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56"/>
  </p:notesMasterIdLst>
  <p:sldIdLst>
    <p:sldId id="569" r:id="rId2"/>
    <p:sldId id="256" r:id="rId3"/>
    <p:sldId id="257" r:id="rId4"/>
    <p:sldId id="261" r:id="rId5"/>
    <p:sldId id="258" r:id="rId6"/>
    <p:sldId id="260" r:id="rId7"/>
    <p:sldId id="282" r:id="rId8"/>
    <p:sldId id="267" r:id="rId9"/>
    <p:sldId id="264" r:id="rId10"/>
    <p:sldId id="458" r:id="rId11"/>
    <p:sldId id="573" r:id="rId12"/>
    <p:sldId id="274" r:id="rId13"/>
    <p:sldId id="294" r:id="rId14"/>
    <p:sldId id="268" r:id="rId15"/>
    <p:sldId id="276" r:id="rId16"/>
    <p:sldId id="293" r:id="rId17"/>
    <p:sldId id="571" r:id="rId18"/>
    <p:sldId id="270" r:id="rId19"/>
    <p:sldId id="303" r:id="rId20"/>
    <p:sldId id="311" r:id="rId21"/>
    <p:sldId id="575" r:id="rId22"/>
    <p:sldId id="576" r:id="rId23"/>
    <p:sldId id="7507" r:id="rId24"/>
    <p:sldId id="7531" r:id="rId25"/>
    <p:sldId id="272" r:id="rId26"/>
    <p:sldId id="291" r:id="rId27"/>
    <p:sldId id="578" r:id="rId28"/>
    <p:sldId id="308" r:id="rId29"/>
    <p:sldId id="7501" r:id="rId30"/>
    <p:sldId id="7499" r:id="rId31"/>
    <p:sldId id="7497" r:id="rId32"/>
    <p:sldId id="7498" r:id="rId33"/>
    <p:sldId id="7502" r:id="rId34"/>
    <p:sldId id="7503" r:id="rId35"/>
    <p:sldId id="7504" r:id="rId36"/>
    <p:sldId id="7505" r:id="rId37"/>
    <p:sldId id="289" r:id="rId38"/>
    <p:sldId id="283" r:id="rId39"/>
    <p:sldId id="7506" r:id="rId40"/>
    <p:sldId id="280" r:id="rId41"/>
    <p:sldId id="572" r:id="rId42"/>
    <p:sldId id="310" r:id="rId43"/>
    <p:sldId id="305" r:id="rId44"/>
    <p:sldId id="306" r:id="rId45"/>
    <p:sldId id="296" r:id="rId46"/>
    <p:sldId id="577" r:id="rId47"/>
    <p:sldId id="7508" r:id="rId48"/>
    <p:sldId id="7509" r:id="rId49"/>
    <p:sldId id="7510" r:id="rId50"/>
    <p:sldId id="312" r:id="rId51"/>
    <p:sldId id="313" r:id="rId52"/>
    <p:sldId id="7529" r:id="rId53"/>
    <p:sldId id="314" r:id="rId54"/>
    <p:sldId id="570"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Fira Sans Extra Condensed Medium" panose="020B0604020202020204" charset="0"/>
      <p:regular r:id="rId61"/>
      <p:bold r:id="rId62"/>
      <p:italic r:id="rId63"/>
      <p:boldItalic r:id="rId64"/>
    </p:embeddedFont>
    <p:embeddedFont>
      <p:font typeface="Gaegu" charset="0"/>
      <p:regular r:id="rId65"/>
      <p:bold r:id="rId66"/>
    </p:embeddedFont>
    <p:embeddedFont>
      <p:font typeface="Nunito Light" pitchFamily="2" charset="0"/>
      <p:regular r:id="rId67"/>
      <p:italic r:id="rId68"/>
    </p:embeddedFont>
    <p:embeddedFont>
      <p:font typeface="Questrial" panose="020B0604020202020204"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F42"/>
    <a:srgbClr val="FCC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061065-EB31-4510-986E-063C7E918EFA}">
  <a:tblStyle styleId="{4B061065-EB31-4510-986E-063C7E918E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291" autoAdjust="0"/>
  </p:normalViewPr>
  <p:slideViewPr>
    <p:cSldViewPr snapToGrid="0">
      <p:cViewPr varScale="1">
        <p:scale>
          <a:sx n="107" d="100"/>
          <a:sy n="107" d="100"/>
        </p:scale>
        <p:origin x="754" y="77"/>
      </p:cViewPr>
      <p:guideLst/>
    </p:cSldViewPr>
  </p:slideViewPr>
  <p:outlineViewPr>
    <p:cViewPr>
      <p:scale>
        <a:sx n="33" d="100"/>
        <a:sy n="33" d="100"/>
      </p:scale>
      <p:origin x="0" y="-1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88B4F15-D272-4237-8046-2066B9F265D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6BD081A-AC53-46AD-AE06-B09318A115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DC4E38CC-BF2C-4B1B-A22B-91CEA91A9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1834F2-3DAF-42A7-A762-AC3982F90FBE}" type="slidenum">
              <a:rPr lang="vi-VN" altLang="en-US"/>
              <a:pPr/>
              <a:t>11</a:t>
            </a:fld>
            <a:endParaRPr lang="vi-VN" altLang="en-US"/>
          </a:p>
        </p:txBody>
      </p:sp>
    </p:spTree>
    <p:extLst>
      <p:ext uri="{BB962C8B-B14F-4D97-AF65-F5344CB8AC3E}">
        <p14:creationId xmlns:p14="http://schemas.microsoft.com/office/powerpoint/2010/main" val="313167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badf322efb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badf322efb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badf322ef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badf322e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badf322ef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badf322ef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bb491fced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77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badf322efb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badf322efb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gbadf322efb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2" name="Google Shape;2822;gbadf322efb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76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592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326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b5b685808e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b5b685808e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badf322efb_0_18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badf322efb_0_18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215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35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683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badf322efb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badf322efb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ae31c014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ae31c014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82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badf322efb_0_17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8" name="Google Shape;2078;gbadf322efb_0_17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badf322efb_0_18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badf322efb_0_18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460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8"/>
        <p:cNvGrpSpPr/>
        <p:nvPr/>
      </p:nvGrpSpPr>
      <p:grpSpPr>
        <a:xfrm>
          <a:off x="0" y="0"/>
          <a:ext cx="0" cy="0"/>
          <a:chOff x="0" y="0"/>
          <a:chExt cx="0" cy="0"/>
        </a:xfrm>
      </p:grpSpPr>
      <p:sp>
        <p:nvSpPr>
          <p:cNvPr id="2789" name="Google Shape;2789;gbadf322efb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0" name="Google Shape;2790;gbadf322efb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789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8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733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1"/>
        <p:cNvGrpSpPr/>
        <p:nvPr/>
      </p:nvGrpSpPr>
      <p:grpSpPr>
        <a:xfrm>
          <a:off x="0" y="0"/>
          <a:ext cx="0" cy="0"/>
          <a:chOff x="0" y="0"/>
          <a:chExt cx="0" cy="0"/>
        </a:xfrm>
      </p:grpSpPr>
      <p:sp>
        <p:nvSpPr>
          <p:cNvPr id="2852" name="Google Shape;2852;gbadf322efb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3" name="Google Shape;2853;gbadf322efb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2"/>
        <p:cNvGrpSpPr/>
        <p:nvPr/>
      </p:nvGrpSpPr>
      <p:grpSpPr>
        <a:xfrm>
          <a:off x="0" y="0"/>
          <a:ext cx="0" cy="0"/>
          <a:chOff x="0" y="0"/>
          <a:chExt cx="0" cy="0"/>
        </a:xfrm>
      </p:grpSpPr>
      <p:sp>
        <p:nvSpPr>
          <p:cNvPr id="2893" name="Google Shape;2893;gbadf322efb_0_16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4" name="Google Shape;2894;gbadf322efb_0_16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2"/>
        <p:cNvGrpSpPr/>
        <p:nvPr/>
      </p:nvGrpSpPr>
      <p:grpSpPr>
        <a:xfrm>
          <a:off x="0" y="0"/>
          <a:ext cx="0" cy="0"/>
          <a:chOff x="0" y="0"/>
          <a:chExt cx="0" cy="0"/>
        </a:xfrm>
      </p:grpSpPr>
      <p:sp>
        <p:nvSpPr>
          <p:cNvPr id="2893" name="Google Shape;2893;gbadf322efb_0_16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4" name="Google Shape;2894;gbadf322efb_0_16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8687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09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b662e0629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b662e0629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bb491fced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ae31c014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ae31c014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88B4F15-D272-4237-8046-2066B9F265D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6BD081A-AC53-46AD-AE06-B09318A115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DC4E38CC-BF2C-4B1B-A22B-91CEA91A9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1834F2-3DAF-42A7-A762-AC3982F90FBE}" type="slidenum">
              <a:rPr lang="vi-VN" altLang="en-US"/>
              <a:pPr/>
              <a:t>10</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1" name="Google Shape;311;p15"/>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3" name="Google Shape;313;p15"/>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5" name="Google Shape;315;p15"/>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3">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p16"/>
          <p:cNvSpPr/>
          <p:nvPr/>
        </p:nvSpPr>
        <p:spPr>
          <a:xfrm>
            <a:off x="-352646" y="-806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txBox="1">
            <a:spLocks noGrp="1"/>
          </p:cNvSpPr>
          <p:nvPr>
            <p:ph type="subTitle" idx="1"/>
          </p:nvPr>
        </p:nvSpPr>
        <p:spPr>
          <a:xfrm>
            <a:off x="1812004" y="12566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4" name="Google Shape;324;p16"/>
          <p:cNvSpPr txBox="1">
            <a:spLocks noGrp="1"/>
          </p:cNvSpPr>
          <p:nvPr>
            <p:ph type="title" hasCustomPrompt="1"/>
          </p:nvPr>
        </p:nvSpPr>
        <p:spPr>
          <a:xfrm>
            <a:off x="1811999" y="7316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5" name="Google Shape;325;p16"/>
          <p:cNvSpPr txBox="1">
            <a:spLocks noGrp="1"/>
          </p:cNvSpPr>
          <p:nvPr>
            <p:ph type="subTitle" idx="2"/>
          </p:nvPr>
        </p:nvSpPr>
        <p:spPr>
          <a:xfrm>
            <a:off x="1812004" y="252842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6" name="Google Shape;326;p16"/>
          <p:cNvSpPr txBox="1">
            <a:spLocks noGrp="1"/>
          </p:cNvSpPr>
          <p:nvPr>
            <p:ph type="title" idx="3" hasCustomPrompt="1"/>
          </p:nvPr>
        </p:nvSpPr>
        <p:spPr>
          <a:xfrm>
            <a:off x="1811999" y="200337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7" name="Google Shape;327;p16"/>
          <p:cNvSpPr txBox="1">
            <a:spLocks noGrp="1"/>
          </p:cNvSpPr>
          <p:nvPr>
            <p:ph type="subTitle" idx="4"/>
          </p:nvPr>
        </p:nvSpPr>
        <p:spPr>
          <a:xfrm>
            <a:off x="1812004" y="3800175"/>
            <a:ext cx="3127800" cy="670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328" name="Google Shape;328;p16"/>
          <p:cNvSpPr txBox="1">
            <a:spLocks noGrp="1"/>
          </p:cNvSpPr>
          <p:nvPr>
            <p:ph type="title" idx="5" hasCustomPrompt="1"/>
          </p:nvPr>
        </p:nvSpPr>
        <p:spPr>
          <a:xfrm>
            <a:off x="1811999" y="3275125"/>
            <a:ext cx="31278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29" name="Google Shape;329;p16"/>
          <p:cNvGrpSpPr/>
          <p:nvPr/>
        </p:nvGrpSpPr>
        <p:grpSpPr>
          <a:xfrm rot="10800000">
            <a:off x="1882952" y="535249"/>
            <a:ext cx="2222950" cy="1255025"/>
            <a:chOff x="2256903" y="816487"/>
            <a:chExt cx="4630180" cy="3653639"/>
          </a:xfrm>
        </p:grpSpPr>
        <p:sp>
          <p:nvSpPr>
            <p:cNvPr id="330" name="Google Shape;330;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6"/>
          <p:cNvGrpSpPr/>
          <p:nvPr/>
        </p:nvGrpSpPr>
        <p:grpSpPr>
          <a:xfrm flipH="1">
            <a:off x="1936427" y="1943287"/>
            <a:ext cx="2222950" cy="1255025"/>
            <a:chOff x="2256903" y="816487"/>
            <a:chExt cx="4630180" cy="3653639"/>
          </a:xfrm>
        </p:grpSpPr>
        <p:sp>
          <p:nvSpPr>
            <p:cNvPr id="333" name="Google Shape;333;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6"/>
          <p:cNvGrpSpPr/>
          <p:nvPr/>
        </p:nvGrpSpPr>
        <p:grpSpPr>
          <a:xfrm>
            <a:off x="1936527" y="3284037"/>
            <a:ext cx="2222950" cy="1255025"/>
            <a:chOff x="2256903" y="816487"/>
            <a:chExt cx="4630180" cy="3653639"/>
          </a:xfrm>
        </p:grpSpPr>
        <p:sp>
          <p:nvSpPr>
            <p:cNvPr id="336" name="Google Shape;336;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6"/>
          <p:cNvSpPr/>
          <p:nvPr/>
        </p:nvSpPr>
        <p:spPr>
          <a:xfrm>
            <a:off x="1055349" y="184497"/>
            <a:ext cx="189140" cy="16677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4_1">
    <p:bg>
      <p:bgPr>
        <a:blipFill>
          <a:blip r:embed="rId2">
            <a:alphaModFix/>
          </a:blip>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2606003" y="545002"/>
            <a:ext cx="3887739" cy="284811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9"/>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9"/>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2" name="Google Shape;402;p19"/>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9"/>
          <p:cNvGrpSpPr/>
          <p:nvPr/>
        </p:nvGrpSpPr>
        <p:grpSpPr>
          <a:xfrm rot="5770333" flipH="1">
            <a:off x="1108740" y="425910"/>
            <a:ext cx="306762" cy="476338"/>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9"/>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5">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159000" y="1691875"/>
            <a:ext cx="2185500" cy="5778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431" name="Google Shape;431;p21"/>
          <p:cNvSpPr txBox="1">
            <a:spLocks noGrp="1"/>
          </p:cNvSpPr>
          <p:nvPr>
            <p:ph type="subTitle" idx="1"/>
          </p:nvPr>
        </p:nvSpPr>
        <p:spPr>
          <a:xfrm flipH="1">
            <a:off x="1158950" y="2146875"/>
            <a:ext cx="2185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4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2" name="Google Shape;432;p21"/>
          <p:cNvSpPr/>
          <p:nvPr/>
        </p:nvSpPr>
        <p:spPr>
          <a:xfrm rot="-5586105" flipH="1">
            <a:off x="658321" y="3118105"/>
            <a:ext cx="1431005" cy="2848090"/>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7724829" y="-633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1"/>
          <p:cNvGrpSpPr/>
          <p:nvPr/>
        </p:nvGrpSpPr>
        <p:grpSpPr>
          <a:xfrm>
            <a:off x="1096884" y="4214648"/>
            <a:ext cx="671774" cy="473274"/>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1"/>
          <p:cNvGrpSpPr/>
          <p:nvPr/>
        </p:nvGrpSpPr>
        <p:grpSpPr>
          <a:xfrm>
            <a:off x="461750" y="2953275"/>
            <a:ext cx="596275" cy="8319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1"/>
          <p:cNvSpPr/>
          <p:nvPr/>
        </p:nvSpPr>
        <p:spPr>
          <a:xfrm>
            <a:off x="834455" y="6332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986855" y="7856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7659699" y="18377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3" name="Google Shape;463;p22"/>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5" name="Google Shape;465;p22"/>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7" name="Google Shape;467;p22"/>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9" name="Google Shape;469;p22"/>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1" name="Google Shape;471;p22"/>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3" name="Google Shape;473;p22"/>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2"/>
          <p:cNvGrpSpPr/>
          <p:nvPr/>
        </p:nvGrpSpPr>
        <p:grpSpPr>
          <a:xfrm rot="7196434">
            <a:off x="380328" y="3256723"/>
            <a:ext cx="390898" cy="454177"/>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2"/>
          <p:cNvGrpSpPr/>
          <p:nvPr/>
        </p:nvGrpSpPr>
        <p:grpSpPr>
          <a:xfrm rot="-10132663">
            <a:off x="8547984" y="540808"/>
            <a:ext cx="253457" cy="288618"/>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4692225" y="2512325"/>
            <a:ext cx="36516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5300"/>
            </a:lvl1pPr>
            <a:lvl2pPr lvl="1" algn="ctr" rtl="0">
              <a:spcBef>
                <a:spcPts val="0"/>
              </a:spcBef>
              <a:spcAft>
                <a:spcPts val="0"/>
              </a:spcAft>
              <a:buClr>
                <a:srgbClr val="233C4F"/>
              </a:buClr>
              <a:buSzPts val="1800"/>
              <a:buNone/>
              <a:defRPr sz="1800">
                <a:solidFill>
                  <a:srgbClr val="233C4F"/>
                </a:solidFill>
              </a:defRPr>
            </a:lvl2pPr>
            <a:lvl3pPr lvl="2" algn="ctr" rtl="0">
              <a:spcBef>
                <a:spcPts val="0"/>
              </a:spcBef>
              <a:spcAft>
                <a:spcPts val="0"/>
              </a:spcAft>
              <a:buClr>
                <a:srgbClr val="233C4F"/>
              </a:buClr>
              <a:buSzPts val="1800"/>
              <a:buNone/>
              <a:defRPr sz="1800">
                <a:solidFill>
                  <a:srgbClr val="233C4F"/>
                </a:solidFill>
              </a:defRPr>
            </a:lvl3pPr>
            <a:lvl4pPr lvl="3" algn="ctr" rtl="0">
              <a:spcBef>
                <a:spcPts val="0"/>
              </a:spcBef>
              <a:spcAft>
                <a:spcPts val="0"/>
              </a:spcAft>
              <a:buClr>
                <a:srgbClr val="233C4F"/>
              </a:buClr>
              <a:buSzPts val="1800"/>
              <a:buNone/>
              <a:defRPr sz="1800">
                <a:solidFill>
                  <a:srgbClr val="233C4F"/>
                </a:solidFill>
              </a:defRPr>
            </a:lvl4pPr>
            <a:lvl5pPr lvl="4" algn="ctr" rtl="0">
              <a:spcBef>
                <a:spcPts val="0"/>
              </a:spcBef>
              <a:spcAft>
                <a:spcPts val="0"/>
              </a:spcAft>
              <a:buClr>
                <a:srgbClr val="233C4F"/>
              </a:buClr>
              <a:buSzPts val="1800"/>
              <a:buNone/>
              <a:defRPr sz="1800">
                <a:solidFill>
                  <a:srgbClr val="233C4F"/>
                </a:solidFill>
              </a:defRPr>
            </a:lvl5pPr>
            <a:lvl6pPr lvl="5" algn="ctr" rtl="0">
              <a:spcBef>
                <a:spcPts val="0"/>
              </a:spcBef>
              <a:spcAft>
                <a:spcPts val="0"/>
              </a:spcAft>
              <a:buClr>
                <a:srgbClr val="233C4F"/>
              </a:buClr>
              <a:buSzPts val="1800"/>
              <a:buNone/>
              <a:defRPr sz="1800">
                <a:solidFill>
                  <a:srgbClr val="233C4F"/>
                </a:solidFill>
              </a:defRPr>
            </a:lvl6pPr>
            <a:lvl7pPr lvl="6" algn="ctr" rtl="0">
              <a:spcBef>
                <a:spcPts val="0"/>
              </a:spcBef>
              <a:spcAft>
                <a:spcPts val="0"/>
              </a:spcAft>
              <a:buClr>
                <a:srgbClr val="233C4F"/>
              </a:buClr>
              <a:buSzPts val="1800"/>
              <a:buNone/>
              <a:defRPr sz="1800">
                <a:solidFill>
                  <a:srgbClr val="233C4F"/>
                </a:solidFill>
              </a:defRPr>
            </a:lvl7pPr>
            <a:lvl8pPr lvl="7" algn="ctr" rtl="0">
              <a:spcBef>
                <a:spcPts val="0"/>
              </a:spcBef>
              <a:spcAft>
                <a:spcPts val="0"/>
              </a:spcAft>
              <a:buClr>
                <a:srgbClr val="233C4F"/>
              </a:buClr>
              <a:buSzPts val="1800"/>
              <a:buNone/>
              <a:defRPr sz="1800">
                <a:solidFill>
                  <a:srgbClr val="233C4F"/>
                </a:solidFill>
              </a:defRPr>
            </a:lvl8pPr>
            <a:lvl9pPr lvl="8" algn="ctr" rtl="0">
              <a:spcBef>
                <a:spcPts val="0"/>
              </a:spcBef>
              <a:spcAft>
                <a:spcPts val="0"/>
              </a:spcAft>
              <a:buClr>
                <a:srgbClr val="233C4F"/>
              </a:buClr>
              <a:buSzPts val="1800"/>
              <a:buNone/>
              <a:defRPr sz="1800">
                <a:solidFill>
                  <a:srgbClr val="233C4F"/>
                </a:solidFill>
              </a:defRPr>
            </a:lvl9pPr>
          </a:lstStyle>
          <a:p>
            <a:endParaRPr/>
          </a:p>
        </p:txBody>
      </p:sp>
      <p:sp>
        <p:nvSpPr>
          <p:cNvPr id="53" name="Google Shape;53;p3"/>
          <p:cNvSpPr txBox="1">
            <a:spLocks noGrp="1"/>
          </p:cNvSpPr>
          <p:nvPr>
            <p:ph type="subTitle" idx="1"/>
          </p:nvPr>
        </p:nvSpPr>
        <p:spPr>
          <a:xfrm>
            <a:off x="4692325" y="3056925"/>
            <a:ext cx="2633100" cy="577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54" name="Google Shape;54;p3"/>
          <p:cNvSpPr txBox="1">
            <a:spLocks noGrp="1"/>
          </p:cNvSpPr>
          <p:nvPr>
            <p:ph type="title" idx="2" hasCustomPrompt="1"/>
          </p:nvPr>
        </p:nvSpPr>
        <p:spPr>
          <a:xfrm>
            <a:off x="4692150" y="1852600"/>
            <a:ext cx="36516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3"/>
          <p:cNvSpPr/>
          <p:nvPr/>
        </p:nvSpPr>
        <p:spPr>
          <a:xfrm rot="344346">
            <a:off x="480452" y="655498"/>
            <a:ext cx="10168802" cy="2133352"/>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56" name="Google Shape;56;p3"/>
          <p:cNvSpPr/>
          <p:nvPr/>
        </p:nvSpPr>
        <p:spPr>
          <a:xfrm>
            <a:off x="7618038" y="423577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618047" y="38553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rot="1056892">
            <a:off x="5597918" y="551188"/>
            <a:ext cx="1509128" cy="960744"/>
            <a:chOff x="3908800" y="4074100"/>
            <a:chExt cx="1374325" cy="874925"/>
          </a:xfrm>
        </p:grpSpPr>
        <p:sp>
          <p:nvSpPr>
            <p:cNvPr id="59" name="Google Shape;59;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3"/>
          <p:cNvSpPr/>
          <p:nvPr/>
        </p:nvSpPr>
        <p:spPr>
          <a:xfrm>
            <a:off x="862297" y="6571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94988" y="4728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5400000">
            <a:off x="7108205" y="3166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CUSTOM_8">
    <p:bg>
      <p:bgPr>
        <a:blipFill>
          <a:blip r:embed="rId2">
            <a:alphaModFix/>
          </a:blip>
          <a:stretch>
            <a:fillRect/>
          </a:stretch>
        </a:blipFill>
        <a:effectLst/>
      </p:bgPr>
    </p:bg>
    <p:spTree>
      <p:nvGrpSpPr>
        <p:cNvPr id="1" name="Shape 497"/>
        <p:cNvGrpSpPr/>
        <p:nvPr/>
      </p:nvGrpSpPr>
      <p:grpSpPr>
        <a:xfrm>
          <a:off x="0" y="0"/>
          <a:ext cx="0" cy="0"/>
          <a:chOff x="0" y="0"/>
          <a:chExt cx="0" cy="0"/>
        </a:xfrm>
      </p:grpSpPr>
      <p:sp>
        <p:nvSpPr>
          <p:cNvPr id="498" name="Google Shape;498;p24"/>
          <p:cNvSpPr txBox="1">
            <a:spLocks noGrp="1"/>
          </p:cNvSpPr>
          <p:nvPr>
            <p:ph type="ctrTitle"/>
          </p:nvPr>
        </p:nvSpPr>
        <p:spPr>
          <a:xfrm flipH="1">
            <a:off x="5323925" y="2522575"/>
            <a:ext cx="2820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499" name="Google Shape;499;p24"/>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500" name="Google Shape;500;p24"/>
          <p:cNvGrpSpPr/>
          <p:nvPr/>
        </p:nvGrpSpPr>
        <p:grpSpPr>
          <a:xfrm>
            <a:off x="7148530" y="290152"/>
            <a:ext cx="1613497" cy="1353799"/>
            <a:chOff x="7142430" y="539989"/>
            <a:chExt cx="1319942" cy="1107583"/>
          </a:xfrm>
        </p:grpSpPr>
        <p:grpSp>
          <p:nvGrpSpPr>
            <p:cNvPr id="501" name="Google Shape;501;p24"/>
            <p:cNvGrpSpPr/>
            <p:nvPr/>
          </p:nvGrpSpPr>
          <p:grpSpPr>
            <a:xfrm>
              <a:off x="7142430" y="539989"/>
              <a:ext cx="1319942" cy="1107583"/>
              <a:chOff x="3849575" y="3342525"/>
              <a:chExt cx="1118500" cy="938550"/>
            </a:xfrm>
          </p:grpSpPr>
          <p:sp>
            <p:nvSpPr>
              <p:cNvPr id="502" name="Google Shape;502;p24"/>
              <p:cNvSpPr/>
              <p:nvPr/>
            </p:nvSpPr>
            <p:spPr>
              <a:xfrm>
                <a:off x="4436675" y="3665425"/>
                <a:ext cx="531400" cy="346750"/>
              </a:xfrm>
              <a:custGeom>
                <a:avLst/>
                <a:gdLst/>
                <a:ahLst/>
                <a:cxnLst/>
                <a:rect l="l" t="t" r="r" b="b"/>
                <a:pathLst>
                  <a:path w="21256" h="13870" extrusionOk="0">
                    <a:moveTo>
                      <a:pt x="13611" y="3069"/>
                    </a:moveTo>
                    <a:cubicBezTo>
                      <a:pt x="14071" y="3069"/>
                      <a:pt x="14541" y="3134"/>
                      <a:pt x="15011" y="3275"/>
                    </a:cubicBezTo>
                    <a:cubicBezTo>
                      <a:pt x="16679" y="3776"/>
                      <a:pt x="18847" y="5944"/>
                      <a:pt x="17379" y="8546"/>
                    </a:cubicBezTo>
                    <a:cubicBezTo>
                      <a:pt x="16665" y="9829"/>
                      <a:pt x="15151" y="10440"/>
                      <a:pt x="13577" y="10440"/>
                    </a:cubicBezTo>
                    <a:cubicBezTo>
                      <a:pt x="11920" y="10440"/>
                      <a:pt x="10198" y="9762"/>
                      <a:pt x="9274" y="8479"/>
                    </a:cubicBezTo>
                    <a:cubicBezTo>
                      <a:pt x="7668" y="6260"/>
                      <a:pt x="10382" y="3069"/>
                      <a:pt x="13611" y="3069"/>
                    </a:cubicBezTo>
                    <a:close/>
                    <a:moveTo>
                      <a:pt x="14017" y="1"/>
                    </a:moveTo>
                    <a:cubicBezTo>
                      <a:pt x="13438" y="1"/>
                      <a:pt x="12853" y="68"/>
                      <a:pt x="12276" y="206"/>
                    </a:cubicBezTo>
                    <a:cubicBezTo>
                      <a:pt x="9907" y="807"/>
                      <a:pt x="8573" y="1974"/>
                      <a:pt x="7072" y="2608"/>
                    </a:cubicBezTo>
                    <a:cubicBezTo>
                      <a:pt x="3369" y="6544"/>
                      <a:pt x="1868" y="8946"/>
                      <a:pt x="1001" y="9780"/>
                    </a:cubicBezTo>
                    <a:cubicBezTo>
                      <a:pt x="789" y="9966"/>
                      <a:pt x="513" y="10067"/>
                      <a:pt x="224" y="10067"/>
                    </a:cubicBezTo>
                    <a:cubicBezTo>
                      <a:pt x="150" y="10067"/>
                      <a:pt x="75" y="10060"/>
                      <a:pt x="0" y="10047"/>
                    </a:cubicBezTo>
                    <a:lnTo>
                      <a:pt x="0" y="10047"/>
                    </a:lnTo>
                    <a:cubicBezTo>
                      <a:pt x="201" y="10547"/>
                      <a:pt x="401" y="10781"/>
                      <a:pt x="701" y="10814"/>
                    </a:cubicBezTo>
                    <a:cubicBezTo>
                      <a:pt x="761" y="10824"/>
                      <a:pt x="824" y="10828"/>
                      <a:pt x="889" y="10828"/>
                    </a:cubicBezTo>
                    <a:cubicBezTo>
                      <a:pt x="1528" y="10828"/>
                      <a:pt x="2399" y="10386"/>
                      <a:pt x="3610" y="10386"/>
                    </a:cubicBezTo>
                    <a:cubicBezTo>
                      <a:pt x="3909" y="10386"/>
                      <a:pt x="4228" y="10413"/>
                      <a:pt x="4570" y="10480"/>
                    </a:cubicBezTo>
                    <a:cubicBezTo>
                      <a:pt x="5671" y="10680"/>
                      <a:pt x="7506" y="13549"/>
                      <a:pt x="12076" y="13849"/>
                    </a:cubicBezTo>
                    <a:cubicBezTo>
                      <a:pt x="12306" y="13863"/>
                      <a:pt x="12536" y="13869"/>
                      <a:pt x="12764" y="13869"/>
                    </a:cubicBezTo>
                    <a:cubicBezTo>
                      <a:pt x="17090" y="13869"/>
                      <a:pt x="20892" y="11472"/>
                      <a:pt x="21082" y="6878"/>
                    </a:cubicBezTo>
                    <a:cubicBezTo>
                      <a:pt x="21255" y="2777"/>
                      <a:pt x="17753" y="1"/>
                      <a:pt x="14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4017200" y="3816500"/>
                <a:ext cx="415325" cy="464575"/>
              </a:xfrm>
              <a:custGeom>
                <a:avLst/>
                <a:gdLst/>
                <a:ahLst/>
                <a:cxnLst/>
                <a:rect l="l" t="t" r="r" b="b"/>
                <a:pathLst>
                  <a:path w="16613" h="18583" extrusionOk="0">
                    <a:moveTo>
                      <a:pt x="11509" y="1"/>
                    </a:moveTo>
                    <a:cubicBezTo>
                      <a:pt x="11509" y="1"/>
                      <a:pt x="11509" y="68"/>
                      <a:pt x="11476" y="101"/>
                    </a:cubicBezTo>
                    <a:cubicBezTo>
                      <a:pt x="11042" y="635"/>
                      <a:pt x="8373" y="4070"/>
                      <a:pt x="5872" y="7439"/>
                    </a:cubicBezTo>
                    <a:cubicBezTo>
                      <a:pt x="3803" y="10241"/>
                      <a:pt x="1802" y="13010"/>
                      <a:pt x="1268" y="14178"/>
                    </a:cubicBezTo>
                    <a:cubicBezTo>
                      <a:pt x="501" y="15779"/>
                      <a:pt x="1" y="18347"/>
                      <a:pt x="501" y="18581"/>
                    </a:cubicBezTo>
                    <a:cubicBezTo>
                      <a:pt x="505" y="18582"/>
                      <a:pt x="509" y="18583"/>
                      <a:pt x="514" y="18583"/>
                    </a:cubicBezTo>
                    <a:cubicBezTo>
                      <a:pt x="1110" y="18583"/>
                      <a:pt x="11374" y="8910"/>
                      <a:pt x="15178" y="5305"/>
                    </a:cubicBezTo>
                    <a:cubicBezTo>
                      <a:pt x="16046" y="4471"/>
                      <a:pt x="16613" y="3970"/>
                      <a:pt x="16546" y="3970"/>
                    </a:cubicBezTo>
                    <a:cubicBezTo>
                      <a:pt x="14811" y="3603"/>
                      <a:pt x="12209" y="1068"/>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4"/>
              <p:cNvSpPr/>
              <p:nvPr/>
            </p:nvSpPr>
            <p:spPr>
              <a:xfrm>
                <a:off x="3849575" y="3816500"/>
                <a:ext cx="454525" cy="195425"/>
              </a:xfrm>
              <a:custGeom>
                <a:avLst/>
                <a:gdLst/>
                <a:ahLst/>
                <a:cxnLst/>
                <a:rect l="l" t="t" r="r" b="b"/>
                <a:pathLst>
                  <a:path w="18181" h="7817" extrusionOk="0">
                    <a:moveTo>
                      <a:pt x="18047" y="1"/>
                    </a:moveTo>
                    <a:cubicBezTo>
                      <a:pt x="12176" y="2503"/>
                      <a:pt x="1" y="6105"/>
                      <a:pt x="1" y="6439"/>
                    </a:cubicBezTo>
                    <a:cubicBezTo>
                      <a:pt x="34" y="6939"/>
                      <a:pt x="2903" y="7740"/>
                      <a:pt x="4871" y="7806"/>
                    </a:cubicBezTo>
                    <a:cubicBezTo>
                      <a:pt x="5079" y="7812"/>
                      <a:pt x="5371" y="7816"/>
                      <a:pt x="5728" y="7816"/>
                    </a:cubicBezTo>
                    <a:cubicBezTo>
                      <a:pt x="7323" y="7816"/>
                      <a:pt x="10206" y="7739"/>
                      <a:pt x="12577" y="7439"/>
                    </a:cubicBezTo>
                    <a:cubicBezTo>
                      <a:pt x="15078" y="4004"/>
                      <a:pt x="17747" y="635"/>
                      <a:pt x="18181" y="101"/>
                    </a:cubicBezTo>
                    <a:lnTo>
                      <a:pt x="18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4"/>
              <p:cNvSpPr/>
              <p:nvPr/>
            </p:nvSpPr>
            <p:spPr>
              <a:xfrm>
                <a:off x="4295750" y="3342525"/>
                <a:ext cx="492025" cy="574575"/>
              </a:xfrm>
              <a:custGeom>
                <a:avLst/>
                <a:gdLst/>
                <a:ahLst/>
                <a:cxnLst/>
                <a:rect l="l" t="t" r="r" b="b"/>
                <a:pathLst>
                  <a:path w="19681" h="22983" extrusionOk="0">
                    <a:moveTo>
                      <a:pt x="11201" y="3249"/>
                    </a:moveTo>
                    <a:cubicBezTo>
                      <a:pt x="14003" y="3249"/>
                      <a:pt x="15203" y="5822"/>
                      <a:pt x="15077" y="7452"/>
                    </a:cubicBezTo>
                    <a:cubicBezTo>
                      <a:pt x="14892" y="10194"/>
                      <a:pt x="12278" y="12078"/>
                      <a:pt x="10066" y="12078"/>
                    </a:cubicBezTo>
                    <a:cubicBezTo>
                      <a:pt x="9103" y="12078"/>
                      <a:pt x="8216" y="11720"/>
                      <a:pt x="7639" y="10921"/>
                    </a:cubicBezTo>
                    <a:cubicBezTo>
                      <a:pt x="5804" y="8285"/>
                      <a:pt x="7405" y="3649"/>
                      <a:pt x="10641" y="3282"/>
                    </a:cubicBezTo>
                    <a:cubicBezTo>
                      <a:pt x="10834" y="3260"/>
                      <a:pt x="11021" y="3249"/>
                      <a:pt x="11201" y="3249"/>
                    </a:cubicBezTo>
                    <a:close/>
                    <a:moveTo>
                      <a:pt x="11176" y="0"/>
                    </a:moveTo>
                    <a:cubicBezTo>
                      <a:pt x="7435" y="0"/>
                      <a:pt x="4494" y="2722"/>
                      <a:pt x="3236" y="6251"/>
                    </a:cubicBezTo>
                    <a:cubicBezTo>
                      <a:pt x="1768" y="10620"/>
                      <a:pt x="3736" y="13423"/>
                      <a:pt x="2935" y="14223"/>
                    </a:cubicBezTo>
                    <a:cubicBezTo>
                      <a:pt x="2168" y="15057"/>
                      <a:pt x="0" y="17859"/>
                      <a:pt x="167" y="18593"/>
                    </a:cubicBezTo>
                    <a:cubicBezTo>
                      <a:pt x="200" y="18693"/>
                      <a:pt x="234" y="18793"/>
                      <a:pt x="367" y="18960"/>
                    </a:cubicBezTo>
                    <a:cubicBezTo>
                      <a:pt x="1067" y="19994"/>
                      <a:pt x="3669" y="22562"/>
                      <a:pt x="5404" y="22929"/>
                    </a:cubicBezTo>
                    <a:cubicBezTo>
                      <a:pt x="5471" y="22963"/>
                      <a:pt x="5537" y="22963"/>
                      <a:pt x="5604" y="22963"/>
                    </a:cubicBezTo>
                    <a:cubicBezTo>
                      <a:pt x="5693" y="22976"/>
                      <a:pt x="5777" y="22983"/>
                      <a:pt x="5857" y="22983"/>
                    </a:cubicBezTo>
                    <a:cubicBezTo>
                      <a:pt x="6170" y="22983"/>
                      <a:pt x="6419" y="22882"/>
                      <a:pt x="6605" y="22696"/>
                    </a:cubicBezTo>
                    <a:cubicBezTo>
                      <a:pt x="7505" y="21862"/>
                      <a:pt x="9006" y="19527"/>
                      <a:pt x="12709" y="15524"/>
                    </a:cubicBezTo>
                    <a:cubicBezTo>
                      <a:pt x="13977" y="14190"/>
                      <a:pt x="15378" y="12722"/>
                      <a:pt x="17146" y="11054"/>
                    </a:cubicBezTo>
                    <a:cubicBezTo>
                      <a:pt x="19681" y="8619"/>
                      <a:pt x="18647" y="1948"/>
                      <a:pt x="13743" y="413"/>
                    </a:cubicBezTo>
                    <a:cubicBezTo>
                      <a:pt x="12855" y="131"/>
                      <a:pt x="11996" y="0"/>
                      <a:pt x="1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4"/>
            <p:cNvGrpSpPr/>
            <p:nvPr/>
          </p:nvGrpSpPr>
          <p:grpSpPr>
            <a:xfrm rot="-3087821">
              <a:off x="7777062" y="948967"/>
              <a:ext cx="174274" cy="139950"/>
              <a:chOff x="2231838" y="3548381"/>
              <a:chExt cx="174277" cy="139952"/>
            </a:xfrm>
          </p:grpSpPr>
          <p:sp>
            <p:nvSpPr>
              <p:cNvPr id="507" name="Google Shape;507;p24"/>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rot="-2918318">
                <a:off x="2333968" y="3617992"/>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4"/>
            <p:cNvSpPr/>
            <p:nvPr/>
          </p:nvSpPr>
          <p:spPr>
            <a:xfrm rot="-6006351">
              <a:off x="7778412" y="1081027"/>
              <a:ext cx="61085" cy="57102"/>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24"/>
          <p:cNvSpPr/>
          <p:nvPr/>
        </p:nvSpPr>
        <p:spPr>
          <a:xfrm>
            <a:off x="5560775" y="861775"/>
            <a:ext cx="1886875" cy="635000"/>
          </a:xfrm>
          <a:custGeom>
            <a:avLst/>
            <a:gdLst/>
            <a:ahLst/>
            <a:cxnLst/>
            <a:rect l="l" t="t" r="r" b="b"/>
            <a:pathLst>
              <a:path w="75475" h="25400" extrusionOk="0">
                <a:moveTo>
                  <a:pt x="75475" y="18869"/>
                </a:moveTo>
                <a:cubicBezTo>
                  <a:pt x="72935" y="19958"/>
                  <a:pt x="66404" y="25400"/>
                  <a:pt x="60235" y="25400"/>
                </a:cubicBezTo>
                <a:cubicBezTo>
                  <a:pt x="54066" y="25400"/>
                  <a:pt x="42817" y="22498"/>
                  <a:pt x="38463" y="18869"/>
                </a:cubicBezTo>
                <a:cubicBezTo>
                  <a:pt x="34109" y="15241"/>
                  <a:pt x="33383" y="6774"/>
                  <a:pt x="34109" y="3629"/>
                </a:cubicBezTo>
                <a:cubicBezTo>
                  <a:pt x="34835" y="484"/>
                  <a:pt x="40278" y="0"/>
                  <a:pt x="42818" y="0"/>
                </a:cubicBezTo>
                <a:cubicBezTo>
                  <a:pt x="45358" y="0"/>
                  <a:pt x="48261" y="1391"/>
                  <a:pt x="49349" y="3629"/>
                </a:cubicBezTo>
                <a:cubicBezTo>
                  <a:pt x="50438" y="5867"/>
                  <a:pt x="52131" y="10826"/>
                  <a:pt x="49349" y="13426"/>
                </a:cubicBezTo>
                <a:cubicBezTo>
                  <a:pt x="46567" y="16027"/>
                  <a:pt x="37920" y="21228"/>
                  <a:pt x="32658" y="19232"/>
                </a:cubicBezTo>
                <a:cubicBezTo>
                  <a:pt x="27397" y="17236"/>
                  <a:pt x="23223" y="2359"/>
                  <a:pt x="17780" y="1452"/>
                </a:cubicBezTo>
                <a:cubicBezTo>
                  <a:pt x="12337" y="545"/>
                  <a:pt x="2963" y="11733"/>
                  <a:pt x="0" y="13789"/>
                </a:cubicBezTo>
              </a:path>
            </a:pathLst>
          </a:custGeom>
          <a:noFill/>
          <a:ln w="19050" cap="flat" cmpd="sng">
            <a:solidFill>
              <a:schemeClr val="dk2"/>
            </a:solidFill>
            <a:prstDash val="dash"/>
            <a:round/>
            <a:headEnd type="none" w="med" len="med"/>
            <a:tailEnd type="none" w="med" len="med"/>
          </a:ln>
        </p:spPr>
      </p:sp>
      <p:sp>
        <p:nvSpPr>
          <p:cNvPr id="513" name="Google Shape;513;p24"/>
          <p:cNvSpPr/>
          <p:nvPr/>
        </p:nvSpPr>
        <p:spPr>
          <a:xfrm rot="-5400000">
            <a:off x="932285" y="300773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24"/>
          <p:cNvGrpSpPr/>
          <p:nvPr/>
        </p:nvGrpSpPr>
        <p:grpSpPr>
          <a:xfrm rot="-10132663">
            <a:off x="556972" y="4015183"/>
            <a:ext cx="253457" cy="288618"/>
            <a:chOff x="4670703" y="657266"/>
            <a:chExt cx="253461" cy="288623"/>
          </a:xfrm>
        </p:grpSpPr>
        <p:sp>
          <p:nvSpPr>
            <p:cNvPr id="515" name="Google Shape;515;p24"/>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4"/>
          <p:cNvGrpSpPr/>
          <p:nvPr/>
        </p:nvGrpSpPr>
        <p:grpSpPr>
          <a:xfrm rot="4582755">
            <a:off x="8196402" y="4440256"/>
            <a:ext cx="418785" cy="350310"/>
            <a:chOff x="4259550" y="352000"/>
            <a:chExt cx="418775" cy="350302"/>
          </a:xfrm>
        </p:grpSpPr>
        <p:sp>
          <p:nvSpPr>
            <p:cNvPr id="518" name="Google Shape;518;p2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24"/>
          <p:cNvGrpSpPr/>
          <p:nvPr/>
        </p:nvGrpSpPr>
        <p:grpSpPr>
          <a:xfrm rot="9402217">
            <a:off x="7696210" y="1458415"/>
            <a:ext cx="245983" cy="222157"/>
            <a:chOff x="4947100" y="881950"/>
            <a:chExt cx="245975" cy="222150"/>
          </a:xfrm>
        </p:grpSpPr>
        <p:sp>
          <p:nvSpPr>
            <p:cNvPr id="522" name="Google Shape;522;p24"/>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CUSTOM_8_1">
    <p:bg>
      <p:bgPr>
        <a:blipFill>
          <a:blip r:embed="rId2">
            <a:alphaModFix/>
          </a:blip>
          <a:stretch>
            <a:fillRect/>
          </a:stretch>
        </a:blipFill>
        <a:effectLst/>
      </p:bgPr>
    </p:bg>
    <p:spTree>
      <p:nvGrpSpPr>
        <p:cNvPr id="1" name="Shape 525"/>
        <p:cNvGrpSpPr/>
        <p:nvPr/>
      </p:nvGrpSpPr>
      <p:grpSpPr>
        <a:xfrm>
          <a:off x="0" y="0"/>
          <a:ext cx="0" cy="0"/>
          <a:chOff x="0" y="0"/>
          <a:chExt cx="0" cy="0"/>
        </a:xfrm>
      </p:grpSpPr>
      <p:grpSp>
        <p:nvGrpSpPr>
          <p:cNvPr id="526" name="Google Shape;526;p25"/>
          <p:cNvGrpSpPr/>
          <p:nvPr/>
        </p:nvGrpSpPr>
        <p:grpSpPr>
          <a:xfrm rot="8100000">
            <a:off x="4191193" y="968262"/>
            <a:ext cx="316767" cy="248808"/>
            <a:chOff x="4181197" y="354494"/>
            <a:chExt cx="316771" cy="248811"/>
          </a:xfrm>
        </p:grpSpPr>
        <p:sp>
          <p:nvSpPr>
            <p:cNvPr id="527" name="Google Shape;527;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5"/>
          <p:cNvGrpSpPr/>
          <p:nvPr/>
        </p:nvGrpSpPr>
        <p:grpSpPr>
          <a:xfrm>
            <a:off x="593899" y="359364"/>
            <a:ext cx="1527426" cy="1080846"/>
            <a:chOff x="593898" y="359378"/>
            <a:chExt cx="1382912" cy="978584"/>
          </a:xfrm>
        </p:grpSpPr>
        <p:grpSp>
          <p:nvGrpSpPr>
            <p:cNvPr id="531" name="Google Shape;531;p25"/>
            <p:cNvGrpSpPr/>
            <p:nvPr/>
          </p:nvGrpSpPr>
          <p:grpSpPr>
            <a:xfrm flipH="1">
              <a:off x="593898" y="359378"/>
              <a:ext cx="1382912" cy="978584"/>
              <a:chOff x="3134075" y="691300"/>
              <a:chExt cx="1188375" cy="840925"/>
            </a:xfrm>
          </p:grpSpPr>
          <p:sp>
            <p:nvSpPr>
              <p:cNvPr id="532" name="Google Shape;532;p25"/>
              <p:cNvSpPr/>
              <p:nvPr/>
            </p:nvSpPr>
            <p:spPr>
              <a:xfrm>
                <a:off x="3671125" y="907750"/>
                <a:ext cx="146800" cy="508725"/>
              </a:xfrm>
              <a:custGeom>
                <a:avLst/>
                <a:gdLst/>
                <a:ahLst/>
                <a:cxnLst/>
                <a:rect l="l" t="t" r="r" b="b"/>
                <a:pathLst>
                  <a:path w="5872" h="20349" extrusionOk="0">
                    <a:moveTo>
                      <a:pt x="4837" y="1"/>
                    </a:moveTo>
                    <a:lnTo>
                      <a:pt x="1" y="20049"/>
                    </a:lnTo>
                    <a:cubicBezTo>
                      <a:pt x="1" y="20049"/>
                      <a:pt x="167" y="20215"/>
                      <a:pt x="1101" y="20349"/>
                    </a:cubicBezTo>
                    <a:cubicBezTo>
                      <a:pt x="1101" y="20349"/>
                      <a:pt x="5705" y="568"/>
                      <a:pt x="5871" y="368"/>
                    </a:cubicBezTo>
                    <a:cubicBezTo>
                      <a:pt x="5871" y="368"/>
                      <a:pt x="5438" y="234"/>
                      <a:pt x="4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3697800" y="824625"/>
                <a:ext cx="587125" cy="673650"/>
              </a:xfrm>
              <a:custGeom>
                <a:avLst/>
                <a:gdLst/>
                <a:ahLst/>
                <a:cxnLst/>
                <a:rect l="l" t="t" r="r" b="b"/>
                <a:pathLst>
                  <a:path w="23485" h="26946" extrusionOk="0">
                    <a:moveTo>
                      <a:pt x="14965" y="1"/>
                    </a:moveTo>
                    <a:cubicBezTo>
                      <a:pt x="11637" y="1"/>
                      <a:pt x="7885" y="860"/>
                      <a:pt x="4804" y="3726"/>
                    </a:cubicBezTo>
                    <a:cubicBezTo>
                      <a:pt x="4671" y="3926"/>
                      <a:pt x="1" y="23707"/>
                      <a:pt x="1" y="23707"/>
                    </a:cubicBezTo>
                    <a:cubicBezTo>
                      <a:pt x="1" y="23707"/>
                      <a:pt x="1115" y="23394"/>
                      <a:pt x="3248" y="23394"/>
                    </a:cubicBezTo>
                    <a:cubicBezTo>
                      <a:pt x="6230" y="23394"/>
                      <a:pt x="11204" y="24006"/>
                      <a:pt x="17914" y="26943"/>
                    </a:cubicBezTo>
                    <a:lnTo>
                      <a:pt x="17947" y="26943"/>
                    </a:lnTo>
                    <a:cubicBezTo>
                      <a:pt x="17951" y="26944"/>
                      <a:pt x="17954" y="26945"/>
                      <a:pt x="17958" y="26945"/>
                    </a:cubicBezTo>
                    <a:cubicBezTo>
                      <a:pt x="18533" y="26945"/>
                      <a:pt x="22423" y="9790"/>
                      <a:pt x="23284" y="3826"/>
                    </a:cubicBezTo>
                    <a:cubicBezTo>
                      <a:pt x="23451" y="2659"/>
                      <a:pt x="23484" y="1891"/>
                      <a:pt x="23418" y="1858"/>
                    </a:cubicBezTo>
                    <a:cubicBezTo>
                      <a:pt x="23056" y="1516"/>
                      <a:pt x="19384" y="1"/>
                      <a:pt x="14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3181600" y="691300"/>
                <a:ext cx="610475" cy="717675"/>
              </a:xfrm>
              <a:custGeom>
                <a:avLst/>
                <a:gdLst/>
                <a:ahLst/>
                <a:cxnLst/>
                <a:rect l="l" t="t" r="r" b="b"/>
                <a:pathLst>
                  <a:path w="24419" h="28707" extrusionOk="0">
                    <a:moveTo>
                      <a:pt x="9031" y="1"/>
                    </a:moveTo>
                    <a:cubicBezTo>
                      <a:pt x="8557" y="1"/>
                      <a:pt x="8071" y="17"/>
                      <a:pt x="7573" y="53"/>
                    </a:cubicBezTo>
                    <a:cubicBezTo>
                      <a:pt x="7440" y="53"/>
                      <a:pt x="7239" y="420"/>
                      <a:pt x="6939" y="1053"/>
                    </a:cubicBezTo>
                    <a:cubicBezTo>
                      <a:pt x="5004" y="5323"/>
                      <a:pt x="1" y="21535"/>
                      <a:pt x="501" y="22335"/>
                    </a:cubicBezTo>
                    <a:cubicBezTo>
                      <a:pt x="1035" y="23203"/>
                      <a:pt x="14378" y="24437"/>
                      <a:pt x="19548" y="28707"/>
                    </a:cubicBezTo>
                    <a:lnTo>
                      <a:pt x="24418" y="8659"/>
                    </a:lnTo>
                    <a:cubicBezTo>
                      <a:pt x="24418" y="8659"/>
                      <a:pt x="19768" y="1"/>
                      <a:pt x="9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3697800" y="1408625"/>
                <a:ext cx="447850" cy="113775"/>
              </a:xfrm>
              <a:custGeom>
                <a:avLst/>
                <a:gdLst/>
                <a:ahLst/>
                <a:cxnLst/>
                <a:rect l="l" t="t" r="r" b="b"/>
                <a:pathLst>
                  <a:path w="17914" h="4551" extrusionOk="0">
                    <a:moveTo>
                      <a:pt x="3248" y="1"/>
                    </a:moveTo>
                    <a:cubicBezTo>
                      <a:pt x="1115" y="1"/>
                      <a:pt x="1" y="314"/>
                      <a:pt x="1" y="314"/>
                    </a:cubicBezTo>
                    <a:lnTo>
                      <a:pt x="168" y="747"/>
                    </a:lnTo>
                    <a:cubicBezTo>
                      <a:pt x="168" y="747"/>
                      <a:pt x="5138" y="1515"/>
                      <a:pt x="9941" y="2482"/>
                    </a:cubicBezTo>
                    <a:cubicBezTo>
                      <a:pt x="13077" y="3082"/>
                      <a:pt x="15812" y="4016"/>
                      <a:pt x="17480" y="4550"/>
                    </a:cubicBezTo>
                    <a:lnTo>
                      <a:pt x="17914" y="3549"/>
                    </a:lnTo>
                    <a:cubicBezTo>
                      <a:pt x="11204" y="613"/>
                      <a:pt x="6230"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4133950" y="918600"/>
                <a:ext cx="188500" cy="613625"/>
              </a:xfrm>
              <a:custGeom>
                <a:avLst/>
                <a:gdLst/>
                <a:ahLst/>
                <a:cxnLst/>
                <a:rect l="l" t="t" r="r" b="b"/>
                <a:pathLst>
                  <a:path w="7540" h="24545" extrusionOk="0">
                    <a:moveTo>
                      <a:pt x="5838" y="0"/>
                    </a:moveTo>
                    <a:cubicBezTo>
                      <a:pt x="4978" y="5959"/>
                      <a:pt x="1094" y="23153"/>
                      <a:pt x="514" y="23153"/>
                    </a:cubicBezTo>
                    <a:cubicBezTo>
                      <a:pt x="509" y="23153"/>
                      <a:pt x="505" y="23152"/>
                      <a:pt x="501" y="23150"/>
                    </a:cubicBezTo>
                    <a:cubicBezTo>
                      <a:pt x="468" y="23150"/>
                      <a:pt x="468" y="23150"/>
                      <a:pt x="434" y="23117"/>
                    </a:cubicBezTo>
                    <a:lnTo>
                      <a:pt x="1" y="24118"/>
                    </a:lnTo>
                    <a:cubicBezTo>
                      <a:pt x="824" y="24365"/>
                      <a:pt x="1377" y="24544"/>
                      <a:pt x="1565" y="24544"/>
                    </a:cubicBezTo>
                    <a:cubicBezTo>
                      <a:pt x="1606" y="24544"/>
                      <a:pt x="1629" y="24536"/>
                      <a:pt x="1635" y="24518"/>
                    </a:cubicBezTo>
                    <a:cubicBezTo>
                      <a:pt x="1969" y="24151"/>
                      <a:pt x="7539" y="1001"/>
                      <a:pt x="7306" y="668"/>
                    </a:cubicBezTo>
                    <a:cubicBezTo>
                      <a:pt x="7106" y="334"/>
                      <a:pt x="5938" y="34"/>
                      <a:pt x="5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134075" y="707575"/>
                <a:ext cx="567100" cy="725475"/>
              </a:xfrm>
              <a:custGeom>
                <a:avLst/>
                <a:gdLst/>
                <a:ahLst/>
                <a:cxnLst/>
                <a:rect l="l" t="t" r="r" b="b"/>
                <a:pathLst>
                  <a:path w="22684" h="29019" extrusionOk="0">
                    <a:moveTo>
                      <a:pt x="7087" y="0"/>
                    </a:moveTo>
                    <a:cubicBezTo>
                      <a:pt x="6960" y="0"/>
                      <a:pt x="6860" y="20"/>
                      <a:pt x="6805" y="69"/>
                    </a:cubicBezTo>
                    <a:cubicBezTo>
                      <a:pt x="6505" y="336"/>
                      <a:pt x="1" y="22051"/>
                      <a:pt x="734" y="22752"/>
                    </a:cubicBezTo>
                    <a:cubicBezTo>
                      <a:pt x="1101" y="23119"/>
                      <a:pt x="6172" y="24119"/>
                      <a:pt x="11175" y="25454"/>
                    </a:cubicBezTo>
                    <a:cubicBezTo>
                      <a:pt x="16145" y="26788"/>
                      <a:pt x="20982" y="28456"/>
                      <a:pt x="20982" y="28456"/>
                    </a:cubicBezTo>
                    <a:cubicBezTo>
                      <a:pt x="20982" y="28456"/>
                      <a:pt x="21339" y="29019"/>
                      <a:pt x="21967" y="29019"/>
                    </a:cubicBezTo>
                    <a:cubicBezTo>
                      <a:pt x="22177" y="29019"/>
                      <a:pt x="22417" y="28956"/>
                      <a:pt x="22683" y="28789"/>
                    </a:cubicBezTo>
                    <a:lnTo>
                      <a:pt x="22517" y="28356"/>
                    </a:lnTo>
                    <a:cubicBezTo>
                      <a:pt x="21616" y="28222"/>
                      <a:pt x="21449" y="28056"/>
                      <a:pt x="21449" y="28056"/>
                    </a:cubicBezTo>
                    <a:cubicBezTo>
                      <a:pt x="16279" y="23786"/>
                      <a:pt x="2936" y="22552"/>
                      <a:pt x="2302" y="21684"/>
                    </a:cubicBezTo>
                    <a:cubicBezTo>
                      <a:pt x="1835" y="20884"/>
                      <a:pt x="6805" y="4639"/>
                      <a:pt x="8773" y="402"/>
                    </a:cubicBezTo>
                    <a:cubicBezTo>
                      <a:pt x="8773" y="402"/>
                      <a:pt x="7657" y="0"/>
                      <a:pt x="7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391750" y="745150"/>
                <a:ext cx="332775" cy="215400"/>
              </a:xfrm>
              <a:custGeom>
                <a:avLst/>
                <a:gdLst/>
                <a:ahLst/>
                <a:cxnLst/>
                <a:rect l="l" t="t" r="r" b="b"/>
                <a:pathLst>
                  <a:path w="13311" h="8616" extrusionOk="0">
                    <a:moveTo>
                      <a:pt x="4312" y="1150"/>
                    </a:moveTo>
                    <a:cubicBezTo>
                      <a:pt x="4384" y="1150"/>
                      <a:pt x="4443" y="1164"/>
                      <a:pt x="4471" y="1201"/>
                    </a:cubicBezTo>
                    <a:cubicBezTo>
                      <a:pt x="4537" y="1268"/>
                      <a:pt x="3870" y="1935"/>
                      <a:pt x="3837" y="2002"/>
                    </a:cubicBezTo>
                    <a:cubicBezTo>
                      <a:pt x="3670" y="2168"/>
                      <a:pt x="3303" y="2369"/>
                      <a:pt x="2870" y="2535"/>
                    </a:cubicBezTo>
                    <a:lnTo>
                      <a:pt x="2870" y="2435"/>
                    </a:lnTo>
                    <a:cubicBezTo>
                      <a:pt x="2936" y="1935"/>
                      <a:pt x="3303" y="1501"/>
                      <a:pt x="3770" y="1268"/>
                    </a:cubicBezTo>
                    <a:cubicBezTo>
                      <a:pt x="3842" y="1244"/>
                      <a:pt x="4123" y="1150"/>
                      <a:pt x="4312" y="1150"/>
                    </a:cubicBezTo>
                    <a:close/>
                    <a:moveTo>
                      <a:pt x="6968" y="2310"/>
                    </a:moveTo>
                    <a:cubicBezTo>
                      <a:pt x="7064" y="2310"/>
                      <a:pt x="7123" y="2385"/>
                      <a:pt x="7039" y="2669"/>
                    </a:cubicBezTo>
                    <a:cubicBezTo>
                      <a:pt x="7006" y="2735"/>
                      <a:pt x="6839" y="2869"/>
                      <a:pt x="6772" y="2902"/>
                    </a:cubicBezTo>
                    <a:cubicBezTo>
                      <a:pt x="6439" y="3169"/>
                      <a:pt x="6039" y="3436"/>
                      <a:pt x="5672" y="3669"/>
                    </a:cubicBezTo>
                    <a:cubicBezTo>
                      <a:pt x="5672" y="3369"/>
                      <a:pt x="5838" y="3069"/>
                      <a:pt x="6039" y="2869"/>
                    </a:cubicBezTo>
                    <a:cubicBezTo>
                      <a:pt x="6205" y="2702"/>
                      <a:pt x="6472" y="2502"/>
                      <a:pt x="6672" y="2402"/>
                    </a:cubicBezTo>
                    <a:cubicBezTo>
                      <a:pt x="6739" y="2385"/>
                      <a:pt x="6872" y="2310"/>
                      <a:pt x="6968" y="2310"/>
                    </a:cubicBezTo>
                    <a:close/>
                    <a:moveTo>
                      <a:pt x="9163" y="3584"/>
                    </a:moveTo>
                    <a:cubicBezTo>
                      <a:pt x="9183" y="3584"/>
                      <a:pt x="9199" y="3590"/>
                      <a:pt x="9207" y="3603"/>
                    </a:cubicBezTo>
                    <a:cubicBezTo>
                      <a:pt x="9274" y="3703"/>
                      <a:pt x="8707" y="4203"/>
                      <a:pt x="8674" y="4203"/>
                    </a:cubicBezTo>
                    <a:cubicBezTo>
                      <a:pt x="8507" y="4303"/>
                      <a:pt x="8307" y="4437"/>
                      <a:pt x="8140" y="4570"/>
                    </a:cubicBezTo>
                    <a:cubicBezTo>
                      <a:pt x="8207" y="4337"/>
                      <a:pt x="8340" y="4070"/>
                      <a:pt x="8607" y="3870"/>
                    </a:cubicBezTo>
                    <a:cubicBezTo>
                      <a:pt x="8665" y="3841"/>
                      <a:pt x="9026" y="3584"/>
                      <a:pt x="9163" y="3584"/>
                    </a:cubicBezTo>
                    <a:close/>
                    <a:moveTo>
                      <a:pt x="11030" y="4725"/>
                    </a:moveTo>
                    <a:cubicBezTo>
                      <a:pt x="11054" y="4725"/>
                      <a:pt x="11081" y="4729"/>
                      <a:pt x="11109" y="4737"/>
                    </a:cubicBezTo>
                    <a:cubicBezTo>
                      <a:pt x="11109" y="4770"/>
                      <a:pt x="11142" y="4870"/>
                      <a:pt x="11142" y="4904"/>
                    </a:cubicBezTo>
                    <a:cubicBezTo>
                      <a:pt x="11209" y="5037"/>
                      <a:pt x="11209" y="5104"/>
                      <a:pt x="11109" y="5204"/>
                    </a:cubicBezTo>
                    <a:cubicBezTo>
                      <a:pt x="10975" y="5404"/>
                      <a:pt x="10642" y="5604"/>
                      <a:pt x="10442" y="5771"/>
                    </a:cubicBezTo>
                    <a:cubicBezTo>
                      <a:pt x="10342" y="5838"/>
                      <a:pt x="10275" y="5904"/>
                      <a:pt x="10175" y="5938"/>
                    </a:cubicBezTo>
                    <a:cubicBezTo>
                      <a:pt x="10208" y="5604"/>
                      <a:pt x="10375" y="5237"/>
                      <a:pt x="10642" y="5037"/>
                    </a:cubicBezTo>
                    <a:cubicBezTo>
                      <a:pt x="10759" y="4920"/>
                      <a:pt x="10851" y="4725"/>
                      <a:pt x="11030" y="4725"/>
                    </a:cubicBezTo>
                    <a:close/>
                    <a:moveTo>
                      <a:pt x="2836" y="0"/>
                    </a:moveTo>
                    <a:cubicBezTo>
                      <a:pt x="1969" y="0"/>
                      <a:pt x="1002" y="234"/>
                      <a:pt x="468" y="1001"/>
                    </a:cubicBezTo>
                    <a:cubicBezTo>
                      <a:pt x="101" y="1535"/>
                      <a:pt x="1" y="2369"/>
                      <a:pt x="468" y="2902"/>
                    </a:cubicBezTo>
                    <a:cubicBezTo>
                      <a:pt x="754" y="3207"/>
                      <a:pt x="1138" y="3316"/>
                      <a:pt x="1539" y="3316"/>
                    </a:cubicBezTo>
                    <a:cubicBezTo>
                      <a:pt x="1840" y="3316"/>
                      <a:pt x="2150" y="3255"/>
                      <a:pt x="2436" y="3169"/>
                    </a:cubicBezTo>
                    <a:cubicBezTo>
                      <a:pt x="2636" y="3770"/>
                      <a:pt x="3170" y="4203"/>
                      <a:pt x="3837" y="4337"/>
                    </a:cubicBezTo>
                    <a:cubicBezTo>
                      <a:pt x="3953" y="4354"/>
                      <a:pt x="4065" y="4363"/>
                      <a:pt x="4172" y="4363"/>
                    </a:cubicBezTo>
                    <a:cubicBezTo>
                      <a:pt x="4467" y="4363"/>
                      <a:pt x="4736" y="4301"/>
                      <a:pt x="5004" y="4203"/>
                    </a:cubicBezTo>
                    <a:cubicBezTo>
                      <a:pt x="5038" y="4437"/>
                      <a:pt x="5171" y="4704"/>
                      <a:pt x="5371" y="4904"/>
                    </a:cubicBezTo>
                    <a:cubicBezTo>
                      <a:pt x="5781" y="5337"/>
                      <a:pt x="6329" y="5510"/>
                      <a:pt x="6865" y="5510"/>
                    </a:cubicBezTo>
                    <a:cubicBezTo>
                      <a:pt x="7072" y="5510"/>
                      <a:pt x="7278" y="5484"/>
                      <a:pt x="7473" y="5437"/>
                    </a:cubicBezTo>
                    <a:cubicBezTo>
                      <a:pt x="7473" y="5504"/>
                      <a:pt x="7473" y="5537"/>
                      <a:pt x="7506" y="5571"/>
                    </a:cubicBezTo>
                    <a:cubicBezTo>
                      <a:pt x="7776" y="6218"/>
                      <a:pt x="8350" y="6647"/>
                      <a:pt x="9001" y="6647"/>
                    </a:cubicBezTo>
                    <a:cubicBezTo>
                      <a:pt x="9156" y="6647"/>
                      <a:pt x="9314" y="6623"/>
                      <a:pt x="9474" y="6572"/>
                    </a:cubicBezTo>
                    <a:cubicBezTo>
                      <a:pt x="9508" y="6572"/>
                      <a:pt x="9608" y="6538"/>
                      <a:pt x="9641" y="6505"/>
                    </a:cubicBezTo>
                    <a:cubicBezTo>
                      <a:pt x="9708" y="6872"/>
                      <a:pt x="10008" y="7205"/>
                      <a:pt x="10475" y="7372"/>
                    </a:cubicBezTo>
                    <a:cubicBezTo>
                      <a:pt x="10629" y="7418"/>
                      <a:pt x="10776" y="7438"/>
                      <a:pt x="10918" y="7438"/>
                    </a:cubicBezTo>
                    <a:cubicBezTo>
                      <a:pt x="11296" y="7438"/>
                      <a:pt x="11636" y="7290"/>
                      <a:pt x="11976" y="7072"/>
                    </a:cubicBezTo>
                    <a:cubicBezTo>
                      <a:pt x="12009" y="7572"/>
                      <a:pt x="12276" y="8073"/>
                      <a:pt x="12510" y="8506"/>
                    </a:cubicBezTo>
                    <a:cubicBezTo>
                      <a:pt x="12567" y="8583"/>
                      <a:pt x="12654" y="8615"/>
                      <a:pt x="12746" y="8615"/>
                    </a:cubicBezTo>
                    <a:cubicBezTo>
                      <a:pt x="12974" y="8615"/>
                      <a:pt x="13229" y="8411"/>
                      <a:pt x="13110" y="8173"/>
                    </a:cubicBezTo>
                    <a:cubicBezTo>
                      <a:pt x="12843" y="7706"/>
                      <a:pt x="12510" y="6938"/>
                      <a:pt x="12710" y="6438"/>
                    </a:cubicBezTo>
                    <a:lnTo>
                      <a:pt x="13210" y="5938"/>
                    </a:lnTo>
                    <a:cubicBezTo>
                      <a:pt x="13310" y="5871"/>
                      <a:pt x="13310" y="5704"/>
                      <a:pt x="13177" y="5704"/>
                    </a:cubicBezTo>
                    <a:cubicBezTo>
                      <a:pt x="13154" y="5703"/>
                      <a:pt x="13132" y="5702"/>
                      <a:pt x="13110" y="5702"/>
                    </a:cubicBezTo>
                    <a:cubicBezTo>
                      <a:pt x="12613" y="5702"/>
                      <a:pt x="12269" y="6059"/>
                      <a:pt x="12110" y="6538"/>
                    </a:cubicBezTo>
                    <a:cubicBezTo>
                      <a:pt x="12110" y="6572"/>
                      <a:pt x="12110" y="6605"/>
                      <a:pt x="12043" y="6672"/>
                    </a:cubicBezTo>
                    <a:cubicBezTo>
                      <a:pt x="11722" y="6825"/>
                      <a:pt x="11365" y="6920"/>
                      <a:pt x="11050" y="6920"/>
                    </a:cubicBezTo>
                    <a:cubicBezTo>
                      <a:pt x="10612" y="6920"/>
                      <a:pt x="10252" y="6737"/>
                      <a:pt x="10175" y="6271"/>
                    </a:cubicBezTo>
                    <a:cubicBezTo>
                      <a:pt x="10442" y="6105"/>
                      <a:pt x="10675" y="5938"/>
                      <a:pt x="10875" y="5738"/>
                    </a:cubicBezTo>
                    <a:cubicBezTo>
                      <a:pt x="11142" y="5504"/>
                      <a:pt x="11576" y="5104"/>
                      <a:pt x="11542" y="4737"/>
                    </a:cubicBezTo>
                    <a:cubicBezTo>
                      <a:pt x="11509" y="4437"/>
                      <a:pt x="11209" y="4237"/>
                      <a:pt x="10909" y="4237"/>
                    </a:cubicBezTo>
                    <a:cubicBezTo>
                      <a:pt x="10508" y="4270"/>
                      <a:pt x="10141" y="4704"/>
                      <a:pt x="9908" y="5037"/>
                    </a:cubicBezTo>
                    <a:cubicBezTo>
                      <a:pt x="9708" y="5337"/>
                      <a:pt x="9641" y="5738"/>
                      <a:pt x="9641" y="6105"/>
                    </a:cubicBezTo>
                    <a:cubicBezTo>
                      <a:pt x="9541" y="6105"/>
                      <a:pt x="9474" y="6171"/>
                      <a:pt x="9374" y="6171"/>
                    </a:cubicBezTo>
                    <a:cubicBezTo>
                      <a:pt x="9352" y="6172"/>
                      <a:pt x="9329" y="6173"/>
                      <a:pt x="9307" y="6173"/>
                    </a:cubicBezTo>
                    <a:cubicBezTo>
                      <a:pt x="8678" y="6173"/>
                      <a:pt x="8269" y="5721"/>
                      <a:pt x="8140" y="5237"/>
                    </a:cubicBezTo>
                    <a:cubicBezTo>
                      <a:pt x="8474" y="5070"/>
                      <a:pt x="8807" y="4870"/>
                      <a:pt x="9041" y="4603"/>
                    </a:cubicBezTo>
                    <a:cubicBezTo>
                      <a:pt x="9308" y="4370"/>
                      <a:pt x="9708" y="4003"/>
                      <a:pt x="9708" y="3603"/>
                    </a:cubicBezTo>
                    <a:cubicBezTo>
                      <a:pt x="9724" y="3187"/>
                      <a:pt x="9472" y="3047"/>
                      <a:pt x="9161" y="3047"/>
                    </a:cubicBezTo>
                    <a:cubicBezTo>
                      <a:pt x="8823" y="3047"/>
                      <a:pt x="8415" y="3213"/>
                      <a:pt x="8207" y="3369"/>
                    </a:cubicBezTo>
                    <a:cubicBezTo>
                      <a:pt x="7773" y="3703"/>
                      <a:pt x="7406" y="4237"/>
                      <a:pt x="7373" y="4837"/>
                    </a:cubicBezTo>
                    <a:cubicBezTo>
                      <a:pt x="7306" y="4837"/>
                      <a:pt x="7239" y="4870"/>
                      <a:pt x="7173" y="4870"/>
                    </a:cubicBezTo>
                    <a:cubicBezTo>
                      <a:pt x="7076" y="4882"/>
                      <a:pt x="6978" y="4889"/>
                      <a:pt x="6879" y="4889"/>
                    </a:cubicBezTo>
                    <a:cubicBezTo>
                      <a:pt x="6431" y="4889"/>
                      <a:pt x="5978" y="4753"/>
                      <a:pt x="5705" y="4370"/>
                    </a:cubicBezTo>
                    <a:cubicBezTo>
                      <a:pt x="5638" y="4237"/>
                      <a:pt x="5572" y="4070"/>
                      <a:pt x="5538" y="3936"/>
                    </a:cubicBezTo>
                    <a:cubicBezTo>
                      <a:pt x="5805" y="3836"/>
                      <a:pt x="6039" y="3603"/>
                      <a:pt x="6305" y="3436"/>
                    </a:cubicBezTo>
                    <a:cubicBezTo>
                      <a:pt x="6572" y="3202"/>
                      <a:pt x="7673" y="2535"/>
                      <a:pt x="7273" y="2002"/>
                    </a:cubicBezTo>
                    <a:cubicBezTo>
                      <a:pt x="7156" y="1862"/>
                      <a:pt x="7006" y="1805"/>
                      <a:pt x="6839" y="1805"/>
                    </a:cubicBezTo>
                    <a:cubicBezTo>
                      <a:pt x="6290" y="1805"/>
                      <a:pt x="5568" y="2421"/>
                      <a:pt x="5338" y="2702"/>
                    </a:cubicBezTo>
                    <a:cubicBezTo>
                      <a:pt x="5038" y="3069"/>
                      <a:pt x="4938" y="3436"/>
                      <a:pt x="4938" y="3870"/>
                    </a:cubicBezTo>
                    <a:cubicBezTo>
                      <a:pt x="4802" y="3891"/>
                      <a:pt x="4664" y="3902"/>
                      <a:pt x="4527" y="3902"/>
                    </a:cubicBezTo>
                    <a:cubicBezTo>
                      <a:pt x="3819" y="3902"/>
                      <a:pt x="3132" y="3606"/>
                      <a:pt x="2936" y="2936"/>
                    </a:cubicBezTo>
                    <a:cubicBezTo>
                      <a:pt x="3637" y="2669"/>
                      <a:pt x="4638" y="2068"/>
                      <a:pt x="4804" y="1268"/>
                    </a:cubicBezTo>
                    <a:cubicBezTo>
                      <a:pt x="4880" y="929"/>
                      <a:pt x="4551" y="834"/>
                      <a:pt x="4191" y="834"/>
                    </a:cubicBezTo>
                    <a:cubicBezTo>
                      <a:pt x="3912" y="834"/>
                      <a:pt x="3615" y="891"/>
                      <a:pt x="3470" y="934"/>
                    </a:cubicBezTo>
                    <a:cubicBezTo>
                      <a:pt x="2703" y="1234"/>
                      <a:pt x="2269" y="1935"/>
                      <a:pt x="2336" y="2735"/>
                    </a:cubicBezTo>
                    <a:cubicBezTo>
                      <a:pt x="2084" y="2804"/>
                      <a:pt x="1832" y="2849"/>
                      <a:pt x="1606" y="2849"/>
                    </a:cubicBezTo>
                    <a:cubicBezTo>
                      <a:pt x="1173" y="2849"/>
                      <a:pt x="834" y="2684"/>
                      <a:pt x="768" y="2202"/>
                    </a:cubicBezTo>
                    <a:cubicBezTo>
                      <a:pt x="601" y="1001"/>
                      <a:pt x="2036" y="667"/>
                      <a:pt x="2936" y="334"/>
                    </a:cubicBezTo>
                    <a:cubicBezTo>
                      <a:pt x="3136" y="234"/>
                      <a:pt x="3036"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a:off x="3363400" y="879850"/>
                <a:ext cx="316625" cy="129125"/>
              </a:xfrm>
              <a:custGeom>
                <a:avLst/>
                <a:gdLst/>
                <a:ahLst/>
                <a:cxnLst/>
                <a:rect l="l" t="t" r="r" b="b"/>
                <a:pathLst>
                  <a:path w="12665" h="5165" extrusionOk="0">
                    <a:moveTo>
                      <a:pt x="589" y="1"/>
                    </a:moveTo>
                    <a:cubicBezTo>
                      <a:pt x="494" y="1"/>
                      <a:pt x="398" y="5"/>
                      <a:pt x="301" y="16"/>
                    </a:cubicBezTo>
                    <a:cubicBezTo>
                      <a:pt x="101" y="49"/>
                      <a:pt x="1" y="350"/>
                      <a:pt x="234" y="450"/>
                    </a:cubicBezTo>
                    <a:cubicBezTo>
                      <a:pt x="668" y="616"/>
                      <a:pt x="1235" y="650"/>
                      <a:pt x="1669" y="783"/>
                    </a:cubicBezTo>
                    <a:cubicBezTo>
                      <a:pt x="2236" y="850"/>
                      <a:pt x="2769" y="983"/>
                      <a:pt x="3270" y="1117"/>
                    </a:cubicBezTo>
                    <a:cubicBezTo>
                      <a:pt x="4337" y="1384"/>
                      <a:pt x="5438" y="1717"/>
                      <a:pt x="6472" y="2151"/>
                    </a:cubicBezTo>
                    <a:cubicBezTo>
                      <a:pt x="8507" y="2951"/>
                      <a:pt x="10341" y="4119"/>
                      <a:pt x="12276" y="5153"/>
                    </a:cubicBezTo>
                    <a:cubicBezTo>
                      <a:pt x="12304" y="5161"/>
                      <a:pt x="12332" y="5165"/>
                      <a:pt x="12358" y="5165"/>
                    </a:cubicBezTo>
                    <a:cubicBezTo>
                      <a:pt x="12546" y="5165"/>
                      <a:pt x="12664" y="4970"/>
                      <a:pt x="12576" y="4853"/>
                    </a:cubicBezTo>
                    <a:cubicBezTo>
                      <a:pt x="10909" y="3352"/>
                      <a:pt x="8807" y="2318"/>
                      <a:pt x="6739" y="1517"/>
                    </a:cubicBezTo>
                    <a:cubicBezTo>
                      <a:pt x="5738" y="1150"/>
                      <a:pt x="4671" y="817"/>
                      <a:pt x="3603" y="516"/>
                    </a:cubicBezTo>
                    <a:cubicBezTo>
                      <a:pt x="3070" y="383"/>
                      <a:pt x="2503" y="283"/>
                      <a:pt x="2002" y="183"/>
                    </a:cubicBezTo>
                    <a:cubicBezTo>
                      <a:pt x="1555" y="127"/>
                      <a:pt x="1084" y="1"/>
                      <a:pt x="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a:off x="3357575" y="972800"/>
                <a:ext cx="341100" cy="145125"/>
              </a:xfrm>
              <a:custGeom>
                <a:avLst/>
                <a:gdLst/>
                <a:ahLst/>
                <a:cxnLst/>
                <a:rect l="l" t="t" r="r" b="b"/>
                <a:pathLst>
                  <a:path w="13644" h="5805" extrusionOk="0">
                    <a:moveTo>
                      <a:pt x="167" y="1"/>
                    </a:moveTo>
                    <a:cubicBezTo>
                      <a:pt x="34" y="1"/>
                      <a:pt x="0" y="167"/>
                      <a:pt x="134" y="234"/>
                    </a:cubicBezTo>
                    <a:cubicBezTo>
                      <a:pt x="2502" y="801"/>
                      <a:pt x="4837" y="1468"/>
                      <a:pt x="7072" y="2436"/>
                    </a:cubicBezTo>
                    <a:cubicBezTo>
                      <a:pt x="8173" y="2869"/>
                      <a:pt x="9240" y="3370"/>
                      <a:pt x="10308" y="3970"/>
                    </a:cubicBezTo>
                    <a:cubicBezTo>
                      <a:pt x="10808" y="4270"/>
                      <a:pt x="11342" y="4571"/>
                      <a:pt x="11842" y="4838"/>
                    </a:cubicBezTo>
                    <a:cubicBezTo>
                      <a:pt x="12376" y="5171"/>
                      <a:pt x="12876" y="5571"/>
                      <a:pt x="13410" y="5805"/>
                    </a:cubicBezTo>
                    <a:cubicBezTo>
                      <a:pt x="13577" y="5805"/>
                      <a:pt x="13643" y="5671"/>
                      <a:pt x="13543" y="5605"/>
                    </a:cubicBezTo>
                    <a:cubicBezTo>
                      <a:pt x="12743" y="4771"/>
                      <a:pt x="11542" y="4170"/>
                      <a:pt x="10541" y="3603"/>
                    </a:cubicBezTo>
                    <a:cubicBezTo>
                      <a:pt x="9474" y="2969"/>
                      <a:pt x="8340" y="2436"/>
                      <a:pt x="7205" y="1969"/>
                    </a:cubicBezTo>
                    <a:cubicBezTo>
                      <a:pt x="4970" y="1068"/>
                      <a:pt x="2569" y="30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a:off x="3315875" y="1085925"/>
                <a:ext cx="354450" cy="137200"/>
              </a:xfrm>
              <a:custGeom>
                <a:avLst/>
                <a:gdLst/>
                <a:ahLst/>
                <a:cxnLst/>
                <a:rect l="l" t="t" r="r" b="b"/>
                <a:pathLst>
                  <a:path w="14178" h="5488" extrusionOk="0">
                    <a:moveTo>
                      <a:pt x="2095" y="1"/>
                    </a:moveTo>
                    <a:cubicBezTo>
                      <a:pt x="1447" y="1"/>
                      <a:pt x="802" y="47"/>
                      <a:pt x="167" y="146"/>
                    </a:cubicBezTo>
                    <a:cubicBezTo>
                      <a:pt x="0" y="212"/>
                      <a:pt x="0" y="446"/>
                      <a:pt x="201" y="446"/>
                    </a:cubicBezTo>
                    <a:cubicBezTo>
                      <a:pt x="2802" y="446"/>
                      <a:pt x="5371" y="746"/>
                      <a:pt x="7806" y="1714"/>
                    </a:cubicBezTo>
                    <a:cubicBezTo>
                      <a:pt x="8973" y="2147"/>
                      <a:pt x="10141" y="2748"/>
                      <a:pt x="11175" y="3448"/>
                    </a:cubicBezTo>
                    <a:cubicBezTo>
                      <a:pt x="11709" y="3815"/>
                      <a:pt x="12209" y="4215"/>
                      <a:pt x="12676" y="4616"/>
                    </a:cubicBezTo>
                    <a:cubicBezTo>
                      <a:pt x="13025" y="4901"/>
                      <a:pt x="13434" y="5488"/>
                      <a:pt x="13875" y="5488"/>
                    </a:cubicBezTo>
                    <a:cubicBezTo>
                      <a:pt x="13898" y="5488"/>
                      <a:pt x="13921" y="5486"/>
                      <a:pt x="13944" y="5483"/>
                    </a:cubicBezTo>
                    <a:cubicBezTo>
                      <a:pt x="14077" y="5450"/>
                      <a:pt x="14177" y="5283"/>
                      <a:pt x="14177" y="5149"/>
                    </a:cubicBezTo>
                    <a:cubicBezTo>
                      <a:pt x="14177" y="4616"/>
                      <a:pt x="13377" y="4149"/>
                      <a:pt x="13010" y="3882"/>
                    </a:cubicBezTo>
                    <a:cubicBezTo>
                      <a:pt x="12509" y="3481"/>
                      <a:pt x="12009" y="3148"/>
                      <a:pt x="11509" y="2814"/>
                    </a:cubicBezTo>
                    <a:cubicBezTo>
                      <a:pt x="10341" y="2114"/>
                      <a:pt x="9140" y="1480"/>
                      <a:pt x="7873" y="1080"/>
                    </a:cubicBezTo>
                    <a:cubicBezTo>
                      <a:pt x="6065" y="427"/>
                      <a:pt x="4068"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a:off x="3440125" y="1197125"/>
                <a:ext cx="150750" cy="50175"/>
              </a:xfrm>
              <a:custGeom>
                <a:avLst/>
                <a:gdLst/>
                <a:ahLst/>
                <a:cxnLst/>
                <a:rect l="l" t="t" r="r" b="b"/>
                <a:pathLst>
                  <a:path w="6030" h="2007" extrusionOk="0">
                    <a:moveTo>
                      <a:pt x="67" y="1"/>
                    </a:moveTo>
                    <a:cubicBezTo>
                      <a:pt x="1" y="1"/>
                      <a:pt x="1" y="168"/>
                      <a:pt x="67" y="168"/>
                    </a:cubicBezTo>
                    <a:cubicBezTo>
                      <a:pt x="2102" y="334"/>
                      <a:pt x="4037" y="1035"/>
                      <a:pt x="5838" y="2002"/>
                    </a:cubicBezTo>
                    <a:cubicBezTo>
                      <a:pt x="5847" y="2005"/>
                      <a:pt x="5856" y="2007"/>
                      <a:pt x="5865" y="2007"/>
                    </a:cubicBezTo>
                    <a:cubicBezTo>
                      <a:pt x="5955" y="2007"/>
                      <a:pt x="6029" y="1866"/>
                      <a:pt x="5938" y="1835"/>
                    </a:cubicBezTo>
                    <a:cubicBezTo>
                      <a:pt x="4270" y="535"/>
                      <a:pt x="2202"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5"/>
            <p:cNvGrpSpPr/>
            <p:nvPr/>
          </p:nvGrpSpPr>
          <p:grpSpPr>
            <a:xfrm rot="-2700000">
              <a:off x="838948" y="840954"/>
              <a:ext cx="310902" cy="239933"/>
              <a:chOff x="4882422" y="4353914"/>
              <a:chExt cx="235250" cy="181550"/>
            </a:xfrm>
          </p:grpSpPr>
          <p:sp>
            <p:nvSpPr>
              <p:cNvPr id="544" name="Google Shape;544;p25"/>
              <p:cNvSpPr/>
              <p:nvPr/>
            </p:nvSpPr>
            <p:spPr>
              <a:xfrm>
                <a:off x="4990847" y="4415089"/>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4976422" y="4364364"/>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5050022" y="4414089"/>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5041572" y="4459339"/>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4882422" y="4353914"/>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9" name="Google Shape;549;p25"/>
          <p:cNvSpPr/>
          <p:nvPr/>
        </p:nvSpPr>
        <p:spPr>
          <a:xfrm rot="10800000">
            <a:off x="5" y="1440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376249" y="439182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25"/>
          <p:cNvGrpSpPr/>
          <p:nvPr/>
        </p:nvGrpSpPr>
        <p:grpSpPr>
          <a:xfrm>
            <a:off x="2121325" y="1000564"/>
            <a:ext cx="256063" cy="319186"/>
            <a:chOff x="2121325" y="1000564"/>
            <a:chExt cx="256063" cy="319186"/>
          </a:xfrm>
        </p:grpSpPr>
        <p:sp>
          <p:nvSpPr>
            <p:cNvPr id="552" name="Google Shape;552;p25"/>
            <p:cNvSpPr/>
            <p:nvPr/>
          </p:nvSpPr>
          <p:spPr>
            <a:xfrm rot="-5400000">
              <a:off x="2283888" y="964664"/>
              <a:ext cx="57600" cy="129400"/>
            </a:xfrm>
            <a:custGeom>
              <a:avLst/>
              <a:gdLst/>
              <a:ahLst/>
              <a:cxnLst/>
              <a:rect l="l" t="t" r="r" b="b"/>
              <a:pathLst>
                <a:path w="2304" h="5176" extrusionOk="0">
                  <a:moveTo>
                    <a:pt x="1107" y="1"/>
                  </a:moveTo>
                  <a:cubicBezTo>
                    <a:pt x="725" y="1"/>
                    <a:pt x="361" y="211"/>
                    <a:pt x="254" y="700"/>
                  </a:cubicBezTo>
                  <a:cubicBezTo>
                    <a:pt x="0" y="1969"/>
                    <a:pt x="0" y="3209"/>
                    <a:pt x="224" y="4478"/>
                  </a:cubicBezTo>
                  <a:cubicBezTo>
                    <a:pt x="313" y="4965"/>
                    <a:pt x="663" y="5175"/>
                    <a:pt x="1039" y="5175"/>
                  </a:cubicBezTo>
                  <a:cubicBezTo>
                    <a:pt x="1610" y="5175"/>
                    <a:pt x="2241" y="4688"/>
                    <a:pt x="2106" y="3941"/>
                  </a:cubicBezTo>
                  <a:cubicBezTo>
                    <a:pt x="1942" y="3030"/>
                    <a:pt x="1957" y="2119"/>
                    <a:pt x="2151" y="1208"/>
                  </a:cubicBezTo>
                  <a:cubicBezTo>
                    <a:pt x="2304" y="480"/>
                    <a:pt x="1684" y="1"/>
                    <a:pt x="1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rot="-3370778">
              <a:off x="2225550" y="1076627"/>
              <a:ext cx="63151" cy="149252"/>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2121325" y="1162150"/>
              <a:ext cx="65825" cy="157600"/>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5"/>
          <p:cNvGrpSpPr/>
          <p:nvPr/>
        </p:nvGrpSpPr>
        <p:grpSpPr>
          <a:xfrm rot="-3818857">
            <a:off x="8438424" y="4418946"/>
            <a:ext cx="316777" cy="248816"/>
            <a:chOff x="4181197" y="354494"/>
            <a:chExt cx="316771" cy="248811"/>
          </a:xfrm>
        </p:grpSpPr>
        <p:sp>
          <p:nvSpPr>
            <p:cNvPr id="556" name="Google Shape;556;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25"/>
          <p:cNvSpPr/>
          <p:nvPr/>
        </p:nvSpPr>
        <p:spPr>
          <a:xfrm>
            <a:off x="8131566" y="-329725"/>
            <a:ext cx="1310812" cy="1222404"/>
          </a:xfrm>
          <a:custGeom>
            <a:avLst/>
            <a:gdLst/>
            <a:ahLst/>
            <a:cxnLst/>
            <a:rect l="l" t="t" r="r" b="b"/>
            <a:pathLst>
              <a:path w="44540" h="41536" extrusionOk="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txBox="1">
            <a:spLocks noGrp="1"/>
          </p:cNvSpPr>
          <p:nvPr>
            <p:ph type="ctrTitle"/>
          </p:nvPr>
        </p:nvSpPr>
        <p:spPr>
          <a:xfrm flipH="1">
            <a:off x="2506650" y="2522575"/>
            <a:ext cx="16014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61" name="Google Shape;561;p25"/>
          <p:cNvSpPr txBox="1">
            <a:spLocks noGrp="1"/>
          </p:cNvSpPr>
          <p:nvPr>
            <p:ph type="subTitle" idx="1"/>
          </p:nvPr>
        </p:nvSpPr>
        <p:spPr>
          <a:xfrm flipH="1">
            <a:off x="1287125" y="2984025"/>
            <a:ext cx="2820900" cy="1107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26"/>
          <p:cNvGrpSpPr/>
          <p:nvPr/>
        </p:nvGrpSpPr>
        <p:grpSpPr>
          <a:xfrm rot="2469396" flipH="1">
            <a:off x="5036752" y="3878445"/>
            <a:ext cx="306762" cy="476331"/>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6"/>
          <p:cNvGrpSpPr/>
          <p:nvPr/>
        </p:nvGrpSpPr>
        <p:grpSpPr>
          <a:xfrm>
            <a:off x="720000" y="3311750"/>
            <a:ext cx="1221675" cy="1456958"/>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26"/>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92" name="Google Shape;592;p26"/>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62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PTMON slide">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6F88B0FF-A789-4798-8717-EC2D9C6FAB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9800" y="53794"/>
            <a:ext cx="145400" cy="145400"/>
          </a:xfrm>
          <a:prstGeom prst="rect">
            <a:avLst/>
          </a:prstGeom>
        </p:spPr>
      </p:pic>
      <p:pic>
        <p:nvPicPr>
          <p:cNvPr id="8" name="그래픽 7">
            <a:extLst>
              <a:ext uri="{FF2B5EF4-FFF2-40B4-BE49-F238E27FC236}">
                <a16:creationId xmlns:a16="http://schemas.microsoft.com/office/drawing/2014/main" id="{531C7E7E-640D-40FD-997C-4F220BC483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8447" y="4300553"/>
            <a:ext cx="133394" cy="133394"/>
          </a:xfrm>
          <a:prstGeom prst="rect">
            <a:avLst/>
          </a:prstGeom>
        </p:spPr>
      </p:pic>
      <p:pic>
        <p:nvPicPr>
          <p:cNvPr id="11" name="그래픽 10">
            <a:extLst>
              <a:ext uri="{FF2B5EF4-FFF2-40B4-BE49-F238E27FC236}">
                <a16:creationId xmlns:a16="http://schemas.microsoft.com/office/drawing/2014/main" id="{6A417745-116B-4DF4-BEFF-450E27ABFBF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807" y="465989"/>
            <a:ext cx="217034" cy="217034"/>
          </a:xfrm>
          <a:prstGeom prst="rect">
            <a:avLst/>
          </a:prstGeom>
        </p:spPr>
      </p:pic>
      <p:pic>
        <p:nvPicPr>
          <p:cNvPr id="13" name="그래픽 12">
            <a:extLst>
              <a:ext uri="{FF2B5EF4-FFF2-40B4-BE49-F238E27FC236}">
                <a16:creationId xmlns:a16="http://schemas.microsoft.com/office/drawing/2014/main" id="{57E638B3-7491-48EE-8841-6E5E9C113B6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92862" y="4848380"/>
            <a:ext cx="145401" cy="133026"/>
          </a:xfrm>
          <a:prstGeom prst="rect">
            <a:avLst/>
          </a:prstGeom>
        </p:spPr>
      </p:pic>
      <p:pic>
        <p:nvPicPr>
          <p:cNvPr id="14" name="그래픽 13">
            <a:extLst>
              <a:ext uri="{FF2B5EF4-FFF2-40B4-BE49-F238E27FC236}">
                <a16:creationId xmlns:a16="http://schemas.microsoft.com/office/drawing/2014/main" id="{BF20CB19-D7A6-4B21-BEE1-32FF10BA97A6}"/>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t="37740"/>
          <a:stretch/>
        </p:blipFill>
        <p:spPr>
          <a:xfrm>
            <a:off x="311840" y="0"/>
            <a:ext cx="754961" cy="492721"/>
          </a:xfrm>
          <a:prstGeom prst="rect">
            <a:avLst/>
          </a:prstGeom>
        </p:spPr>
      </p:pic>
      <p:pic>
        <p:nvPicPr>
          <p:cNvPr id="15" name="그래픽 14">
            <a:extLst>
              <a:ext uri="{FF2B5EF4-FFF2-40B4-BE49-F238E27FC236}">
                <a16:creationId xmlns:a16="http://schemas.microsoft.com/office/drawing/2014/main" id="{9060D173-9FA7-44C0-B6DC-FF835B0A1719}"/>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l="24857" t="21566"/>
          <a:stretch/>
        </p:blipFill>
        <p:spPr>
          <a:xfrm rot="16200000">
            <a:off x="186548" y="4263246"/>
            <a:ext cx="693705" cy="1066801"/>
          </a:xfrm>
          <a:prstGeom prst="rect">
            <a:avLst/>
          </a:prstGeom>
        </p:spPr>
      </p:pic>
      <p:pic>
        <p:nvPicPr>
          <p:cNvPr id="16" name="그래픽 15">
            <a:extLst>
              <a:ext uri="{FF2B5EF4-FFF2-40B4-BE49-F238E27FC236}">
                <a16:creationId xmlns:a16="http://schemas.microsoft.com/office/drawing/2014/main" id="{065F25D8-E811-400B-921C-6A20FC4AFC74}"/>
              </a:ext>
            </a:extLst>
          </p:cNvPr>
          <p:cNvPicPr>
            <a:picLocks noChangeAspect="1"/>
          </p:cNvPicPr>
          <p:nvPr userDrawn="1"/>
        </p:nvPicPr>
        <p:blipFill rotWithShape="1">
          <a:blip r:embed="rId14">
            <a:extLst>
              <a:ext uri="{96DAC541-7B7A-43D3-8B79-37D633B846F1}">
                <asvg:svgBlip xmlns:asvg="http://schemas.microsoft.com/office/drawing/2016/SVG/main" r:embed="rId15"/>
              </a:ext>
            </a:extLst>
          </a:blip>
          <a:srcRect l="20898" r="18937" b="65853"/>
          <a:stretch/>
        </p:blipFill>
        <p:spPr>
          <a:xfrm>
            <a:off x="8001000" y="4553263"/>
            <a:ext cx="1143000" cy="590237"/>
          </a:xfrm>
          <a:prstGeom prst="rect">
            <a:avLst/>
          </a:prstGeom>
        </p:spPr>
      </p:pic>
      <p:pic>
        <p:nvPicPr>
          <p:cNvPr id="17" name="그래픽 16">
            <a:extLst>
              <a:ext uri="{FF2B5EF4-FFF2-40B4-BE49-F238E27FC236}">
                <a16:creationId xmlns:a16="http://schemas.microsoft.com/office/drawing/2014/main" id="{8F89FC76-8BF1-42EC-9D4F-99C8E124A9A5}"/>
              </a:ext>
            </a:extLst>
          </p:cNvPr>
          <p:cNvPicPr>
            <a:picLocks noChangeAspect="1"/>
          </p:cNvPicPr>
          <p:nvPr userDrawn="1"/>
        </p:nvPicPr>
        <p:blipFill rotWithShape="1">
          <a:blip r:embed="rId16">
            <a:extLst>
              <a:ext uri="{96DAC541-7B7A-43D3-8B79-37D633B846F1}">
                <asvg:svgBlip xmlns:asvg="http://schemas.microsoft.com/office/drawing/2016/SVG/main" r:embed="rId17"/>
              </a:ext>
            </a:extLst>
          </a:blip>
          <a:srcRect r="26361"/>
          <a:stretch/>
        </p:blipFill>
        <p:spPr>
          <a:xfrm>
            <a:off x="8422498" y="199193"/>
            <a:ext cx="721502" cy="943807"/>
          </a:xfrm>
          <a:prstGeom prst="rect">
            <a:avLst/>
          </a:prstGeom>
        </p:spPr>
      </p:pic>
    </p:spTree>
    <p:extLst>
      <p:ext uri="{BB962C8B-B14F-4D97-AF65-F5344CB8AC3E}">
        <p14:creationId xmlns:p14="http://schemas.microsoft.com/office/powerpoint/2010/main" val="3491244591"/>
      </p:ext>
    </p:extLst>
  </p:cSld>
  <p:clrMapOvr>
    <a:masterClrMapping/>
  </p:clrMapOvr>
  <p:transition advClick="0">
    <p:cover dir="ld"/>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C5E8D904-22D6-4F0F-9B39-9539976DF66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4">
            <a:extLst>
              <a:ext uri="{FF2B5EF4-FFF2-40B4-BE49-F238E27FC236}">
                <a16:creationId xmlns:a16="http://schemas.microsoft.com/office/drawing/2014/main" id="{E22D6BC9-5A7F-4EBB-A199-5C1330E1D09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5">
            <a:extLst>
              <a:ext uri="{FF2B5EF4-FFF2-40B4-BE49-F238E27FC236}">
                <a16:creationId xmlns:a16="http://schemas.microsoft.com/office/drawing/2014/main" id="{0277811A-BC43-4E07-9745-DCC54E02F2CC}"/>
              </a:ext>
            </a:extLst>
          </p:cNvPr>
          <p:cNvSpPr>
            <a:spLocks noGrp="1" noChangeArrowheads="1"/>
          </p:cNvSpPr>
          <p:nvPr>
            <p:ph type="sldNum" sz="quarter" idx="12"/>
          </p:nvPr>
        </p:nvSpPr>
        <p:spPr>
          <a:ln/>
        </p:spPr>
        <p:txBody>
          <a:bodyPr/>
          <a:lstStyle>
            <a:lvl1pPr>
              <a:defRPr/>
            </a:lvl1pPr>
          </a:lstStyle>
          <a:p>
            <a:fld id="{E3B23354-F5FB-4D3A-B04D-62F7E1EEA2E6}" type="slidenum">
              <a:rPr lang="en-AU" altLang="en-US"/>
              <a:pPr/>
              <a:t>‹#›</a:t>
            </a:fld>
            <a:endParaRPr lang="en-AU" altLang="en-US"/>
          </a:p>
        </p:txBody>
      </p:sp>
    </p:spTree>
    <p:extLst>
      <p:ext uri="{BB962C8B-B14F-4D97-AF65-F5344CB8AC3E}">
        <p14:creationId xmlns:p14="http://schemas.microsoft.com/office/powerpoint/2010/main" val="681130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52BA19-F472-48EB-BA1E-512A9A4D70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306"/>
          <a:stretch/>
        </p:blipFill>
        <p:spPr>
          <a:xfrm>
            <a:off x="7836673" y="0"/>
            <a:ext cx="1307327" cy="1848690"/>
          </a:xfrm>
          <a:prstGeom prst="rect">
            <a:avLst/>
          </a:prstGeom>
        </p:spPr>
      </p:pic>
      <p:pic>
        <p:nvPicPr>
          <p:cNvPr id="11" name="图片 10">
            <a:extLst>
              <a:ext uri="{FF2B5EF4-FFF2-40B4-BE49-F238E27FC236}">
                <a16:creationId xmlns:a16="http://schemas.microsoft.com/office/drawing/2014/main" id="{DB081188-CFA0-404B-8D19-13AD00E7835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888" b="21575"/>
          <a:stretch/>
        </p:blipFill>
        <p:spPr>
          <a:xfrm>
            <a:off x="0" y="3693664"/>
            <a:ext cx="1354424" cy="1449836"/>
          </a:xfrm>
          <a:prstGeom prst="rect">
            <a:avLst/>
          </a:prstGeom>
        </p:spPr>
      </p:pic>
    </p:spTree>
    <p:extLst>
      <p:ext uri="{BB962C8B-B14F-4D97-AF65-F5344CB8AC3E}">
        <p14:creationId xmlns:p14="http://schemas.microsoft.com/office/powerpoint/2010/main" val="311395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7"/>
          <p:cNvSpPr/>
          <p:nvPr/>
        </p:nvSpPr>
        <p:spPr>
          <a:xfrm rot="-5400000">
            <a:off x="7544880" y="3295904"/>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txBox="1">
            <a:spLocks noGrp="1"/>
          </p:cNvSpPr>
          <p:nvPr>
            <p:ph type="title"/>
          </p:nvPr>
        </p:nvSpPr>
        <p:spPr>
          <a:xfrm>
            <a:off x="4299650" y="1089150"/>
            <a:ext cx="2849100" cy="1330200"/>
          </a:xfrm>
          <a:prstGeom prst="rect">
            <a:avLst/>
          </a:prstGeom>
        </p:spPr>
        <p:txBody>
          <a:bodyPr spcFirstLastPara="1" wrap="square" lIns="91425" tIns="91425" rIns="91425" bIns="91425" anchor="b" anchorCtr="0">
            <a:normAutofit/>
          </a:bodyPr>
          <a:lstStyle>
            <a:lvl1pPr lvl="0" rtl="0">
              <a:spcBef>
                <a:spcPts val="0"/>
              </a:spcBef>
              <a:spcAft>
                <a:spcPts val="0"/>
              </a:spcAft>
              <a:buSzPts val="17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6" name="Google Shape;156;p7"/>
          <p:cNvSpPr txBox="1">
            <a:spLocks noGrp="1"/>
          </p:cNvSpPr>
          <p:nvPr>
            <p:ph type="body" idx="1"/>
          </p:nvPr>
        </p:nvSpPr>
        <p:spPr>
          <a:xfrm>
            <a:off x="4299650" y="2415550"/>
            <a:ext cx="3819600" cy="18858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Font typeface="Nunito Light"/>
              <a:buChar char="●"/>
              <a:defRPr sz="1400" b="0"/>
            </a:lvl1pPr>
            <a:lvl2pPr marL="914400" lvl="1" indent="-330200" rtl="0">
              <a:spcBef>
                <a:spcPts val="0"/>
              </a:spcBef>
              <a:spcAft>
                <a:spcPts val="0"/>
              </a:spcAft>
              <a:buSzPts val="1600"/>
              <a:buFont typeface="Nunito Light"/>
              <a:buChar char="○"/>
              <a:defRPr/>
            </a:lvl2pPr>
            <a:lvl3pPr marL="1371600" lvl="2" indent="-330200" rtl="0">
              <a:spcBef>
                <a:spcPts val="0"/>
              </a:spcBef>
              <a:spcAft>
                <a:spcPts val="0"/>
              </a:spcAft>
              <a:buSzPts val="1600"/>
              <a:buFont typeface="Nunito Light"/>
              <a:buChar char="■"/>
              <a:defRPr/>
            </a:lvl3pPr>
            <a:lvl4pPr marL="1828800" lvl="3" indent="-330200" rtl="0">
              <a:spcBef>
                <a:spcPts val="0"/>
              </a:spcBef>
              <a:spcAft>
                <a:spcPts val="0"/>
              </a:spcAft>
              <a:buSzPts val="1600"/>
              <a:buFont typeface="Nunito Light"/>
              <a:buChar char="●"/>
              <a:defRPr/>
            </a:lvl4pPr>
            <a:lvl5pPr marL="2286000" lvl="4" indent="-330200" rtl="0">
              <a:spcBef>
                <a:spcPts val="0"/>
              </a:spcBef>
              <a:spcAft>
                <a:spcPts val="0"/>
              </a:spcAft>
              <a:buSzPts val="1600"/>
              <a:buFont typeface="Nunito Light"/>
              <a:buChar char="○"/>
              <a:defRPr/>
            </a:lvl5pPr>
            <a:lvl6pPr marL="2743200" lvl="5" indent="-330200" rtl="0">
              <a:spcBef>
                <a:spcPts val="0"/>
              </a:spcBef>
              <a:spcAft>
                <a:spcPts val="0"/>
              </a:spcAft>
              <a:buSzPts val="1600"/>
              <a:buFont typeface="Nunito Light"/>
              <a:buChar char="■"/>
              <a:defRPr/>
            </a:lvl6pPr>
            <a:lvl7pPr marL="3200400" lvl="6" indent="-330200" rtl="0">
              <a:spcBef>
                <a:spcPts val="0"/>
              </a:spcBef>
              <a:spcAft>
                <a:spcPts val="0"/>
              </a:spcAft>
              <a:buSzPts val="1600"/>
              <a:buFont typeface="Nunito Light"/>
              <a:buChar char="●"/>
              <a:defRPr/>
            </a:lvl7pPr>
            <a:lvl8pPr marL="3657600" lvl="7" indent="-330200" rtl="0">
              <a:spcBef>
                <a:spcPts val="0"/>
              </a:spcBef>
              <a:spcAft>
                <a:spcPts val="0"/>
              </a:spcAft>
              <a:buSzPts val="1600"/>
              <a:buFont typeface="Nunito Light"/>
              <a:buChar char="○"/>
              <a:defRPr/>
            </a:lvl8pPr>
            <a:lvl9pPr marL="4114800" lvl="8" indent="-330200" rtl="0">
              <a:spcBef>
                <a:spcPts val="0"/>
              </a:spcBef>
              <a:spcAft>
                <a:spcPts val="0"/>
              </a:spcAft>
              <a:buSzPts val="1600"/>
              <a:buFont typeface="Nunito Light"/>
              <a:buChar char="■"/>
              <a:defRPr/>
            </a:lvl9pPr>
          </a:lstStyle>
          <a:p>
            <a:endParaRPr/>
          </a:p>
        </p:txBody>
      </p:sp>
      <p:sp>
        <p:nvSpPr>
          <p:cNvPr id="157" name="Google Shape;157;p7"/>
          <p:cNvSpPr/>
          <p:nvPr/>
        </p:nvSpPr>
        <p:spPr>
          <a:xfrm rot="-9941259" flipH="1">
            <a:off x="5172984" y="141003"/>
            <a:ext cx="3884492" cy="1187809"/>
          </a:xfrm>
          <a:custGeom>
            <a:avLst/>
            <a:gdLst/>
            <a:ahLst/>
            <a:cxnLst/>
            <a:rect l="l" t="t" r="r" b="b"/>
            <a:pathLst>
              <a:path w="156716" h="69913" extrusionOk="0">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w="19050" cap="flat" cmpd="sng">
            <a:solidFill>
              <a:schemeClr val="dk2"/>
            </a:solidFill>
            <a:prstDash val="dash"/>
            <a:round/>
            <a:headEnd type="none" w="med" len="med"/>
            <a:tailEnd type="none" w="med" len="med"/>
          </a:ln>
        </p:spPr>
      </p:sp>
      <p:sp>
        <p:nvSpPr>
          <p:cNvPr id="158" name="Google Shape;158;p7"/>
          <p:cNvSpPr/>
          <p:nvPr/>
        </p:nvSpPr>
        <p:spPr>
          <a:xfrm>
            <a:off x="8551272" y="960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537472" y="386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360987" y="6148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5400000">
            <a:off x="-899307" y="3558757"/>
            <a:ext cx="3132136" cy="133350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570300" y="2199775"/>
            <a:ext cx="4045200" cy="8967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1" name="Google Shape;171;p9"/>
          <p:cNvSpPr txBox="1">
            <a:spLocks noGrp="1"/>
          </p:cNvSpPr>
          <p:nvPr>
            <p:ph type="subTitle" idx="1"/>
          </p:nvPr>
        </p:nvSpPr>
        <p:spPr>
          <a:xfrm>
            <a:off x="1195650" y="3107875"/>
            <a:ext cx="27945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2" name="Google Shape;172;p9"/>
          <p:cNvSpPr txBox="1">
            <a:spLocks noGrp="1"/>
          </p:cNvSpPr>
          <p:nvPr>
            <p:ph type="title" idx="2" hasCustomPrompt="1"/>
          </p:nvPr>
        </p:nvSpPr>
        <p:spPr>
          <a:xfrm>
            <a:off x="570302" y="1832550"/>
            <a:ext cx="4045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3" name="Google Shape;173;p9"/>
          <p:cNvGrpSpPr/>
          <p:nvPr/>
        </p:nvGrpSpPr>
        <p:grpSpPr>
          <a:xfrm flipH="1">
            <a:off x="208" y="-4"/>
            <a:ext cx="2240231" cy="1725742"/>
            <a:chOff x="5153550" y="135575"/>
            <a:chExt cx="1402950" cy="1080750"/>
          </a:xfrm>
        </p:grpSpPr>
        <p:sp>
          <p:nvSpPr>
            <p:cNvPr id="174" name="Google Shape;174;p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9"/>
          <p:cNvSpPr/>
          <p:nvPr/>
        </p:nvSpPr>
        <p:spPr>
          <a:xfrm>
            <a:off x="-458075" y="3859025"/>
            <a:ext cx="2142925" cy="1665450"/>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131899" y="473696"/>
            <a:ext cx="172786" cy="15238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8270850" y="646986"/>
            <a:ext cx="127731" cy="11266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772247" y="41935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86"/>
        <p:cNvGrpSpPr/>
        <p:nvPr/>
      </p:nvGrpSpPr>
      <p:grpSpPr>
        <a:xfrm>
          <a:off x="0" y="0"/>
          <a:ext cx="0" cy="0"/>
          <a:chOff x="0" y="0"/>
          <a:chExt cx="0" cy="0"/>
        </a:xfrm>
      </p:grpSpPr>
      <p:grpSp>
        <p:nvGrpSpPr>
          <p:cNvPr id="187" name="Google Shape;187;p11"/>
          <p:cNvGrpSpPr/>
          <p:nvPr/>
        </p:nvGrpSpPr>
        <p:grpSpPr>
          <a:xfrm flipH="1">
            <a:off x="1774307" y="1337976"/>
            <a:ext cx="5515471" cy="3113631"/>
            <a:chOff x="2256903" y="816487"/>
            <a:chExt cx="4630180" cy="3653639"/>
          </a:xfrm>
        </p:grpSpPr>
        <p:sp>
          <p:nvSpPr>
            <p:cNvPr id="188" name="Google Shape;188;p11"/>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1" name="Google Shape;191;p11"/>
          <p:cNvSpPr txBox="1">
            <a:spLocks noGrp="1"/>
          </p:cNvSpPr>
          <p:nvPr>
            <p:ph type="body" idx="1"/>
          </p:nvPr>
        </p:nvSpPr>
        <p:spPr>
          <a:xfrm>
            <a:off x="311700" y="3380825"/>
            <a:ext cx="8520600" cy="6015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192" name="Google Shape;192;p11"/>
          <p:cNvGrpSpPr/>
          <p:nvPr/>
        </p:nvGrpSpPr>
        <p:grpSpPr>
          <a:xfrm>
            <a:off x="790112" y="845477"/>
            <a:ext cx="742672" cy="754501"/>
            <a:chOff x="2859325" y="466125"/>
            <a:chExt cx="825650" cy="838800"/>
          </a:xfrm>
        </p:grpSpPr>
        <p:sp>
          <p:nvSpPr>
            <p:cNvPr id="193" name="Google Shape;193;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1"/>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1"/>
          <p:cNvGrpSpPr/>
          <p:nvPr/>
        </p:nvGrpSpPr>
        <p:grpSpPr>
          <a:xfrm>
            <a:off x="6365400" y="499825"/>
            <a:ext cx="927550" cy="2213550"/>
            <a:chOff x="6465175" y="710275"/>
            <a:chExt cx="927550" cy="2213550"/>
          </a:xfrm>
        </p:grpSpPr>
        <p:grpSp>
          <p:nvGrpSpPr>
            <p:cNvPr id="199" name="Google Shape;199;p11"/>
            <p:cNvGrpSpPr/>
            <p:nvPr/>
          </p:nvGrpSpPr>
          <p:grpSpPr>
            <a:xfrm>
              <a:off x="6465175" y="710275"/>
              <a:ext cx="927550" cy="2213550"/>
              <a:chOff x="3190375" y="3050700"/>
              <a:chExt cx="927550" cy="2213550"/>
            </a:xfrm>
          </p:grpSpPr>
          <p:sp>
            <p:nvSpPr>
              <p:cNvPr id="200" name="Google Shape;200;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1"/>
          <p:cNvSpPr/>
          <p:nvPr/>
        </p:nvSpPr>
        <p:spPr>
          <a:xfrm>
            <a:off x="-519600" y="38146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a:off x="1063772" y="4507185"/>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a:off x="7401502" y="4010007"/>
            <a:ext cx="232192" cy="20475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a:off x="7657455" y="4236950"/>
            <a:ext cx="143296" cy="12635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rot="2527600">
            <a:off x="7584927" y="496776"/>
            <a:ext cx="227865" cy="593777"/>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rot="2871926">
            <a:off x="1206990" y="3928112"/>
            <a:ext cx="215958" cy="603648"/>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1"/>
          <p:cNvGrpSpPr/>
          <p:nvPr/>
        </p:nvGrpSpPr>
        <p:grpSpPr>
          <a:xfrm>
            <a:off x="225700" y="217225"/>
            <a:ext cx="1036750" cy="512500"/>
            <a:chOff x="4028850" y="4567175"/>
            <a:chExt cx="1036750" cy="512500"/>
          </a:xfrm>
        </p:grpSpPr>
        <p:sp>
          <p:nvSpPr>
            <p:cNvPr id="216" name="Google Shape;216;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1"/>
          <p:cNvGrpSpPr/>
          <p:nvPr/>
        </p:nvGrpSpPr>
        <p:grpSpPr>
          <a:xfrm>
            <a:off x="1017725" y="1155388"/>
            <a:ext cx="1363600" cy="754475"/>
            <a:chOff x="3068550" y="1094025"/>
            <a:chExt cx="1363600" cy="754475"/>
          </a:xfrm>
        </p:grpSpPr>
        <p:sp>
          <p:nvSpPr>
            <p:cNvPr id="221" name="Google Shape;221;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6" r:id="rId25"/>
    <p:sldLayoutId id="2147483677" r:id="rId26"/>
    <p:sldLayoutId id="2147483681" r:id="rId27"/>
    <p:sldLayoutId id="2147483683" r:id="rId28"/>
    <p:sldLayoutId id="2147483684"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310991" y="1820238"/>
            <a:ext cx="6522020" cy="1910138"/>
          </a:xfrm>
          <a:prstGeom prst="rect">
            <a:avLst/>
          </a:prstGeom>
        </p:spPr>
        <p:txBody>
          <a:bodyPr lIns="0" tIns="0" rIns="0" bIns="0" rtlCol="0" anchor="t">
            <a:spAutoFit/>
          </a:bodyPr>
          <a:lstStyle/>
          <a:p>
            <a:pPr algn="ctr" defTabSz="457223">
              <a:lnSpc>
                <a:spcPts val="7700"/>
              </a:lnSpc>
            </a:pPr>
            <a:r>
              <a:rPr lang="en-US" sz="5501" b="1" dirty="0">
                <a:solidFill>
                  <a:srgbClr val="FFFFFF"/>
                </a:solidFill>
                <a:latin typeface="Times New Roman" panose="02020603050405020304" pitchFamily="18" charset="0"/>
                <a:cs typeface="Times New Roman" panose="02020603050405020304" pitchFamily="18" charset="0"/>
              </a:rPr>
              <a:t>CHÀO MỪNG</a:t>
            </a:r>
          </a:p>
          <a:p>
            <a:pPr algn="ctr" defTabSz="457223">
              <a:lnSpc>
                <a:spcPts val="7700"/>
              </a:lnSpc>
            </a:pPr>
            <a:r>
              <a:rPr lang="en-US" sz="5501" b="1" dirty="0">
                <a:solidFill>
                  <a:srgbClr val="FFFFFF"/>
                </a:solidFill>
                <a:latin typeface="Times New Roman" panose="02020603050405020304" pitchFamily="18" charset="0"/>
                <a:cs typeface="Times New Roman" panose="02020603050405020304" pitchFamily="18" charset="0"/>
              </a:rPr>
              <a:t>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46718" y="1114883"/>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a:extLst>
              <a:ext uri="{FF2B5EF4-FFF2-40B4-BE49-F238E27FC236}">
                <a16:creationId xmlns:a16="http://schemas.microsoft.com/office/drawing/2014/main" id="{2D6A6F01-188A-40AD-AA7D-DAE9C79FDBDC}"/>
              </a:ext>
            </a:extLst>
          </p:cNvPr>
          <p:cNvSpPr txBox="1">
            <a:spLocks noChangeArrowheads="1"/>
          </p:cNvSpPr>
          <p:nvPr/>
        </p:nvSpPr>
        <p:spPr bwMode="auto">
          <a:xfrm>
            <a:off x="2971800" y="4629151"/>
            <a:ext cx="3943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vi-VN" sz="2100" b="1" dirty="0">
                <a:solidFill>
                  <a:schemeClr val="bg2"/>
                </a:solidFill>
                <a:latin typeface="Times New Roman" panose="02020603050405020304" pitchFamily="18" charset="0"/>
                <a:cs typeface="Times New Roman" panose="02020603050405020304" pitchFamily="18" charset="0"/>
              </a:rPr>
              <a:t>TRƯỚC PHẢN ỨNG</a:t>
            </a:r>
          </a:p>
        </p:txBody>
      </p:sp>
      <p:grpSp>
        <p:nvGrpSpPr>
          <p:cNvPr id="51206" name="Group 6">
            <a:extLst>
              <a:ext uri="{FF2B5EF4-FFF2-40B4-BE49-F238E27FC236}">
                <a16:creationId xmlns:a16="http://schemas.microsoft.com/office/drawing/2014/main" id="{E1E45F05-987D-4317-8CA9-9E2F3490A067}"/>
              </a:ext>
            </a:extLst>
          </p:cNvPr>
          <p:cNvGrpSpPr>
            <a:grpSpLocks/>
          </p:cNvGrpSpPr>
          <p:nvPr/>
        </p:nvGrpSpPr>
        <p:grpSpPr bwMode="auto">
          <a:xfrm>
            <a:off x="6155531" y="3036094"/>
            <a:ext cx="1200150" cy="400050"/>
            <a:chOff x="3888" y="2448"/>
            <a:chExt cx="1008" cy="384"/>
          </a:xfrm>
        </p:grpSpPr>
        <p:sp>
          <p:nvSpPr>
            <p:cNvPr id="14365" name="AutoShape 7">
              <a:extLst>
                <a:ext uri="{FF2B5EF4-FFF2-40B4-BE49-F238E27FC236}">
                  <a16:creationId xmlns:a16="http://schemas.microsoft.com/office/drawing/2014/main" id="{8A28B5FE-AC3C-49BA-B3A6-ACEC82B5660B}"/>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a:p>
          </p:txBody>
        </p:sp>
        <p:sp>
          <p:nvSpPr>
            <p:cNvPr id="14366" name="AutoShape 8">
              <a:extLst>
                <a:ext uri="{FF2B5EF4-FFF2-40B4-BE49-F238E27FC236}">
                  <a16:creationId xmlns:a16="http://schemas.microsoft.com/office/drawing/2014/main" id="{FDB2BABF-4629-4751-8870-A0066F3B125B}"/>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a:p>
          </p:txBody>
        </p:sp>
      </p:grpSp>
      <p:sp>
        <p:nvSpPr>
          <p:cNvPr id="51209" name="Line 9">
            <a:extLst>
              <a:ext uri="{FF2B5EF4-FFF2-40B4-BE49-F238E27FC236}">
                <a16:creationId xmlns:a16="http://schemas.microsoft.com/office/drawing/2014/main" id="{E04BBF62-8C7B-43EC-B191-4FDBA0010895}"/>
              </a:ext>
            </a:extLst>
          </p:cNvPr>
          <p:cNvSpPr>
            <a:spLocks noChangeShapeType="1"/>
          </p:cNvSpPr>
          <p:nvPr/>
        </p:nvSpPr>
        <p:spPr bwMode="auto">
          <a:xfrm flipV="1">
            <a:off x="4947047" y="3302794"/>
            <a:ext cx="0" cy="514350"/>
          </a:xfrm>
          <a:prstGeom prst="line">
            <a:avLst/>
          </a:prstGeom>
          <a:noFill/>
          <a:ln w="762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51210" name="Text Box 10">
            <a:extLst>
              <a:ext uri="{FF2B5EF4-FFF2-40B4-BE49-F238E27FC236}">
                <a16:creationId xmlns:a16="http://schemas.microsoft.com/office/drawing/2014/main" id="{F09B9C0E-39E4-467C-9D35-94AA1784C4C4}"/>
              </a:ext>
            </a:extLst>
          </p:cNvPr>
          <p:cNvSpPr txBox="1">
            <a:spLocks noChangeArrowheads="1"/>
          </p:cNvSpPr>
          <p:nvPr/>
        </p:nvSpPr>
        <p:spPr bwMode="auto">
          <a:xfrm>
            <a:off x="647060" y="1091804"/>
            <a:ext cx="1961210" cy="1061829"/>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barium chloride BaCl</a:t>
            </a:r>
            <a:r>
              <a:rPr lang="en-US" altLang="vi-VN" sz="2100" baseline="-25000" dirty="0">
                <a:solidFill>
                  <a:srgbClr val="0070C0"/>
                </a:solidFill>
                <a:latin typeface="Times New Roman" panose="02020603050405020304" pitchFamily="18" charset="0"/>
                <a:cs typeface="Times New Roman" panose="02020603050405020304" pitchFamily="18" charset="0"/>
              </a:rPr>
              <a:t>2</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sp>
        <p:nvSpPr>
          <p:cNvPr id="51212" name="Text Box 12">
            <a:extLst>
              <a:ext uri="{FF2B5EF4-FFF2-40B4-BE49-F238E27FC236}">
                <a16:creationId xmlns:a16="http://schemas.microsoft.com/office/drawing/2014/main" id="{07EDE80D-EC1F-40DD-9F1E-780620344AA6}"/>
              </a:ext>
            </a:extLst>
          </p:cNvPr>
          <p:cNvSpPr txBox="1">
            <a:spLocks noChangeArrowheads="1"/>
          </p:cNvSpPr>
          <p:nvPr/>
        </p:nvSpPr>
        <p:spPr bwMode="auto">
          <a:xfrm>
            <a:off x="3531990" y="1057277"/>
            <a:ext cx="2080020" cy="1107996"/>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sodium sulfate </a:t>
            </a:r>
            <a:r>
              <a:rPr lang="en-US" altLang="vi-VN" sz="2100" dirty="0">
                <a:solidFill>
                  <a:srgbClr val="0070C0"/>
                </a:solidFill>
                <a:latin typeface="Times New Roman" panose="02020603050405020304" pitchFamily="18" charset="0"/>
                <a:cs typeface="Times New Roman" panose="02020603050405020304" pitchFamily="18" charset="0"/>
              </a:rPr>
              <a:t>Na</a:t>
            </a:r>
            <a:r>
              <a:rPr lang="en-US" altLang="vi-VN" sz="2100" baseline="-25000" dirty="0">
                <a:solidFill>
                  <a:srgbClr val="0070C0"/>
                </a:solidFill>
                <a:latin typeface="Times New Roman" panose="02020603050405020304" pitchFamily="18" charset="0"/>
                <a:cs typeface="Times New Roman" panose="02020603050405020304" pitchFamily="18" charset="0"/>
              </a:rPr>
              <a:t>2</a:t>
            </a:r>
            <a:r>
              <a:rPr lang="en-US" altLang="vi-VN" sz="2100" dirty="0">
                <a:solidFill>
                  <a:srgbClr val="0070C0"/>
                </a:solidFill>
                <a:latin typeface="Times New Roman" panose="02020603050405020304" pitchFamily="18" charset="0"/>
                <a:cs typeface="Times New Roman" panose="02020603050405020304" pitchFamily="18" charset="0"/>
              </a:rPr>
              <a:t>SO</a:t>
            </a:r>
            <a:r>
              <a:rPr lang="en-US" altLang="vi-VN" sz="2100" baseline="-25000" dirty="0">
                <a:solidFill>
                  <a:srgbClr val="0070C0"/>
                </a:solidFill>
                <a:latin typeface="Times New Roman" panose="02020603050405020304" pitchFamily="18" charset="0"/>
                <a:cs typeface="Times New Roman" panose="02020603050405020304" pitchFamily="18" charset="0"/>
              </a:rPr>
              <a:t>4</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sp>
        <p:nvSpPr>
          <p:cNvPr id="51213" name="Line 13">
            <a:extLst>
              <a:ext uri="{FF2B5EF4-FFF2-40B4-BE49-F238E27FC236}">
                <a16:creationId xmlns:a16="http://schemas.microsoft.com/office/drawing/2014/main" id="{EA81B47D-35E7-4153-8F55-6EED5C257C66}"/>
              </a:ext>
            </a:extLst>
          </p:cNvPr>
          <p:cNvSpPr>
            <a:spLocks noChangeShapeType="1"/>
          </p:cNvSpPr>
          <p:nvPr/>
        </p:nvSpPr>
        <p:spPr bwMode="auto">
          <a:xfrm flipH="1">
            <a:off x="3943350" y="2174082"/>
            <a:ext cx="628650" cy="569119"/>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51214" name="Group 14">
            <a:extLst>
              <a:ext uri="{FF2B5EF4-FFF2-40B4-BE49-F238E27FC236}">
                <a16:creationId xmlns:a16="http://schemas.microsoft.com/office/drawing/2014/main" id="{5812E4DA-A134-4A15-A0F1-CB38C1D9BD97}"/>
              </a:ext>
            </a:extLst>
          </p:cNvPr>
          <p:cNvGrpSpPr>
            <a:grpSpLocks/>
          </p:cNvGrpSpPr>
          <p:nvPr/>
        </p:nvGrpSpPr>
        <p:grpSpPr bwMode="auto">
          <a:xfrm>
            <a:off x="2277666" y="2400300"/>
            <a:ext cx="5372100" cy="2057400"/>
            <a:chOff x="761" y="2112"/>
            <a:chExt cx="4512" cy="1728"/>
          </a:xfrm>
        </p:grpSpPr>
        <p:sp>
          <p:nvSpPr>
            <p:cNvPr id="14349" name="Line 15">
              <a:extLst>
                <a:ext uri="{FF2B5EF4-FFF2-40B4-BE49-F238E27FC236}">
                  <a16:creationId xmlns:a16="http://schemas.microsoft.com/office/drawing/2014/main" id="{06300036-37A0-4DE0-B387-A9A6103D271B}"/>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nvGrpSpPr>
            <p:cNvPr id="14350" name="Group 16">
              <a:extLst>
                <a:ext uri="{FF2B5EF4-FFF2-40B4-BE49-F238E27FC236}">
                  <a16:creationId xmlns:a16="http://schemas.microsoft.com/office/drawing/2014/main" id="{24BDD0FB-48BF-4539-9E53-875228FBB6AB}"/>
                </a:ext>
              </a:extLst>
            </p:cNvPr>
            <p:cNvGrpSpPr>
              <a:grpSpLocks/>
            </p:cNvGrpSpPr>
            <p:nvPr/>
          </p:nvGrpSpPr>
          <p:grpSpPr bwMode="auto">
            <a:xfrm>
              <a:off x="761" y="3552"/>
              <a:ext cx="4512" cy="288"/>
              <a:chOff x="432" y="3395"/>
              <a:chExt cx="2029" cy="253"/>
            </a:xfrm>
          </p:grpSpPr>
          <p:sp>
            <p:nvSpPr>
              <p:cNvPr id="14361" name="Line 17">
                <a:extLst>
                  <a:ext uri="{FF2B5EF4-FFF2-40B4-BE49-F238E27FC236}">
                    <a16:creationId xmlns:a16="http://schemas.microsoft.com/office/drawing/2014/main" id="{EEE5C228-3E74-40D1-89CD-4AEC86E45C4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2" name="Line 18">
                <a:extLst>
                  <a:ext uri="{FF2B5EF4-FFF2-40B4-BE49-F238E27FC236}">
                    <a16:creationId xmlns:a16="http://schemas.microsoft.com/office/drawing/2014/main" id="{DDDB83A0-47C3-4847-AD8A-8226D0027445}"/>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3" name="Line 19">
                <a:extLst>
                  <a:ext uri="{FF2B5EF4-FFF2-40B4-BE49-F238E27FC236}">
                    <a16:creationId xmlns:a16="http://schemas.microsoft.com/office/drawing/2014/main" id="{273C41F9-E614-4DFC-9989-D08D6AAB7CD2}"/>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4" name="Line 20">
                <a:extLst>
                  <a:ext uri="{FF2B5EF4-FFF2-40B4-BE49-F238E27FC236}">
                    <a16:creationId xmlns:a16="http://schemas.microsoft.com/office/drawing/2014/main" id="{255ED7AA-E3ED-4FA7-9EBC-7D204BDD2986}"/>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sp>
          <p:nvSpPr>
            <p:cNvPr id="14351" name="Line 21">
              <a:extLst>
                <a:ext uri="{FF2B5EF4-FFF2-40B4-BE49-F238E27FC236}">
                  <a16:creationId xmlns:a16="http://schemas.microsoft.com/office/drawing/2014/main" id="{552DE903-3CC0-48B2-851A-8CD16E88F8B2}"/>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52" name="Line 22">
              <a:extLst>
                <a:ext uri="{FF2B5EF4-FFF2-40B4-BE49-F238E27FC236}">
                  <a16:creationId xmlns:a16="http://schemas.microsoft.com/office/drawing/2014/main" id="{AE40DA96-B0CB-4923-8E3A-F0CC82AC19E4}"/>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53" name="Freeform 23">
              <a:extLst>
                <a:ext uri="{FF2B5EF4-FFF2-40B4-BE49-F238E27FC236}">
                  <a16:creationId xmlns:a16="http://schemas.microsoft.com/office/drawing/2014/main" id="{BA1B7809-B3DB-455B-902F-0910422C801B}"/>
                </a:ext>
              </a:extLst>
            </p:cNvPr>
            <p:cNvSpPr>
              <a:spLocks/>
            </p:cNvSpPr>
            <p:nvPr/>
          </p:nvSpPr>
          <p:spPr bwMode="auto">
            <a:xfrm>
              <a:off x="3936" y="2832"/>
              <a:ext cx="1145" cy="172"/>
            </a:xfrm>
            <a:custGeom>
              <a:avLst/>
              <a:gdLst>
                <a:gd name="T0" fmla="*/ 146 w 1064"/>
                <a:gd name="T1" fmla="*/ 0 h 224"/>
                <a:gd name="T2" fmla="*/ 436 w 1064"/>
                <a:gd name="T3" fmla="*/ 4 h 224"/>
                <a:gd name="T4" fmla="*/ 2738 w 1064"/>
                <a:gd name="T5" fmla="*/ 4 h 224"/>
                <a:gd name="T6" fmla="*/ 3170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a:p>
          </p:txBody>
        </p:sp>
        <p:sp>
          <p:nvSpPr>
            <p:cNvPr id="14354" name="Freeform 24">
              <a:extLst>
                <a:ext uri="{FF2B5EF4-FFF2-40B4-BE49-F238E27FC236}">
                  <a16:creationId xmlns:a16="http://schemas.microsoft.com/office/drawing/2014/main" id="{886CEFE3-98D6-48DA-938F-457E918AEB75}"/>
                </a:ext>
              </a:extLst>
            </p:cNvPr>
            <p:cNvSpPr>
              <a:spLocks/>
            </p:cNvSpPr>
            <p:nvPr/>
          </p:nvSpPr>
          <p:spPr bwMode="auto">
            <a:xfrm>
              <a:off x="866" y="2784"/>
              <a:ext cx="1405" cy="144"/>
            </a:xfrm>
            <a:custGeom>
              <a:avLst/>
              <a:gdLst>
                <a:gd name="T0" fmla="*/ 146 w 1064"/>
                <a:gd name="T1" fmla="*/ 0 h 224"/>
                <a:gd name="T2" fmla="*/ 436 w 1064"/>
                <a:gd name="T3" fmla="*/ 4 h 224"/>
                <a:gd name="T4" fmla="*/ 2738 w 1064"/>
                <a:gd name="T5" fmla="*/ 4 h 224"/>
                <a:gd name="T6" fmla="*/ 3170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dirty="0"/>
            </a:p>
          </p:txBody>
        </p:sp>
        <p:grpSp>
          <p:nvGrpSpPr>
            <p:cNvPr id="14355" name="Group 25">
              <a:extLst>
                <a:ext uri="{FF2B5EF4-FFF2-40B4-BE49-F238E27FC236}">
                  <a16:creationId xmlns:a16="http://schemas.microsoft.com/office/drawing/2014/main" id="{734F061F-71E2-40C5-9E4C-59AE1DA607B9}"/>
                </a:ext>
              </a:extLst>
            </p:cNvPr>
            <p:cNvGrpSpPr>
              <a:grpSpLocks/>
            </p:cNvGrpSpPr>
            <p:nvPr/>
          </p:nvGrpSpPr>
          <p:grpSpPr bwMode="auto">
            <a:xfrm>
              <a:off x="2537" y="2112"/>
              <a:ext cx="922" cy="720"/>
              <a:chOff x="1824" y="2256"/>
              <a:chExt cx="776" cy="720"/>
            </a:xfrm>
          </p:grpSpPr>
          <p:sp>
            <p:nvSpPr>
              <p:cNvPr id="14358" name="Freeform 26">
                <a:extLst>
                  <a:ext uri="{FF2B5EF4-FFF2-40B4-BE49-F238E27FC236}">
                    <a16:creationId xmlns:a16="http://schemas.microsoft.com/office/drawing/2014/main" id="{9B6439E1-E131-4119-8077-013958E32BAA}"/>
                  </a:ext>
                </a:extLst>
              </p:cNvPr>
              <p:cNvSpPr>
                <a:spLocks/>
              </p:cNvSpPr>
              <p:nvPr/>
            </p:nvSpPr>
            <p:spPr bwMode="auto">
              <a:xfrm>
                <a:off x="1824" y="2736"/>
                <a:ext cx="768" cy="96"/>
              </a:xfrm>
              <a:custGeom>
                <a:avLst/>
                <a:gdLst>
                  <a:gd name="T0" fmla="*/ 2 w 984"/>
                  <a:gd name="T1" fmla="*/ 0 h 336"/>
                  <a:gd name="T2" fmla="*/ 3 w 984"/>
                  <a:gd name="T3" fmla="*/ 0 h 336"/>
                  <a:gd name="T4" fmla="*/ 21 w 984"/>
                  <a:gd name="T5" fmla="*/ 0 h 336"/>
                  <a:gd name="T6" fmla="*/ 23 w 984"/>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a:p>
            </p:txBody>
          </p:sp>
          <p:sp>
            <p:nvSpPr>
              <p:cNvPr id="14359" name="Text Box 27">
                <a:extLst>
                  <a:ext uri="{FF2B5EF4-FFF2-40B4-BE49-F238E27FC236}">
                    <a16:creationId xmlns:a16="http://schemas.microsoft.com/office/drawing/2014/main" id="{7FF14AC6-79B7-42EC-BFE5-30857376A523}"/>
                  </a:ext>
                </a:extLst>
              </p:cNvPr>
              <p:cNvSpPr txBox="1">
                <a:spLocks noChangeArrowheads="1"/>
              </p:cNvSpPr>
              <p:nvPr/>
            </p:nvSpPr>
            <p:spPr bwMode="auto">
              <a:xfrm>
                <a:off x="2072" y="2256"/>
                <a:ext cx="52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CC"/>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400" b="1" dirty="0">
                    <a:solidFill>
                      <a:schemeClr val="bg2"/>
                    </a:solidFill>
                    <a:latin typeface="Times New Roman" panose="02020603050405020304" pitchFamily="18" charset="0"/>
                    <a:cs typeface="Times New Roman" panose="02020603050405020304" pitchFamily="18" charset="0"/>
                  </a:rPr>
                  <a:t>0</a:t>
                </a:r>
              </a:p>
            </p:txBody>
          </p:sp>
          <p:sp>
            <p:nvSpPr>
              <p:cNvPr id="14360" name="Line 28">
                <a:extLst>
                  <a:ext uri="{FF2B5EF4-FFF2-40B4-BE49-F238E27FC236}">
                    <a16:creationId xmlns:a16="http://schemas.microsoft.com/office/drawing/2014/main" id="{A05F089D-667C-4315-9522-72FDA2A532C6}"/>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sp>
          <p:nvSpPr>
            <p:cNvPr id="14356" name="Text Box 29">
              <a:extLst>
                <a:ext uri="{FF2B5EF4-FFF2-40B4-BE49-F238E27FC236}">
                  <a16:creationId xmlns:a16="http://schemas.microsoft.com/office/drawing/2014/main" id="{49BE2517-C1FE-4CB4-B144-9BDF3E300FEA}"/>
                </a:ext>
              </a:extLst>
            </p:cNvPr>
            <p:cNvSpPr txBox="1">
              <a:spLocks noChangeArrowheads="1"/>
            </p:cNvSpPr>
            <p:nvPr/>
          </p:nvSpPr>
          <p:spPr bwMode="auto">
            <a:xfrm>
              <a:off x="1001" y="3120"/>
              <a:ext cx="43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000" b="1" dirty="0">
                  <a:solidFill>
                    <a:schemeClr val="bg2"/>
                  </a:solidFill>
                  <a:latin typeface="Times New Roman" panose="02020603050405020304" pitchFamily="18" charset="0"/>
                  <a:cs typeface="Times New Roman" panose="02020603050405020304" pitchFamily="18" charset="0"/>
                </a:rPr>
                <a:t>A</a:t>
              </a:r>
            </a:p>
          </p:txBody>
        </p:sp>
        <p:sp>
          <p:nvSpPr>
            <p:cNvPr id="14357" name="Text Box 30">
              <a:extLst>
                <a:ext uri="{FF2B5EF4-FFF2-40B4-BE49-F238E27FC236}">
                  <a16:creationId xmlns:a16="http://schemas.microsoft.com/office/drawing/2014/main" id="{96A09147-FF7E-4302-8964-C25B2F5D7D2E}"/>
                </a:ext>
              </a:extLst>
            </p:cNvPr>
            <p:cNvSpPr txBox="1">
              <a:spLocks noChangeArrowheads="1"/>
            </p:cNvSpPr>
            <p:nvPr/>
          </p:nvSpPr>
          <p:spPr bwMode="auto">
            <a:xfrm>
              <a:off x="4683" y="3109"/>
              <a:ext cx="43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000" b="1" dirty="0">
                  <a:solidFill>
                    <a:schemeClr val="bg2"/>
                  </a:solidFill>
                  <a:latin typeface="Times New Roman" panose="02020603050405020304" pitchFamily="18" charset="0"/>
                  <a:cs typeface="Times New Roman" panose="02020603050405020304" pitchFamily="18" charset="0"/>
                </a:rPr>
                <a:t>B</a:t>
              </a:r>
            </a:p>
          </p:txBody>
        </p:sp>
      </p:grpSp>
      <p:sp>
        <p:nvSpPr>
          <p:cNvPr id="37" name="Line 11">
            <a:extLst>
              <a:ext uri="{FF2B5EF4-FFF2-40B4-BE49-F238E27FC236}">
                <a16:creationId xmlns:a16="http://schemas.microsoft.com/office/drawing/2014/main" id="{E85F6FA6-AE24-4B41-AB68-7BE947A7F0B8}"/>
              </a:ext>
            </a:extLst>
          </p:cNvPr>
          <p:cNvSpPr>
            <a:spLocks noChangeShapeType="1"/>
          </p:cNvSpPr>
          <p:nvPr/>
        </p:nvSpPr>
        <p:spPr bwMode="auto">
          <a:xfrm>
            <a:off x="1845470" y="2183606"/>
            <a:ext cx="703660" cy="686991"/>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3" name="Group 2">
            <a:extLst>
              <a:ext uri="{FF2B5EF4-FFF2-40B4-BE49-F238E27FC236}">
                <a16:creationId xmlns:a16="http://schemas.microsoft.com/office/drawing/2014/main" id="{42686F8B-A013-4739-387E-0A107BC2A177}"/>
              </a:ext>
            </a:extLst>
          </p:cNvPr>
          <p:cNvGrpSpPr/>
          <p:nvPr/>
        </p:nvGrpSpPr>
        <p:grpSpPr>
          <a:xfrm>
            <a:off x="2573598" y="2574412"/>
            <a:ext cx="661969" cy="704727"/>
            <a:chOff x="3578882" y="2921880"/>
            <a:chExt cx="1432446" cy="1677130"/>
          </a:xfrm>
        </p:grpSpPr>
        <p:sp>
          <p:nvSpPr>
            <p:cNvPr id="5" name="Freeform: Shape 4">
              <a:extLst>
                <a:ext uri="{FF2B5EF4-FFF2-40B4-BE49-F238E27FC236}">
                  <a16:creationId xmlns:a16="http://schemas.microsoft.com/office/drawing/2014/main" id="{61FD87A3-28CF-F668-1F35-C2CF626B7248}"/>
                </a:ext>
              </a:extLst>
            </p:cNvPr>
            <p:cNvSpPr/>
            <p:nvPr/>
          </p:nvSpPr>
          <p:spPr>
            <a:xfrm>
              <a:off x="3582766" y="3720834"/>
              <a:ext cx="1358579" cy="87817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no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CocThuyTinh">
              <a:extLst>
                <a:ext uri="{FF2B5EF4-FFF2-40B4-BE49-F238E27FC236}">
                  <a16:creationId xmlns:a16="http://schemas.microsoft.com/office/drawing/2014/main" id="{1F51FECD-EC6E-22F2-DA91-7B26EECDBC7A}"/>
                </a:ext>
              </a:extLst>
            </p:cNvPr>
            <p:cNvGrpSpPr/>
            <p:nvPr/>
          </p:nvGrpSpPr>
          <p:grpSpPr>
            <a:xfrm>
              <a:off x="3578882" y="2921880"/>
              <a:ext cx="1432446" cy="1677130"/>
              <a:chOff x="3543300" y="3878556"/>
              <a:chExt cx="1525116" cy="1785629"/>
            </a:xfrm>
          </p:grpSpPr>
          <p:sp>
            <p:nvSpPr>
              <p:cNvPr id="7" name="Freeform: Shape 6">
                <a:extLst>
                  <a:ext uri="{FF2B5EF4-FFF2-40B4-BE49-F238E27FC236}">
                    <a16:creationId xmlns:a16="http://schemas.microsoft.com/office/drawing/2014/main" id="{8865691B-1E68-AB65-695D-D3DE425BC151}"/>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Connector 7">
                <a:extLst>
                  <a:ext uri="{FF2B5EF4-FFF2-40B4-BE49-F238E27FC236}">
                    <a16:creationId xmlns:a16="http://schemas.microsoft.com/office/drawing/2014/main" id="{06473048-DFE7-6D2A-A059-80100E34AF06}"/>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740766-B8EA-9B8F-8ED1-D34E29302498}"/>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1B40A6-160F-6927-C4DF-BB3651AC89CF}"/>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F655A7-63B4-08AA-F27B-AFAB804145A4}"/>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E0CBA1-7485-5402-14DC-8CC13B92F23A}"/>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9AAEFB50-2916-86D6-1836-7B4756914A0D}"/>
              </a:ext>
            </a:extLst>
          </p:cNvPr>
          <p:cNvGrpSpPr/>
          <p:nvPr/>
        </p:nvGrpSpPr>
        <p:grpSpPr>
          <a:xfrm>
            <a:off x="3300250" y="2571186"/>
            <a:ext cx="661969" cy="704727"/>
            <a:chOff x="3578882" y="2921880"/>
            <a:chExt cx="1432446" cy="1677130"/>
          </a:xfrm>
        </p:grpSpPr>
        <p:sp>
          <p:nvSpPr>
            <p:cNvPr id="14" name="Freeform: Shape 13">
              <a:extLst>
                <a:ext uri="{FF2B5EF4-FFF2-40B4-BE49-F238E27FC236}">
                  <a16:creationId xmlns:a16="http://schemas.microsoft.com/office/drawing/2014/main" id="{C980D2DD-71E5-6503-AE88-A10186A58EFA}"/>
                </a:ext>
              </a:extLst>
            </p:cNvPr>
            <p:cNvSpPr/>
            <p:nvPr/>
          </p:nvSpPr>
          <p:spPr>
            <a:xfrm>
              <a:off x="3582766" y="3720834"/>
              <a:ext cx="1358579" cy="87817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no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CocThuyTinh">
              <a:extLst>
                <a:ext uri="{FF2B5EF4-FFF2-40B4-BE49-F238E27FC236}">
                  <a16:creationId xmlns:a16="http://schemas.microsoft.com/office/drawing/2014/main" id="{C8BAAD6D-95D2-375E-C96C-520E7495EFE2}"/>
                </a:ext>
              </a:extLst>
            </p:cNvPr>
            <p:cNvGrpSpPr/>
            <p:nvPr/>
          </p:nvGrpSpPr>
          <p:grpSpPr>
            <a:xfrm>
              <a:off x="3578882" y="2921880"/>
              <a:ext cx="1432446" cy="1677130"/>
              <a:chOff x="3543300" y="3878556"/>
              <a:chExt cx="1525116" cy="1785629"/>
            </a:xfrm>
          </p:grpSpPr>
          <p:sp>
            <p:nvSpPr>
              <p:cNvPr id="16" name="Freeform: Shape 15">
                <a:extLst>
                  <a:ext uri="{FF2B5EF4-FFF2-40B4-BE49-F238E27FC236}">
                    <a16:creationId xmlns:a16="http://schemas.microsoft.com/office/drawing/2014/main" id="{2AAA719E-F642-D1C9-B424-F0AE5628332D}"/>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 name="Straight Connector 16">
                <a:extLst>
                  <a:ext uri="{FF2B5EF4-FFF2-40B4-BE49-F238E27FC236}">
                    <a16:creationId xmlns:a16="http://schemas.microsoft.com/office/drawing/2014/main" id="{17C25DED-6EC8-B85F-E741-8A5283484F1C}"/>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8C18CD-7C80-10A3-E5AE-3051F7528740}"/>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1FFD30-F3CA-4B5C-140D-EC2B2031DC43}"/>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45E80D-3462-6B8A-EF22-CBF056FE5452}"/>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6D2E0-D25F-3113-0EEF-96330BE37137}"/>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
                                          </p:val>
                                        </p:tav>
                                        <p:tav tm="100000">
                                          <p:val>
                                            <p:strVal val="#ppt_w"/>
                                          </p:val>
                                        </p:tav>
                                      </p:tavLst>
                                    </p:anim>
                                    <p:anim calcmode="lin" valueType="num">
                                      <p:cBhvr>
                                        <p:cTn id="8" dur="500" fill="hold"/>
                                        <p:tgtEl>
                                          <p:spTgt spid="51203"/>
                                        </p:tgtEl>
                                        <p:attrNameLst>
                                          <p:attrName>ppt_h</p:attrName>
                                        </p:attrNameLst>
                                      </p:cBhvr>
                                      <p:tavLst>
                                        <p:tav tm="0">
                                          <p:val>
                                            <p:fltVal val="0"/>
                                          </p:val>
                                        </p:tav>
                                        <p:tav tm="100000">
                                          <p:val>
                                            <p:strVal val="#ppt_h"/>
                                          </p:val>
                                        </p:tav>
                                      </p:tavLst>
                                    </p:anim>
                                  </p:childTnLst>
                                </p:cTn>
                              </p:par>
                              <p:par>
                                <p:cTn id="9" presetID="13" presetClass="entr" presetSubtype="16" repeatCount="2000" fill="hold" nodeType="withEffect">
                                  <p:stCondLst>
                                    <p:cond delay="0"/>
                                  </p:stCondLst>
                                  <p:childTnLst>
                                    <p:set>
                                      <p:cBhvr>
                                        <p:cTn id="10" dur="1" fill="hold">
                                          <p:stCondLst>
                                            <p:cond delay="0"/>
                                          </p:stCondLst>
                                        </p:cTn>
                                        <p:tgtEl>
                                          <p:spTgt spid="51214"/>
                                        </p:tgtEl>
                                        <p:attrNameLst>
                                          <p:attrName>style.visibility</p:attrName>
                                        </p:attrNameLst>
                                      </p:cBhvr>
                                      <p:to>
                                        <p:strVal val="visible"/>
                                      </p:to>
                                    </p:set>
                                    <p:animEffect transition="in" filter="plus(in)">
                                      <p:cBhvr>
                                        <p:cTn id="11" dur="3000"/>
                                        <p:tgtEl>
                                          <p:spTgt spid="512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51210"/>
                                        </p:tgtEl>
                                        <p:attrNameLst>
                                          <p:attrName>style.visibility</p:attrName>
                                        </p:attrNameLst>
                                      </p:cBhvr>
                                      <p:to>
                                        <p:strVal val="visible"/>
                                      </p:to>
                                    </p:set>
                                    <p:animEffect transition="in" filter="fade">
                                      <p:cBhvr>
                                        <p:cTn id="19" dur="1000"/>
                                        <p:tgtEl>
                                          <p:spTgt spid="51210"/>
                                        </p:tgtEl>
                                      </p:cBhvr>
                                    </p:animEffect>
                                    <p:anim calcmode="lin" valueType="num">
                                      <p:cBhvr>
                                        <p:cTn id="20" dur="1000" fill="hold"/>
                                        <p:tgtEl>
                                          <p:spTgt spid="51210"/>
                                        </p:tgtEl>
                                        <p:attrNameLst>
                                          <p:attrName>ppt_x</p:attrName>
                                        </p:attrNameLst>
                                      </p:cBhvr>
                                      <p:tavLst>
                                        <p:tav tm="0">
                                          <p:val>
                                            <p:strVal val="#ppt_x"/>
                                          </p:val>
                                        </p:tav>
                                        <p:tav tm="100000">
                                          <p:val>
                                            <p:strVal val="#ppt_x"/>
                                          </p:val>
                                        </p:tav>
                                      </p:tavLst>
                                    </p:anim>
                                    <p:anim calcmode="lin" valueType="num">
                                      <p:cBhvr>
                                        <p:cTn id="21" dur="1000" fill="hold"/>
                                        <p:tgtEl>
                                          <p:spTgt spid="51210"/>
                                        </p:tgtEl>
                                        <p:attrNameLst>
                                          <p:attrName>ppt_y</p:attrName>
                                        </p:attrNameLst>
                                      </p:cBhvr>
                                      <p:tavLst>
                                        <p:tav tm="0">
                                          <p:val>
                                            <p:strVal val="#ppt_y-.1"/>
                                          </p:val>
                                        </p:tav>
                                        <p:tav tm="100000">
                                          <p:val>
                                            <p:strVal val="#ppt_y"/>
                                          </p:val>
                                        </p:tav>
                                      </p:tavLst>
                                    </p:anim>
                                  </p:childTnLst>
                                </p:cTn>
                              </p:par>
                              <p:par>
                                <p:cTn id="22" presetID="32" presetClass="emph" presetSubtype="0" fill="hold" nodeType="with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par>
                                <p:cTn id="28" presetID="13" presetClass="entr" presetSubtype="16" repeatCount="300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plus(in)">
                                      <p:cBhvr>
                                        <p:cTn id="30" dur="10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32" presetClass="emph" presetSubtype="0" fill="hold" nodeType="with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par>
                                <p:cTn id="42" presetID="47" presetClass="entr" presetSubtype="0" fill="hold" nodeType="withEffect">
                                  <p:stCondLst>
                                    <p:cond delay="0"/>
                                  </p:stCondLst>
                                  <p:childTnLst>
                                    <p:set>
                                      <p:cBhvr>
                                        <p:cTn id="43" dur="1" fill="hold">
                                          <p:stCondLst>
                                            <p:cond delay="0"/>
                                          </p:stCondLst>
                                        </p:cTn>
                                        <p:tgtEl>
                                          <p:spTgt spid="51213"/>
                                        </p:tgtEl>
                                        <p:attrNameLst>
                                          <p:attrName>style.visibility</p:attrName>
                                        </p:attrNameLst>
                                      </p:cBhvr>
                                      <p:to>
                                        <p:strVal val="visible"/>
                                      </p:to>
                                    </p:set>
                                    <p:animEffect transition="in" filter="fade">
                                      <p:cBhvr>
                                        <p:cTn id="44" dur="1000"/>
                                        <p:tgtEl>
                                          <p:spTgt spid="51213"/>
                                        </p:tgtEl>
                                      </p:cBhvr>
                                    </p:animEffect>
                                    <p:anim calcmode="lin" valueType="num">
                                      <p:cBhvr>
                                        <p:cTn id="45" dur="1000" fill="hold"/>
                                        <p:tgtEl>
                                          <p:spTgt spid="51213"/>
                                        </p:tgtEl>
                                        <p:attrNameLst>
                                          <p:attrName>ppt_x</p:attrName>
                                        </p:attrNameLst>
                                      </p:cBhvr>
                                      <p:tavLst>
                                        <p:tav tm="0">
                                          <p:val>
                                            <p:strVal val="#ppt_x"/>
                                          </p:val>
                                        </p:tav>
                                        <p:tav tm="100000">
                                          <p:val>
                                            <p:strVal val="#ppt_x"/>
                                          </p:val>
                                        </p:tav>
                                      </p:tavLst>
                                    </p:anim>
                                    <p:anim calcmode="lin" valueType="num">
                                      <p:cBhvr>
                                        <p:cTn id="46" dur="1000" fill="hold"/>
                                        <p:tgtEl>
                                          <p:spTgt spid="5121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1212"/>
                                        </p:tgtEl>
                                        <p:attrNameLst>
                                          <p:attrName>style.visibility</p:attrName>
                                        </p:attrNameLst>
                                      </p:cBhvr>
                                      <p:to>
                                        <p:strVal val="visible"/>
                                      </p:to>
                                    </p:set>
                                    <p:animEffect transition="in" filter="fade">
                                      <p:cBhvr>
                                        <p:cTn id="49" dur="1000"/>
                                        <p:tgtEl>
                                          <p:spTgt spid="51212"/>
                                        </p:tgtEl>
                                      </p:cBhvr>
                                    </p:animEffect>
                                    <p:anim calcmode="lin" valueType="num">
                                      <p:cBhvr>
                                        <p:cTn id="50" dur="1000" fill="hold"/>
                                        <p:tgtEl>
                                          <p:spTgt spid="51212"/>
                                        </p:tgtEl>
                                        <p:attrNameLst>
                                          <p:attrName>ppt_x</p:attrName>
                                        </p:attrNameLst>
                                      </p:cBhvr>
                                      <p:tavLst>
                                        <p:tav tm="0">
                                          <p:val>
                                            <p:strVal val="#ppt_x"/>
                                          </p:val>
                                        </p:tav>
                                        <p:tav tm="100000">
                                          <p:val>
                                            <p:strVal val="#ppt_x"/>
                                          </p:val>
                                        </p:tav>
                                      </p:tavLst>
                                    </p:anim>
                                    <p:anim calcmode="lin" valueType="num">
                                      <p:cBhvr>
                                        <p:cTn id="51" dur="1000" fill="hold"/>
                                        <p:tgtEl>
                                          <p:spTgt spid="51212"/>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nodeType="clickEffect">
                                  <p:stCondLst>
                                    <p:cond delay="0"/>
                                  </p:stCondLst>
                                  <p:childTnLst>
                                    <p:set>
                                      <p:cBhvr>
                                        <p:cTn id="55" dur="1" fill="hold">
                                          <p:stCondLst>
                                            <p:cond delay="0"/>
                                          </p:stCondLst>
                                        </p:cTn>
                                        <p:tgtEl>
                                          <p:spTgt spid="51206"/>
                                        </p:tgtEl>
                                        <p:attrNameLst>
                                          <p:attrName>style.visibility</p:attrName>
                                        </p:attrNameLst>
                                      </p:cBhvr>
                                      <p:to>
                                        <p:strVal val="visible"/>
                                      </p:to>
                                    </p:set>
                                    <p:animEffect transition="in" filter="fade">
                                      <p:cBhvr>
                                        <p:cTn id="56" dur="1000"/>
                                        <p:tgtEl>
                                          <p:spTgt spid="51206"/>
                                        </p:tgtEl>
                                      </p:cBhvr>
                                    </p:animEffect>
                                    <p:anim calcmode="lin" valueType="num">
                                      <p:cBhvr>
                                        <p:cTn id="57" dur="1000" fill="hold"/>
                                        <p:tgtEl>
                                          <p:spTgt spid="51206"/>
                                        </p:tgtEl>
                                        <p:attrNameLst>
                                          <p:attrName>ppt_x</p:attrName>
                                        </p:attrNameLst>
                                      </p:cBhvr>
                                      <p:tavLst>
                                        <p:tav tm="0">
                                          <p:val>
                                            <p:strVal val="#ppt_x"/>
                                          </p:val>
                                        </p:tav>
                                        <p:tav tm="100000">
                                          <p:val>
                                            <p:strVal val="#ppt_x"/>
                                          </p:val>
                                        </p:tav>
                                      </p:tavLst>
                                    </p:anim>
                                    <p:anim calcmode="lin" valueType="num">
                                      <p:cBhvr>
                                        <p:cTn id="58" dur="1000" fill="hold"/>
                                        <p:tgtEl>
                                          <p:spTgt spid="51206"/>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54" presetClass="entr" presetSubtype="0" accel="100000" fill="hold" nodeType="clickEffect">
                                  <p:stCondLst>
                                    <p:cond delay="0"/>
                                  </p:stCondLst>
                                  <p:childTnLst>
                                    <p:set>
                                      <p:cBhvr>
                                        <p:cTn id="62" dur="1" fill="hold">
                                          <p:stCondLst>
                                            <p:cond delay="0"/>
                                          </p:stCondLst>
                                        </p:cTn>
                                        <p:tgtEl>
                                          <p:spTgt spid="51209"/>
                                        </p:tgtEl>
                                        <p:attrNameLst>
                                          <p:attrName>style.visibility</p:attrName>
                                        </p:attrNameLst>
                                      </p:cBhvr>
                                      <p:to>
                                        <p:strVal val="visible"/>
                                      </p:to>
                                    </p:set>
                                    <p:anim calcmode="lin" valueType="num">
                                      <p:cBhvr>
                                        <p:cTn id="63" dur="500" fill="hold"/>
                                        <p:tgtEl>
                                          <p:spTgt spid="51209"/>
                                        </p:tgtEl>
                                        <p:attrNameLst>
                                          <p:attrName>ppt_w</p:attrName>
                                        </p:attrNameLst>
                                      </p:cBhvr>
                                      <p:tavLst>
                                        <p:tav tm="0">
                                          <p:val>
                                            <p:strVal val="#ppt_w*0.05"/>
                                          </p:val>
                                        </p:tav>
                                        <p:tav tm="100000">
                                          <p:val>
                                            <p:strVal val="#ppt_w"/>
                                          </p:val>
                                        </p:tav>
                                      </p:tavLst>
                                    </p:anim>
                                    <p:anim calcmode="lin" valueType="num">
                                      <p:cBhvr>
                                        <p:cTn id="64" dur="500" fill="hold"/>
                                        <p:tgtEl>
                                          <p:spTgt spid="51209"/>
                                        </p:tgtEl>
                                        <p:attrNameLst>
                                          <p:attrName>ppt_h</p:attrName>
                                        </p:attrNameLst>
                                      </p:cBhvr>
                                      <p:tavLst>
                                        <p:tav tm="0">
                                          <p:val>
                                            <p:strVal val="#ppt_h"/>
                                          </p:val>
                                        </p:tav>
                                        <p:tav tm="100000">
                                          <p:val>
                                            <p:strVal val="#ppt_h"/>
                                          </p:val>
                                        </p:tav>
                                      </p:tavLst>
                                    </p:anim>
                                    <p:anim calcmode="lin" valueType="num">
                                      <p:cBhvr>
                                        <p:cTn id="65" dur="500" fill="hold"/>
                                        <p:tgtEl>
                                          <p:spTgt spid="51209"/>
                                        </p:tgtEl>
                                        <p:attrNameLst>
                                          <p:attrName>ppt_x</p:attrName>
                                        </p:attrNameLst>
                                      </p:cBhvr>
                                      <p:tavLst>
                                        <p:tav tm="0">
                                          <p:val>
                                            <p:strVal val="#ppt_x-.2"/>
                                          </p:val>
                                        </p:tav>
                                        <p:tav tm="100000">
                                          <p:val>
                                            <p:strVal val="#ppt_x"/>
                                          </p:val>
                                        </p:tav>
                                      </p:tavLst>
                                    </p:anim>
                                    <p:anim calcmode="lin" valueType="num">
                                      <p:cBhvr>
                                        <p:cTn id="66" dur="500" fill="hold"/>
                                        <p:tgtEl>
                                          <p:spTgt spid="51209"/>
                                        </p:tgtEl>
                                        <p:attrNameLst>
                                          <p:attrName>ppt_y</p:attrName>
                                        </p:attrNameLst>
                                      </p:cBhvr>
                                      <p:tavLst>
                                        <p:tav tm="0">
                                          <p:val>
                                            <p:strVal val="#ppt_y"/>
                                          </p:val>
                                        </p:tav>
                                        <p:tav tm="100000">
                                          <p:val>
                                            <p:strVal val="#ppt_y"/>
                                          </p:val>
                                        </p:tav>
                                      </p:tavLst>
                                    </p:anim>
                                    <p:animEffect transition="in" filter="fade">
                                      <p:cBhvr>
                                        <p:cTn id="67"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10" grpId="0" animBg="1"/>
      <p:bldP spid="512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a:extLst>
              <a:ext uri="{FF2B5EF4-FFF2-40B4-BE49-F238E27FC236}">
                <a16:creationId xmlns:a16="http://schemas.microsoft.com/office/drawing/2014/main" id="{2D6A6F01-188A-40AD-AA7D-DAE9C79FDBDC}"/>
              </a:ext>
            </a:extLst>
          </p:cNvPr>
          <p:cNvSpPr txBox="1">
            <a:spLocks noChangeArrowheads="1"/>
          </p:cNvSpPr>
          <p:nvPr/>
        </p:nvSpPr>
        <p:spPr bwMode="auto">
          <a:xfrm>
            <a:off x="2971800" y="4629151"/>
            <a:ext cx="39433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vi-VN" sz="2100" b="1" dirty="0">
                <a:solidFill>
                  <a:schemeClr val="bg2"/>
                </a:solidFill>
                <a:latin typeface="Times New Roman" panose="02020603050405020304" pitchFamily="18" charset="0"/>
                <a:cs typeface="Times New Roman" panose="02020603050405020304" pitchFamily="18" charset="0"/>
              </a:rPr>
              <a:t>SAU PHẢN ỨNG</a:t>
            </a:r>
          </a:p>
        </p:txBody>
      </p:sp>
      <p:grpSp>
        <p:nvGrpSpPr>
          <p:cNvPr id="51206" name="Group 6">
            <a:extLst>
              <a:ext uri="{FF2B5EF4-FFF2-40B4-BE49-F238E27FC236}">
                <a16:creationId xmlns:a16="http://schemas.microsoft.com/office/drawing/2014/main" id="{E1E45F05-987D-4317-8CA9-9E2F3490A067}"/>
              </a:ext>
            </a:extLst>
          </p:cNvPr>
          <p:cNvGrpSpPr>
            <a:grpSpLocks/>
          </p:cNvGrpSpPr>
          <p:nvPr/>
        </p:nvGrpSpPr>
        <p:grpSpPr bwMode="auto">
          <a:xfrm>
            <a:off x="6155531" y="3036094"/>
            <a:ext cx="1200150" cy="400050"/>
            <a:chOff x="3888" y="2448"/>
            <a:chExt cx="1008" cy="384"/>
          </a:xfrm>
        </p:grpSpPr>
        <p:sp>
          <p:nvSpPr>
            <p:cNvPr id="14365" name="AutoShape 7">
              <a:extLst>
                <a:ext uri="{FF2B5EF4-FFF2-40B4-BE49-F238E27FC236}">
                  <a16:creationId xmlns:a16="http://schemas.microsoft.com/office/drawing/2014/main" id="{8A28B5FE-AC3C-49BA-B3A6-ACEC82B5660B}"/>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a:p>
          </p:txBody>
        </p:sp>
        <p:sp>
          <p:nvSpPr>
            <p:cNvPr id="14366" name="AutoShape 8">
              <a:extLst>
                <a:ext uri="{FF2B5EF4-FFF2-40B4-BE49-F238E27FC236}">
                  <a16:creationId xmlns:a16="http://schemas.microsoft.com/office/drawing/2014/main" id="{FDB2BABF-4629-4751-8870-A0066F3B125B}"/>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a:p>
          </p:txBody>
        </p:sp>
      </p:grpSp>
      <p:sp>
        <p:nvSpPr>
          <p:cNvPr id="51209" name="Line 9">
            <a:extLst>
              <a:ext uri="{FF2B5EF4-FFF2-40B4-BE49-F238E27FC236}">
                <a16:creationId xmlns:a16="http://schemas.microsoft.com/office/drawing/2014/main" id="{E04BBF62-8C7B-43EC-B191-4FDBA0010895}"/>
              </a:ext>
            </a:extLst>
          </p:cNvPr>
          <p:cNvSpPr>
            <a:spLocks noChangeShapeType="1"/>
          </p:cNvSpPr>
          <p:nvPr/>
        </p:nvSpPr>
        <p:spPr bwMode="auto">
          <a:xfrm flipV="1">
            <a:off x="4947047" y="3302794"/>
            <a:ext cx="0" cy="514350"/>
          </a:xfrm>
          <a:prstGeom prst="line">
            <a:avLst/>
          </a:prstGeom>
          <a:noFill/>
          <a:ln w="762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51210" name="Text Box 10">
            <a:extLst>
              <a:ext uri="{FF2B5EF4-FFF2-40B4-BE49-F238E27FC236}">
                <a16:creationId xmlns:a16="http://schemas.microsoft.com/office/drawing/2014/main" id="{F09B9C0E-39E4-467C-9D35-94AA1784C4C4}"/>
              </a:ext>
            </a:extLst>
          </p:cNvPr>
          <p:cNvSpPr txBox="1">
            <a:spLocks noChangeArrowheads="1"/>
          </p:cNvSpPr>
          <p:nvPr/>
        </p:nvSpPr>
        <p:spPr bwMode="auto">
          <a:xfrm>
            <a:off x="647060" y="1091804"/>
            <a:ext cx="1961210" cy="1061829"/>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barium chloride BaCl</a:t>
            </a:r>
            <a:r>
              <a:rPr lang="en-US" altLang="vi-VN" sz="2100" baseline="-25000" dirty="0">
                <a:solidFill>
                  <a:srgbClr val="0070C0"/>
                </a:solidFill>
                <a:latin typeface="Times New Roman" panose="02020603050405020304" pitchFamily="18" charset="0"/>
                <a:cs typeface="Times New Roman" panose="02020603050405020304" pitchFamily="18" charset="0"/>
              </a:rPr>
              <a:t>2</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sp>
        <p:nvSpPr>
          <p:cNvPr id="51212" name="Text Box 12">
            <a:extLst>
              <a:ext uri="{FF2B5EF4-FFF2-40B4-BE49-F238E27FC236}">
                <a16:creationId xmlns:a16="http://schemas.microsoft.com/office/drawing/2014/main" id="{07EDE80D-EC1F-40DD-9F1E-780620344AA6}"/>
              </a:ext>
            </a:extLst>
          </p:cNvPr>
          <p:cNvSpPr txBox="1">
            <a:spLocks noChangeArrowheads="1"/>
          </p:cNvSpPr>
          <p:nvPr/>
        </p:nvSpPr>
        <p:spPr bwMode="auto">
          <a:xfrm>
            <a:off x="3970039" y="354237"/>
            <a:ext cx="2080020" cy="1107996"/>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sodium sulfate </a:t>
            </a:r>
            <a:r>
              <a:rPr lang="en-US" altLang="vi-VN" sz="2100" dirty="0">
                <a:solidFill>
                  <a:srgbClr val="0070C0"/>
                </a:solidFill>
                <a:latin typeface="Times New Roman" panose="02020603050405020304" pitchFamily="18" charset="0"/>
                <a:cs typeface="Times New Roman" panose="02020603050405020304" pitchFamily="18" charset="0"/>
              </a:rPr>
              <a:t>Na</a:t>
            </a:r>
            <a:r>
              <a:rPr lang="en-US" altLang="vi-VN" sz="2100" baseline="-25000" dirty="0">
                <a:solidFill>
                  <a:srgbClr val="0070C0"/>
                </a:solidFill>
                <a:latin typeface="Times New Roman" panose="02020603050405020304" pitchFamily="18" charset="0"/>
                <a:cs typeface="Times New Roman" panose="02020603050405020304" pitchFamily="18" charset="0"/>
              </a:rPr>
              <a:t>2</a:t>
            </a:r>
            <a:r>
              <a:rPr lang="en-US" altLang="vi-VN" sz="2100" dirty="0">
                <a:solidFill>
                  <a:srgbClr val="0070C0"/>
                </a:solidFill>
                <a:latin typeface="Times New Roman" panose="02020603050405020304" pitchFamily="18" charset="0"/>
                <a:cs typeface="Times New Roman" panose="02020603050405020304" pitchFamily="18" charset="0"/>
              </a:rPr>
              <a:t>SO</a:t>
            </a:r>
            <a:r>
              <a:rPr lang="en-US" altLang="vi-VN" sz="2100" baseline="-25000" dirty="0">
                <a:solidFill>
                  <a:srgbClr val="0070C0"/>
                </a:solidFill>
                <a:latin typeface="Times New Roman" panose="02020603050405020304" pitchFamily="18" charset="0"/>
                <a:cs typeface="Times New Roman" panose="02020603050405020304" pitchFamily="18" charset="0"/>
              </a:rPr>
              <a:t>4</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sp>
        <p:nvSpPr>
          <p:cNvPr id="51213" name="Line 13">
            <a:extLst>
              <a:ext uri="{FF2B5EF4-FFF2-40B4-BE49-F238E27FC236}">
                <a16:creationId xmlns:a16="http://schemas.microsoft.com/office/drawing/2014/main" id="{EA81B47D-35E7-4153-8F55-6EED5C257C66}"/>
              </a:ext>
            </a:extLst>
          </p:cNvPr>
          <p:cNvSpPr>
            <a:spLocks noChangeShapeType="1"/>
          </p:cNvSpPr>
          <p:nvPr/>
        </p:nvSpPr>
        <p:spPr bwMode="auto">
          <a:xfrm flipH="1">
            <a:off x="3337696" y="1218395"/>
            <a:ext cx="628650" cy="569119"/>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51214" name="Group 14">
            <a:extLst>
              <a:ext uri="{FF2B5EF4-FFF2-40B4-BE49-F238E27FC236}">
                <a16:creationId xmlns:a16="http://schemas.microsoft.com/office/drawing/2014/main" id="{5812E4DA-A134-4A15-A0F1-CB38C1D9BD97}"/>
              </a:ext>
            </a:extLst>
          </p:cNvPr>
          <p:cNvGrpSpPr>
            <a:grpSpLocks/>
          </p:cNvGrpSpPr>
          <p:nvPr/>
        </p:nvGrpSpPr>
        <p:grpSpPr bwMode="auto">
          <a:xfrm>
            <a:off x="2277666" y="2400300"/>
            <a:ext cx="5372100" cy="2057400"/>
            <a:chOff x="761" y="2112"/>
            <a:chExt cx="4512" cy="1728"/>
          </a:xfrm>
        </p:grpSpPr>
        <p:sp>
          <p:nvSpPr>
            <p:cNvPr id="14349" name="Line 15">
              <a:extLst>
                <a:ext uri="{FF2B5EF4-FFF2-40B4-BE49-F238E27FC236}">
                  <a16:creationId xmlns:a16="http://schemas.microsoft.com/office/drawing/2014/main" id="{06300036-37A0-4DE0-B387-A9A6103D271B}"/>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nvGrpSpPr>
            <p:cNvPr id="14350" name="Group 16">
              <a:extLst>
                <a:ext uri="{FF2B5EF4-FFF2-40B4-BE49-F238E27FC236}">
                  <a16:creationId xmlns:a16="http://schemas.microsoft.com/office/drawing/2014/main" id="{24BDD0FB-48BF-4539-9E53-875228FBB6AB}"/>
                </a:ext>
              </a:extLst>
            </p:cNvPr>
            <p:cNvGrpSpPr>
              <a:grpSpLocks/>
            </p:cNvGrpSpPr>
            <p:nvPr/>
          </p:nvGrpSpPr>
          <p:grpSpPr bwMode="auto">
            <a:xfrm>
              <a:off x="761" y="3552"/>
              <a:ext cx="4512" cy="288"/>
              <a:chOff x="432" y="3395"/>
              <a:chExt cx="2029" cy="253"/>
            </a:xfrm>
          </p:grpSpPr>
          <p:sp>
            <p:nvSpPr>
              <p:cNvPr id="14361" name="Line 17">
                <a:extLst>
                  <a:ext uri="{FF2B5EF4-FFF2-40B4-BE49-F238E27FC236}">
                    <a16:creationId xmlns:a16="http://schemas.microsoft.com/office/drawing/2014/main" id="{EEE5C228-3E74-40D1-89CD-4AEC86E45C4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2" name="Line 18">
                <a:extLst>
                  <a:ext uri="{FF2B5EF4-FFF2-40B4-BE49-F238E27FC236}">
                    <a16:creationId xmlns:a16="http://schemas.microsoft.com/office/drawing/2014/main" id="{DDDB83A0-47C3-4847-AD8A-8226D0027445}"/>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3" name="Line 19">
                <a:extLst>
                  <a:ext uri="{FF2B5EF4-FFF2-40B4-BE49-F238E27FC236}">
                    <a16:creationId xmlns:a16="http://schemas.microsoft.com/office/drawing/2014/main" id="{273C41F9-E614-4DFC-9989-D08D6AAB7CD2}"/>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64" name="Line 20">
                <a:extLst>
                  <a:ext uri="{FF2B5EF4-FFF2-40B4-BE49-F238E27FC236}">
                    <a16:creationId xmlns:a16="http://schemas.microsoft.com/office/drawing/2014/main" id="{255ED7AA-E3ED-4FA7-9EBC-7D204BDD2986}"/>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sp>
          <p:nvSpPr>
            <p:cNvPr id="14351" name="Line 21">
              <a:extLst>
                <a:ext uri="{FF2B5EF4-FFF2-40B4-BE49-F238E27FC236}">
                  <a16:creationId xmlns:a16="http://schemas.microsoft.com/office/drawing/2014/main" id="{552DE903-3CC0-48B2-851A-8CD16E88F8B2}"/>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52" name="Line 22">
              <a:extLst>
                <a:ext uri="{FF2B5EF4-FFF2-40B4-BE49-F238E27FC236}">
                  <a16:creationId xmlns:a16="http://schemas.microsoft.com/office/drawing/2014/main" id="{AE40DA96-B0CB-4923-8E3A-F0CC82AC19E4}"/>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sp>
          <p:nvSpPr>
            <p:cNvPr id="14353" name="Freeform 23">
              <a:extLst>
                <a:ext uri="{FF2B5EF4-FFF2-40B4-BE49-F238E27FC236}">
                  <a16:creationId xmlns:a16="http://schemas.microsoft.com/office/drawing/2014/main" id="{BA1B7809-B3DB-455B-902F-0910422C801B}"/>
                </a:ext>
              </a:extLst>
            </p:cNvPr>
            <p:cNvSpPr>
              <a:spLocks/>
            </p:cNvSpPr>
            <p:nvPr/>
          </p:nvSpPr>
          <p:spPr bwMode="auto">
            <a:xfrm>
              <a:off x="3936" y="2832"/>
              <a:ext cx="1145" cy="172"/>
            </a:xfrm>
            <a:custGeom>
              <a:avLst/>
              <a:gdLst>
                <a:gd name="T0" fmla="*/ 146 w 1064"/>
                <a:gd name="T1" fmla="*/ 0 h 224"/>
                <a:gd name="T2" fmla="*/ 436 w 1064"/>
                <a:gd name="T3" fmla="*/ 4 h 224"/>
                <a:gd name="T4" fmla="*/ 2738 w 1064"/>
                <a:gd name="T5" fmla="*/ 4 h 224"/>
                <a:gd name="T6" fmla="*/ 3170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a:p>
          </p:txBody>
        </p:sp>
        <p:sp>
          <p:nvSpPr>
            <p:cNvPr id="14354" name="Freeform 24">
              <a:extLst>
                <a:ext uri="{FF2B5EF4-FFF2-40B4-BE49-F238E27FC236}">
                  <a16:creationId xmlns:a16="http://schemas.microsoft.com/office/drawing/2014/main" id="{886CEFE3-98D6-48DA-938F-457E918AEB75}"/>
                </a:ext>
              </a:extLst>
            </p:cNvPr>
            <p:cNvSpPr>
              <a:spLocks/>
            </p:cNvSpPr>
            <p:nvPr/>
          </p:nvSpPr>
          <p:spPr bwMode="auto">
            <a:xfrm>
              <a:off x="866" y="2784"/>
              <a:ext cx="1405" cy="144"/>
            </a:xfrm>
            <a:custGeom>
              <a:avLst/>
              <a:gdLst>
                <a:gd name="T0" fmla="*/ 146 w 1064"/>
                <a:gd name="T1" fmla="*/ 0 h 224"/>
                <a:gd name="T2" fmla="*/ 436 w 1064"/>
                <a:gd name="T3" fmla="*/ 4 h 224"/>
                <a:gd name="T4" fmla="*/ 2738 w 1064"/>
                <a:gd name="T5" fmla="*/ 4 h 224"/>
                <a:gd name="T6" fmla="*/ 3170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dirty="0"/>
            </a:p>
          </p:txBody>
        </p:sp>
        <p:grpSp>
          <p:nvGrpSpPr>
            <p:cNvPr id="14355" name="Group 25">
              <a:extLst>
                <a:ext uri="{FF2B5EF4-FFF2-40B4-BE49-F238E27FC236}">
                  <a16:creationId xmlns:a16="http://schemas.microsoft.com/office/drawing/2014/main" id="{734F061F-71E2-40C5-9E4C-59AE1DA607B9}"/>
                </a:ext>
              </a:extLst>
            </p:cNvPr>
            <p:cNvGrpSpPr>
              <a:grpSpLocks/>
            </p:cNvGrpSpPr>
            <p:nvPr/>
          </p:nvGrpSpPr>
          <p:grpSpPr bwMode="auto">
            <a:xfrm>
              <a:off x="2537" y="2112"/>
              <a:ext cx="922" cy="720"/>
              <a:chOff x="1824" y="2256"/>
              <a:chExt cx="776" cy="720"/>
            </a:xfrm>
          </p:grpSpPr>
          <p:sp>
            <p:nvSpPr>
              <p:cNvPr id="14358" name="Freeform 26">
                <a:extLst>
                  <a:ext uri="{FF2B5EF4-FFF2-40B4-BE49-F238E27FC236}">
                    <a16:creationId xmlns:a16="http://schemas.microsoft.com/office/drawing/2014/main" id="{9B6439E1-E131-4119-8077-013958E32BAA}"/>
                  </a:ext>
                </a:extLst>
              </p:cNvPr>
              <p:cNvSpPr>
                <a:spLocks/>
              </p:cNvSpPr>
              <p:nvPr/>
            </p:nvSpPr>
            <p:spPr bwMode="auto">
              <a:xfrm>
                <a:off x="1824" y="2736"/>
                <a:ext cx="768" cy="96"/>
              </a:xfrm>
              <a:custGeom>
                <a:avLst/>
                <a:gdLst>
                  <a:gd name="T0" fmla="*/ 2 w 984"/>
                  <a:gd name="T1" fmla="*/ 0 h 336"/>
                  <a:gd name="T2" fmla="*/ 3 w 984"/>
                  <a:gd name="T3" fmla="*/ 0 h 336"/>
                  <a:gd name="T4" fmla="*/ 21 w 984"/>
                  <a:gd name="T5" fmla="*/ 0 h 336"/>
                  <a:gd name="T6" fmla="*/ 23 w 984"/>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cmpd="sng">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chemeClr val="accent1"/>
                    </a:solidFill>
                  </a14:hiddenFill>
                </a:ext>
              </a:extLst>
            </p:spPr>
            <p:txBody>
              <a:bodyPr/>
              <a:lstStyle/>
              <a:p>
                <a:endParaRPr lang="en-US" sz="1050"/>
              </a:p>
            </p:txBody>
          </p:sp>
          <p:sp>
            <p:nvSpPr>
              <p:cNvPr id="14359" name="Text Box 27">
                <a:extLst>
                  <a:ext uri="{FF2B5EF4-FFF2-40B4-BE49-F238E27FC236}">
                    <a16:creationId xmlns:a16="http://schemas.microsoft.com/office/drawing/2014/main" id="{7FF14AC6-79B7-42EC-BFE5-30857376A523}"/>
                  </a:ext>
                </a:extLst>
              </p:cNvPr>
              <p:cNvSpPr txBox="1">
                <a:spLocks noChangeArrowheads="1"/>
              </p:cNvSpPr>
              <p:nvPr/>
            </p:nvSpPr>
            <p:spPr bwMode="auto">
              <a:xfrm>
                <a:off x="2072" y="2256"/>
                <a:ext cx="52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CC"/>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400" b="1" dirty="0">
                    <a:solidFill>
                      <a:schemeClr val="bg2"/>
                    </a:solidFill>
                    <a:latin typeface="Times New Roman" panose="02020603050405020304" pitchFamily="18" charset="0"/>
                    <a:cs typeface="Times New Roman" panose="02020603050405020304" pitchFamily="18" charset="0"/>
                  </a:rPr>
                  <a:t>0</a:t>
                </a:r>
              </a:p>
            </p:txBody>
          </p:sp>
          <p:sp>
            <p:nvSpPr>
              <p:cNvPr id="14360" name="Line 28">
                <a:extLst>
                  <a:ext uri="{FF2B5EF4-FFF2-40B4-BE49-F238E27FC236}">
                    <a16:creationId xmlns:a16="http://schemas.microsoft.com/office/drawing/2014/main" id="{A05F089D-667C-4315-9522-72FDA2A532C6}"/>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sz="1050"/>
              </a:p>
            </p:txBody>
          </p:sp>
        </p:grpSp>
        <p:sp>
          <p:nvSpPr>
            <p:cNvPr id="14356" name="Text Box 29">
              <a:extLst>
                <a:ext uri="{FF2B5EF4-FFF2-40B4-BE49-F238E27FC236}">
                  <a16:creationId xmlns:a16="http://schemas.microsoft.com/office/drawing/2014/main" id="{49BE2517-C1FE-4CB4-B144-9BDF3E300FEA}"/>
                </a:ext>
              </a:extLst>
            </p:cNvPr>
            <p:cNvSpPr txBox="1">
              <a:spLocks noChangeArrowheads="1"/>
            </p:cNvSpPr>
            <p:nvPr/>
          </p:nvSpPr>
          <p:spPr bwMode="auto">
            <a:xfrm>
              <a:off x="1001" y="3120"/>
              <a:ext cx="43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000" b="1" dirty="0">
                  <a:solidFill>
                    <a:schemeClr val="bg2"/>
                  </a:solidFill>
                  <a:latin typeface="Times New Roman" panose="02020603050405020304" pitchFamily="18" charset="0"/>
                  <a:cs typeface="Times New Roman" panose="02020603050405020304" pitchFamily="18" charset="0"/>
                </a:rPr>
                <a:t>A</a:t>
              </a:r>
            </a:p>
          </p:txBody>
        </p:sp>
        <p:sp>
          <p:nvSpPr>
            <p:cNvPr id="14357" name="Text Box 30">
              <a:extLst>
                <a:ext uri="{FF2B5EF4-FFF2-40B4-BE49-F238E27FC236}">
                  <a16:creationId xmlns:a16="http://schemas.microsoft.com/office/drawing/2014/main" id="{96A09147-FF7E-4302-8964-C25B2F5D7D2E}"/>
                </a:ext>
              </a:extLst>
            </p:cNvPr>
            <p:cNvSpPr txBox="1">
              <a:spLocks noChangeArrowheads="1"/>
            </p:cNvSpPr>
            <p:nvPr/>
          </p:nvSpPr>
          <p:spPr bwMode="auto">
            <a:xfrm>
              <a:off x="4683" y="3109"/>
              <a:ext cx="43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2000" b="1" dirty="0">
                  <a:solidFill>
                    <a:schemeClr val="bg2"/>
                  </a:solidFill>
                  <a:latin typeface="Times New Roman" panose="02020603050405020304" pitchFamily="18" charset="0"/>
                  <a:cs typeface="Times New Roman" panose="02020603050405020304" pitchFamily="18" charset="0"/>
                </a:rPr>
                <a:t>B</a:t>
              </a:r>
            </a:p>
          </p:txBody>
        </p:sp>
      </p:grpSp>
      <p:sp>
        <p:nvSpPr>
          <p:cNvPr id="37" name="Line 11">
            <a:extLst>
              <a:ext uri="{FF2B5EF4-FFF2-40B4-BE49-F238E27FC236}">
                <a16:creationId xmlns:a16="http://schemas.microsoft.com/office/drawing/2014/main" id="{E85F6FA6-AE24-4B41-AB68-7BE947A7F0B8}"/>
              </a:ext>
            </a:extLst>
          </p:cNvPr>
          <p:cNvSpPr>
            <a:spLocks noChangeShapeType="1"/>
          </p:cNvSpPr>
          <p:nvPr/>
        </p:nvSpPr>
        <p:spPr bwMode="auto">
          <a:xfrm>
            <a:off x="1845470" y="2183606"/>
            <a:ext cx="703660" cy="686991"/>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3" name="Group 2">
            <a:extLst>
              <a:ext uri="{FF2B5EF4-FFF2-40B4-BE49-F238E27FC236}">
                <a16:creationId xmlns:a16="http://schemas.microsoft.com/office/drawing/2014/main" id="{42686F8B-A013-4739-387E-0A107BC2A177}"/>
              </a:ext>
            </a:extLst>
          </p:cNvPr>
          <p:cNvGrpSpPr/>
          <p:nvPr/>
        </p:nvGrpSpPr>
        <p:grpSpPr>
          <a:xfrm>
            <a:off x="2573598" y="2574412"/>
            <a:ext cx="661969" cy="704727"/>
            <a:chOff x="3578882" y="2921880"/>
            <a:chExt cx="1432446" cy="1677130"/>
          </a:xfrm>
        </p:grpSpPr>
        <p:sp>
          <p:nvSpPr>
            <p:cNvPr id="5" name="Freeform: Shape 4">
              <a:extLst>
                <a:ext uri="{FF2B5EF4-FFF2-40B4-BE49-F238E27FC236}">
                  <a16:creationId xmlns:a16="http://schemas.microsoft.com/office/drawing/2014/main" id="{61FD87A3-28CF-F668-1F35-C2CF626B7248}"/>
                </a:ext>
              </a:extLst>
            </p:cNvPr>
            <p:cNvSpPr/>
            <p:nvPr/>
          </p:nvSpPr>
          <p:spPr>
            <a:xfrm>
              <a:off x="3582766" y="3720834"/>
              <a:ext cx="1358579" cy="87817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no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CocThuyTinh">
              <a:extLst>
                <a:ext uri="{FF2B5EF4-FFF2-40B4-BE49-F238E27FC236}">
                  <a16:creationId xmlns:a16="http://schemas.microsoft.com/office/drawing/2014/main" id="{1F51FECD-EC6E-22F2-DA91-7B26EECDBC7A}"/>
                </a:ext>
              </a:extLst>
            </p:cNvPr>
            <p:cNvGrpSpPr/>
            <p:nvPr/>
          </p:nvGrpSpPr>
          <p:grpSpPr>
            <a:xfrm>
              <a:off x="3578882" y="2921880"/>
              <a:ext cx="1432446" cy="1677130"/>
              <a:chOff x="3543300" y="3878556"/>
              <a:chExt cx="1525116" cy="1785629"/>
            </a:xfrm>
          </p:grpSpPr>
          <p:sp>
            <p:nvSpPr>
              <p:cNvPr id="7" name="Freeform: Shape 6">
                <a:extLst>
                  <a:ext uri="{FF2B5EF4-FFF2-40B4-BE49-F238E27FC236}">
                    <a16:creationId xmlns:a16="http://schemas.microsoft.com/office/drawing/2014/main" id="{8865691B-1E68-AB65-695D-D3DE425BC151}"/>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Connector 7">
                <a:extLst>
                  <a:ext uri="{FF2B5EF4-FFF2-40B4-BE49-F238E27FC236}">
                    <a16:creationId xmlns:a16="http://schemas.microsoft.com/office/drawing/2014/main" id="{06473048-DFE7-6D2A-A059-80100E34AF06}"/>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740766-B8EA-9B8F-8ED1-D34E29302498}"/>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1B40A6-160F-6927-C4DF-BB3651AC89CF}"/>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F655A7-63B4-08AA-F27B-AFAB804145A4}"/>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E0CBA1-7485-5402-14DC-8CC13B92F23A}"/>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9AAEFB50-2916-86D6-1836-7B4756914A0D}"/>
              </a:ext>
            </a:extLst>
          </p:cNvPr>
          <p:cNvGrpSpPr/>
          <p:nvPr/>
        </p:nvGrpSpPr>
        <p:grpSpPr>
          <a:xfrm rot="15930883">
            <a:off x="3152497" y="1750415"/>
            <a:ext cx="661969" cy="704727"/>
            <a:chOff x="3578882" y="2921880"/>
            <a:chExt cx="1432446" cy="1677130"/>
          </a:xfrm>
        </p:grpSpPr>
        <p:sp>
          <p:nvSpPr>
            <p:cNvPr id="14" name="Freeform: Shape 13">
              <a:extLst>
                <a:ext uri="{FF2B5EF4-FFF2-40B4-BE49-F238E27FC236}">
                  <a16:creationId xmlns:a16="http://schemas.microsoft.com/office/drawing/2014/main" id="{C980D2DD-71E5-6503-AE88-A10186A58EFA}"/>
                </a:ext>
              </a:extLst>
            </p:cNvPr>
            <p:cNvSpPr/>
            <p:nvPr/>
          </p:nvSpPr>
          <p:spPr>
            <a:xfrm>
              <a:off x="3582766" y="3720834"/>
              <a:ext cx="1358579" cy="878176"/>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no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CocThuyTinh">
              <a:extLst>
                <a:ext uri="{FF2B5EF4-FFF2-40B4-BE49-F238E27FC236}">
                  <a16:creationId xmlns:a16="http://schemas.microsoft.com/office/drawing/2014/main" id="{C8BAAD6D-95D2-375E-C96C-520E7495EFE2}"/>
                </a:ext>
              </a:extLst>
            </p:cNvPr>
            <p:cNvGrpSpPr/>
            <p:nvPr/>
          </p:nvGrpSpPr>
          <p:grpSpPr>
            <a:xfrm>
              <a:off x="3578882" y="2921880"/>
              <a:ext cx="1432446" cy="1677130"/>
              <a:chOff x="3543300" y="3878556"/>
              <a:chExt cx="1525116" cy="1785629"/>
            </a:xfrm>
          </p:grpSpPr>
          <p:sp>
            <p:nvSpPr>
              <p:cNvPr id="16" name="Freeform: Shape 15">
                <a:extLst>
                  <a:ext uri="{FF2B5EF4-FFF2-40B4-BE49-F238E27FC236}">
                    <a16:creationId xmlns:a16="http://schemas.microsoft.com/office/drawing/2014/main" id="{2AAA719E-F642-D1C9-B424-F0AE5628332D}"/>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 name="Straight Connector 16">
                <a:extLst>
                  <a:ext uri="{FF2B5EF4-FFF2-40B4-BE49-F238E27FC236}">
                    <a16:creationId xmlns:a16="http://schemas.microsoft.com/office/drawing/2014/main" id="{17C25DED-6EC8-B85F-E741-8A5283484F1C}"/>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8C18CD-7C80-10A3-E5AE-3051F7528740}"/>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1FFD30-F3CA-4B5C-140D-EC2B2031DC43}"/>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45E80D-3462-6B8A-EF22-CBF056FE5452}"/>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36D2E0-D25F-3113-0EEF-96330BE37137}"/>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sp>
        <p:nvSpPr>
          <p:cNvPr id="2" name="Text Box 10">
            <a:extLst>
              <a:ext uri="{FF2B5EF4-FFF2-40B4-BE49-F238E27FC236}">
                <a16:creationId xmlns:a16="http://schemas.microsoft.com/office/drawing/2014/main" id="{152E7FA9-5CB3-DDD6-2DC7-EE31FFB7F657}"/>
              </a:ext>
            </a:extLst>
          </p:cNvPr>
          <p:cNvSpPr txBox="1">
            <a:spLocks noChangeArrowheads="1"/>
          </p:cNvSpPr>
          <p:nvPr/>
        </p:nvSpPr>
        <p:spPr bwMode="auto">
          <a:xfrm>
            <a:off x="372069" y="1042586"/>
            <a:ext cx="1961210" cy="1800493"/>
          </a:xfrm>
          <a:prstGeom prst="rect">
            <a:avLst/>
          </a:prstGeom>
          <a:solidFill>
            <a:schemeClr val="bg1">
              <a:lumMod val="40000"/>
              <a:lumOff val="6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vi-VN" sz="2100" dirty="0">
                <a:solidFill>
                  <a:srgbClr val="0070C0"/>
                </a:solidFill>
                <a:latin typeface="Times New Roman" panose="02020603050405020304" pitchFamily="18" charset="0"/>
                <a:cs typeface="Times New Roman" panose="02020603050405020304" pitchFamily="18" charset="0"/>
              </a:rPr>
              <a:t>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barium chloride BaCl</a:t>
            </a:r>
            <a:r>
              <a:rPr lang="en-US" altLang="vi-VN" sz="2100" baseline="-25000" dirty="0">
                <a:solidFill>
                  <a:srgbClr val="0070C0"/>
                </a:solidFill>
                <a:latin typeface="Times New Roman" panose="02020603050405020304" pitchFamily="18" charset="0"/>
                <a:cs typeface="Times New Roman" panose="02020603050405020304" pitchFamily="18" charset="0"/>
              </a:rPr>
              <a:t>2</a:t>
            </a:r>
            <a:r>
              <a:rPr lang="en-US" altLang="vi-VN" sz="2100" dirty="0">
                <a:solidFill>
                  <a:srgbClr val="0070C0"/>
                </a:solidFill>
                <a:latin typeface="Times New Roman" panose="02020603050405020304" pitchFamily="18" charset="0"/>
                <a:cs typeface="Times New Roman" panose="02020603050405020304" pitchFamily="18" charset="0"/>
              </a:rPr>
              <a:t> </a:t>
            </a:r>
            <a:r>
              <a:rPr lang="en-US" altLang="vi-VN" sz="2100" dirty="0" err="1">
                <a:solidFill>
                  <a:srgbClr val="0070C0"/>
                </a:solidFill>
                <a:latin typeface="Times New Roman" panose="02020603050405020304" pitchFamily="18" charset="0"/>
                <a:cs typeface="Times New Roman" panose="02020603050405020304" pitchFamily="18" charset="0"/>
              </a:rPr>
              <a:t>và</a:t>
            </a:r>
            <a:r>
              <a:rPr lang="en-US" altLang="vi-VN" sz="2100" dirty="0">
                <a:solidFill>
                  <a:srgbClr val="0070C0"/>
                </a:solidFill>
                <a:latin typeface="Times New Roman" panose="02020603050405020304" pitchFamily="18" charset="0"/>
                <a:cs typeface="Times New Roman" panose="02020603050405020304" pitchFamily="18" charset="0"/>
              </a:rPr>
              <a:t> Dung </a:t>
            </a:r>
            <a:r>
              <a:rPr lang="en-US" altLang="vi-VN" sz="2100" dirty="0" err="1">
                <a:solidFill>
                  <a:srgbClr val="0070C0"/>
                </a:solidFill>
                <a:latin typeface="Times New Roman" panose="02020603050405020304" pitchFamily="18" charset="0"/>
                <a:cs typeface="Times New Roman" panose="02020603050405020304" pitchFamily="18" charset="0"/>
              </a:rPr>
              <a:t>dịch</a:t>
            </a:r>
            <a:r>
              <a:rPr lang="en-US" altLang="vi-VN" sz="21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sodium sulfate </a:t>
            </a:r>
            <a:r>
              <a:rPr lang="en-US" altLang="vi-VN" sz="2100" dirty="0">
                <a:solidFill>
                  <a:srgbClr val="0070C0"/>
                </a:solidFill>
                <a:latin typeface="Times New Roman" panose="02020603050405020304" pitchFamily="18" charset="0"/>
                <a:cs typeface="Times New Roman" panose="02020603050405020304" pitchFamily="18" charset="0"/>
              </a:rPr>
              <a:t>Na</a:t>
            </a:r>
            <a:r>
              <a:rPr lang="en-US" altLang="vi-VN" sz="2100" baseline="-25000" dirty="0">
                <a:solidFill>
                  <a:srgbClr val="0070C0"/>
                </a:solidFill>
                <a:latin typeface="Times New Roman" panose="02020603050405020304" pitchFamily="18" charset="0"/>
                <a:cs typeface="Times New Roman" panose="02020603050405020304" pitchFamily="18" charset="0"/>
              </a:rPr>
              <a:t>2</a:t>
            </a:r>
            <a:r>
              <a:rPr lang="en-US" altLang="vi-VN" sz="2100" dirty="0">
                <a:solidFill>
                  <a:srgbClr val="0070C0"/>
                </a:solidFill>
                <a:latin typeface="Times New Roman" panose="02020603050405020304" pitchFamily="18" charset="0"/>
                <a:cs typeface="Times New Roman" panose="02020603050405020304" pitchFamily="18" charset="0"/>
              </a:rPr>
              <a:t>SO</a:t>
            </a:r>
            <a:r>
              <a:rPr lang="en-US" altLang="vi-VN" sz="2100" baseline="-25000" dirty="0">
                <a:solidFill>
                  <a:srgbClr val="0070C0"/>
                </a:solidFill>
                <a:latin typeface="Times New Roman" panose="02020603050405020304" pitchFamily="18" charset="0"/>
                <a:cs typeface="Times New Roman" panose="02020603050405020304" pitchFamily="18" charset="0"/>
              </a:rPr>
              <a:t>4</a:t>
            </a:r>
            <a:endParaRPr lang="en-US" altLang="vi-VN" sz="2100" dirty="0">
              <a:solidFill>
                <a:srgbClr val="0070C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CA6F4B3-8B9D-A856-E2C1-831972EC96C9}"/>
              </a:ext>
            </a:extLst>
          </p:cNvPr>
          <p:cNvGrpSpPr/>
          <p:nvPr/>
        </p:nvGrpSpPr>
        <p:grpSpPr>
          <a:xfrm>
            <a:off x="2573688" y="2555535"/>
            <a:ext cx="661969" cy="704727"/>
            <a:chOff x="3578882" y="2921880"/>
            <a:chExt cx="1432446" cy="1677130"/>
          </a:xfrm>
        </p:grpSpPr>
        <p:sp>
          <p:nvSpPr>
            <p:cNvPr id="22" name="Freeform: Shape 21">
              <a:extLst>
                <a:ext uri="{FF2B5EF4-FFF2-40B4-BE49-F238E27FC236}">
                  <a16:creationId xmlns:a16="http://schemas.microsoft.com/office/drawing/2014/main" id="{C419D721-991A-FC64-2445-6DE931AEA852}"/>
                </a:ext>
              </a:extLst>
            </p:cNvPr>
            <p:cNvSpPr/>
            <p:nvPr/>
          </p:nvSpPr>
          <p:spPr>
            <a:xfrm>
              <a:off x="3582766" y="3140503"/>
              <a:ext cx="1358579" cy="1458507"/>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579" h="1172396">
                  <a:moveTo>
                    <a:pt x="270728" y="5"/>
                  </a:moveTo>
                  <a:cubicBezTo>
                    <a:pt x="365669" y="-83"/>
                    <a:pt x="453776" y="975"/>
                    <a:pt x="525389" y="2386"/>
                  </a:cubicBezTo>
                  <a:cubicBezTo>
                    <a:pt x="811844" y="8030"/>
                    <a:pt x="989645" y="79998"/>
                    <a:pt x="1211189" y="87053"/>
                  </a:cubicBezTo>
                  <a:cubicBezTo>
                    <a:pt x="1238882" y="87935"/>
                    <a:pt x="1267766" y="86193"/>
                    <a:pt x="1297352" y="82687"/>
                  </a:cubicBezTo>
                  <a:lnTo>
                    <a:pt x="1358579" y="72560"/>
                  </a:lnTo>
                  <a:lnTo>
                    <a:pt x="1356308" y="992893"/>
                  </a:lnTo>
                  <a:cubicBezTo>
                    <a:pt x="1356308" y="1092029"/>
                    <a:pt x="1275941" y="1172396"/>
                    <a:pt x="1176804" y="1172396"/>
                  </a:cubicBezTo>
                  <a:lnTo>
                    <a:pt x="689214" y="1172396"/>
                  </a:lnTo>
                  <a:lnTo>
                    <a:pt x="671601" y="1172396"/>
                  </a:lnTo>
                  <a:lnTo>
                    <a:pt x="184010" y="1172396"/>
                  </a:lnTo>
                  <a:cubicBezTo>
                    <a:pt x="84873" y="1172396"/>
                    <a:pt x="4506" y="1092029"/>
                    <a:pt x="4506" y="992893"/>
                  </a:cubicBezTo>
                  <a:cubicBezTo>
                    <a:pt x="3824" y="716589"/>
                    <a:pt x="1855" y="373344"/>
                    <a:pt x="208" y="46835"/>
                  </a:cubicBezTo>
                  <a:lnTo>
                    <a:pt x="0" y="3934"/>
                  </a:lnTo>
                  <a:lnTo>
                    <a:pt x="124397" y="1097"/>
                  </a:lnTo>
                  <a:cubicBezTo>
                    <a:pt x="174078" y="380"/>
                    <a:pt x="223257" y="49"/>
                    <a:pt x="270728" y="5"/>
                  </a:cubicBezTo>
                  <a:close/>
                </a:path>
              </a:pathLst>
            </a:custGeom>
            <a:solidFill>
              <a:schemeClr val="bg2"/>
            </a:solidFill>
            <a:ln>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CocThuyTinh">
              <a:extLst>
                <a:ext uri="{FF2B5EF4-FFF2-40B4-BE49-F238E27FC236}">
                  <a16:creationId xmlns:a16="http://schemas.microsoft.com/office/drawing/2014/main" id="{D6712C09-4856-5A48-0CF2-C3F5759D6805}"/>
                </a:ext>
              </a:extLst>
            </p:cNvPr>
            <p:cNvGrpSpPr/>
            <p:nvPr/>
          </p:nvGrpSpPr>
          <p:grpSpPr>
            <a:xfrm>
              <a:off x="3578882" y="2921880"/>
              <a:ext cx="1432446" cy="1677130"/>
              <a:chOff x="3543300" y="3878556"/>
              <a:chExt cx="1525116" cy="1785629"/>
            </a:xfrm>
          </p:grpSpPr>
          <p:sp>
            <p:nvSpPr>
              <p:cNvPr id="24" name="Freeform: Shape 23">
                <a:extLst>
                  <a:ext uri="{FF2B5EF4-FFF2-40B4-BE49-F238E27FC236}">
                    <a16:creationId xmlns:a16="http://schemas.microsoft.com/office/drawing/2014/main" id="{68024A3F-058B-3C24-95CA-00EED3053135}"/>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5" name="Straight Connector 24">
                <a:extLst>
                  <a:ext uri="{FF2B5EF4-FFF2-40B4-BE49-F238E27FC236}">
                    <a16:creationId xmlns:a16="http://schemas.microsoft.com/office/drawing/2014/main" id="{145D69CA-CA27-45B0-F8F6-E170E5A12A98}"/>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17D9BB-023E-980D-E3A8-BB28C2437F75}"/>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CA995D-A276-2943-CD37-C32E5E848A0C}"/>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8F7E43-5CB6-C748-49BE-F4C0C7E0863C}"/>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773337E-F6D9-755E-CE8B-1DE0F98B9B3B}"/>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grpSp>
      <p:sp>
        <p:nvSpPr>
          <p:cNvPr id="30" name="Line 11">
            <a:extLst>
              <a:ext uri="{FF2B5EF4-FFF2-40B4-BE49-F238E27FC236}">
                <a16:creationId xmlns:a16="http://schemas.microsoft.com/office/drawing/2014/main" id="{6C51E95C-B80B-F2DC-1750-EE39243BFDC4}"/>
              </a:ext>
            </a:extLst>
          </p:cNvPr>
          <p:cNvSpPr>
            <a:spLocks noChangeShapeType="1"/>
          </p:cNvSpPr>
          <p:nvPr/>
        </p:nvSpPr>
        <p:spPr bwMode="auto">
          <a:xfrm>
            <a:off x="1488471" y="2795831"/>
            <a:ext cx="1119798" cy="159107"/>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14337" name="!!CocThuyTinh">
            <a:extLst>
              <a:ext uri="{FF2B5EF4-FFF2-40B4-BE49-F238E27FC236}">
                <a16:creationId xmlns:a16="http://schemas.microsoft.com/office/drawing/2014/main" id="{67447781-7C38-F5D9-A10E-24A0C60BA231}"/>
              </a:ext>
            </a:extLst>
          </p:cNvPr>
          <p:cNvGrpSpPr/>
          <p:nvPr/>
        </p:nvGrpSpPr>
        <p:grpSpPr>
          <a:xfrm>
            <a:off x="3304377" y="2572364"/>
            <a:ext cx="661969" cy="704727"/>
            <a:chOff x="3543300" y="3878556"/>
            <a:chExt cx="1525116" cy="1785629"/>
          </a:xfrm>
        </p:grpSpPr>
        <p:sp>
          <p:nvSpPr>
            <p:cNvPr id="14338" name="Freeform: Shape 14337">
              <a:extLst>
                <a:ext uri="{FF2B5EF4-FFF2-40B4-BE49-F238E27FC236}">
                  <a16:creationId xmlns:a16="http://schemas.microsoft.com/office/drawing/2014/main" id="{F4E136D2-E1BF-3F6F-4A84-ECF19F5BEBCF}"/>
                </a:ext>
              </a:extLst>
            </p:cNvPr>
            <p:cNvSpPr/>
            <p:nvPr/>
          </p:nvSpPr>
          <p:spPr>
            <a:xfrm flipH="1">
              <a:off x="3543300" y="3878556"/>
              <a:ext cx="1525116" cy="1785629"/>
            </a:xfrm>
            <a:custGeom>
              <a:avLst/>
              <a:gdLst>
                <a:gd name="connsiteX0" fmla="*/ 240242 w 486193"/>
                <a:gd name="connsiteY0" fmla="*/ 0 h 532394"/>
                <a:gd name="connsiteX1" fmla="*/ 3 w 486193"/>
                <a:gd name="connsiteY1" fmla="*/ 0 h 532394"/>
                <a:gd name="connsiteX2" fmla="*/ 22950 w 486193"/>
                <a:gd name="connsiteY2" fmla="*/ 44320 h 532394"/>
                <a:gd name="connsiteX3" fmla="*/ 24011 w 486193"/>
                <a:gd name="connsiteY3" fmla="*/ 474210 h 532394"/>
                <a:gd name="connsiteX4" fmla="*/ 82195 w 486193"/>
                <a:gd name="connsiteY4" fmla="*/ 532394 h 532394"/>
                <a:gd name="connsiteX5" fmla="*/ 240242 w 486193"/>
                <a:gd name="connsiteY5" fmla="*/ 532394 h 532394"/>
                <a:gd name="connsiteX6" fmla="*/ 486190 w 486193"/>
                <a:gd name="connsiteY6" fmla="*/ 0 h 532394"/>
                <a:gd name="connsiteX7" fmla="*/ 245951 w 486193"/>
                <a:gd name="connsiteY7" fmla="*/ 0 h 532394"/>
                <a:gd name="connsiteX8" fmla="*/ 245951 w 486193"/>
                <a:gd name="connsiteY8" fmla="*/ 532394 h 532394"/>
                <a:gd name="connsiteX9" fmla="*/ 403998 w 486193"/>
                <a:gd name="connsiteY9" fmla="*/ 532394 h 532394"/>
                <a:gd name="connsiteX10" fmla="*/ 462182 w 486193"/>
                <a:gd name="connsiteY10" fmla="*/ 474210 h 532394"/>
                <a:gd name="connsiteX11" fmla="*/ 463243 w 486193"/>
                <a:gd name="connsiteY11" fmla="*/ 44320 h 532394"/>
                <a:gd name="connsiteX12" fmla="*/ 486190 w 486193"/>
                <a:gd name="connsiteY12" fmla="*/ 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486190 w 486193"/>
                <a:gd name="connsiteY12" fmla="*/ 0 h 532394"/>
                <a:gd name="connsiteX13" fmla="*/ 337391 w 486193"/>
                <a:gd name="connsiteY13" fmla="*/ 91440 h 532394"/>
                <a:gd name="connsiteX0" fmla="*/ 245951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12" fmla="*/ 245951 w 486193"/>
                <a:gd name="connsiteY12" fmla="*/ 0 h 532394"/>
                <a:gd name="connsiteX0" fmla="*/ 240242 w 486193"/>
                <a:gd name="connsiteY0" fmla="*/ 0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11" fmla="*/ 240242 w 486193"/>
                <a:gd name="connsiteY11" fmla="*/ 0 h 532394"/>
                <a:gd name="connsiteX0" fmla="*/ 240242 w 486193"/>
                <a:gd name="connsiteY0" fmla="*/ 532394 h 532394"/>
                <a:gd name="connsiteX1" fmla="*/ 245951 w 486193"/>
                <a:gd name="connsiteY1" fmla="*/ 532394 h 532394"/>
                <a:gd name="connsiteX2" fmla="*/ 403998 w 486193"/>
                <a:gd name="connsiteY2" fmla="*/ 532394 h 532394"/>
                <a:gd name="connsiteX3" fmla="*/ 462182 w 486193"/>
                <a:gd name="connsiteY3" fmla="*/ 474210 h 532394"/>
                <a:gd name="connsiteX4" fmla="*/ 463243 w 486193"/>
                <a:gd name="connsiteY4" fmla="*/ 44320 h 532394"/>
                <a:gd name="connsiteX5" fmla="*/ 486190 w 486193"/>
                <a:gd name="connsiteY5" fmla="*/ 0 h 532394"/>
                <a:gd name="connsiteX6" fmla="*/ 3 w 486193"/>
                <a:gd name="connsiteY6" fmla="*/ 0 h 532394"/>
                <a:gd name="connsiteX7" fmla="*/ 22950 w 486193"/>
                <a:gd name="connsiteY7" fmla="*/ 44320 h 532394"/>
                <a:gd name="connsiteX8" fmla="*/ 24011 w 486193"/>
                <a:gd name="connsiteY8" fmla="*/ 474210 h 532394"/>
                <a:gd name="connsiteX9" fmla="*/ 82195 w 486193"/>
                <a:gd name="connsiteY9" fmla="*/ 532394 h 532394"/>
                <a:gd name="connsiteX10" fmla="*/ 240242 w 486193"/>
                <a:gd name="connsiteY10" fmla="*/ 532394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10" fmla="*/ 91443 w 486193"/>
                <a:gd name="connsiteY10" fmla="*/ 91440 h 532394"/>
                <a:gd name="connsiteX0" fmla="*/ 3 w 486193"/>
                <a:gd name="connsiteY0" fmla="*/ 0 h 532394"/>
                <a:gd name="connsiteX1" fmla="*/ 22950 w 486193"/>
                <a:gd name="connsiteY1" fmla="*/ 44320 h 532394"/>
                <a:gd name="connsiteX2" fmla="*/ 24011 w 486193"/>
                <a:gd name="connsiteY2" fmla="*/ 474210 h 532394"/>
                <a:gd name="connsiteX3" fmla="*/ 82195 w 486193"/>
                <a:gd name="connsiteY3" fmla="*/ 532394 h 532394"/>
                <a:gd name="connsiteX4" fmla="*/ 240242 w 486193"/>
                <a:gd name="connsiteY4" fmla="*/ 532394 h 532394"/>
                <a:gd name="connsiteX5" fmla="*/ 245951 w 486193"/>
                <a:gd name="connsiteY5" fmla="*/ 532394 h 532394"/>
                <a:gd name="connsiteX6" fmla="*/ 403998 w 486193"/>
                <a:gd name="connsiteY6" fmla="*/ 532394 h 532394"/>
                <a:gd name="connsiteX7" fmla="*/ 462182 w 486193"/>
                <a:gd name="connsiteY7" fmla="*/ 474210 h 532394"/>
                <a:gd name="connsiteX8" fmla="*/ 463243 w 486193"/>
                <a:gd name="connsiteY8" fmla="*/ 44320 h 532394"/>
                <a:gd name="connsiteX9" fmla="*/ 486190 w 486193"/>
                <a:gd name="connsiteY9" fmla="*/ 0 h 532394"/>
                <a:gd name="connsiteX0" fmla="*/ 3 w 463243"/>
                <a:gd name="connsiteY0" fmla="*/ 0 h 532394"/>
                <a:gd name="connsiteX1" fmla="*/ 22950 w 463243"/>
                <a:gd name="connsiteY1" fmla="*/ 44320 h 532394"/>
                <a:gd name="connsiteX2" fmla="*/ 24011 w 463243"/>
                <a:gd name="connsiteY2" fmla="*/ 474210 h 532394"/>
                <a:gd name="connsiteX3" fmla="*/ 82195 w 463243"/>
                <a:gd name="connsiteY3" fmla="*/ 532394 h 532394"/>
                <a:gd name="connsiteX4" fmla="*/ 240242 w 463243"/>
                <a:gd name="connsiteY4" fmla="*/ 532394 h 532394"/>
                <a:gd name="connsiteX5" fmla="*/ 245951 w 463243"/>
                <a:gd name="connsiteY5" fmla="*/ 532394 h 532394"/>
                <a:gd name="connsiteX6" fmla="*/ 403998 w 463243"/>
                <a:gd name="connsiteY6" fmla="*/ 532394 h 532394"/>
                <a:gd name="connsiteX7" fmla="*/ 462182 w 463243"/>
                <a:gd name="connsiteY7" fmla="*/ 474210 h 532394"/>
                <a:gd name="connsiteX8" fmla="*/ 463243 w 463243"/>
                <a:gd name="connsiteY8" fmla="*/ 44320 h 532394"/>
                <a:gd name="connsiteX0" fmla="*/ 3 w 464311"/>
                <a:gd name="connsiteY0" fmla="*/ 0 h 532394"/>
                <a:gd name="connsiteX1" fmla="*/ 22950 w 464311"/>
                <a:gd name="connsiteY1" fmla="*/ 44320 h 532394"/>
                <a:gd name="connsiteX2" fmla="*/ 24011 w 464311"/>
                <a:gd name="connsiteY2" fmla="*/ 474210 h 532394"/>
                <a:gd name="connsiteX3" fmla="*/ 82195 w 464311"/>
                <a:gd name="connsiteY3" fmla="*/ 532394 h 532394"/>
                <a:gd name="connsiteX4" fmla="*/ 240242 w 464311"/>
                <a:gd name="connsiteY4" fmla="*/ 532394 h 532394"/>
                <a:gd name="connsiteX5" fmla="*/ 245951 w 464311"/>
                <a:gd name="connsiteY5" fmla="*/ 532394 h 532394"/>
                <a:gd name="connsiteX6" fmla="*/ 403998 w 464311"/>
                <a:gd name="connsiteY6" fmla="*/ 532394 h 532394"/>
                <a:gd name="connsiteX7" fmla="*/ 462182 w 464311"/>
                <a:gd name="connsiteY7" fmla="*/ 474210 h 532394"/>
                <a:gd name="connsiteX8" fmla="*/ 464311 w 464311"/>
                <a:gd name="connsiteY8" fmla="*/ 8000 h 532394"/>
                <a:gd name="connsiteX0" fmla="*/ 3 w 466447"/>
                <a:gd name="connsiteY0" fmla="*/ 10160 h 542554"/>
                <a:gd name="connsiteX1" fmla="*/ 22950 w 466447"/>
                <a:gd name="connsiteY1" fmla="*/ 54480 h 542554"/>
                <a:gd name="connsiteX2" fmla="*/ 24011 w 466447"/>
                <a:gd name="connsiteY2" fmla="*/ 484370 h 542554"/>
                <a:gd name="connsiteX3" fmla="*/ 82195 w 466447"/>
                <a:gd name="connsiteY3" fmla="*/ 542554 h 542554"/>
                <a:gd name="connsiteX4" fmla="*/ 240242 w 466447"/>
                <a:gd name="connsiteY4" fmla="*/ 542554 h 542554"/>
                <a:gd name="connsiteX5" fmla="*/ 245951 w 466447"/>
                <a:gd name="connsiteY5" fmla="*/ 542554 h 542554"/>
                <a:gd name="connsiteX6" fmla="*/ 403998 w 466447"/>
                <a:gd name="connsiteY6" fmla="*/ 542554 h 542554"/>
                <a:gd name="connsiteX7" fmla="*/ 462182 w 466447"/>
                <a:gd name="connsiteY7" fmla="*/ 484370 h 542554"/>
                <a:gd name="connsiteX8" fmla="*/ 466447 w 466447"/>
                <a:gd name="connsiteY8" fmla="*/ 0 h 542554"/>
                <a:gd name="connsiteX0" fmla="*/ 3 w 464311"/>
                <a:gd name="connsiteY0" fmla="*/ 11228 h 543622"/>
                <a:gd name="connsiteX1" fmla="*/ 22950 w 464311"/>
                <a:gd name="connsiteY1" fmla="*/ 55548 h 543622"/>
                <a:gd name="connsiteX2" fmla="*/ 24011 w 464311"/>
                <a:gd name="connsiteY2" fmla="*/ 485438 h 543622"/>
                <a:gd name="connsiteX3" fmla="*/ 82195 w 464311"/>
                <a:gd name="connsiteY3" fmla="*/ 543622 h 543622"/>
                <a:gd name="connsiteX4" fmla="*/ 240242 w 464311"/>
                <a:gd name="connsiteY4" fmla="*/ 543622 h 543622"/>
                <a:gd name="connsiteX5" fmla="*/ 245951 w 464311"/>
                <a:gd name="connsiteY5" fmla="*/ 543622 h 543622"/>
                <a:gd name="connsiteX6" fmla="*/ 403998 w 464311"/>
                <a:gd name="connsiteY6" fmla="*/ 543622 h 543622"/>
                <a:gd name="connsiteX7" fmla="*/ 462182 w 464311"/>
                <a:gd name="connsiteY7" fmla="*/ 485438 h 543622"/>
                <a:gd name="connsiteX8" fmla="*/ 464311 w 464311"/>
                <a:gd name="connsiteY8" fmla="*/ 0 h 54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1" h="543622">
                  <a:moveTo>
                    <a:pt x="3" y="11228"/>
                  </a:moveTo>
                  <a:cubicBezTo>
                    <a:pt x="-351" y="26002"/>
                    <a:pt x="23304" y="40775"/>
                    <a:pt x="22950" y="55548"/>
                  </a:cubicBezTo>
                  <a:cubicBezTo>
                    <a:pt x="23304" y="198845"/>
                    <a:pt x="23657" y="342141"/>
                    <a:pt x="24011" y="485438"/>
                  </a:cubicBezTo>
                  <a:cubicBezTo>
                    <a:pt x="24011" y="517572"/>
                    <a:pt x="50061" y="543622"/>
                    <a:pt x="82195" y="543622"/>
                  </a:cubicBezTo>
                  <a:lnTo>
                    <a:pt x="240242" y="543622"/>
                  </a:lnTo>
                  <a:lnTo>
                    <a:pt x="245951" y="543622"/>
                  </a:lnTo>
                  <a:lnTo>
                    <a:pt x="403998" y="543622"/>
                  </a:lnTo>
                  <a:cubicBezTo>
                    <a:pt x="436132" y="543622"/>
                    <a:pt x="462182" y="517572"/>
                    <a:pt x="462182" y="485438"/>
                  </a:cubicBezTo>
                  <a:cubicBezTo>
                    <a:pt x="462536" y="342141"/>
                    <a:pt x="463957" y="143297"/>
                    <a:pt x="464311" y="0"/>
                  </a:cubicBezTo>
                </a:path>
              </a:pathLst>
            </a:custGeom>
            <a:noFill/>
            <a:ln w="50800" cap="rnd">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4339" name="Straight Connector 14338">
              <a:extLst>
                <a:ext uri="{FF2B5EF4-FFF2-40B4-BE49-F238E27FC236}">
                  <a16:creationId xmlns:a16="http://schemas.microsoft.com/office/drawing/2014/main" id="{6312EC89-1926-9C2D-65C0-C62AEF05834A}"/>
                </a:ext>
              </a:extLst>
            </p:cNvPr>
            <p:cNvCxnSpPr>
              <a:cxnSpLocks/>
            </p:cNvCxnSpPr>
            <p:nvPr/>
          </p:nvCxnSpPr>
          <p:spPr>
            <a:xfrm flipH="1">
              <a:off x="3629321" y="4066677"/>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340" name="Straight Connector 14339">
              <a:extLst>
                <a:ext uri="{FF2B5EF4-FFF2-40B4-BE49-F238E27FC236}">
                  <a16:creationId xmlns:a16="http://schemas.microsoft.com/office/drawing/2014/main" id="{69960402-FEDB-219F-5F77-3258CE0FEB9C}"/>
                </a:ext>
              </a:extLst>
            </p:cNvPr>
            <p:cNvCxnSpPr>
              <a:cxnSpLocks/>
            </p:cNvCxnSpPr>
            <p:nvPr/>
          </p:nvCxnSpPr>
          <p:spPr>
            <a:xfrm flipH="1">
              <a:off x="3629321" y="439793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341" name="Straight Connector 14340">
              <a:extLst>
                <a:ext uri="{FF2B5EF4-FFF2-40B4-BE49-F238E27FC236}">
                  <a16:creationId xmlns:a16="http://schemas.microsoft.com/office/drawing/2014/main" id="{88805318-B215-4163-4F62-62F4068998EA}"/>
                </a:ext>
              </a:extLst>
            </p:cNvPr>
            <p:cNvCxnSpPr>
              <a:cxnSpLocks/>
            </p:cNvCxnSpPr>
            <p:nvPr/>
          </p:nvCxnSpPr>
          <p:spPr>
            <a:xfrm flipH="1">
              <a:off x="3629321" y="4729198"/>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342" name="Straight Connector 14341">
              <a:extLst>
                <a:ext uri="{FF2B5EF4-FFF2-40B4-BE49-F238E27FC236}">
                  <a16:creationId xmlns:a16="http://schemas.microsoft.com/office/drawing/2014/main" id="{AD26A09B-0363-DCB4-8146-1805982EF86F}"/>
                </a:ext>
              </a:extLst>
            </p:cNvPr>
            <p:cNvCxnSpPr>
              <a:cxnSpLocks/>
            </p:cNvCxnSpPr>
            <p:nvPr/>
          </p:nvCxnSpPr>
          <p:spPr>
            <a:xfrm flipH="1">
              <a:off x="3629321" y="5060459"/>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cxnSp>
          <p:nvCxnSpPr>
            <p:cNvPr id="14343" name="Straight Connector 14342">
              <a:extLst>
                <a:ext uri="{FF2B5EF4-FFF2-40B4-BE49-F238E27FC236}">
                  <a16:creationId xmlns:a16="http://schemas.microsoft.com/office/drawing/2014/main" id="{A8AAF437-8E9F-25B7-4EE0-73EACC46365A}"/>
                </a:ext>
              </a:extLst>
            </p:cNvPr>
            <p:cNvCxnSpPr>
              <a:cxnSpLocks/>
            </p:cNvCxnSpPr>
            <p:nvPr/>
          </p:nvCxnSpPr>
          <p:spPr>
            <a:xfrm flipH="1">
              <a:off x="3629321" y="5391720"/>
              <a:ext cx="93639" cy="0"/>
            </a:xfrm>
            <a:prstGeom prst="line">
              <a:avLst/>
            </a:prstGeom>
            <a:ln w="38100" cap="rnd">
              <a:solidFill>
                <a:srgbClr val="002060">
                  <a:alpha val="51000"/>
                </a:srgbClr>
              </a:solidFill>
              <a:roun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2693633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32" presetClass="emph" presetSubtype="0" fill="hold" nodeType="withEffect">
                                  <p:stCondLst>
                                    <p:cond delay="0"/>
                                  </p:stCondLst>
                                  <p:childTnLst>
                                    <p:animRot by="120000">
                                      <p:cBhvr>
                                        <p:cTn id="9" dur="510" fill="hold">
                                          <p:stCondLst>
                                            <p:cond delay="0"/>
                                          </p:stCondLst>
                                        </p:cTn>
                                        <p:tgtEl>
                                          <p:spTgt spid="13"/>
                                        </p:tgtEl>
                                        <p:attrNameLst>
                                          <p:attrName>r</p:attrName>
                                        </p:attrNameLst>
                                      </p:cBhvr>
                                    </p:animRot>
                                    <p:animRot by="-240000">
                                      <p:cBhvr>
                                        <p:cTn id="10" dur="1020" fill="hold">
                                          <p:stCondLst>
                                            <p:cond delay="1020"/>
                                          </p:stCondLst>
                                        </p:cTn>
                                        <p:tgtEl>
                                          <p:spTgt spid="13"/>
                                        </p:tgtEl>
                                        <p:attrNameLst>
                                          <p:attrName>r</p:attrName>
                                        </p:attrNameLst>
                                      </p:cBhvr>
                                    </p:animRot>
                                    <p:animRot by="240000">
                                      <p:cBhvr>
                                        <p:cTn id="11" dur="1020" fill="hold">
                                          <p:stCondLst>
                                            <p:cond delay="2040"/>
                                          </p:stCondLst>
                                        </p:cTn>
                                        <p:tgtEl>
                                          <p:spTgt spid="13"/>
                                        </p:tgtEl>
                                        <p:attrNameLst>
                                          <p:attrName>r</p:attrName>
                                        </p:attrNameLst>
                                      </p:cBhvr>
                                    </p:animRot>
                                    <p:animRot by="-240000">
                                      <p:cBhvr>
                                        <p:cTn id="12" dur="1020" fill="hold">
                                          <p:stCondLst>
                                            <p:cond delay="3060"/>
                                          </p:stCondLst>
                                        </p:cTn>
                                        <p:tgtEl>
                                          <p:spTgt spid="13"/>
                                        </p:tgtEl>
                                        <p:attrNameLst>
                                          <p:attrName>r</p:attrName>
                                        </p:attrNameLst>
                                      </p:cBhvr>
                                    </p:animRot>
                                    <p:animRot by="120000">
                                      <p:cBhvr>
                                        <p:cTn id="13" dur="1020" fill="hold">
                                          <p:stCondLst>
                                            <p:cond delay="4080"/>
                                          </p:stCondLst>
                                        </p:cTn>
                                        <p:tgtEl>
                                          <p:spTgt spid="13"/>
                                        </p:tgtEl>
                                        <p:attrNameLst>
                                          <p:attrName>r</p:attrName>
                                        </p:attrNameLst>
                                      </p:cBhvr>
                                    </p:animRot>
                                  </p:childTnLst>
                                </p:cTn>
                              </p:par>
                              <p:par>
                                <p:cTn id="14" presetID="47" presetClass="entr" presetSubtype="0" fill="hold" nodeType="withEffect">
                                  <p:stCondLst>
                                    <p:cond delay="0"/>
                                  </p:stCondLst>
                                  <p:childTnLst>
                                    <p:set>
                                      <p:cBhvr>
                                        <p:cTn id="15" dur="1" fill="hold">
                                          <p:stCondLst>
                                            <p:cond delay="0"/>
                                          </p:stCondLst>
                                        </p:cTn>
                                        <p:tgtEl>
                                          <p:spTgt spid="51213"/>
                                        </p:tgtEl>
                                        <p:attrNameLst>
                                          <p:attrName>style.visibility</p:attrName>
                                        </p:attrNameLst>
                                      </p:cBhvr>
                                      <p:to>
                                        <p:strVal val="visible"/>
                                      </p:to>
                                    </p:set>
                                    <p:animEffect transition="in" filter="fade">
                                      <p:cBhvr>
                                        <p:cTn id="16" dur="1000"/>
                                        <p:tgtEl>
                                          <p:spTgt spid="51213"/>
                                        </p:tgtEl>
                                      </p:cBhvr>
                                    </p:animEffect>
                                    <p:anim calcmode="lin" valueType="num">
                                      <p:cBhvr>
                                        <p:cTn id="17" dur="1000" fill="hold"/>
                                        <p:tgtEl>
                                          <p:spTgt spid="51213"/>
                                        </p:tgtEl>
                                        <p:attrNameLst>
                                          <p:attrName>ppt_x</p:attrName>
                                        </p:attrNameLst>
                                      </p:cBhvr>
                                      <p:tavLst>
                                        <p:tav tm="0">
                                          <p:val>
                                            <p:strVal val="#ppt_x"/>
                                          </p:val>
                                        </p:tav>
                                        <p:tav tm="100000">
                                          <p:val>
                                            <p:strVal val="#ppt_x"/>
                                          </p:val>
                                        </p:tav>
                                      </p:tavLst>
                                    </p:anim>
                                    <p:anim calcmode="lin" valueType="num">
                                      <p:cBhvr>
                                        <p:cTn id="18" dur="1000" fill="hold"/>
                                        <p:tgtEl>
                                          <p:spTgt spid="5121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1212"/>
                                        </p:tgtEl>
                                        <p:attrNameLst>
                                          <p:attrName>style.visibility</p:attrName>
                                        </p:attrNameLst>
                                      </p:cBhvr>
                                      <p:to>
                                        <p:strVal val="visible"/>
                                      </p:to>
                                    </p:set>
                                    <p:animEffect transition="in" filter="fade">
                                      <p:cBhvr>
                                        <p:cTn id="21" dur="1000"/>
                                        <p:tgtEl>
                                          <p:spTgt spid="51212"/>
                                        </p:tgtEl>
                                      </p:cBhvr>
                                    </p:animEffect>
                                    <p:anim calcmode="lin" valueType="num">
                                      <p:cBhvr>
                                        <p:cTn id="22" dur="1000" fill="hold"/>
                                        <p:tgtEl>
                                          <p:spTgt spid="51212"/>
                                        </p:tgtEl>
                                        <p:attrNameLst>
                                          <p:attrName>ppt_x</p:attrName>
                                        </p:attrNameLst>
                                      </p:cBhvr>
                                      <p:tavLst>
                                        <p:tav tm="0">
                                          <p:val>
                                            <p:strVal val="#ppt_x"/>
                                          </p:val>
                                        </p:tav>
                                        <p:tav tm="100000">
                                          <p:val>
                                            <p:strVal val="#ppt_x"/>
                                          </p:val>
                                        </p:tav>
                                      </p:tavLst>
                                    </p:anim>
                                    <p:anim calcmode="lin" valueType="num">
                                      <p:cBhvr>
                                        <p:cTn id="23" dur="1000" fill="hold"/>
                                        <p:tgtEl>
                                          <p:spTgt spid="512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3"/>
                                        </p:tgtEl>
                                        <p:attrNameLst>
                                          <p:attrName>ppt_x</p:attrName>
                                        </p:attrNameLst>
                                      </p:cBhvr>
                                      <p:tavLst>
                                        <p:tav tm="0">
                                          <p:val>
                                            <p:strVal val="ppt_x"/>
                                          </p:val>
                                        </p:tav>
                                        <p:tav tm="100000">
                                          <p:val>
                                            <p:strVal val="ppt_x"/>
                                          </p:val>
                                        </p:tav>
                                      </p:tavLst>
                                    </p:anim>
                                    <p:anim calcmode="lin" valueType="num">
                                      <p:cBhvr additive="base">
                                        <p:cTn id="28" dur="500"/>
                                        <p:tgtEl>
                                          <p:spTgt spid="13"/>
                                        </p:tgtEl>
                                        <p:attrNameLst>
                                          <p:attrName>ppt_y</p:attrName>
                                        </p:attrNameLst>
                                      </p:cBhvr>
                                      <p:tavLst>
                                        <p:tav tm="0">
                                          <p:val>
                                            <p:strVal val="ppt_y"/>
                                          </p:val>
                                        </p:tav>
                                        <p:tav tm="100000">
                                          <p:val>
                                            <p:strVal val="1+ppt_h/2"/>
                                          </p:val>
                                        </p:tav>
                                      </p:tavLst>
                                    </p:anim>
                                    <p:set>
                                      <p:cBhvr>
                                        <p:cTn id="29" dur="1" fill="hold">
                                          <p:stCondLst>
                                            <p:cond delay="499"/>
                                          </p:stCondLst>
                                        </p:cTn>
                                        <p:tgtEl>
                                          <p:spTgt spid="13"/>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51213"/>
                                        </p:tgtEl>
                                        <p:attrNameLst>
                                          <p:attrName>ppt_x</p:attrName>
                                        </p:attrNameLst>
                                      </p:cBhvr>
                                      <p:tavLst>
                                        <p:tav tm="0">
                                          <p:val>
                                            <p:strVal val="ppt_x"/>
                                          </p:val>
                                        </p:tav>
                                        <p:tav tm="100000">
                                          <p:val>
                                            <p:strVal val="ppt_x"/>
                                          </p:val>
                                        </p:tav>
                                      </p:tavLst>
                                    </p:anim>
                                    <p:anim calcmode="lin" valueType="num">
                                      <p:cBhvr additive="base">
                                        <p:cTn id="32" dur="500"/>
                                        <p:tgtEl>
                                          <p:spTgt spid="51213"/>
                                        </p:tgtEl>
                                        <p:attrNameLst>
                                          <p:attrName>ppt_y</p:attrName>
                                        </p:attrNameLst>
                                      </p:cBhvr>
                                      <p:tavLst>
                                        <p:tav tm="0">
                                          <p:val>
                                            <p:strVal val="ppt_y"/>
                                          </p:val>
                                        </p:tav>
                                        <p:tav tm="100000">
                                          <p:val>
                                            <p:strVal val="1+ppt_h/2"/>
                                          </p:val>
                                        </p:tav>
                                      </p:tavLst>
                                    </p:anim>
                                    <p:set>
                                      <p:cBhvr>
                                        <p:cTn id="33" dur="1" fill="hold">
                                          <p:stCondLst>
                                            <p:cond delay="499"/>
                                          </p:stCondLst>
                                        </p:cTn>
                                        <p:tgtEl>
                                          <p:spTgt spid="51213"/>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1212"/>
                                        </p:tgtEl>
                                        <p:attrNameLst>
                                          <p:attrName>ppt_x</p:attrName>
                                        </p:attrNameLst>
                                      </p:cBhvr>
                                      <p:tavLst>
                                        <p:tav tm="0">
                                          <p:val>
                                            <p:strVal val="ppt_x"/>
                                          </p:val>
                                        </p:tav>
                                        <p:tav tm="100000">
                                          <p:val>
                                            <p:strVal val="ppt_x"/>
                                          </p:val>
                                        </p:tav>
                                      </p:tavLst>
                                    </p:anim>
                                    <p:anim calcmode="lin" valueType="num">
                                      <p:cBhvr additive="base">
                                        <p:cTn id="36" dur="500"/>
                                        <p:tgtEl>
                                          <p:spTgt spid="51212"/>
                                        </p:tgtEl>
                                        <p:attrNameLst>
                                          <p:attrName>ppt_y</p:attrName>
                                        </p:attrNameLst>
                                      </p:cBhvr>
                                      <p:tavLst>
                                        <p:tav tm="0">
                                          <p:val>
                                            <p:strVal val="ppt_y"/>
                                          </p:val>
                                        </p:tav>
                                        <p:tav tm="100000">
                                          <p:val>
                                            <p:strVal val="1+ppt_h/2"/>
                                          </p:val>
                                        </p:tav>
                                      </p:tavLst>
                                    </p:anim>
                                    <p:set>
                                      <p:cBhvr>
                                        <p:cTn id="37" dur="1" fill="hold">
                                          <p:stCondLst>
                                            <p:cond delay="499"/>
                                          </p:stCondLst>
                                        </p:cTn>
                                        <p:tgtEl>
                                          <p:spTgt spid="51212"/>
                                        </p:tgtEl>
                                        <p:attrNameLst>
                                          <p:attrName>style.visibility</p:attrName>
                                        </p:attrNameLst>
                                      </p:cBhvr>
                                      <p:to>
                                        <p:strVal val="hidden"/>
                                      </p:to>
                                    </p:set>
                                  </p:childTnLst>
                                </p:cTn>
                              </p:par>
                              <p:par>
                                <p:cTn id="38" presetID="42" presetClass="exit" presetSubtype="0" fill="hold" grpId="0" nodeType="withEffect">
                                  <p:stCondLst>
                                    <p:cond delay="0"/>
                                  </p:stCondLst>
                                  <p:childTnLst>
                                    <p:animEffect transition="out" filter="fade">
                                      <p:cBhvr>
                                        <p:cTn id="39" dur="1000"/>
                                        <p:tgtEl>
                                          <p:spTgt spid="51210"/>
                                        </p:tgtEl>
                                      </p:cBhvr>
                                    </p:animEffect>
                                    <p:anim calcmode="lin" valueType="num">
                                      <p:cBhvr>
                                        <p:cTn id="40" dur="1000"/>
                                        <p:tgtEl>
                                          <p:spTgt spid="51210"/>
                                        </p:tgtEl>
                                        <p:attrNameLst>
                                          <p:attrName>ppt_x</p:attrName>
                                        </p:attrNameLst>
                                      </p:cBhvr>
                                      <p:tavLst>
                                        <p:tav tm="0">
                                          <p:val>
                                            <p:strVal val="ppt_x"/>
                                          </p:val>
                                        </p:tav>
                                        <p:tav tm="100000">
                                          <p:val>
                                            <p:strVal val="ppt_x"/>
                                          </p:val>
                                        </p:tav>
                                      </p:tavLst>
                                    </p:anim>
                                    <p:anim calcmode="lin" valueType="num">
                                      <p:cBhvr>
                                        <p:cTn id="41" dur="1000"/>
                                        <p:tgtEl>
                                          <p:spTgt spid="51210"/>
                                        </p:tgtEl>
                                        <p:attrNameLst>
                                          <p:attrName>ppt_y</p:attrName>
                                        </p:attrNameLst>
                                      </p:cBhvr>
                                      <p:tavLst>
                                        <p:tav tm="0">
                                          <p:val>
                                            <p:strVal val="ppt_y"/>
                                          </p:val>
                                        </p:tav>
                                        <p:tav tm="100000">
                                          <p:val>
                                            <p:strVal val="ppt_y+.1"/>
                                          </p:val>
                                        </p:tav>
                                      </p:tavLst>
                                    </p:anim>
                                    <p:set>
                                      <p:cBhvr>
                                        <p:cTn id="42" dur="1" fill="hold">
                                          <p:stCondLst>
                                            <p:cond delay="999"/>
                                          </p:stCondLst>
                                        </p:cTn>
                                        <p:tgtEl>
                                          <p:spTgt spid="51210"/>
                                        </p:tgtEl>
                                        <p:attrNameLst>
                                          <p:attrName>style.visibility</p:attrName>
                                        </p:attrNameLst>
                                      </p:cBhvr>
                                      <p:to>
                                        <p:strVal val="hidden"/>
                                      </p:to>
                                    </p:set>
                                  </p:childTnLst>
                                </p:cTn>
                              </p:par>
                              <p:par>
                                <p:cTn id="43" presetID="42" presetClass="exit" presetSubtype="0" fill="hold" grpId="0" nodeType="withEffect">
                                  <p:stCondLst>
                                    <p:cond delay="0"/>
                                  </p:stCondLst>
                                  <p:childTnLst>
                                    <p:animEffect transition="out" filter="fade">
                                      <p:cBhvr>
                                        <p:cTn id="44" dur="1000"/>
                                        <p:tgtEl>
                                          <p:spTgt spid="37"/>
                                        </p:tgtEl>
                                      </p:cBhvr>
                                    </p:animEffect>
                                    <p:anim calcmode="lin" valueType="num">
                                      <p:cBhvr>
                                        <p:cTn id="45" dur="1000"/>
                                        <p:tgtEl>
                                          <p:spTgt spid="37"/>
                                        </p:tgtEl>
                                        <p:attrNameLst>
                                          <p:attrName>ppt_x</p:attrName>
                                        </p:attrNameLst>
                                      </p:cBhvr>
                                      <p:tavLst>
                                        <p:tav tm="0">
                                          <p:val>
                                            <p:strVal val="ppt_x"/>
                                          </p:val>
                                        </p:tav>
                                        <p:tav tm="100000">
                                          <p:val>
                                            <p:strVal val="ppt_x"/>
                                          </p:val>
                                        </p:tav>
                                      </p:tavLst>
                                    </p:anim>
                                    <p:anim calcmode="lin" valueType="num">
                                      <p:cBhvr>
                                        <p:cTn id="46" dur="1000"/>
                                        <p:tgtEl>
                                          <p:spTgt spid="37"/>
                                        </p:tgtEl>
                                        <p:attrNameLst>
                                          <p:attrName>ppt_y</p:attrName>
                                        </p:attrNameLst>
                                      </p:cBhvr>
                                      <p:tavLst>
                                        <p:tav tm="0">
                                          <p:val>
                                            <p:strVal val="ppt_y"/>
                                          </p:val>
                                        </p:tav>
                                        <p:tav tm="100000">
                                          <p:val>
                                            <p:strVal val="ppt_y+.1"/>
                                          </p:val>
                                        </p:tav>
                                      </p:tavLst>
                                    </p:anim>
                                    <p:set>
                                      <p:cBhvr>
                                        <p:cTn id="47" dur="1" fill="hold">
                                          <p:stCondLst>
                                            <p:cond delay="999"/>
                                          </p:stCondLst>
                                        </p:cTn>
                                        <p:tgtEl>
                                          <p:spTgt spid="3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51203"/>
                                        </p:tgtEl>
                                        <p:attrNameLst>
                                          <p:attrName>style.visibility</p:attrName>
                                        </p:attrNameLst>
                                      </p:cBhvr>
                                      <p:to>
                                        <p:strVal val="visible"/>
                                      </p:to>
                                    </p:set>
                                    <p:anim calcmode="lin" valueType="num">
                                      <p:cBhvr>
                                        <p:cTn id="52" dur="500" fill="hold"/>
                                        <p:tgtEl>
                                          <p:spTgt spid="51203"/>
                                        </p:tgtEl>
                                        <p:attrNameLst>
                                          <p:attrName>ppt_w</p:attrName>
                                        </p:attrNameLst>
                                      </p:cBhvr>
                                      <p:tavLst>
                                        <p:tav tm="0">
                                          <p:val>
                                            <p:fltVal val="0"/>
                                          </p:val>
                                        </p:tav>
                                        <p:tav tm="100000">
                                          <p:val>
                                            <p:strVal val="#ppt_w"/>
                                          </p:val>
                                        </p:tav>
                                      </p:tavLst>
                                    </p:anim>
                                    <p:anim calcmode="lin" valueType="num">
                                      <p:cBhvr>
                                        <p:cTn id="53" dur="500" fill="hold"/>
                                        <p:tgtEl>
                                          <p:spTgt spid="51203"/>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arn(inVertical)">
                                      <p:cBhvr>
                                        <p:cTn id="61" dur="500"/>
                                        <p:tgtEl>
                                          <p:spTgt spid="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4337"/>
                                        </p:tgtEl>
                                        <p:attrNameLst>
                                          <p:attrName>style.visibility</p:attrName>
                                        </p:attrNameLst>
                                      </p:cBhvr>
                                      <p:to>
                                        <p:strVal val="visible"/>
                                      </p:to>
                                    </p:set>
                                    <p:animEffect transition="in" filter="barn(inVertical)">
                                      <p:cBhvr>
                                        <p:cTn id="69" dur="500"/>
                                        <p:tgtEl>
                                          <p:spTgt spid="14337"/>
                                        </p:tgtEl>
                                      </p:cBhvr>
                                    </p:animEffect>
                                  </p:childTnLst>
                                </p:cTn>
                              </p:par>
                            </p:childTnLst>
                          </p:cTn>
                        </p:par>
                      </p:childTnLst>
                    </p:cTn>
                  </p:par>
                  <p:par>
                    <p:cTn id="70" fill="hold">
                      <p:stCondLst>
                        <p:cond delay="indefinite"/>
                      </p:stCondLst>
                      <p:childTnLst>
                        <p:par>
                          <p:cTn id="71" fill="hold">
                            <p:stCondLst>
                              <p:cond delay="0"/>
                            </p:stCondLst>
                            <p:childTnLst>
                              <p:par>
                                <p:cTn id="72" presetID="54" presetClass="entr" presetSubtype="0" accel="100000" fill="hold" nodeType="clickEffect">
                                  <p:stCondLst>
                                    <p:cond delay="0"/>
                                  </p:stCondLst>
                                  <p:childTnLst>
                                    <p:set>
                                      <p:cBhvr>
                                        <p:cTn id="73" dur="1" fill="hold">
                                          <p:stCondLst>
                                            <p:cond delay="0"/>
                                          </p:stCondLst>
                                        </p:cTn>
                                        <p:tgtEl>
                                          <p:spTgt spid="51209"/>
                                        </p:tgtEl>
                                        <p:attrNameLst>
                                          <p:attrName>style.visibility</p:attrName>
                                        </p:attrNameLst>
                                      </p:cBhvr>
                                      <p:to>
                                        <p:strVal val="visible"/>
                                      </p:to>
                                    </p:set>
                                    <p:anim calcmode="lin" valueType="num">
                                      <p:cBhvr>
                                        <p:cTn id="74" dur="3300" fill="hold"/>
                                        <p:tgtEl>
                                          <p:spTgt spid="51209"/>
                                        </p:tgtEl>
                                        <p:attrNameLst>
                                          <p:attrName>ppt_w</p:attrName>
                                        </p:attrNameLst>
                                      </p:cBhvr>
                                      <p:tavLst>
                                        <p:tav tm="0">
                                          <p:val>
                                            <p:strVal val="#ppt_w*0.05"/>
                                          </p:val>
                                        </p:tav>
                                        <p:tav tm="100000">
                                          <p:val>
                                            <p:strVal val="#ppt_w"/>
                                          </p:val>
                                        </p:tav>
                                      </p:tavLst>
                                    </p:anim>
                                    <p:anim calcmode="lin" valueType="num">
                                      <p:cBhvr>
                                        <p:cTn id="75" dur="3300" fill="hold"/>
                                        <p:tgtEl>
                                          <p:spTgt spid="51209"/>
                                        </p:tgtEl>
                                        <p:attrNameLst>
                                          <p:attrName>ppt_h</p:attrName>
                                        </p:attrNameLst>
                                      </p:cBhvr>
                                      <p:tavLst>
                                        <p:tav tm="0">
                                          <p:val>
                                            <p:strVal val="#ppt_h"/>
                                          </p:val>
                                        </p:tav>
                                        <p:tav tm="100000">
                                          <p:val>
                                            <p:strVal val="#ppt_h"/>
                                          </p:val>
                                        </p:tav>
                                      </p:tavLst>
                                    </p:anim>
                                    <p:anim calcmode="lin" valueType="num">
                                      <p:cBhvr>
                                        <p:cTn id="76" dur="3300" fill="hold"/>
                                        <p:tgtEl>
                                          <p:spTgt spid="51209"/>
                                        </p:tgtEl>
                                        <p:attrNameLst>
                                          <p:attrName>ppt_x</p:attrName>
                                        </p:attrNameLst>
                                      </p:cBhvr>
                                      <p:tavLst>
                                        <p:tav tm="0">
                                          <p:val>
                                            <p:strVal val="#ppt_x-.2"/>
                                          </p:val>
                                        </p:tav>
                                        <p:tav tm="100000">
                                          <p:val>
                                            <p:strVal val="#ppt_x"/>
                                          </p:val>
                                        </p:tav>
                                      </p:tavLst>
                                    </p:anim>
                                    <p:anim calcmode="lin" valueType="num">
                                      <p:cBhvr>
                                        <p:cTn id="77" dur="3300" fill="hold"/>
                                        <p:tgtEl>
                                          <p:spTgt spid="51209"/>
                                        </p:tgtEl>
                                        <p:attrNameLst>
                                          <p:attrName>ppt_y</p:attrName>
                                        </p:attrNameLst>
                                      </p:cBhvr>
                                      <p:tavLst>
                                        <p:tav tm="0">
                                          <p:val>
                                            <p:strVal val="#ppt_y"/>
                                          </p:val>
                                        </p:tav>
                                        <p:tav tm="100000">
                                          <p:val>
                                            <p:strVal val="#ppt_y"/>
                                          </p:val>
                                        </p:tav>
                                      </p:tavLst>
                                    </p:anim>
                                    <p:animEffect transition="in" filter="fade">
                                      <p:cBhvr>
                                        <p:cTn id="78" dur="33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10" grpId="0" animBg="1"/>
      <p:bldP spid="51212" grpId="0" animBg="1"/>
      <p:bldP spid="51212" grpId="1" animBg="1"/>
      <p:bldP spid="51213" grpId="0" animBg="1"/>
      <p:bldP spid="37" grpId="0" animBg="1"/>
      <p:bldP spid="2"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5" name="TextBox 4">
            <a:extLst>
              <a:ext uri="{FF2B5EF4-FFF2-40B4-BE49-F238E27FC236}">
                <a16:creationId xmlns:a16="http://schemas.microsoft.com/office/drawing/2014/main" id="{091A4ABF-6E05-6034-3E70-2DA83790EA89}"/>
              </a:ext>
            </a:extLst>
          </p:cNvPr>
          <p:cNvSpPr txBox="1"/>
          <p:nvPr/>
        </p:nvSpPr>
        <p:spPr>
          <a:xfrm>
            <a:off x="885160" y="602193"/>
            <a:ext cx="7373679" cy="1332481"/>
          </a:xfrm>
          <a:prstGeom prst="rect">
            <a:avLst/>
          </a:prstGeom>
          <a:noFill/>
          <a:ln>
            <a:solidFill>
              <a:schemeClr val="bg2"/>
            </a:solidFill>
          </a:ln>
        </p:spPr>
        <p:txBody>
          <a:bodyPr wrap="square">
            <a:spAutoFit/>
          </a:bodyPr>
          <a:lstStyle/>
          <a:p>
            <a:pPr marL="0" marR="0" indent="203200" algn="just">
              <a:lnSpc>
                <a:spcPct val="115000"/>
              </a:lnSpc>
              <a:spcBef>
                <a:spcPts val="0"/>
              </a:spcBef>
              <a:spcAft>
                <a:spcPts val="0"/>
              </a:spcAft>
            </a:pPr>
            <a:r>
              <a:rPr lang="vi-VN" sz="2400" b="1" i="1" dirty="0">
                <a:solidFill>
                  <a:srgbClr val="FF0000"/>
                </a:solidFill>
                <a:effectLst/>
                <a:latin typeface="Times New Roman" panose="02020603050405020304" pitchFamily="18" charset="0"/>
                <a:ea typeface="Times New Roman" panose="02020603050405020304" pitchFamily="18" charset="0"/>
              </a:rPr>
              <a:t>Thực hiện yêu cầu sau:</a:t>
            </a:r>
            <a:endParaRPr lang="en-US" sz="2400" b="1" dirty="0">
              <a:solidFill>
                <a:srgbClr val="FF0000"/>
              </a:solidFill>
              <a:effectLst/>
              <a:latin typeface="Times New Roman" panose="02020603050405020304" pitchFamily="18" charset="0"/>
              <a:ea typeface="Times New Roman" panose="02020603050405020304" pitchFamily="18" charset="0"/>
            </a:endParaRPr>
          </a:p>
          <a:p>
            <a:pPr marL="203200" marR="0" indent="25400" algn="just">
              <a:lnSpc>
                <a:spcPct val="115000"/>
              </a:lnSpc>
              <a:spcBef>
                <a:spcPts val="0"/>
              </a:spcBef>
              <a:spcAft>
                <a:spcPts val="3300"/>
              </a:spcAft>
            </a:pPr>
            <a:r>
              <a:rPr lang="vi-VN" sz="2400" dirty="0">
                <a:solidFill>
                  <a:schemeClr val="bg2"/>
                </a:solidFill>
                <a:effectLst/>
                <a:latin typeface="Times New Roman" panose="02020603050405020304" pitchFamily="18" charset="0"/>
                <a:ea typeface="Times New Roman" panose="02020603050405020304" pitchFamily="18" charset="0"/>
              </a:rPr>
              <a:t>So sánh tổng khối lượng của các chất trước phản ứng với tổng khối lượng các chất sau phản ứng.</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grpSp>
        <p:nvGrpSpPr>
          <p:cNvPr id="2396" name="Google Shape;2396;p73"/>
          <p:cNvGrpSpPr/>
          <p:nvPr/>
        </p:nvGrpSpPr>
        <p:grpSpPr>
          <a:xfrm>
            <a:off x="3795195" y="934315"/>
            <a:ext cx="5129109" cy="3558837"/>
            <a:chOff x="3409416" y="760650"/>
            <a:chExt cx="5129109" cy="3558837"/>
          </a:xfrm>
        </p:grpSpPr>
        <p:sp>
          <p:nvSpPr>
            <p:cNvPr id="2397" name="Google Shape;2397;p73"/>
            <p:cNvSpPr/>
            <p:nvPr/>
          </p:nvSpPr>
          <p:spPr>
            <a:xfrm>
              <a:off x="3984400" y="760650"/>
              <a:ext cx="4481609" cy="16300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3"/>
            <p:cNvSpPr/>
            <p:nvPr/>
          </p:nvSpPr>
          <p:spPr>
            <a:xfrm rot="5400000">
              <a:off x="6673474" y="2454417"/>
              <a:ext cx="3558818" cy="171284"/>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3"/>
            <p:cNvSpPr/>
            <p:nvPr/>
          </p:nvSpPr>
          <p:spPr>
            <a:xfrm>
              <a:off x="4011575" y="4156475"/>
              <a:ext cx="4514659" cy="163010"/>
            </a:xfrm>
            <a:custGeom>
              <a:avLst/>
              <a:gdLst/>
              <a:ahLst/>
              <a:cxnLst/>
              <a:rect l="l" t="t" r="r" b="b"/>
              <a:pathLst>
                <a:path w="134245" h="9443" extrusionOk="0">
                  <a:moveTo>
                    <a:pt x="111862" y="0"/>
                  </a:moveTo>
                  <a:cubicBezTo>
                    <a:pt x="111575" y="0"/>
                    <a:pt x="110960" y="135"/>
                    <a:pt x="110078" y="255"/>
                  </a:cubicBezTo>
                  <a:cubicBezTo>
                    <a:pt x="108937" y="455"/>
                    <a:pt x="109365" y="369"/>
                    <a:pt x="108081" y="512"/>
                  </a:cubicBezTo>
                  <a:cubicBezTo>
                    <a:pt x="104571" y="911"/>
                    <a:pt x="100320" y="911"/>
                    <a:pt x="96753" y="911"/>
                  </a:cubicBezTo>
                  <a:cubicBezTo>
                    <a:pt x="95013" y="911"/>
                    <a:pt x="93586" y="911"/>
                    <a:pt x="92902" y="883"/>
                  </a:cubicBezTo>
                  <a:cubicBezTo>
                    <a:pt x="91941" y="841"/>
                    <a:pt x="91240" y="814"/>
                    <a:pt x="90597" y="814"/>
                  </a:cubicBezTo>
                  <a:cubicBezTo>
                    <a:pt x="90362" y="814"/>
                    <a:pt x="90135" y="818"/>
                    <a:pt x="89906" y="825"/>
                  </a:cubicBezTo>
                  <a:cubicBezTo>
                    <a:pt x="88764" y="911"/>
                    <a:pt x="88080" y="1025"/>
                    <a:pt x="85198" y="1396"/>
                  </a:cubicBezTo>
                  <a:cubicBezTo>
                    <a:pt x="75896" y="2652"/>
                    <a:pt x="72986" y="2766"/>
                    <a:pt x="69277" y="3165"/>
                  </a:cubicBezTo>
                  <a:cubicBezTo>
                    <a:pt x="68804" y="3211"/>
                    <a:pt x="68514" y="3228"/>
                    <a:pt x="68326" y="3228"/>
                  </a:cubicBezTo>
                  <a:cubicBezTo>
                    <a:pt x="67763" y="3228"/>
                    <a:pt x="68120" y="3073"/>
                    <a:pt x="67214" y="3073"/>
                  </a:cubicBezTo>
                  <a:cubicBezTo>
                    <a:pt x="67111" y="3073"/>
                    <a:pt x="66991" y="3075"/>
                    <a:pt x="66852" y="3080"/>
                  </a:cubicBezTo>
                  <a:cubicBezTo>
                    <a:pt x="65844" y="3099"/>
                    <a:pt x="64178" y="3158"/>
                    <a:pt x="62444" y="3158"/>
                  </a:cubicBezTo>
                  <a:cubicBezTo>
                    <a:pt x="61625" y="3158"/>
                    <a:pt x="60791" y="3145"/>
                    <a:pt x="60004" y="3108"/>
                  </a:cubicBezTo>
                  <a:cubicBezTo>
                    <a:pt x="59148" y="3080"/>
                    <a:pt x="58292" y="3022"/>
                    <a:pt x="55639" y="2880"/>
                  </a:cubicBezTo>
                  <a:cubicBezTo>
                    <a:pt x="52572" y="2698"/>
                    <a:pt x="49890" y="2641"/>
                    <a:pt x="47409" y="2641"/>
                  </a:cubicBezTo>
                  <a:cubicBezTo>
                    <a:pt x="43276" y="2641"/>
                    <a:pt x="39702" y="2799"/>
                    <a:pt x="35834" y="2799"/>
                  </a:cubicBezTo>
                  <a:cubicBezTo>
                    <a:pt x="35457" y="2799"/>
                    <a:pt x="35078" y="2797"/>
                    <a:pt x="34696" y="2794"/>
                  </a:cubicBezTo>
                  <a:cubicBezTo>
                    <a:pt x="31386" y="2794"/>
                    <a:pt x="29161" y="2652"/>
                    <a:pt x="29046" y="2566"/>
                  </a:cubicBezTo>
                  <a:cubicBezTo>
                    <a:pt x="29023" y="2532"/>
                    <a:pt x="28980" y="2519"/>
                    <a:pt x="28925" y="2519"/>
                  </a:cubicBezTo>
                  <a:cubicBezTo>
                    <a:pt x="28699" y="2519"/>
                    <a:pt x="28257" y="2744"/>
                    <a:pt x="27975" y="2744"/>
                  </a:cubicBezTo>
                  <a:cubicBezTo>
                    <a:pt x="27915" y="2744"/>
                    <a:pt x="27862" y="2734"/>
                    <a:pt x="27820" y="2709"/>
                  </a:cubicBezTo>
                  <a:cubicBezTo>
                    <a:pt x="25701" y="2647"/>
                    <a:pt x="23450" y="2600"/>
                    <a:pt x="20520" y="2600"/>
                  </a:cubicBezTo>
                  <a:cubicBezTo>
                    <a:pt x="19385" y="2600"/>
                    <a:pt x="18148" y="2607"/>
                    <a:pt x="16778" y="2623"/>
                  </a:cubicBezTo>
                  <a:cubicBezTo>
                    <a:pt x="11584" y="2728"/>
                    <a:pt x="6244" y="3029"/>
                    <a:pt x="4787" y="3029"/>
                  </a:cubicBezTo>
                  <a:cubicBezTo>
                    <a:pt x="4667" y="3029"/>
                    <a:pt x="4574" y="3027"/>
                    <a:pt x="4509" y="3022"/>
                  </a:cubicBezTo>
                  <a:cubicBezTo>
                    <a:pt x="4257" y="3001"/>
                    <a:pt x="4040" y="2991"/>
                    <a:pt x="3849" y="2991"/>
                  </a:cubicBezTo>
                  <a:cubicBezTo>
                    <a:pt x="3261" y="2991"/>
                    <a:pt x="2927" y="3092"/>
                    <a:pt x="2626" y="3308"/>
                  </a:cubicBezTo>
                  <a:cubicBezTo>
                    <a:pt x="1570" y="4135"/>
                    <a:pt x="1" y="9214"/>
                    <a:pt x="1199" y="9442"/>
                  </a:cubicBezTo>
                  <a:cubicBezTo>
                    <a:pt x="1202" y="9442"/>
                    <a:pt x="1207" y="9443"/>
                    <a:pt x="1214" y="9443"/>
                  </a:cubicBezTo>
                  <a:cubicBezTo>
                    <a:pt x="1718" y="9443"/>
                    <a:pt x="11626" y="8669"/>
                    <a:pt x="18774" y="8669"/>
                  </a:cubicBezTo>
                  <a:cubicBezTo>
                    <a:pt x="21681" y="8669"/>
                    <a:pt x="24132" y="8797"/>
                    <a:pt x="25309" y="9157"/>
                  </a:cubicBezTo>
                  <a:cubicBezTo>
                    <a:pt x="25671" y="9159"/>
                    <a:pt x="26032" y="9160"/>
                    <a:pt x="26392" y="9160"/>
                  </a:cubicBezTo>
                  <a:cubicBezTo>
                    <a:pt x="34063" y="9160"/>
                    <a:pt x="41053" y="8755"/>
                    <a:pt x="45828" y="8755"/>
                  </a:cubicBezTo>
                  <a:cubicBezTo>
                    <a:pt x="47685" y="8755"/>
                    <a:pt x="49206" y="8816"/>
                    <a:pt x="50303" y="8986"/>
                  </a:cubicBezTo>
                  <a:cubicBezTo>
                    <a:pt x="50658" y="8861"/>
                    <a:pt x="51500" y="8792"/>
                    <a:pt x="52663" y="8792"/>
                  </a:cubicBezTo>
                  <a:cubicBezTo>
                    <a:pt x="53368" y="8792"/>
                    <a:pt x="54192" y="8818"/>
                    <a:pt x="55096" y="8872"/>
                  </a:cubicBezTo>
                  <a:cubicBezTo>
                    <a:pt x="57761" y="9036"/>
                    <a:pt x="60578" y="9294"/>
                    <a:pt x="64511" y="9294"/>
                  </a:cubicBezTo>
                  <a:cubicBezTo>
                    <a:pt x="66725" y="9294"/>
                    <a:pt x="69293" y="9212"/>
                    <a:pt x="72387" y="8986"/>
                  </a:cubicBezTo>
                  <a:cubicBezTo>
                    <a:pt x="74698" y="8786"/>
                    <a:pt x="76267" y="8615"/>
                    <a:pt x="76496" y="8558"/>
                  </a:cubicBezTo>
                  <a:cubicBezTo>
                    <a:pt x="77297" y="8242"/>
                    <a:pt x="80640" y="7864"/>
                    <a:pt x="82005" y="7864"/>
                  </a:cubicBezTo>
                  <a:cubicBezTo>
                    <a:pt x="82244" y="7864"/>
                    <a:pt x="82422" y="7876"/>
                    <a:pt x="82516" y="7901"/>
                  </a:cubicBezTo>
                  <a:cubicBezTo>
                    <a:pt x="82763" y="7965"/>
                    <a:pt x="83030" y="7991"/>
                    <a:pt x="83308" y="7991"/>
                  </a:cubicBezTo>
                  <a:cubicBezTo>
                    <a:pt x="83897" y="7991"/>
                    <a:pt x="84531" y="7875"/>
                    <a:pt x="85112" y="7759"/>
                  </a:cubicBezTo>
                  <a:cubicBezTo>
                    <a:pt x="85716" y="7634"/>
                    <a:pt x="86259" y="7494"/>
                    <a:pt x="86631" y="7494"/>
                  </a:cubicBezTo>
                  <a:cubicBezTo>
                    <a:pt x="86768" y="7494"/>
                    <a:pt x="86882" y="7513"/>
                    <a:pt x="86967" y="7559"/>
                  </a:cubicBezTo>
                  <a:cubicBezTo>
                    <a:pt x="90858" y="6993"/>
                    <a:pt x="92629" y="6892"/>
                    <a:pt x="94915" y="6892"/>
                  </a:cubicBezTo>
                  <a:cubicBezTo>
                    <a:pt x="96178" y="6892"/>
                    <a:pt x="97598" y="6923"/>
                    <a:pt x="99621" y="6923"/>
                  </a:cubicBezTo>
                  <a:cubicBezTo>
                    <a:pt x="101131" y="6923"/>
                    <a:pt x="102976" y="6906"/>
                    <a:pt x="105342" y="6846"/>
                  </a:cubicBezTo>
                  <a:cubicBezTo>
                    <a:pt x="109878" y="6732"/>
                    <a:pt x="110934" y="6475"/>
                    <a:pt x="114187" y="6475"/>
                  </a:cubicBezTo>
                  <a:cubicBezTo>
                    <a:pt x="114729" y="6475"/>
                    <a:pt x="119893" y="6589"/>
                    <a:pt x="122119" y="6931"/>
                  </a:cubicBezTo>
                  <a:cubicBezTo>
                    <a:pt x="123146" y="7074"/>
                    <a:pt x="123745" y="7217"/>
                    <a:pt x="126170" y="7730"/>
                  </a:cubicBezTo>
                  <a:cubicBezTo>
                    <a:pt x="126997" y="7896"/>
                    <a:pt x="128722" y="8203"/>
                    <a:pt x="130135" y="8203"/>
                  </a:cubicBezTo>
                  <a:cubicBezTo>
                    <a:pt x="130918" y="8203"/>
                    <a:pt x="131604" y="8109"/>
                    <a:pt x="131991" y="7844"/>
                  </a:cubicBezTo>
                  <a:cubicBezTo>
                    <a:pt x="133588" y="6732"/>
                    <a:pt x="134245" y="3051"/>
                    <a:pt x="133446" y="1853"/>
                  </a:cubicBezTo>
                  <a:cubicBezTo>
                    <a:pt x="133419" y="1826"/>
                    <a:pt x="133363" y="1816"/>
                    <a:pt x="133273" y="1816"/>
                  </a:cubicBezTo>
                  <a:cubicBezTo>
                    <a:pt x="133079" y="1816"/>
                    <a:pt x="132727" y="1862"/>
                    <a:pt x="132162" y="1881"/>
                  </a:cubicBezTo>
                  <a:cubicBezTo>
                    <a:pt x="131899" y="1892"/>
                    <a:pt x="131636" y="1897"/>
                    <a:pt x="131372" y="1897"/>
                  </a:cubicBezTo>
                  <a:cubicBezTo>
                    <a:pt x="128800" y="1897"/>
                    <a:pt x="126199" y="1427"/>
                    <a:pt x="123973" y="1168"/>
                  </a:cubicBezTo>
                  <a:cubicBezTo>
                    <a:pt x="123260" y="1082"/>
                    <a:pt x="122775" y="1168"/>
                    <a:pt x="122632" y="911"/>
                  </a:cubicBezTo>
                  <a:cubicBezTo>
                    <a:pt x="122632" y="883"/>
                    <a:pt x="122461" y="825"/>
                    <a:pt x="122176" y="797"/>
                  </a:cubicBezTo>
                  <a:cubicBezTo>
                    <a:pt x="121377" y="654"/>
                    <a:pt x="119437" y="369"/>
                    <a:pt x="117354" y="226"/>
                  </a:cubicBezTo>
                  <a:cubicBezTo>
                    <a:pt x="115620" y="98"/>
                    <a:pt x="114256" y="82"/>
                    <a:pt x="113117" y="82"/>
                  </a:cubicBezTo>
                  <a:cubicBezTo>
                    <a:pt x="112737" y="82"/>
                    <a:pt x="112382" y="84"/>
                    <a:pt x="112047" y="84"/>
                  </a:cubicBezTo>
                  <a:cubicBezTo>
                    <a:pt x="112047" y="24"/>
                    <a:pt x="111984" y="0"/>
                    <a:pt x="111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3"/>
            <p:cNvSpPr/>
            <p:nvPr/>
          </p:nvSpPr>
          <p:spPr>
            <a:xfrm rot="5400000">
              <a:off x="3059542" y="3203204"/>
              <a:ext cx="2041137" cy="191429"/>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3"/>
            <p:cNvSpPr/>
            <p:nvPr/>
          </p:nvSpPr>
          <p:spPr>
            <a:xfrm rot="5400000">
              <a:off x="3781003" y="1065167"/>
              <a:ext cx="598215" cy="151380"/>
            </a:xfrm>
            <a:custGeom>
              <a:avLst/>
              <a:gdLst/>
              <a:ahLst/>
              <a:cxnLst/>
              <a:rect l="l" t="t" r="r" b="b"/>
              <a:pathLst>
                <a:path w="114986" h="8561" extrusionOk="0">
                  <a:moveTo>
                    <a:pt x="57208" y="1"/>
                  </a:moveTo>
                  <a:cubicBezTo>
                    <a:pt x="42428" y="29"/>
                    <a:pt x="39717" y="1598"/>
                    <a:pt x="29674" y="1884"/>
                  </a:cubicBezTo>
                  <a:cubicBezTo>
                    <a:pt x="28595" y="1927"/>
                    <a:pt x="27649" y="1946"/>
                    <a:pt x="26888" y="1946"/>
                  </a:cubicBezTo>
                  <a:cubicBezTo>
                    <a:pt x="25656" y="1946"/>
                    <a:pt x="24905" y="1897"/>
                    <a:pt x="24852" y="1827"/>
                  </a:cubicBezTo>
                  <a:cubicBezTo>
                    <a:pt x="24835" y="1800"/>
                    <a:pt x="24803" y="1789"/>
                    <a:pt x="24761" y="1789"/>
                  </a:cubicBezTo>
                  <a:cubicBezTo>
                    <a:pt x="24566" y="1789"/>
                    <a:pt x="24147" y="2024"/>
                    <a:pt x="23890" y="2024"/>
                  </a:cubicBezTo>
                  <a:cubicBezTo>
                    <a:pt x="23843" y="2024"/>
                    <a:pt x="23802" y="2016"/>
                    <a:pt x="23768" y="1998"/>
                  </a:cubicBezTo>
                  <a:cubicBezTo>
                    <a:pt x="22508" y="2018"/>
                    <a:pt x="13555" y="2159"/>
                    <a:pt x="8182" y="2159"/>
                  </a:cubicBezTo>
                  <a:cubicBezTo>
                    <a:pt x="6136" y="2159"/>
                    <a:pt x="4609" y="2138"/>
                    <a:pt x="4223" y="2083"/>
                  </a:cubicBezTo>
                  <a:cubicBezTo>
                    <a:pt x="3908" y="2032"/>
                    <a:pt x="3654" y="2007"/>
                    <a:pt x="3443" y="2007"/>
                  </a:cubicBezTo>
                  <a:cubicBezTo>
                    <a:pt x="3065" y="2007"/>
                    <a:pt x="2827" y="2089"/>
                    <a:pt x="2626" y="2255"/>
                  </a:cubicBezTo>
                  <a:cubicBezTo>
                    <a:pt x="1656" y="2996"/>
                    <a:pt x="1" y="7990"/>
                    <a:pt x="1028" y="8275"/>
                  </a:cubicBezTo>
                  <a:cubicBezTo>
                    <a:pt x="1216" y="8305"/>
                    <a:pt x="1767" y="8316"/>
                    <a:pt x="2573" y="8316"/>
                  </a:cubicBezTo>
                  <a:cubicBezTo>
                    <a:pt x="5057" y="8316"/>
                    <a:pt x="9970" y="8209"/>
                    <a:pt x="14253" y="8209"/>
                  </a:cubicBezTo>
                  <a:cubicBezTo>
                    <a:pt x="17837" y="8209"/>
                    <a:pt x="20979" y="8284"/>
                    <a:pt x="21885" y="8560"/>
                  </a:cubicBezTo>
                  <a:cubicBezTo>
                    <a:pt x="23568" y="8475"/>
                    <a:pt x="28019" y="8303"/>
                    <a:pt x="32556" y="7932"/>
                  </a:cubicBezTo>
                  <a:cubicBezTo>
                    <a:pt x="36411" y="7598"/>
                    <a:pt x="40429" y="7056"/>
                    <a:pt x="42627" y="7056"/>
                  </a:cubicBezTo>
                  <a:cubicBezTo>
                    <a:pt x="42869" y="7056"/>
                    <a:pt x="43089" y="7062"/>
                    <a:pt x="43284" y="7076"/>
                  </a:cubicBezTo>
                  <a:cubicBezTo>
                    <a:pt x="44026" y="6734"/>
                    <a:pt x="47878" y="6135"/>
                    <a:pt x="54440" y="6135"/>
                  </a:cubicBezTo>
                  <a:cubicBezTo>
                    <a:pt x="54651" y="6135"/>
                    <a:pt x="63225" y="6281"/>
                    <a:pt x="64700" y="6281"/>
                  </a:cubicBezTo>
                  <a:cubicBezTo>
                    <a:pt x="64822" y="6281"/>
                    <a:pt x="64896" y="6280"/>
                    <a:pt x="64911" y="6278"/>
                  </a:cubicBezTo>
                  <a:cubicBezTo>
                    <a:pt x="65236" y="6202"/>
                    <a:pt x="65973" y="6167"/>
                    <a:pt x="66794" y="6167"/>
                  </a:cubicBezTo>
                  <a:cubicBezTo>
                    <a:pt x="68140" y="6167"/>
                    <a:pt x="69710" y="6261"/>
                    <a:pt x="70047" y="6420"/>
                  </a:cubicBezTo>
                  <a:cubicBezTo>
                    <a:pt x="70416" y="6600"/>
                    <a:pt x="70865" y="6657"/>
                    <a:pt x="71327" y="6657"/>
                  </a:cubicBezTo>
                  <a:cubicBezTo>
                    <a:pt x="72099" y="6657"/>
                    <a:pt x="72907" y="6500"/>
                    <a:pt x="73443" y="6500"/>
                  </a:cubicBezTo>
                  <a:cubicBezTo>
                    <a:pt x="73653" y="6500"/>
                    <a:pt x="73821" y="6524"/>
                    <a:pt x="73928" y="6591"/>
                  </a:cubicBezTo>
                  <a:cubicBezTo>
                    <a:pt x="76775" y="6433"/>
                    <a:pt x="77280" y="6347"/>
                    <a:pt x="79551" y="6347"/>
                  </a:cubicBezTo>
                  <a:cubicBezTo>
                    <a:pt x="82174" y="6347"/>
                    <a:pt x="87151" y="6461"/>
                    <a:pt x="100805" y="6706"/>
                  </a:cubicBezTo>
                  <a:cubicBezTo>
                    <a:pt x="101708" y="6603"/>
                    <a:pt x="102649" y="6566"/>
                    <a:pt x="103590" y="6566"/>
                  </a:cubicBezTo>
                  <a:cubicBezTo>
                    <a:pt x="106148" y="6566"/>
                    <a:pt x="108701" y="6842"/>
                    <a:pt x="110464" y="6842"/>
                  </a:cubicBezTo>
                  <a:cubicBezTo>
                    <a:pt x="111495" y="6842"/>
                    <a:pt x="112256" y="6748"/>
                    <a:pt x="112589" y="6449"/>
                  </a:cubicBezTo>
                  <a:cubicBezTo>
                    <a:pt x="113616" y="5536"/>
                    <a:pt x="114985" y="1598"/>
                    <a:pt x="114557" y="685"/>
                  </a:cubicBezTo>
                  <a:cubicBezTo>
                    <a:pt x="114501" y="560"/>
                    <a:pt x="113030" y="517"/>
                    <a:pt x="111251" y="517"/>
                  </a:cubicBezTo>
                  <a:cubicBezTo>
                    <a:pt x="108558" y="517"/>
                    <a:pt x="105160" y="617"/>
                    <a:pt x="104885" y="685"/>
                  </a:cubicBezTo>
                  <a:cubicBezTo>
                    <a:pt x="104816" y="701"/>
                    <a:pt x="104747" y="708"/>
                    <a:pt x="104682" y="708"/>
                  </a:cubicBezTo>
                  <a:cubicBezTo>
                    <a:pt x="104505" y="708"/>
                    <a:pt x="104356" y="655"/>
                    <a:pt x="104314" y="571"/>
                  </a:cubicBezTo>
                  <a:cubicBezTo>
                    <a:pt x="104286" y="571"/>
                    <a:pt x="104172" y="543"/>
                    <a:pt x="103915" y="543"/>
                  </a:cubicBezTo>
                  <a:cubicBezTo>
                    <a:pt x="101861" y="428"/>
                    <a:pt x="95755" y="229"/>
                    <a:pt x="95755" y="229"/>
                  </a:cubicBezTo>
                  <a:cubicBezTo>
                    <a:pt x="95755" y="153"/>
                    <a:pt x="95641" y="115"/>
                    <a:pt x="95463" y="115"/>
                  </a:cubicBezTo>
                  <a:cubicBezTo>
                    <a:pt x="95374" y="115"/>
                    <a:pt x="95270" y="124"/>
                    <a:pt x="95156" y="143"/>
                  </a:cubicBezTo>
                  <a:cubicBezTo>
                    <a:pt x="94436" y="338"/>
                    <a:pt x="90756" y="415"/>
                    <a:pt x="87094" y="415"/>
                  </a:cubicBezTo>
                  <a:cubicBezTo>
                    <a:pt x="83784" y="415"/>
                    <a:pt x="80489" y="352"/>
                    <a:pt x="79406" y="257"/>
                  </a:cubicBezTo>
                  <a:cubicBezTo>
                    <a:pt x="78271" y="139"/>
                    <a:pt x="77585" y="82"/>
                    <a:pt x="76868" y="82"/>
                  </a:cubicBezTo>
                  <a:cubicBezTo>
                    <a:pt x="76198" y="82"/>
                    <a:pt x="75501" y="132"/>
                    <a:pt x="74384" y="229"/>
                  </a:cubicBezTo>
                  <a:cubicBezTo>
                    <a:pt x="73816" y="268"/>
                    <a:pt x="73038" y="283"/>
                    <a:pt x="72125" y="283"/>
                  </a:cubicBezTo>
                  <a:cubicBezTo>
                    <a:pt x="69209" y="283"/>
                    <a:pt x="64916" y="130"/>
                    <a:pt x="61707" y="130"/>
                  </a:cubicBezTo>
                  <a:cubicBezTo>
                    <a:pt x="60821" y="130"/>
                    <a:pt x="60017" y="142"/>
                    <a:pt x="59348" y="172"/>
                  </a:cubicBezTo>
                  <a:cubicBezTo>
                    <a:pt x="59043" y="191"/>
                    <a:pt x="58823" y="199"/>
                    <a:pt x="58660" y="199"/>
                  </a:cubicBezTo>
                  <a:cubicBezTo>
                    <a:pt x="57846" y="199"/>
                    <a:pt x="58468" y="1"/>
                    <a:pt x="57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3"/>
            <p:cNvSpPr/>
            <p:nvPr/>
          </p:nvSpPr>
          <p:spPr>
            <a:xfrm rot="8624068">
              <a:off x="3440608" y="1538477"/>
              <a:ext cx="741342" cy="153577"/>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3"/>
            <p:cNvSpPr/>
            <p:nvPr/>
          </p:nvSpPr>
          <p:spPr>
            <a:xfrm rot="2428149">
              <a:off x="3361247" y="1978625"/>
              <a:ext cx="827960" cy="156704"/>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4" name="Google Shape;2404;p73"/>
          <p:cNvGrpSpPr/>
          <p:nvPr/>
        </p:nvGrpSpPr>
        <p:grpSpPr>
          <a:xfrm rot="-1057406">
            <a:off x="5521328" y="1304467"/>
            <a:ext cx="959604" cy="351641"/>
            <a:chOff x="5515050" y="666375"/>
            <a:chExt cx="1692075" cy="620050"/>
          </a:xfrm>
        </p:grpSpPr>
        <p:sp>
          <p:nvSpPr>
            <p:cNvPr id="2405" name="Google Shape;2405;p73"/>
            <p:cNvSpPr/>
            <p:nvPr/>
          </p:nvSpPr>
          <p:spPr>
            <a:xfrm>
              <a:off x="5749450" y="666375"/>
              <a:ext cx="128575" cy="178975"/>
            </a:xfrm>
            <a:custGeom>
              <a:avLst/>
              <a:gdLst/>
              <a:ahLst/>
              <a:cxnLst/>
              <a:rect l="l" t="t" r="r" b="b"/>
              <a:pathLst>
                <a:path w="5143" h="7159" extrusionOk="0">
                  <a:moveTo>
                    <a:pt x="572" y="1"/>
                  </a:moveTo>
                  <a:cubicBezTo>
                    <a:pt x="539" y="1"/>
                    <a:pt x="471" y="1"/>
                    <a:pt x="404" y="68"/>
                  </a:cubicBezTo>
                  <a:cubicBezTo>
                    <a:pt x="337" y="102"/>
                    <a:pt x="303" y="135"/>
                    <a:pt x="270" y="169"/>
                  </a:cubicBezTo>
                  <a:cubicBezTo>
                    <a:pt x="169" y="270"/>
                    <a:pt x="102" y="404"/>
                    <a:pt x="35" y="572"/>
                  </a:cubicBezTo>
                  <a:cubicBezTo>
                    <a:pt x="1" y="807"/>
                    <a:pt x="1" y="1009"/>
                    <a:pt x="1" y="1244"/>
                  </a:cubicBezTo>
                  <a:cubicBezTo>
                    <a:pt x="35" y="1648"/>
                    <a:pt x="169" y="2084"/>
                    <a:pt x="404" y="2521"/>
                  </a:cubicBezTo>
                  <a:cubicBezTo>
                    <a:pt x="639" y="2958"/>
                    <a:pt x="942" y="3328"/>
                    <a:pt x="1312" y="3798"/>
                  </a:cubicBezTo>
                  <a:cubicBezTo>
                    <a:pt x="1715" y="4269"/>
                    <a:pt x="2185" y="4672"/>
                    <a:pt x="2521" y="5008"/>
                  </a:cubicBezTo>
                  <a:cubicBezTo>
                    <a:pt x="2891" y="5344"/>
                    <a:pt x="3261" y="5647"/>
                    <a:pt x="3664" y="5983"/>
                  </a:cubicBezTo>
                  <a:lnTo>
                    <a:pt x="3765" y="6117"/>
                  </a:lnTo>
                  <a:lnTo>
                    <a:pt x="3832" y="6151"/>
                  </a:lnTo>
                  <a:cubicBezTo>
                    <a:pt x="4202" y="6453"/>
                    <a:pt x="4571" y="6789"/>
                    <a:pt x="4907" y="7125"/>
                  </a:cubicBezTo>
                  <a:cubicBezTo>
                    <a:pt x="4907" y="7125"/>
                    <a:pt x="4975" y="7159"/>
                    <a:pt x="5008" y="7159"/>
                  </a:cubicBezTo>
                  <a:cubicBezTo>
                    <a:pt x="5042" y="7159"/>
                    <a:pt x="5075" y="7159"/>
                    <a:pt x="5075" y="7125"/>
                  </a:cubicBezTo>
                  <a:cubicBezTo>
                    <a:pt x="5143" y="7058"/>
                    <a:pt x="5143" y="7058"/>
                    <a:pt x="5143" y="7024"/>
                  </a:cubicBezTo>
                  <a:lnTo>
                    <a:pt x="5143" y="6924"/>
                  </a:lnTo>
                  <a:cubicBezTo>
                    <a:pt x="5042" y="6588"/>
                    <a:pt x="4907" y="6319"/>
                    <a:pt x="4807" y="5983"/>
                  </a:cubicBezTo>
                  <a:cubicBezTo>
                    <a:pt x="4672" y="5680"/>
                    <a:pt x="4538" y="5344"/>
                    <a:pt x="4370" y="4907"/>
                  </a:cubicBezTo>
                  <a:cubicBezTo>
                    <a:pt x="4134" y="4302"/>
                    <a:pt x="3798" y="3664"/>
                    <a:pt x="3395" y="2992"/>
                  </a:cubicBezTo>
                  <a:cubicBezTo>
                    <a:pt x="3227" y="2689"/>
                    <a:pt x="3059" y="2387"/>
                    <a:pt x="2958" y="2152"/>
                  </a:cubicBezTo>
                  <a:lnTo>
                    <a:pt x="2891" y="2051"/>
                  </a:lnTo>
                  <a:cubicBezTo>
                    <a:pt x="2824" y="1916"/>
                    <a:pt x="2689" y="1715"/>
                    <a:pt x="2555" y="1547"/>
                  </a:cubicBezTo>
                  <a:cubicBezTo>
                    <a:pt x="2387" y="1312"/>
                    <a:pt x="2152" y="1076"/>
                    <a:pt x="1849" y="774"/>
                  </a:cubicBezTo>
                  <a:cubicBezTo>
                    <a:pt x="1715" y="639"/>
                    <a:pt x="1614" y="539"/>
                    <a:pt x="1446" y="438"/>
                  </a:cubicBezTo>
                  <a:cubicBezTo>
                    <a:pt x="1278" y="303"/>
                    <a:pt x="1144" y="270"/>
                    <a:pt x="976" y="169"/>
                  </a:cubicBezTo>
                  <a:cubicBezTo>
                    <a:pt x="875" y="135"/>
                    <a:pt x="841" y="135"/>
                    <a:pt x="774" y="135"/>
                  </a:cubicBezTo>
                  <a:cubicBezTo>
                    <a:pt x="774" y="1"/>
                    <a:pt x="673"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3"/>
            <p:cNvSpPr/>
            <p:nvPr/>
          </p:nvSpPr>
          <p:spPr>
            <a:xfrm>
              <a:off x="5598225" y="862150"/>
              <a:ext cx="218475" cy="63025"/>
            </a:xfrm>
            <a:custGeom>
              <a:avLst/>
              <a:gdLst/>
              <a:ahLst/>
              <a:cxnLst/>
              <a:rect l="l" t="t" r="r" b="b"/>
              <a:pathLst>
                <a:path w="8739" h="2521" extrusionOk="0">
                  <a:moveTo>
                    <a:pt x="1849" y="0"/>
                  </a:moveTo>
                  <a:cubicBezTo>
                    <a:pt x="1715" y="0"/>
                    <a:pt x="1547" y="0"/>
                    <a:pt x="1412" y="34"/>
                  </a:cubicBezTo>
                  <a:cubicBezTo>
                    <a:pt x="1278" y="34"/>
                    <a:pt x="1144" y="67"/>
                    <a:pt x="1009" y="134"/>
                  </a:cubicBezTo>
                  <a:cubicBezTo>
                    <a:pt x="740" y="202"/>
                    <a:pt x="505" y="336"/>
                    <a:pt x="337" y="470"/>
                  </a:cubicBezTo>
                  <a:cubicBezTo>
                    <a:pt x="236" y="504"/>
                    <a:pt x="203" y="571"/>
                    <a:pt x="135" y="672"/>
                  </a:cubicBezTo>
                  <a:cubicBezTo>
                    <a:pt x="68" y="739"/>
                    <a:pt x="35" y="840"/>
                    <a:pt x="1" y="975"/>
                  </a:cubicBezTo>
                  <a:lnTo>
                    <a:pt x="1" y="1210"/>
                  </a:lnTo>
                  <a:cubicBezTo>
                    <a:pt x="1" y="1311"/>
                    <a:pt x="35" y="1378"/>
                    <a:pt x="68" y="1479"/>
                  </a:cubicBezTo>
                  <a:cubicBezTo>
                    <a:pt x="169" y="1647"/>
                    <a:pt x="303" y="1748"/>
                    <a:pt x="471" y="1916"/>
                  </a:cubicBezTo>
                  <a:cubicBezTo>
                    <a:pt x="539" y="2016"/>
                    <a:pt x="639" y="2050"/>
                    <a:pt x="707" y="2084"/>
                  </a:cubicBezTo>
                  <a:cubicBezTo>
                    <a:pt x="807" y="2151"/>
                    <a:pt x="908" y="2184"/>
                    <a:pt x="1043" y="2218"/>
                  </a:cubicBezTo>
                  <a:cubicBezTo>
                    <a:pt x="1244" y="2319"/>
                    <a:pt x="1513" y="2352"/>
                    <a:pt x="1715" y="2386"/>
                  </a:cubicBezTo>
                  <a:cubicBezTo>
                    <a:pt x="2152" y="2487"/>
                    <a:pt x="2589" y="2520"/>
                    <a:pt x="3093" y="2520"/>
                  </a:cubicBezTo>
                  <a:lnTo>
                    <a:pt x="3227" y="2520"/>
                  </a:lnTo>
                  <a:cubicBezTo>
                    <a:pt x="4168" y="2520"/>
                    <a:pt x="5109" y="2386"/>
                    <a:pt x="6117" y="2084"/>
                  </a:cubicBezTo>
                  <a:cubicBezTo>
                    <a:pt x="6588" y="1983"/>
                    <a:pt x="7025" y="1848"/>
                    <a:pt x="7428" y="1680"/>
                  </a:cubicBezTo>
                  <a:cubicBezTo>
                    <a:pt x="7865" y="1512"/>
                    <a:pt x="8234" y="1344"/>
                    <a:pt x="8570" y="1143"/>
                  </a:cubicBezTo>
                  <a:cubicBezTo>
                    <a:pt x="8638" y="1075"/>
                    <a:pt x="8705" y="1075"/>
                    <a:pt x="8705" y="1008"/>
                  </a:cubicBezTo>
                  <a:cubicBezTo>
                    <a:pt x="8738" y="907"/>
                    <a:pt x="8705" y="840"/>
                    <a:pt x="8604" y="807"/>
                  </a:cubicBezTo>
                  <a:cubicBezTo>
                    <a:pt x="8268" y="672"/>
                    <a:pt x="7965" y="571"/>
                    <a:pt x="7697" y="538"/>
                  </a:cubicBezTo>
                  <a:cubicBezTo>
                    <a:pt x="7293" y="470"/>
                    <a:pt x="6924" y="403"/>
                    <a:pt x="6588" y="370"/>
                  </a:cubicBezTo>
                  <a:cubicBezTo>
                    <a:pt x="6352" y="336"/>
                    <a:pt x="6050" y="336"/>
                    <a:pt x="5781" y="302"/>
                  </a:cubicBezTo>
                  <a:lnTo>
                    <a:pt x="5579" y="302"/>
                  </a:lnTo>
                  <a:cubicBezTo>
                    <a:pt x="5210" y="235"/>
                    <a:pt x="4874" y="202"/>
                    <a:pt x="4504" y="202"/>
                  </a:cubicBezTo>
                  <a:cubicBezTo>
                    <a:pt x="4202" y="168"/>
                    <a:pt x="3899" y="168"/>
                    <a:pt x="3597" y="134"/>
                  </a:cubicBezTo>
                  <a:cubicBezTo>
                    <a:pt x="3261" y="67"/>
                    <a:pt x="2992" y="34"/>
                    <a:pt x="2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3"/>
            <p:cNvSpPr/>
            <p:nvPr/>
          </p:nvSpPr>
          <p:spPr>
            <a:xfrm>
              <a:off x="5515050" y="731925"/>
              <a:ext cx="173950" cy="67225"/>
            </a:xfrm>
            <a:custGeom>
              <a:avLst/>
              <a:gdLst/>
              <a:ahLst/>
              <a:cxnLst/>
              <a:rect l="l" t="t" r="r" b="b"/>
              <a:pathLst>
                <a:path w="6958" h="2689" extrusionOk="0">
                  <a:moveTo>
                    <a:pt x="1513" y="0"/>
                  </a:moveTo>
                  <a:cubicBezTo>
                    <a:pt x="1480" y="67"/>
                    <a:pt x="1345" y="67"/>
                    <a:pt x="1177" y="67"/>
                  </a:cubicBezTo>
                  <a:lnTo>
                    <a:pt x="976" y="67"/>
                  </a:lnTo>
                  <a:cubicBezTo>
                    <a:pt x="908" y="67"/>
                    <a:pt x="774" y="135"/>
                    <a:pt x="673" y="135"/>
                  </a:cubicBezTo>
                  <a:cubicBezTo>
                    <a:pt x="606" y="168"/>
                    <a:pt x="505" y="202"/>
                    <a:pt x="404" y="303"/>
                  </a:cubicBezTo>
                  <a:cubicBezTo>
                    <a:pt x="303" y="336"/>
                    <a:pt x="270" y="403"/>
                    <a:pt x="169" y="504"/>
                  </a:cubicBezTo>
                  <a:cubicBezTo>
                    <a:pt x="135" y="538"/>
                    <a:pt x="135" y="571"/>
                    <a:pt x="102" y="639"/>
                  </a:cubicBezTo>
                  <a:cubicBezTo>
                    <a:pt x="68" y="706"/>
                    <a:pt x="68" y="739"/>
                    <a:pt x="68" y="807"/>
                  </a:cubicBezTo>
                  <a:cubicBezTo>
                    <a:pt x="68" y="840"/>
                    <a:pt x="68" y="907"/>
                    <a:pt x="1" y="975"/>
                  </a:cubicBezTo>
                  <a:lnTo>
                    <a:pt x="1" y="1076"/>
                  </a:lnTo>
                  <a:cubicBezTo>
                    <a:pt x="1" y="1143"/>
                    <a:pt x="1" y="1176"/>
                    <a:pt x="68" y="1210"/>
                  </a:cubicBezTo>
                  <a:cubicBezTo>
                    <a:pt x="102" y="1311"/>
                    <a:pt x="102" y="1344"/>
                    <a:pt x="135" y="1412"/>
                  </a:cubicBezTo>
                  <a:cubicBezTo>
                    <a:pt x="270" y="1580"/>
                    <a:pt x="404" y="1748"/>
                    <a:pt x="606" y="1882"/>
                  </a:cubicBezTo>
                  <a:cubicBezTo>
                    <a:pt x="774" y="2016"/>
                    <a:pt x="976" y="2084"/>
                    <a:pt x="1244" y="2218"/>
                  </a:cubicBezTo>
                  <a:cubicBezTo>
                    <a:pt x="1513" y="2353"/>
                    <a:pt x="1849" y="2420"/>
                    <a:pt x="2085" y="2487"/>
                  </a:cubicBezTo>
                  <a:cubicBezTo>
                    <a:pt x="2353" y="2554"/>
                    <a:pt x="2689" y="2588"/>
                    <a:pt x="3093" y="2655"/>
                  </a:cubicBezTo>
                  <a:cubicBezTo>
                    <a:pt x="3462" y="2689"/>
                    <a:pt x="3832" y="2689"/>
                    <a:pt x="4336" y="2689"/>
                  </a:cubicBezTo>
                  <a:lnTo>
                    <a:pt x="5008" y="2689"/>
                  </a:lnTo>
                  <a:cubicBezTo>
                    <a:pt x="5210" y="2689"/>
                    <a:pt x="5479" y="2689"/>
                    <a:pt x="5680" y="2655"/>
                  </a:cubicBezTo>
                  <a:cubicBezTo>
                    <a:pt x="6016" y="2655"/>
                    <a:pt x="6319" y="2588"/>
                    <a:pt x="6655" y="2588"/>
                  </a:cubicBezTo>
                  <a:lnTo>
                    <a:pt x="6823" y="2588"/>
                  </a:lnTo>
                  <a:cubicBezTo>
                    <a:pt x="6857" y="2588"/>
                    <a:pt x="6890" y="2588"/>
                    <a:pt x="6890" y="2554"/>
                  </a:cubicBezTo>
                  <a:cubicBezTo>
                    <a:pt x="6890" y="2521"/>
                    <a:pt x="6957" y="2521"/>
                    <a:pt x="6957" y="2487"/>
                  </a:cubicBezTo>
                  <a:cubicBezTo>
                    <a:pt x="6957" y="2420"/>
                    <a:pt x="6890" y="2420"/>
                    <a:pt x="6890" y="2386"/>
                  </a:cubicBezTo>
                  <a:cubicBezTo>
                    <a:pt x="6655" y="2218"/>
                    <a:pt x="6386" y="2050"/>
                    <a:pt x="6050" y="1882"/>
                  </a:cubicBezTo>
                  <a:cubicBezTo>
                    <a:pt x="5714" y="1714"/>
                    <a:pt x="5378" y="1546"/>
                    <a:pt x="5042" y="1344"/>
                  </a:cubicBezTo>
                  <a:cubicBezTo>
                    <a:pt x="4370" y="1008"/>
                    <a:pt x="3698" y="706"/>
                    <a:pt x="3093" y="471"/>
                  </a:cubicBezTo>
                  <a:cubicBezTo>
                    <a:pt x="2790" y="370"/>
                    <a:pt x="2488" y="235"/>
                    <a:pt x="2185" y="168"/>
                  </a:cubicBezTo>
                  <a:cubicBezTo>
                    <a:pt x="1984" y="67"/>
                    <a:pt x="1782" y="34"/>
                    <a:pt x="1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3"/>
            <p:cNvSpPr/>
            <p:nvPr/>
          </p:nvSpPr>
          <p:spPr>
            <a:xfrm>
              <a:off x="6850050" y="994875"/>
              <a:ext cx="194100" cy="99175"/>
            </a:xfrm>
            <a:custGeom>
              <a:avLst/>
              <a:gdLst/>
              <a:ahLst/>
              <a:cxnLst/>
              <a:rect l="l" t="t" r="r" b="b"/>
              <a:pathLst>
                <a:path w="7764" h="3967" extrusionOk="0">
                  <a:moveTo>
                    <a:pt x="6587" y="1"/>
                  </a:moveTo>
                  <a:cubicBezTo>
                    <a:pt x="6386" y="68"/>
                    <a:pt x="6218" y="68"/>
                    <a:pt x="6050" y="102"/>
                  </a:cubicBezTo>
                  <a:cubicBezTo>
                    <a:pt x="5646" y="169"/>
                    <a:pt x="5310" y="270"/>
                    <a:pt x="5008" y="404"/>
                  </a:cubicBezTo>
                  <a:cubicBezTo>
                    <a:pt x="4840" y="471"/>
                    <a:pt x="4638" y="606"/>
                    <a:pt x="4470" y="673"/>
                  </a:cubicBezTo>
                  <a:lnTo>
                    <a:pt x="4369" y="740"/>
                  </a:lnTo>
                  <a:cubicBezTo>
                    <a:pt x="4067" y="874"/>
                    <a:pt x="3832" y="1042"/>
                    <a:pt x="3529" y="1211"/>
                  </a:cubicBezTo>
                  <a:cubicBezTo>
                    <a:pt x="2857" y="1580"/>
                    <a:pt x="2286" y="1983"/>
                    <a:pt x="1714" y="2353"/>
                  </a:cubicBezTo>
                  <a:cubicBezTo>
                    <a:pt x="1378" y="2622"/>
                    <a:pt x="1110" y="2824"/>
                    <a:pt x="841" y="3025"/>
                  </a:cubicBezTo>
                  <a:cubicBezTo>
                    <a:pt x="605" y="3260"/>
                    <a:pt x="337" y="3496"/>
                    <a:pt x="101" y="3731"/>
                  </a:cubicBezTo>
                  <a:cubicBezTo>
                    <a:pt x="101" y="3731"/>
                    <a:pt x="34" y="3765"/>
                    <a:pt x="34" y="3798"/>
                  </a:cubicBezTo>
                  <a:cubicBezTo>
                    <a:pt x="1" y="3798"/>
                    <a:pt x="1" y="3832"/>
                    <a:pt x="1" y="3899"/>
                  </a:cubicBezTo>
                  <a:cubicBezTo>
                    <a:pt x="1" y="3933"/>
                    <a:pt x="1" y="3966"/>
                    <a:pt x="34" y="3966"/>
                  </a:cubicBezTo>
                  <a:lnTo>
                    <a:pt x="135" y="3966"/>
                  </a:lnTo>
                  <a:cubicBezTo>
                    <a:pt x="605" y="3899"/>
                    <a:pt x="1110" y="3798"/>
                    <a:pt x="1546" y="3731"/>
                  </a:cubicBezTo>
                  <a:lnTo>
                    <a:pt x="1614" y="3731"/>
                  </a:lnTo>
                  <a:lnTo>
                    <a:pt x="1782" y="3664"/>
                  </a:lnTo>
                  <a:cubicBezTo>
                    <a:pt x="2286" y="3597"/>
                    <a:pt x="2723" y="3496"/>
                    <a:pt x="3227" y="3428"/>
                  </a:cubicBezTo>
                  <a:cubicBezTo>
                    <a:pt x="3697" y="3328"/>
                    <a:pt x="4336" y="3227"/>
                    <a:pt x="4907" y="2992"/>
                  </a:cubicBezTo>
                  <a:cubicBezTo>
                    <a:pt x="5512" y="2790"/>
                    <a:pt x="5982" y="2622"/>
                    <a:pt x="6352" y="2387"/>
                  </a:cubicBezTo>
                  <a:cubicBezTo>
                    <a:pt x="6755" y="2084"/>
                    <a:pt x="7091" y="1782"/>
                    <a:pt x="7360" y="1446"/>
                  </a:cubicBezTo>
                  <a:cubicBezTo>
                    <a:pt x="7495" y="1278"/>
                    <a:pt x="7595" y="1076"/>
                    <a:pt x="7696" y="874"/>
                  </a:cubicBezTo>
                  <a:cubicBezTo>
                    <a:pt x="7763" y="706"/>
                    <a:pt x="7763" y="572"/>
                    <a:pt x="7730" y="438"/>
                  </a:cubicBezTo>
                  <a:cubicBezTo>
                    <a:pt x="7730" y="404"/>
                    <a:pt x="7696" y="303"/>
                    <a:pt x="7629" y="270"/>
                  </a:cubicBezTo>
                  <a:lnTo>
                    <a:pt x="7528" y="135"/>
                  </a:lnTo>
                  <a:lnTo>
                    <a:pt x="7495" y="102"/>
                  </a:lnTo>
                  <a:cubicBezTo>
                    <a:pt x="7450" y="102"/>
                    <a:pt x="7420" y="87"/>
                    <a:pt x="7385" y="87"/>
                  </a:cubicBezTo>
                  <a:cubicBezTo>
                    <a:pt x="7368" y="87"/>
                    <a:pt x="7349" y="90"/>
                    <a:pt x="7327" y="102"/>
                  </a:cubicBezTo>
                  <a:cubicBezTo>
                    <a:pt x="7226" y="102"/>
                    <a:pt x="7192" y="68"/>
                    <a:pt x="7091" y="68"/>
                  </a:cubicBezTo>
                  <a:cubicBezTo>
                    <a:pt x="6957" y="1"/>
                    <a:pt x="6789" y="1"/>
                    <a:pt x="6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3"/>
            <p:cNvSpPr/>
            <p:nvPr/>
          </p:nvSpPr>
          <p:spPr>
            <a:xfrm>
              <a:off x="6878625" y="1157875"/>
              <a:ext cx="189050" cy="128550"/>
            </a:xfrm>
            <a:custGeom>
              <a:avLst/>
              <a:gdLst/>
              <a:ahLst/>
              <a:cxnLst/>
              <a:rect l="l" t="t" r="r" b="b"/>
              <a:pathLst>
                <a:path w="7562" h="5142" extrusionOk="0">
                  <a:moveTo>
                    <a:pt x="168" y="0"/>
                  </a:moveTo>
                  <a:cubicBezTo>
                    <a:pt x="67" y="0"/>
                    <a:pt x="0" y="67"/>
                    <a:pt x="0" y="135"/>
                  </a:cubicBezTo>
                  <a:cubicBezTo>
                    <a:pt x="0" y="168"/>
                    <a:pt x="0" y="269"/>
                    <a:pt x="34" y="303"/>
                  </a:cubicBezTo>
                  <a:cubicBezTo>
                    <a:pt x="202" y="639"/>
                    <a:pt x="437" y="1008"/>
                    <a:pt x="706" y="1344"/>
                  </a:cubicBezTo>
                  <a:cubicBezTo>
                    <a:pt x="1008" y="1748"/>
                    <a:pt x="1311" y="2084"/>
                    <a:pt x="1613" y="2420"/>
                  </a:cubicBezTo>
                  <a:cubicBezTo>
                    <a:pt x="2353" y="3159"/>
                    <a:pt x="3125" y="3798"/>
                    <a:pt x="3898" y="4268"/>
                  </a:cubicBezTo>
                  <a:lnTo>
                    <a:pt x="3966" y="4302"/>
                  </a:lnTo>
                  <a:cubicBezTo>
                    <a:pt x="4436" y="4604"/>
                    <a:pt x="4873" y="4806"/>
                    <a:pt x="5243" y="4940"/>
                  </a:cubicBezTo>
                  <a:cubicBezTo>
                    <a:pt x="5444" y="4974"/>
                    <a:pt x="5646" y="5041"/>
                    <a:pt x="5915" y="5108"/>
                  </a:cubicBezTo>
                  <a:cubicBezTo>
                    <a:pt x="6049" y="5142"/>
                    <a:pt x="6116" y="5142"/>
                    <a:pt x="6251" y="5142"/>
                  </a:cubicBezTo>
                  <a:lnTo>
                    <a:pt x="6587" y="5142"/>
                  </a:lnTo>
                  <a:cubicBezTo>
                    <a:pt x="6822" y="5108"/>
                    <a:pt x="7057" y="5007"/>
                    <a:pt x="7158" y="4940"/>
                  </a:cubicBezTo>
                  <a:cubicBezTo>
                    <a:pt x="7259" y="4873"/>
                    <a:pt x="7326" y="4839"/>
                    <a:pt x="7393" y="4772"/>
                  </a:cubicBezTo>
                  <a:cubicBezTo>
                    <a:pt x="7427" y="4705"/>
                    <a:pt x="7461" y="4638"/>
                    <a:pt x="7494" y="4537"/>
                  </a:cubicBezTo>
                  <a:cubicBezTo>
                    <a:pt x="7561" y="4436"/>
                    <a:pt x="7561" y="4335"/>
                    <a:pt x="7561" y="4268"/>
                  </a:cubicBezTo>
                  <a:cubicBezTo>
                    <a:pt x="7561" y="4134"/>
                    <a:pt x="7561" y="4033"/>
                    <a:pt x="7494" y="3966"/>
                  </a:cubicBezTo>
                  <a:cubicBezTo>
                    <a:pt x="7461" y="3764"/>
                    <a:pt x="7293" y="3529"/>
                    <a:pt x="7125" y="3327"/>
                  </a:cubicBezTo>
                  <a:cubicBezTo>
                    <a:pt x="6990" y="3226"/>
                    <a:pt x="6923" y="3126"/>
                    <a:pt x="6789" y="3025"/>
                  </a:cubicBezTo>
                  <a:cubicBezTo>
                    <a:pt x="6721" y="2958"/>
                    <a:pt x="6587" y="2857"/>
                    <a:pt x="6452" y="2789"/>
                  </a:cubicBezTo>
                  <a:cubicBezTo>
                    <a:pt x="6419" y="2789"/>
                    <a:pt x="6352" y="2722"/>
                    <a:pt x="6284" y="2689"/>
                  </a:cubicBezTo>
                  <a:cubicBezTo>
                    <a:pt x="6116" y="2588"/>
                    <a:pt x="5915" y="2453"/>
                    <a:pt x="5612" y="2319"/>
                  </a:cubicBezTo>
                  <a:cubicBezTo>
                    <a:pt x="5377" y="2185"/>
                    <a:pt x="5075" y="2084"/>
                    <a:pt x="4772" y="1949"/>
                  </a:cubicBezTo>
                  <a:cubicBezTo>
                    <a:pt x="4537" y="1815"/>
                    <a:pt x="4234" y="1680"/>
                    <a:pt x="3966" y="1546"/>
                  </a:cubicBezTo>
                  <a:cubicBezTo>
                    <a:pt x="3697" y="1445"/>
                    <a:pt x="3361" y="1277"/>
                    <a:pt x="3025" y="1109"/>
                  </a:cubicBezTo>
                  <a:lnTo>
                    <a:pt x="2789" y="1008"/>
                  </a:lnTo>
                  <a:cubicBezTo>
                    <a:pt x="2588" y="908"/>
                    <a:pt x="2353" y="807"/>
                    <a:pt x="2084" y="672"/>
                  </a:cubicBezTo>
                  <a:cubicBezTo>
                    <a:pt x="1781" y="572"/>
                    <a:pt x="1445" y="403"/>
                    <a:pt x="1076" y="269"/>
                  </a:cubicBezTo>
                  <a:cubicBezTo>
                    <a:pt x="840" y="168"/>
                    <a:pt x="504" y="67"/>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3"/>
            <p:cNvSpPr/>
            <p:nvPr/>
          </p:nvSpPr>
          <p:spPr>
            <a:xfrm>
              <a:off x="7034875" y="1147425"/>
              <a:ext cx="172250" cy="68425"/>
            </a:xfrm>
            <a:custGeom>
              <a:avLst/>
              <a:gdLst/>
              <a:ahLst/>
              <a:cxnLst/>
              <a:rect l="l" t="t" r="r" b="b"/>
              <a:pathLst>
                <a:path w="6890" h="2737" extrusionOk="0">
                  <a:moveTo>
                    <a:pt x="417" y="0"/>
                  </a:moveTo>
                  <a:cubicBezTo>
                    <a:pt x="318" y="0"/>
                    <a:pt x="225" y="4"/>
                    <a:pt x="135" y="15"/>
                  </a:cubicBezTo>
                  <a:cubicBezTo>
                    <a:pt x="68" y="15"/>
                    <a:pt x="34" y="15"/>
                    <a:pt x="34" y="49"/>
                  </a:cubicBezTo>
                  <a:cubicBezTo>
                    <a:pt x="1" y="49"/>
                    <a:pt x="1" y="82"/>
                    <a:pt x="1" y="149"/>
                  </a:cubicBezTo>
                  <a:cubicBezTo>
                    <a:pt x="1" y="183"/>
                    <a:pt x="1" y="217"/>
                    <a:pt x="34" y="217"/>
                  </a:cubicBezTo>
                  <a:lnTo>
                    <a:pt x="135" y="217"/>
                  </a:lnTo>
                  <a:lnTo>
                    <a:pt x="169" y="250"/>
                  </a:lnTo>
                  <a:cubicBezTo>
                    <a:pt x="404" y="418"/>
                    <a:pt x="707" y="586"/>
                    <a:pt x="975" y="754"/>
                  </a:cubicBezTo>
                  <a:cubicBezTo>
                    <a:pt x="1177" y="889"/>
                    <a:pt x="1345" y="1023"/>
                    <a:pt x="1547" y="1158"/>
                  </a:cubicBezTo>
                  <a:cubicBezTo>
                    <a:pt x="1748" y="1258"/>
                    <a:pt x="1916" y="1393"/>
                    <a:pt x="2152" y="1527"/>
                  </a:cubicBezTo>
                  <a:cubicBezTo>
                    <a:pt x="2555" y="1762"/>
                    <a:pt x="2891" y="1930"/>
                    <a:pt x="3227" y="2098"/>
                  </a:cubicBezTo>
                  <a:cubicBezTo>
                    <a:pt x="3597" y="2267"/>
                    <a:pt x="3899" y="2401"/>
                    <a:pt x="4202" y="2502"/>
                  </a:cubicBezTo>
                  <a:cubicBezTo>
                    <a:pt x="4437" y="2569"/>
                    <a:pt x="4739" y="2670"/>
                    <a:pt x="5075" y="2703"/>
                  </a:cubicBezTo>
                  <a:cubicBezTo>
                    <a:pt x="5378" y="2737"/>
                    <a:pt x="5579" y="2737"/>
                    <a:pt x="5781" y="2737"/>
                  </a:cubicBezTo>
                  <a:cubicBezTo>
                    <a:pt x="6050" y="2703"/>
                    <a:pt x="6252" y="2670"/>
                    <a:pt x="6420" y="2569"/>
                  </a:cubicBezTo>
                  <a:cubicBezTo>
                    <a:pt x="6453" y="2535"/>
                    <a:pt x="6554" y="2502"/>
                    <a:pt x="6588" y="2435"/>
                  </a:cubicBezTo>
                  <a:lnTo>
                    <a:pt x="6688" y="2367"/>
                  </a:lnTo>
                  <a:cubicBezTo>
                    <a:pt x="6722" y="2334"/>
                    <a:pt x="6722" y="2267"/>
                    <a:pt x="6756" y="2233"/>
                  </a:cubicBezTo>
                  <a:cubicBezTo>
                    <a:pt x="6823" y="2166"/>
                    <a:pt x="6856" y="2098"/>
                    <a:pt x="6856" y="2065"/>
                  </a:cubicBezTo>
                  <a:cubicBezTo>
                    <a:pt x="6856" y="2031"/>
                    <a:pt x="6890" y="1998"/>
                    <a:pt x="6890" y="1897"/>
                  </a:cubicBezTo>
                  <a:lnTo>
                    <a:pt x="6890" y="1762"/>
                  </a:lnTo>
                  <a:cubicBezTo>
                    <a:pt x="6890" y="1662"/>
                    <a:pt x="6890" y="1561"/>
                    <a:pt x="6856" y="1494"/>
                  </a:cubicBezTo>
                  <a:cubicBezTo>
                    <a:pt x="6823" y="1359"/>
                    <a:pt x="6756" y="1258"/>
                    <a:pt x="6688" y="1191"/>
                  </a:cubicBezTo>
                  <a:cubicBezTo>
                    <a:pt x="6655" y="1090"/>
                    <a:pt x="6554" y="1023"/>
                    <a:pt x="6487" y="990"/>
                  </a:cubicBezTo>
                  <a:cubicBezTo>
                    <a:pt x="6420" y="922"/>
                    <a:pt x="6352" y="889"/>
                    <a:pt x="6319" y="855"/>
                  </a:cubicBezTo>
                  <a:cubicBezTo>
                    <a:pt x="6184" y="754"/>
                    <a:pt x="6050" y="721"/>
                    <a:pt x="5915" y="721"/>
                  </a:cubicBezTo>
                  <a:cubicBezTo>
                    <a:pt x="5714" y="620"/>
                    <a:pt x="5512" y="553"/>
                    <a:pt x="5311" y="519"/>
                  </a:cubicBezTo>
                  <a:cubicBezTo>
                    <a:pt x="4941" y="418"/>
                    <a:pt x="4672" y="351"/>
                    <a:pt x="4370" y="284"/>
                  </a:cubicBezTo>
                  <a:cubicBezTo>
                    <a:pt x="3697" y="183"/>
                    <a:pt x="2992" y="82"/>
                    <a:pt x="2219" y="49"/>
                  </a:cubicBezTo>
                  <a:cubicBezTo>
                    <a:pt x="1849" y="49"/>
                    <a:pt x="1479" y="15"/>
                    <a:pt x="1076" y="15"/>
                  </a:cubicBezTo>
                  <a:cubicBezTo>
                    <a:pt x="830" y="15"/>
                    <a:pt x="613" y="0"/>
                    <a:pt x="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3"/>
            <p:cNvSpPr/>
            <p:nvPr/>
          </p:nvSpPr>
          <p:spPr>
            <a:xfrm>
              <a:off x="5960350" y="720150"/>
              <a:ext cx="835125" cy="514200"/>
            </a:xfrm>
            <a:custGeom>
              <a:avLst/>
              <a:gdLst/>
              <a:ahLst/>
              <a:cxnLst/>
              <a:rect l="l" t="t" r="r" b="b"/>
              <a:pathLst>
                <a:path w="33405" h="20568" extrusionOk="0">
                  <a:moveTo>
                    <a:pt x="20264" y="1"/>
                  </a:moveTo>
                  <a:cubicBezTo>
                    <a:pt x="20130" y="1"/>
                    <a:pt x="20063" y="34"/>
                    <a:pt x="19928" y="101"/>
                  </a:cubicBezTo>
                  <a:cubicBezTo>
                    <a:pt x="18416" y="471"/>
                    <a:pt x="16870" y="1345"/>
                    <a:pt x="15223" y="2689"/>
                  </a:cubicBezTo>
                  <a:cubicBezTo>
                    <a:pt x="14518" y="3260"/>
                    <a:pt x="13846" y="3933"/>
                    <a:pt x="13073" y="4705"/>
                  </a:cubicBezTo>
                  <a:cubicBezTo>
                    <a:pt x="12703" y="5142"/>
                    <a:pt x="12266" y="5579"/>
                    <a:pt x="11930" y="6050"/>
                  </a:cubicBezTo>
                  <a:cubicBezTo>
                    <a:pt x="11762" y="5378"/>
                    <a:pt x="11560" y="4806"/>
                    <a:pt x="11359" y="4302"/>
                  </a:cubicBezTo>
                  <a:cubicBezTo>
                    <a:pt x="10922" y="3294"/>
                    <a:pt x="10418" y="2487"/>
                    <a:pt x="9847" y="1883"/>
                  </a:cubicBezTo>
                  <a:cubicBezTo>
                    <a:pt x="9746" y="1815"/>
                    <a:pt x="9712" y="1782"/>
                    <a:pt x="9678" y="1782"/>
                  </a:cubicBezTo>
                  <a:cubicBezTo>
                    <a:pt x="9578" y="1715"/>
                    <a:pt x="9510" y="1681"/>
                    <a:pt x="9477" y="1681"/>
                  </a:cubicBezTo>
                  <a:cubicBezTo>
                    <a:pt x="9376" y="1681"/>
                    <a:pt x="9309" y="1681"/>
                    <a:pt x="9242" y="1715"/>
                  </a:cubicBezTo>
                  <a:cubicBezTo>
                    <a:pt x="8368" y="2219"/>
                    <a:pt x="7528" y="2891"/>
                    <a:pt x="6688" y="3731"/>
                  </a:cubicBezTo>
                  <a:cubicBezTo>
                    <a:pt x="6116" y="4336"/>
                    <a:pt x="5545" y="4974"/>
                    <a:pt x="5041" y="5646"/>
                  </a:cubicBezTo>
                  <a:cubicBezTo>
                    <a:pt x="4705" y="4873"/>
                    <a:pt x="4369" y="4201"/>
                    <a:pt x="3966" y="3563"/>
                  </a:cubicBezTo>
                  <a:cubicBezTo>
                    <a:pt x="3663" y="3126"/>
                    <a:pt x="3361" y="2723"/>
                    <a:pt x="3025" y="2387"/>
                  </a:cubicBezTo>
                  <a:cubicBezTo>
                    <a:pt x="2655" y="2017"/>
                    <a:pt x="2218" y="1715"/>
                    <a:pt x="1781" y="1513"/>
                  </a:cubicBezTo>
                  <a:cubicBezTo>
                    <a:pt x="1714" y="1513"/>
                    <a:pt x="1680" y="1479"/>
                    <a:pt x="1647" y="1479"/>
                  </a:cubicBezTo>
                  <a:cubicBezTo>
                    <a:pt x="1445" y="1479"/>
                    <a:pt x="1210" y="1614"/>
                    <a:pt x="1143" y="1815"/>
                  </a:cubicBezTo>
                  <a:cubicBezTo>
                    <a:pt x="1143" y="1849"/>
                    <a:pt x="1109" y="1883"/>
                    <a:pt x="1109" y="1950"/>
                  </a:cubicBezTo>
                  <a:cubicBezTo>
                    <a:pt x="202" y="4806"/>
                    <a:pt x="0" y="7696"/>
                    <a:pt x="504" y="10284"/>
                  </a:cubicBezTo>
                  <a:cubicBezTo>
                    <a:pt x="538" y="10452"/>
                    <a:pt x="639" y="10553"/>
                    <a:pt x="773" y="10620"/>
                  </a:cubicBezTo>
                  <a:cubicBezTo>
                    <a:pt x="840" y="10721"/>
                    <a:pt x="941" y="10754"/>
                    <a:pt x="1075" y="10788"/>
                  </a:cubicBezTo>
                  <a:cubicBezTo>
                    <a:pt x="1647" y="10788"/>
                    <a:pt x="2184" y="10788"/>
                    <a:pt x="2756" y="10855"/>
                  </a:cubicBezTo>
                  <a:cubicBezTo>
                    <a:pt x="4302" y="10922"/>
                    <a:pt x="5982" y="11191"/>
                    <a:pt x="7897" y="11595"/>
                  </a:cubicBezTo>
                  <a:lnTo>
                    <a:pt x="7864" y="11595"/>
                  </a:lnTo>
                  <a:cubicBezTo>
                    <a:pt x="10048" y="12099"/>
                    <a:pt x="12266" y="12737"/>
                    <a:pt x="14551" y="13577"/>
                  </a:cubicBezTo>
                  <a:cubicBezTo>
                    <a:pt x="16668" y="14384"/>
                    <a:pt x="18786" y="15291"/>
                    <a:pt x="20768" y="16299"/>
                  </a:cubicBezTo>
                  <a:lnTo>
                    <a:pt x="20836" y="16333"/>
                  </a:lnTo>
                  <a:cubicBezTo>
                    <a:pt x="21642" y="16770"/>
                    <a:pt x="22449" y="17240"/>
                    <a:pt x="23188" y="17677"/>
                  </a:cubicBezTo>
                  <a:cubicBezTo>
                    <a:pt x="23558" y="17912"/>
                    <a:pt x="23961" y="18148"/>
                    <a:pt x="24297" y="18417"/>
                  </a:cubicBezTo>
                  <a:lnTo>
                    <a:pt x="25036" y="18921"/>
                  </a:lnTo>
                  <a:cubicBezTo>
                    <a:pt x="25372" y="19156"/>
                    <a:pt x="25742" y="19425"/>
                    <a:pt x="26078" y="19660"/>
                  </a:cubicBezTo>
                  <a:lnTo>
                    <a:pt x="26179" y="19694"/>
                  </a:lnTo>
                  <a:cubicBezTo>
                    <a:pt x="26414" y="19895"/>
                    <a:pt x="26683" y="20097"/>
                    <a:pt x="26885" y="20298"/>
                  </a:cubicBezTo>
                  <a:lnTo>
                    <a:pt x="26952" y="20332"/>
                  </a:lnTo>
                  <a:lnTo>
                    <a:pt x="26985" y="20366"/>
                  </a:lnTo>
                  <a:lnTo>
                    <a:pt x="27019" y="20399"/>
                  </a:lnTo>
                  <a:lnTo>
                    <a:pt x="27053" y="20467"/>
                  </a:lnTo>
                  <a:cubicBezTo>
                    <a:pt x="27154" y="20534"/>
                    <a:pt x="27221" y="20567"/>
                    <a:pt x="27322" y="20567"/>
                  </a:cubicBezTo>
                  <a:cubicBezTo>
                    <a:pt x="27490" y="20567"/>
                    <a:pt x="27658" y="20500"/>
                    <a:pt x="27725" y="20366"/>
                  </a:cubicBezTo>
                  <a:cubicBezTo>
                    <a:pt x="27725" y="20332"/>
                    <a:pt x="27792" y="20332"/>
                    <a:pt x="27792" y="20332"/>
                  </a:cubicBezTo>
                  <a:cubicBezTo>
                    <a:pt x="29170" y="19526"/>
                    <a:pt x="30380" y="18383"/>
                    <a:pt x="31522" y="17005"/>
                  </a:cubicBezTo>
                  <a:cubicBezTo>
                    <a:pt x="32060" y="16299"/>
                    <a:pt x="32530" y="15526"/>
                    <a:pt x="32866" y="14754"/>
                  </a:cubicBezTo>
                  <a:cubicBezTo>
                    <a:pt x="33203" y="13947"/>
                    <a:pt x="33404" y="13107"/>
                    <a:pt x="33371" y="12334"/>
                  </a:cubicBezTo>
                  <a:lnTo>
                    <a:pt x="33371" y="12267"/>
                  </a:lnTo>
                  <a:cubicBezTo>
                    <a:pt x="33371" y="11998"/>
                    <a:pt x="33203" y="11763"/>
                    <a:pt x="32934" y="11763"/>
                  </a:cubicBezTo>
                  <a:cubicBezTo>
                    <a:pt x="32026" y="11763"/>
                    <a:pt x="31153" y="11830"/>
                    <a:pt x="30245" y="12065"/>
                  </a:cubicBezTo>
                  <a:cubicBezTo>
                    <a:pt x="29640" y="12166"/>
                    <a:pt x="28968" y="12401"/>
                    <a:pt x="28296" y="12670"/>
                  </a:cubicBezTo>
                  <a:cubicBezTo>
                    <a:pt x="28330" y="11628"/>
                    <a:pt x="28296" y="10822"/>
                    <a:pt x="28195" y="10082"/>
                  </a:cubicBezTo>
                  <a:cubicBezTo>
                    <a:pt x="28128" y="9477"/>
                    <a:pt x="27994" y="8940"/>
                    <a:pt x="27826" y="8436"/>
                  </a:cubicBezTo>
                  <a:cubicBezTo>
                    <a:pt x="27658" y="7965"/>
                    <a:pt x="27389" y="7562"/>
                    <a:pt x="27120" y="7226"/>
                  </a:cubicBezTo>
                  <a:cubicBezTo>
                    <a:pt x="27053" y="7125"/>
                    <a:pt x="27019" y="7058"/>
                    <a:pt x="26952" y="6957"/>
                  </a:cubicBezTo>
                  <a:cubicBezTo>
                    <a:pt x="26851" y="6923"/>
                    <a:pt x="26784" y="6890"/>
                    <a:pt x="26683" y="6890"/>
                  </a:cubicBezTo>
                  <a:lnTo>
                    <a:pt x="26549" y="6890"/>
                  </a:lnTo>
                  <a:cubicBezTo>
                    <a:pt x="25641" y="7192"/>
                    <a:pt x="24767" y="7596"/>
                    <a:pt x="23927" y="8100"/>
                  </a:cubicBezTo>
                  <a:cubicBezTo>
                    <a:pt x="23490" y="8402"/>
                    <a:pt x="23087" y="8705"/>
                    <a:pt x="22684" y="8973"/>
                  </a:cubicBezTo>
                  <a:cubicBezTo>
                    <a:pt x="22617" y="9041"/>
                    <a:pt x="22583" y="9108"/>
                    <a:pt x="22482" y="9141"/>
                  </a:cubicBezTo>
                  <a:cubicBezTo>
                    <a:pt x="22583" y="7864"/>
                    <a:pt x="22516" y="6453"/>
                    <a:pt x="22314" y="5109"/>
                  </a:cubicBezTo>
                  <a:cubicBezTo>
                    <a:pt x="22180" y="4235"/>
                    <a:pt x="21978" y="3361"/>
                    <a:pt x="21676" y="2487"/>
                  </a:cubicBezTo>
                  <a:cubicBezTo>
                    <a:pt x="21407" y="1647"/>
                    <a:pt x="21004" y="874"/>
                    <a:pt x="20567" y="202"/>
                  </a:cubicBezTo>
                  <a:cubicBezTo>
                    <a:pt x="20500" y="101"/>
                    <a:pt x="20399" y="1"/>
                    <a:pt x="20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3"/>
            <p:cNvSpPr/>
            <p:nvPr/>
          </p:nvSpPr>
          <p:spPr>
            <a:xfrm>
              <a:off x="6424950" y="668850"/>
              <a:ext cx="98300" cy="97600"/>
            </a:xfrm>
            <a:custGeom>
              <a:avLst/>
              <a:gdLst/>
              <a:ahLst/>
              <a:cxnLst/>
              <a:rect l="l" t="t" r="r" b="b"/>
              <a:pathLst>
                <a:path w="3932" h="3904" extrusionOk="0">
                  <a:moveTo>
                    <a:pt x="1754" y="1"/>
                  </a:moveTo>
                  <a:cubicBezTo>
                    <a:pt x="1299" y="1"/>
                    <a:pt x="794" y="353"/>
                    <a:pt x="504" y="675"/>
                  </a:cubicBezTo>
                  <a:cubicBezTo>
                    <a:pt x="168" y="1044"/>
                    <a:pt x="0" y="1582"/>
                    <a:pt x="34" y="2086"/>
                  </a:cubicBezTo>
                  <a:cubicBezTo>
                    <a:pt x="67" y="2590"/>
                    <a:pt x="336" y="3061"/>
                    <a:pt x="706" y="3397"/>
                  </a:cubicBezTo>
                  <a:cubicBezTo>
                    <a:pt x="840" y="3498"/>
                    <a:pt x="1008" y="3565"/>
                    <a:pt x="1109" y="3699"/>
                  </a:cubicBezTo>
                  <a:cubicBezTo>
                    <a:pt x="1445" y="3867"/>
                    <a:pt x="1815" y="3901"/>
                    <a:pt x="2117" y="3901"/>
                  </a:cubicBezTo>
                  <a:cubicBezTo>
                    <a:pt x="2137" y="3902"/>
                    <a:pt x="2157" y="3903"/>
                    <a:pt x="2178" y="3903"/>
                  </a:cubicBezTo>
                  <a:cubicBezTo>
                    <a:pt x="2633" y="3903"/>
                    <a:pt x="3138" y="3551"/>
                    <a:pt x="3428" y="3229"/>
                  </a:cubicBezTo>
                  <a:cubicBezTo>
                    <a:pt x="3764" y="2859"/>
                    <a:pt x="3932" y="2321"/>
                    <a:pt x="3898" y="1817"/>
                  </a:cubicBezTo>
                  <a:cubicBezTo>
                    <a:pt x="3865" y="1313"/>
                    <a:pt x="3596" y="843"/>
                    <a:pt x="3226" y="507"/>
                  </a:cubicBezTo>
                  <a:cubicBezTo>
                    <a:pt x="3092" y="406"/>
                    <a:pt x="2924" y="339"/>
                    <a:pt x="2789" y="204"/>
                  </a:cubicBezTo>
                  <a:cubicBezTo>
                    <a:pt x="2554" y="70"/>
                    <a:pt x="2285" y="36"/>
                    <a:pt x="2050" y="3"/>
                  </a:cubicBezTo>
                  <a:lnTo>
                    <a:pt x="1815" y="3"/>
                  </a:lnTo>
                  <a:cubicBezTo>
                    <a:pt x="1795" y="1"/>
                    <a:pt x="1774" y="1"/>
                    <a:pt x="1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3"/>
            <p:cNvSpPr/>
            <p:nvPr/>
          </p:nvSpPr>
          <p:spPr>
            <a:xfrm>
              <a:off x="6596325" y="852475"/>
              <a:ext cx="72275" cy="73550"/>
            </a:xfrm>
            <a:custGeom>
              <a:avLst/>
              <a:gdLst/>
              <a:ahLst/>
              <a:cxnLst/>
              <a:rect l="l" t="t" r="r" b="b"/>
              <a:pathLst>
                <a:path w="2891" h="2942" extrusionOk="0">
                  <a:moveTo>
                    <a:pt x="1420" y="1"/>
                  </a:moveTo>
                  <a:cubicBezTo>
                    <a:pt x="1387" y="1"/>
                    <a:pt x="1362" y="17"/>
                    <a:pt x="1345" y="51"/>
                  </a:cubicBezTo>
                  <a:cubicBezTo>
                    <a:pt x="1009" y="51"/>
                    <a:pt x="572" y="286"/>
                    <a:pt x="370" y="555"/>
                  </a:cubicBezTo>
                  <a:cubicBezTo>
                    <a:pt x="101" y="857"/>
                    <a:pt x="1" y="1227"/>
                    <a:pt x="1" y="1597"/>
                  </a:cubicBezTo>
                  <a:cubicBezTo>
                    <a:pt x="34" y="1966"/>
                    <a:pt x="202" y="2303"/>
                    <a:pt x="505" y="2571"/>
                  </a:cubicBezTo>
                  <a:cubicBezTo>
                    <a:pt x="572" y="2639"/>
                    <a:pt x="706" y="2706"/>
                    <a:pt x="774" y="2773"/>
                  </a:cubicBezTo>
                  <a:cubicBezTo>
                    <a:pt x="1042" y="2907"/>
                    <a:pt x="1278" y="2941"/>
                    <a:pt x="1546" y="2941"/>
                  </a:cubicBezTo>
                  <a:cubicBezTo>
                    <a:pt x="1883" y="2941"/>
                    <a:pt x="2286" y="2706"/>
                    <a:pt x="2521" y="2437"/>
                  </a:cubicBezTo>
                  <a:cubicBezTo>
                    <a:pt x="2756" y="2135"/>
                    <a:pt x="2891" y="1765"/>
                    <a:pt x="2891" y="1395"/>
                  </a:cubicBezTo>
                  <a:cubicBezTo>
                    <a:pt x="2857" y="992"/>
                    <a:pt x="2689" y="656"/>
                    <a:pt x="2387" y="421"/>
                  </a:cubicBezTo>
                  <a:cubicBezTo>
                    <a:pt x="2286" y="320"/>
                    <a:pt x="2185" y="286"/>
                    <a:pt x="2084" y="219"/>
                  </a:cubicBezTo>
                  <a:cubicBezTo>
                    <a:pt x="1916" y="118"/>
                    <a:pt x="1715" y="85"/>
                    <a:pt x="1546" y="51"/>
                  </a:cubicBezTo>
                  <a:cubicBezTo>
                    <a:pt x="1496" y="17"/>
                    <a:pt x="1454" y="1"/>
                    <a:pt x="1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3"/>
            <p:cNvSpPr/>
            <p:nvPr/>
          </p:nvSpPr>
          <p:spPr>
            <a:xfrm>
              <a:off x="6161975" y="725625"/>
              <a:ext cx="65550" cy="65425"/>
            </a:xfrm>
            <a:custGeom>
              <a:avLst/>
              <a:gdLst/>
              <a:ahLst/>
              <a:cxnLst/>
              <a:rect l="l" t="t" r="r" b="b"/>
              <a:pathLst>
                <a:path w="2622" h="2617" extrusionOk="0">
                  <a:moveTo>
                    <a:pt x="1328" y="0"/>
                  </a:moveTo>
                  <a:cubicBezTo>
                    <a:pt x="1303" y="0"/>
                    <a:pt x="1277" y="17"/>
                    <a:pt x="1244" y="50"/>
                  </a:cubicBezTo>
                  <a:cubicBezTo>
                    <a:pt x="941" y="50"/>
                    <a:pt x="572" y="252"/>
                    <a:pt x="336" y="454"/>
                  </a:cubicBezTo>
                  <a:cubicBezTo>
                    <a:pt x="135" y="723"/>
                    <a:pt x="0" y="1092"/>
                    <a:pt x="0" y="1428"/>
                  </a:cubicBezTo>
                  <a:cubicBezTo>
                    <a:pt x="68" y="1764"/>
                    <a:pt x="168" y="2100"/>
                    <a:pt x="437" y="2302"/>
                  </a:cubicBezTo>
                  <a:cubicBezTo>
                    <a:pt x="504" y="2336"/>
                    <a:pt x="605" y="2436"/>
                    <a:pt x="740" y="2470"/>
                  </a:cubicBezTo>
                  <a:cubicBezTo>
                    <a:pt x="894" y="2573"/>
                    <a:pt x="1048" y="2617"/>
                    <a:pt x="1232" y="2617"/>
                  </a:cubicBezTo>
                  <a:cubicBezTo>
                    <a:pt x="1289" y="2617"/>
                    <a:pt x="1348" y="2612"/>
                    <a:pt x="1412" y="2605"/>
                  </a:cubicBezTo>
                  <a:cubicBezTo>
                    <a:pt x="1681" y="2605"/>
                    <a:pt x="2084" y="2403"/>
                    <a:pt x="2286" y="2168"/>
                  </a:cubicBezTo>
                  <a:cubicBezTo>
                    <a:pt x="2487" y="1932"/>
                    <a:pt x="2622" y="1563"/>
                    <a:pt x="2622" y="1227"/>
                  </a:cubicBezTo>
                  <a:cubicBezTo>
                    <a:pt x="2588" y="891"/>
                    <a:pt x="2454" y="555"/>
                    <a:pt x="2185" y="319"/>
                  </a:cubicBezTo>
                  <a:cubicBezTo>
                    <a:pt x="2118" y="286"/>
                    <a:pt x="2017" y="219"/>
                    <a:pt x="1916" y="151"/>
                  </a:cubicBezTo>
                  <a:cubicBezTo>
                    <a:pt x="1748" y="84"/>
                    <a:pt x="1580" y="50"/>
                    <a:pt x="1412" y="50"/>
                  </a:cubicBezTo>
                  <a:cubicBezTo>
                    <a:pt x="1378" y="17"/>
                    <a:pt x="1353" y="0"/>
                    <a:pt x="1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3"/>
            <p:cNvSpPr/>
            <p:nvPr/>
          </p:nvSpPr>
          <p:spPr>
            <a:xfrm>
              <a:off x="6771075" y="993925"/>
              <a:ext cx="45400" cy="43825"/>
            </a:xfrm>
            <a:custGeom>
              <a:avLst/>
              <a:gdLst/>
              <a:ahLst/>
              <a:cxnLst/>
              <a:rect l="l" t="t" r="r" b="b"/>
              <a:pathLst>
                <a:path w="1816" h="1753" extrusionOk="0">
                  <a:moveTo>
                    <a:pt x="787" y="1"/>
                  </a:moveTo>
                  <a:cubicBezTo>
                    <a:pt x="599" y="1"/>
                    <a:pt x="392" y="154"/>
                    <a:pt x="269" y="308"/>
                  </a:cubicBezTo>
                  <a:cubicBezTo>
                    <a:pt x="101" y="476"/>
                    <a:pt x="1" y="744"/>
                    <a:pt x="68" y="946"/>
                  </a:cubicBezTo>
                  <a:cubicBezTo>
                    <a:pt x="68" y="1148"/>
                    <a:pt x="169" y="1349"/>
                    <a:pt x="337" y="1517"/>
                  </a:cubicBezTo>
                  <a:cubicBezTo>
                    <a:pt x="572" y="1685"/>
                    <a:pt x="740" y="1753"/>
                    <a:pt x="975" y="1753"/>
                  </a:cubicBezTo>
                  <a:cubicBezTo>
                    <a:pt x="1177" y="1753"/>
                    <a:pt x="1446" y="1618"/>
                    <a:pt x="1580" y="1450"/>
                  </a:cubicBezTo>
                  <a:cubicBezTo>
                    <a:pt x="1748" y="1282"/>
                    <a:pt x="1815" y="1013"/>
                    <a:pt x="1782" y="812"/>
                  </a:cubicBezTo>
                  <a:cubicBezTo>
                    <a:pt x="1782" y="610"/>
                    <a:pt x="1647" y="408"/>
                    <a:pt x="1479" y="240"/>
                  </a:cubicBezTo>
                  <a:cubicBezTo>
                    <a:pt x="1278" y="72"/>
                    <a:pt x="1110" y="5"/>
                    <a:pt x="841" y="5"/>
                  </a:cubicBezTo>
                  <a:cubicBezTo>
                    <a:pt x="823" y="2"/>
                    <a:pt x="805"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3"/>
            <p:cNvSpPr/>
            <p:nvPr/>
          </p:nvSpPr>
          <p:spPr>
            <a:xfrm>
              <a:off x="5972100" y="732475"/>
              <a:ext cx="58000" cy="54075"/>
            </a:xfrm>
            <a:custGeom>
              <a:avLst/>
              <a:gdLst/>
              <a:ahLst/>
              <a:cxnLst/>
              <a:rect l="l" t="t" r="r" b="b"/>
              <a:pathLst>
                <a:path w="2320" h="2163" extrusionOk="0">
                  <a:moveTo>
                    <a:pt x="1120" y="0"/>
                  </a:moveTo>
                  <a:cubicBezTo>
                    <a:pt x="894" y="0"/>
                    <a:pt x="689" y="55"/>
                    <a:pt x="505" y="213"/>
                  </a:cubicBezTo>
                  <a:cubicBezTo>
                    <a:pt x="303" y="381"/>
                    <a:pt x="135" y="650"/>
                    <a:pt x="101" y="953"/>
                  </a:cubicBezTo>
                  <a:cubicBezTo>
                    <a:pt x="0" y="1490"/>
                    <a:pt x="437" y="2129"/>
                    <a:pt x="1009" y="2162"/>
                  </a:cubicBezTo>
                  <a:cubicBezTo>
                    <a:pt x="1311" y="2162"/>
                    <a:pt x="1546" y="2095"/>
                    <a:pt x="1815" y="1927"/>
                  </a:cubicBezTo>
                  <a:cubicBezTo>
                    <a:pt x="2017" y="1793"/>
                    <a:pt x="2185" y="1524"/>
                    <a:pt x="2218" y="1222"/>
                  </a:cubicBezTo>
                  <a:cubicBezTo>
                    <a:pt x="2319" y="684"/>
                    <a:pt x="1882" y="45"/>
                    <a:pt x="1311" y="12"/>
                  </a:cubicBezTo>
                  <a:cubicBezTo>
                    <a:pt x="1246" y="5"/>
                    <a:pt x="1182" y="0"/>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7" name="Google Shape;2417;p73"/>
          <p:cNvSpPr/>
          <p:nvPr/>
        </p:nvSpPr>
        <p:spPr>
          <a:xfrm>
            <a:off x="6359750" y="3516975"/>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3"/>
          <p:cNvSpPr/>
          <p:nvPr/>
        </p:nvSpPr>
        <p:spPr>
          <a:xfrm rot="5400000">
            <a:off x="5063381" y="1187062"/>
            <a:ext cx="284850" cy="332900"/>
          </a:xfrm>
          <a:custGeom>
            <a:avLst/>
            <a:gdLst/>
            <a:ahLst/>
            <a:cxnLst/>
            <a:rect l="l" t="t" r="r" b="b"/>
            <a:pathLst>
              <a:path w="11394" h="13316" extrusionOk="0">
                <a:moveTo>
                  <a:pt x="2454" y="5770"/>
                </a:moveTo>
                <a:cubicBezTo>
                  <a:pt x="2420" y="5803"/>
                  <a:pt x="2420" y="5803"/>
                  <a:pt x="2454" y="5837"/>
                </a:cubicBezTo>
                <a:lnTo>
                  <a:pt x="2454" y="5770"/>
                </a:lnTo>
                <a:close/>
                <a:moveTo>
                  <a:pt x="4739" y="3081"/>
                </a:moveTo>
                <a:cubicBezTo>
                  <a:pt x="5210" y="3081"/>
                  <a:pt x="5647" y="3148"/>
                  <a:pt x="6117" y="3283"/>
                </a:cubicBezTo>
                <a:cubicBezTo>
                  <a:pt x="6487" y="3350"/>
                  <a:pt x="6823" y="3518"/>
                  <a:pt x="7159" y="3686"/>
                </a:cubicBezTo>
                <a:cubicBezTo>
                  <a:pt x="7394" y="3821"/>
                  <a:pt x="7596" y="3955"/>
                  <a:pt x="7764" y="4123"/>
                </a:cubicBezTo>
                <a:cubicBezTo>
                  <a:pt x="7898" y="4257"/>
                  <a:pt x="7965" y="4358"/>
                  <a:pt x="8066" y="4493"/>
                </a:cubicBezTo>
                <a:cubicBezTo>
                  <a:pt x="8100" y="4627"/>
                  <a:pt x="8167" y="4728"/>
                  <a:pt x="8234" y="4829"/>
                </a:cubicBezTo>
                <a:cubicBezTo>
                  <a:pt x="8167" y="4930"/>
                  <a:pt x="8234" y="5064"/>
                  <a:pt x="8234" y="5165"/>
                </a:cubicBezTo>
                <a:cubicBezTo>
                  <a:pt x="8234" y="5333"/>
                  <a:pt x="8167" y="5467"/>
                  <a:pt x="8167" y="5635"/>
                </a:cubicBezTo>
                <a:cubicBezTo>
                  <a:pt x="8133" y="5702"/>
                  <a:pt x="8133" y="5803"/>
                  <a:pt x="8100" y="5837"/>
                </a:cubicBezTo>
                <a:cubicBezTo>
                  <a:pt x="8066" y="5871"/>
                  <a:pt x="8066" y="5938"/>
                  <a:pt x="7999" y="5971"/>
                </a:cubicBezTo>
                <a:lnTo>
                  <a:pt x="7932" y="6039"/>
                </a:lnTo>
                <a:cubicBezTo>
                  <a:pt x="7898" y="6106"/>
                  <a:pt x="7831" y="6106"/>
                  <a:pt x="7797" y="6106"/>
                </a:cubicBezTo>
                <a:cubicBezTo>
                  <a:pt x="7730" y="6106"/>
                  <a:pt x="7663" y="6139"/>
                  <a:pt x="7596" y="6139"/>
                </a:cubicBezTo>
                <a:cubicBezTo>
                  <a:pt x="7461" y="6139"/>
                  <a:pt x="7293" y="6106"/>
                  <a:pt x="7159" y="6039"/>
                </a:cubicBezTo>
                <a:cubicBezTo>
                  <a:pt x="6890" y="5971"/>
                  <a:pt x="6621" y="5837"/>
                  <a:pt x="6386" y="5702"/>
                </a:cubicBezTo>
                <a:cubicBezTo>
                  <a:pt x="5949" y="5467"/>
                  <a:pt x="5546" y="5165"/>
                  <a:pt x="5210" y="4829"/>
                </a:cubicBezTo>
                <a:cubicBezTo>
                  <a:pt x="5042" y="4661"/>
                  <a:pt x="4806" y="4459"/>
                  <a:pt x="4706" y="4190"/>
                </a:cubicBezTo>
                <a:cubicBezTo>
                  <a:pt x="4605" y="4089"/>
                  <a:pt x="4571" y="3921"/>
                  <a:pt x="4470" y="3787"/>
                </a:cubicBezTo>
                <a:cubicBezTo>
                  <a:pt x="4403" y="3619"/>
                  <a:pt x="4370" y="3451"/>
                  <a:pt x="4302" y="3283"/>
                </a:cubicBezTo>
                <a:cubicBezTo>
                  <a:pt x="4302" y="3249"/>
                  <a:pt x="4269" y="3148"/>
                  <a:pt x="4269" y="3115"/>
                </a:cubicBezTo>
                <a:cubicBezTo>
                  <a:pt x="4437" y="3115"/>
                  <a:pt x="4571" y="3081"/>
                  <a:pt x="4739" y="3081"/>
                </a:cubicBezTo>
                <a:close/>
                <a:moveTo>
                  <a:pt x="3529" y="6778"/>
                </a:moveTo>
                <a:cubicBezTo>
                  <a:pt x="3765" y="6778"/>
                  <a:pt x="3966" y="6811"/>
                  <a:pt x="4235" y="6845"/>
                </a:cubicBezTo>
                <a:cubicBezTo>
                  <a:pt x="4504" y="6946"/>
                  <a:pt x="4806" y="7047"/>
                  <a:pt x="5075" y="7215"/>
                </a:cubicBezTo>
                <a:cubicBezTo>
                  <a:pt x="5075" y="7215"/>
                  <a:pt x="5075" y="7215"/>
                  <a:pt x="5075" y="7215"/>
                </a:cubicBezTo>
                <a:lnTo>
                  <a:pt x="5075" y="7215"/>
                </a:lnTo>
                <a:cubicBezTo>
                  <a:pt x="5075" y="7215"/>
                  <a:pt x="5086" y="7215"/>
                  <a:pt x="5096" y="7228"/>
                </a:cubicBezTo>
                <a:lnTo>
                  <a:pt x="5096" y="7228"/>
                </a:lnTo>
                <a:cubicBezTo>
                  <a:pt x="5089" y="7223"/>
                  <a:pt x="5082" y="7219"/>
                  <a:pt x="5075" y="7215"/>
                </a:cubicBezTo>
                <a:lnTo>
                  <a:pt x="5075" y="7215"/>
                </a:lnTo>
                <a:cubicBezTo>
                  <a:pt x="5075" y="7282"/>
                  <a:pt x="5109" y="7282"/>
                  <a:pt x="5109" y="7282"/>
                </a:cubicBezTo>
                <a:cubicBezTo>
                  <a:pt x="5109" y="7254"/>
                  <a:pt x="5103" y="7237"/>
                  <a:pt x="5096" y="7228"/>
                </a:cubicBezTo>
                <a:lnTo>
                  <a:pt x="5096" y="7228"/>
                </a:lnTo>
                <a:cubicBezTo>
                  <a:pt x="5358" y="7391"/>
                  <a:pt x="5619" y="7558"/>
                  <a:pt x="5848" y="7820"/>
                </a:cubicBezTo>
                <a:cubicBezTo>
                  <a:pt x="5949" y="7887"/>
                  <a:pt x="6016" y="7988"/>
                  <a:pt x="6117" y="8122"/>
                </a:cubicBezTo>
                <a:cubicBezTo>
                  <a:pt x="6151" y="8156"/>
                  <a:pt x="6151" y="8189"/>
                  <a:pt x="6184" y="8290"/>
                </a:cubicBezTo>
                <a:cubicBezTo>
                  <a:pt x="6117" y="8290"/>
                  <a:pt x="6117" y="8324"/>
                  <a:pt x="6117" y="8324"/>
                </a:cubicBezTo>
                <a:lnTo>
                  <a:pt x="6117" y="8357"/>
                </a:lnTo>
                <a:lnTo>
                  <a:pt x="6083" y="8391"/>
                </a:lnTo>
                <a:cubicBezTo>
                  <a:pt x="6050" y="8391"/>
                  <a:pt x="5983" y="8458"/>
                  <a:pt x="5949" y="8458"/>
                </a:cubicBezTo>
                <a:cubicBezTo>
                  <a:pt x="5815" y="8492"/>
                  <a:pt x="5747" y="8492"/>
                  <a:pt x="5613" y="8492"/>
                </a:cubicBezTo>
                <a:cubicBezTo>
                  <a:pt x="5311" y="8492"/>
                  <a:pt x="5042" y="8458"/>
                  <a:pt x="4773" y="8357"/>
                </a:cubicBezTo>
                <a:cubicBezTo>
                  <a:pt x="4571" y="8290"/>
                  <a:pt x="4370" y="8189"/>
                  <a:pt x="4202" y="8122"/>
                </a:cubicBezTo>
                <a:cubicBezTo>
                  <a:pt x="3933" y="7988"/>
                  <a:pt x="3731" y="7786"/>
                  <a:pt x="3529" y="7618"/>
                </a:cubicBezTo>
                <a:cubicBezTo>
                  <a:pt x="3294" y="7349"/>
                  <a:pt x="3093" y="7114"/>
                  <a:pt x="2925" y="6845"/>
                </a:cubicBezTo>
                <a:cubicBezTo>
                  <a:pt x="3093" y="6811"/>
                  <a:pt x="3294" y="6778"/>
                  <a:pt x="3529" y="6778"/>
                </a:cubicBezTo>
                <a:close/>
                <a:moveTo>
                  <a:pt x="6224" y="0"/>
                </a:moveTo>
                <a:cubicBezTo>
                  <a:pt x="5838" y="0"/>
                  <a:pt x="5453" y="52"/>
                  <a:pt x="5075" y="158"/>
                </a:cubicBezTo>
                <a:cubicBezTo>
                  <a:pt x="4739" y="292"/>
                  <a:pt x="4403" y="460"/>
                  <a:pt x="4134" y="729"/>
                </a:cubicBezTo>
                <a:lnTo>
                  <a:pt x="3933" y="930"/>
                </a:lnTo>
                <a:cubicBezTo>
                  <a:pt x="3865" y="998"/>
                  <a:pt x="3798" y="1099"/>
                  <a:pt x="3765" y="1233"/>
                </a:cubicBezTo>
                <a:cubicBezTo>
                  <a:pt x="3697" y="1401"/>
                  <a:pt x="3597" y="1603"/>
                  <a:pt x="3563" y="1771"/>
                </a:cubicBezTo>
                <a:cubicBezTo>
                  <a:pt x="3529" y="1972"/>
                  <a:pt x="3462" y="2208"/>
                  <a:pt x="3462" y="2443"/>
                </a:cubicBezTo>
                <a:lnTo>
                  <a:pt x="3462" y="2476"/>
                </a:lnTo>
                <a:cubicBezTo>
                  <a:pt x="3395" y="2510"/>
                  <a:pt x="3261" y="2510"/>
                  <a:pt x="3193" y="2577"/>
                </a:cubicBezTo>
                <a:cubicBezTo>
                  <a:pt x="2958" y="2644"/>
                  <a:pt x="2723" y="2779"/>
                  <a:pt x="2555" y="2947"/>
                </a:cubicBezTo>
                <a:cubicBezTo>
                  <a:pt x="2286" y="3148"/>
                  <a:pt x="2118" y="3417"/>
                  <a:pt x="1950" y="3686"/>
                </a:cubicBezTo>
                <a:cubicBezTo>
                  <a:pt x="1782" y="3989"/>
                  <a:pt x="1715" y="4325"/>
                  <a:pt x="1681" y="4627"/>
                </a:cubicBezTo>
                <a:cubicBezTo>
                  <a:pt x="1614" y="4963"/>
                  <a:pt x="1681" y="5299"/>
                  <a:pt x="1715" y="5635"/>
                </a:cubicBezTo>
                <a:cubicBezTo>
                  <a:pt x="1748" y="5938"/>
                  <a:pt x="1849" y="6207"/>
                  <a:pt x="1950" y="6475"/>
                </a:cubicBezTo>
                <a:cubicBezTo>
                  <a:pt x="1715" y="6610"/>
                  <a:pt x="1513" y="6778"/>
                  <a:pt x="1278" y="6980"/>
                </a:cubicBezTo>
                <a:cubicBezTo>
                  <a:pt x="875" y="7383"/>
                  <a:pt x="538" y="7887"/>
                  <a:pt x="337" y="8492"/>
                </a:cubicBezTo>
                <a:cubicBezTo>
                  <a:pt x="34" y="9298"/>
                  <a:pt x="1" y="10138"/>
                  <a:pt x="202" y="10911"/>
                </a:cubicBezTo>
                <a:cubicBezTo>
                  <a:pt x="236" y="11147"/>
                  <a:pt x="337" y="11348"/>
                  <a:pt x="404" y="11550"/>
                </a:cubicBezTo>
                <a:cubicBezTo>
                  <a:pt x="505" y="11752"/>
                  <a:pt x="606" y="11987"/>
                  <a:pt x="740" y="12188"/>
                </a:cubicBezTo>
                <a:cubicBezTo>
                  <a:pt x="1009" y="12592"/>
                  <a:pt x="1379" y="12961"/>
                  <a:pt x="1748" y="13230"/>
                </a:cubicBezTo>
                <a:cubicBezTo>
                  <a:pt x="1807" y="13289"/>
                  <a:pt x="1879" y="13316"/>
                  <a:pt x="1953" y="13316"/>
                </a:cubicBezTo>
                <a:cubicBezTo>
                  <a:pt x="2047" y="13316"/>
                  <a:pt x="2143" y="13272"/>
                  <a:pt x="2219" y="13197"/>
                </a:cubicBezTo>
                <a:cubicBezTo>
                  <a:pt x="2353" y="13062"/>
                  <a:pt x="2286" y="12861"/>
                  <a:pt x="2185" y="12726"/>
                </a:cubicBezTo>
                <a:cubicBezTo>
                  <a:pt x="2051" y="12659"/>
                  <a:pt x="1916" y="12524"/>
                  <a:pt x="1782" y="12390"/>
                </a:cubicBezTo>
                <a:cubicBezTo>
                  <a:pt x="1580" y="12188"/>
                  <a:pt x="1379" y="11953"/>
                  <a:pt x="1244" y="11684"/>
                </a:cubicBezTo>
                <a:cubicBezTo>
                  <a:pt x="1076" y="11449"/>
                  <a:pt x="1009" y="11147"/>
                  <a:pt x="908" y="10844"/>
                </a:cubicBezTo>
                <a:cubicBezTo>
                  <a:pt x="841" y="10542"/>
                  <a:pt x="774" y="10273"/>
                  <a:pt x="774" y="9970"/>
                </a:cubicBezTo>
                <a:cubicBezTo>
                  <a:pt x="774" y="9634"/>
                  <a:pt x="841" y="9298"/>
                  <a:pt x="908" y="8996"/>
                </a:cubicBezTo>
                <a:cubicBezTo>
                  <a:pt x="1009" y="8693"/>
                  <a:pt x="1110" y="8458"/>
                  <a:pt x="1244" y="8156"/>
                </a:cubicBezTo>
                <a:cubicBezTo>
                  <a:pt x="1379" y="7920"/>
                  <a:pt x="1547" y="7685"/>
                  <a:pt x="1748" y="7517"/>
                </a:cubicBezTo>
                <a:cubicBezTo>
                  <a:pt x="1916" y="7349"/>
                  <a:pt x="2084" y="7248"/>
                  <a:pt x="2286" y="7114"/>
                </a:cubicBezTo>
                <a:cubicBezTo>
                  <a:pt x="2387" y="7282"/>
                  <a:pt x="2521" y="7450"/>
                  <a:pt x="2588" y="7551"/>
                </a:cubicBezTo>
                <a:cubicBezTo>
                  <a:pt x="3025" y="8122"/>
                  <a:pt x="3529" y="8593"/>
                  <a:pt x="4134" y="8861"/>
                </a:cubicBezTo>
                <a:cubicBezTo>
                  <a:pt x="4470" y="9029"/>
                  <a:pt x="4874" y="9130"/>
                  <a:pt x="5243" y="9164"/>
                </a:cubicBezTo>
                <a:cubicBezTo>
                  <a:pt x="5355" y="9175"/>
                  <a:pt x="5467" y="9183"/>
                  <a:pt x="5579" y="9183"/>
                </a:cubicBezTo>
                <a:cubicBezTo>
                  <a:pt x="5803" y="9183"/>
                  <a:pt x="6027" y="9153"/>
                  <a:pt x="6251" y="9063"/>
                </a:cubicBezTo>
                <a:cubicBezTo>
                  <a:pt x="6386" y="9029"/>
                  <a:pt x="6487" y="8962"/>
                  <a:pt x="6588" y="8861"/>
                </a:cubicBezTo>
                <a:cubicBezTo>
                  <a:pt x="6655" y="8794"/>
                  <a:pt x="6722" y="8660"/>
                  <a:pt x="6756" y="8525"/>
                </a:cubicBezTo>
                <a:cubicBezTo>
                  <a:pt x="6789" y="8391"/>
                  <a:pt x="6756" y="8324"/>
                  <a:pt x="6756" y="8189"/>
                </a:cubicBezTo>
                <a:cubicBezTo>
                  <a:pt x="6722" y="8021"/>
                  <a:pt x="6621" y="7887"/>
                  <a:pt x="6554" y="7719"/>
                </a:cubicBezTo>
                <a:cubicBezTo>
                  <a:pt x="6453" y="7618"/>
                  <a:pt x="6319" y="7484"/>
                  <a:pt x="6218" y="7349"/>
                </a:cubicBezTo>
                <a:cubicBezTo>
                  <a:pt x="6083" y="7215"/>
                  <a:pt x="5915" y="7047"/>
                  <a:pt x="5747" y="6980"/>
                </a:cubicBezTo>
                <a:cubicBezTo>
                  <a:pt x="5411" y="6711"/>
                  <a:pt x="5075" y="6543"/>
                  <a:pt x="4706" y="6375"/>
                </a:cubicBezTo>
                <a:cubicBezTo>
                  <a:pt x="4288" y="6235"/>
                  <a:pt x="3838" y="6160"/>
                  <a:pt x="3390" y="6160"/>
                </a:cubicBezTo>
                <a:cubicBezTo>
                  <a:pt x="3189" y="6160"/>
                  <a:pt x="2988" y="6175"/>
                  <a:pt x="2790" y="6207"/>
                </a:cubicBezTo>
                <a:cubicBezTo>
                  <a:pt x="2723" y="6207"/>
                  <a:pt x="2622" y="6274"/>
                  <a:pt x="2588" y="6274"/>
                </a:cubicBezTo>
                <a:cubicBezTo>
                  <a:pt x="2555" y="6139"/>
                  <a:pt x="2454" y="5971"/>
                  <a:pt x="2420" y="5837"/>
                </a:cubicBezTo>
                <a:cubicBezTo>
                  <a:pt x="2353" y="5602"/>
                  <a:pt x="2286" y="5299"/>
                  <a:pt x="2286" y="4997"/>
                </a:cubicBezTo>
                <a:cubicBezTo>
                  <a:pt x="2286" y="4795"/>
                  <a:pt x="2353" y="4627"/>
                  <a:pt x="2387" y="4425"/>
                </a:cubicBezTo>
                <a:cubicBezTo>
                  <a:pt x="2420" y="4257"/>
                  <a:pt x="2521" y="4089"/>
                  <a:pt x="2588" y="3955"/>
                </a:cubicBezTo>
                <a:cubicBezTo>
                  <a:pt x="2689" y="3821"/>
                  <a:pt x="2756" y="3686"/>
                  <a:pt x="2857" y="3619"/>
                </a:cubicBezTo>
                <a:cubicBezTo>
                  <a:pt x="2925" y="3518"/>
                  <a:pt x="3025" y="3451"/>
                  <a:pt x="3126" y="3417"/>
                </a:cubicBezTo>
                <a:cubicBezTo>
                  <a:pt x="3261" y="3316"/>
                  <a:pt x="3429" y="3283"/>
                  <a:pt x="3563" y="3249"/>
                </a:cubicBezTo>
                <a:cubicBezTo>
                  <a:pt x="3597" y="3518"/>
                  <a:pt x="3731" y="3787"/>
                  <a:pt x="3798" y="4089"/>
                </a:cubicBezTo>
                <a:cubicBezTo>
                  <a:pt x="3899" y="4325"/>
                  <a:pt x="4033" y="4594"/>
                  <a:pt x="4202" y="4795"/>
                </a:cubicBezTo>
                <a:cubicBezTo>
                  <a:pt x="4370" y="4997"/>
                  <a:pt x="4538" y="5198"/>
                  <a:pt x="4706" y="5366"/>
                </a:cubicBezTo>
                <a:cubicBezTo>
                  <a:pt x="4907" y="5602"/>
                  <a:pt x="5109" y="5770"/>
                  <a:pt x="5311" y="5938"/>
                </a:cubicBezTo>
                <a:cubicBezTo>
                  <a:pt x="5579" y="6106"/>
                  <a:pt x="5815" y="6274"/>
                  <a:pt x="6117" y="6442"/>
                </a:cubicBezTo>
                <a:cubicBezTo>
                  <a:pt x="6386" y="6543"/>
                  <a:pt x="6621" y="6677"/>
                  <a:pt x="6890" y="6778"/>
                </a:cubicBezTo>
                <a:cubicBezTo>
                  <a:pt x="7111" y="6822"/>
                  <a:pt x="7339" y="6860"/>
                  <a:pt x="7559" y="6860"/>
                </a:cubicBezTo>
                <a:cubicBezTo>
                  <a:pt x="7840" y="6860"/>
                  <a:pt x="8109" y="6798"/>
                  <a:pt x="8335" y="6610"/>
                </a:cubicBezTo>
                <a:cubicBezTo>
                  <a:pt x="8570" y="6442"/>
                  <a:pt x="8671" y="6173"/>
                  <a:pt x="8772" y="5971"/>
                </a:cubicBezTo>
                <a:cubicBezTo>
                  <a:pt x="8839" y="5669"/>
                  <a:pt x="8906" y="5333"/>
                  <a:pt x="8839" y="5030"/>
                </a:cubicBezTo>
                <a:cubicBezTo>
                  <a:pt x="8806" y="4795"/>
                  <a:pt x="8705" y="4526"/>
                  <a:pt x="8604" y="4291"/>
                </a:cubicBezTo>
                <a:cubicBezTo>
                  <a:pt x="8469" y="4022"/>
                  <a:pt x="8268" y="3821"/>
                  <a:pt x="8100" y="3619"/>
                </a:cubicBezTo>
                <a:cubicBezTo>
                  <a:pt x="7865" y="3417"/>
                  <a:pt x="7629" y="3283"/>
                  <a:pt x="7428" y="3115"/>
                </a:cubicBezTo>
                <a:cubicBezTo>
                  <a:pt x="7159" y="2980"/>
                  <a:pt x="6924" y="2846"/>
                  <a:pt x="6655" y="2779"/>
                </a:cubicBezTo>
                <a:cubicBezTo>
                  <a:pt x="6083" y="2577"/>
                  <a:pt x="5479" y="2476"/>
                  <a:pt x="4907" y="2443"/>
                </a:cubicBezTo>
                <a:cubicBezTo>
                  <a:pt x="4638" y="2443"/>
                  <a:pt x="4437" y="2443"/>
                  <a:pt x="4168" y="2476"/>
                </a:cubicBezTo>
                <a:cubicBezTo>
                  <a:pt x="4168" y="2308"/>
                  <a:pt x="4235" y="2140"/>
                  <a:pt x="4269" y="1972"/>
                </a:cubicBezTo>
                <a:cubicBezTo>
                  <a:pt x="4302" y="1838"/>
                  <a:pt x="4336" y="1737"/>
                  <a:pt x="4437" y="1603"/>
                </a:cubicBezTo>
                <a:cubicBezTo>
                  <a:pt x="4504" y="1502"/>
                  <a:pt x="4571" y="1401"/>
                  <a:pt x="4638" y="1300"/>
                </a:cubicBezTo>
                <a:cubicBezTo>
                  <a:pt x="4739" y="1233"/>
                  <a:pt x="4840" y="1132"/>
                  <a:pt x="4974" y="1065"/>
                </a:cubicBezTo>
                <a:cubicBezTo>
                  <a:pt x="5142" y="964"/>
                  <a:pt x="5311" y="897"/>
                  <a:pt x="5512" y="830"/>
                </a:cubicBezTo>
                <a:cubicBezTo>
                  <a:pt x="5815" y="762"/>
                  <a:pt x="6117" y="762"/>
                  <a:pt x="6420" y="762"/>
                </a:cubicBezTo>
                <a:cubicBezTo>
                  <a:pt x="6789" y="762"/>
                  <a:pt x="7159" y="830"/>
                  <a:pt x="7495" y="930"/>
                </a:cubicBezTo>
                <a:cubicBezTo>
                  <a:pt x="7932" y="1065"/>
                  <a:pt x="8301" y="1233"/>
                  <a:pt x="8671" y="1435"/>
                </a:cubicBezTo>
                <a:cubicBezTo>
                  <a:pt x="9007" y="1636"/>
                  <a:pt x="9343" y="1838"/>
                  <a:pt x="9612" y="2140"/>
                </a:cubicBezTo>
                <a:cubicBezTo>
                  <a:pt x="9847" y="2409"/>
                  <a:pt x="10083" y="2678"/>
                  <a:pt x="10251" y="2980"/>
                </a:cubicBezTo>
                <a:cubicBezTo>
                  <a:pt x="10385" y="3283"/>
                  <a:pt x="10519" y="3585"/>
                  <a:pt x="10620" y="3854"/>
                </a:cubicBezTo>
                <a:cubicBezTo>
                  <a:pt x="10654" y="4089"/>
                  <a:pt x="10687" y="4325"/>
                  <a:pt x="10755" y="4526"/>
                </a:cubicBezTo>
                <a:cubicBezTo>
                  <a:pt x="10755" y="4694"/>
                  <a:pt x="10956" y="4829"/>
                  <a:pt x="11124" y="4829"/>
                </a:cubicBezTo>
                <a:cubicBezTo>
                  <a:pt x="11292" y="4795"/>
                  <a:pt x="11393" y="4627"/>
                  <a:pt x="11393" y="4459"/>
                </a:cubicBezTo>
                <a:lnTo>
                  <a:pt x="11393" y="4257"/>
                </a:lnTo>
                <a:cubicBezTo>
                  <a:pt x="11259" y="3753"/>
                  <a:pt x="11124" y="3283"/>
                  <a:pt x="10923" y="2846"/>
                </a:cubicBezTo>
                <a:cubicBezTo>
                  <a:pt x="10687" y="2409"/>
                  <a:pt x="10419" y="2006"/>
                  <a:pt x="10083" y="1636"/>
                </a:cubicBezTo>
                <a:cubicBezTo>
                  <a:pt x="9410" y="964"/>
                  <a:pt x="8570" y="460"/>
                  <a:pt x="7629" y="225"/>
                </a:cubicBezTo>
                <a:cubicBezTo>
                  <a:pt x="7167" y="77"/>
                  <a:pt x="6695" y="0"/>
                  <a:pt x="6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3">
            <a:extLst>
              <a:ext uri="{FF2B5EF4-FFF2-40B4-BE49-F238E27FC236}">
                <a16:creationId xmlns:a16="http://schemas.microsoft.com/office/drawing/2014/main" id="{1835A7B9-1199-7D30-2865-BF0D2C184CF6}"/>
              </a:ext>
            </a:extLst>
          </p:cNvPr>
          <p:cNvGrpSpPr>
            <a:grpSpLocks/>
          </p:cNvGrpSpPr>
          <p:nvPr/>
        </p:nvGrpSpPr>
        <p:grpSpPr bwMode="auto">
          <a:xfrm>
            <a:off x="4526798" y="1097317"/>
            <a:ext cx="4224652" cy="3295440"/>
            <a:chOff x="1440" y="624"/>
            <a:chExt cx="2528" cy="1621"/>
          </a:xfrm>
        </p:grpSpPr>
        <p:pic>
          <p:nvPicPr>
            <p:cNvPr id="11" name="Picture 4" descr="PICTU~27">
              <a:extLst>
                <a:ext uri="{FF2B5EF4-FFF2-40B4-BE49-F238E27FC236}">
                  <a16:creationId xmlns:a16="http://schemas.microsoft.com/office/drawing/2014/main" id="{968D44EE-54B2-8878-F51C-384FE185D686}"/>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1440" y="624"/>
              <a:ext cx="2528"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01">
              <a:extLst>
                <a:ext uri="{FF2B5EF4-FFF2-40B4-BE49-F238E27FC236}">
                  <a16:creationId xmlns:a16="http://schemas.microsoft.com/office/drawing/2014/main" id="{439F840D-9C94-C1F5-376D-05F8E7F21D60}"/>
                </a:ext>
              </a:extLst>
            </p:cNvPr>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629" y="777"/>
              <a:ext cx="216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2">
            <a:extLst>
              <a:ext uri="{FF2B5EF4-FFF2-40B4-BE49-F238E27FC236}">
                <a16:creationId xmlns:a16="http://schemas.microsoft.com/office/drawing/2014/main" id="{BF49DE27-28F0-EEE0-32C2-9134425B4B8E}"/>
              </a:ext>
            </a:extLst>
          </p:cNvPr>
          <p:cNvSpPr txBox="1">
            <a:spLocks noChangeArrowheads="1"/>
          </p:cNvSpPr>
          <p:nvPr/>
        </p:nvSpPr>
        <p:spPr bwMode="auto">
          <a:xfrm>
            <a:off x="473575" y="511657"/>
            <a:ext cx="3493224" cy="3416320"/>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FontTx/>
              <a:buNone/>
            </a:pPr>
            <a:r>
              <a:rPr lang="en-US" altLang="vi-VN" sz="2400" dirty="0">
                <a:latin typeface="Times New Roman" panose="02020603050405020304" pitchFamily="18" charset="0"/>
                <a:cs typeface="Times New Roman" panose="02020603050405020304" pitchFamily="18" charset="0"/>
              </a:rPr>
              <a:t>Hai </a:t>
            </a:r>
            <a:r>
              <a:rPr lang="en-US" altLang="vi-VN" sz="2400" dirty="0" err="1">
                <a:latin typeface="Times New Roman" panose="02020603050405020304" pitchFamily="18" charset="0"/>
                <a:cs typeface="Times New Roman" panose="02020603050405020304" pitchFamily="18" charset="0"/>
              </a:rPr>
              <a:t>nhà</a:t>
            </a:r>
            <a:r>
              <a:rPr lang="en-US" altLang="vi-VN" sz="2400" dirty="0">
                <a:latin typeface="Times New Roman" panose="02020603050405020304" pitchFamily="18" charset="0"/>
                <a:cs typeface="Times New Roman" panose="02020603050405020304" pitchFamily="18" charset="0"/>
              </a:rPr>
              <a:t> khoa </a:t>
            </a:r>
            <a:r>
              <a:rPr lang="en-US" altLang="vi-VN" sz="2400" dirty="0" err="1">
                <a:latin typeface="Times New Roman" panose="02020603050405020304" pitchFamily="18" charset="0"/>
                <a:cs typeface="Times New Roman" panose="02020603050405020304" pitchFamily="18" charset="0"/>
              </a:rPr>
              <a:t>học</a:t>
            </a:r>
            <a:r>
              <a:rPr lang="en-US" altLang="vi-VN" sz="2400" dirty="0">
                <a:latin typeface="Times New Roman" panose="02020603050405020304" pitchFamily="18" charset="0"/>
                <a:cs typeface="Times New Roman" panose="02020603050405020304" pitchFamily="18" charset="0"/>
              </a:rPr>
              <a:t> Lô-</a:t>
            </a:r>
            <a:r>
              <a:rPr lang="en-US" altLang="vi-VN" sz="2400" dirty="0" err="1">
                <a:latin typeface="Times New Roman" panose="02020603050405020304" pitchFamily="18" charset="0"/>
                <a:cs typeface="Times New Roman" panose="02020603050405020304" pitchFamily="18" charset="0"/>
              </a:rPr>
              <a:t>mô</a:t>
            </a:r>
            <a:r>
              <a:rPr lang="en-US" altLang="vi-VN" sz="2400" dirty="0">
                <a:latin typeface="Times New Roman" panose="02020603050405020304" pitchFamily="18" charset="0"/>
                <a:cs typeface="Times New Roman" panose="02020603050405020304" pitchFamily="18" charset="0"/>
              </a:rPr>
              <a:t>-</a:t>
            </a:r>
            <a:r>
              <a:rPr lang="en-US" altLang="vi-VN" sz="2400" dirty="0" err="1">
                <a:latin typeface="Times New Roman" panose="02020603050405020304" pitchFamily="18" charset="0"/>
                <a:cs typeface="Times New Roman" panose="02020603050405020304" pitchFamily="18" charset="0"/>
              </a:rPr>
              <a:t>nô-xốp</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người</a:t>
            </a:r>
            <a:r>
              <a:rPr lang="en-US" altLang="vi-VN" sz="2400" dirty="0">
                <a:latin typeface="Times New Roman" panose="02020603050405020304" pitchFamily="18" charset="0"/>
                <a:cs typeface="Times New Roman" panose="02020603050405020304" pitchFamily="18" charset="0"/>
              </a:rPr>
              <a:t> Nga, 1711 – 1794) </a:t>
            </a:r>
            <a:r>
              <a:rPr lang="en-US" altLang="vi-VN" sz="2400" dirty="0" err="1">
                <a:latin typeface="Times New Roman" panose="02020603050405020304" pitchFamily="18" charset="0"/>
                <a:cs typeface="Times New Roman" panose="02020603050405020304" pitchFamily="18" charset="0"/>
              </a:rPr>
              <a:t>và</a:t>
            </a:r>
            <a:r>
              <a:rPr lang="en-US" altLang="vi-VN" sz="2400" dirty="0">
                <a:latin typeface="Times New Roman" panose="02020603050405020304" pitchFamily="18" charset="0"/>
                <a:cs typeface="Times New Roman" panose="02020603050405020304" pitchFamily="18" charset="0"/>
              </a:rPr>
              <a:t> La –</a:t>
            </a:r>
            <a:r>
              <a:rPr lang="en-US" altLang="vi-VN" sz="2400" dirty="0" err="1">
                <a:latin typeface="Times New Roman" panose="02020603050405020304" pitchFamily="18" charset="0"/>
                <a:cs typeface="Times New Roman" panose="02020603050405020304" pitchFamily="18" charset="0"/>
              </a:rPr>
              <a:t>voa</a:t>
            </a:r>
            <a:r>
              <a:rPr lang="en-US" altLang="vi-VN" sz="2400" dirty="0">
                <a:latin typeface="Times New Roman" panose="02020603050405020304" pitchFamily="18" charset="0"/>
                <a:cs typeface="Times New Roman" panose="02020603050405020304" pitchFamily="18" charset="0"/>
              </a:rPr>
              <a:t>-die (</a:t>
            </a:r>
            <a:r>
              <a:rPr lang="en-US" altLang="vi-VN" sz="2400" dirty="0" err="1">
                <a:latin typeface="Times New Roman" panose="02020603050405020304" pitchFamily="18" charset="0"/>
                <a:cs typeface="Times New Roman" panose="02020603050405020304" pitchFamily="18" charset="0"/>
              </a:rPr>
              <a:t>người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Pháp</a:t>
            </a:r>
            <a:r>
              <a:rPr lang="en-US" altLang="vi-VN" sz="2400" dirty="0">
                <a:latin typeface="Times New Roman" panose="02020603050405020304" pitchFamily="18" charset="0"/>
                <a:cs typeface="Times New Roman" panose="02020603050405020304" pitchFamily="18" charset="0"/>
              </a:rPr>
              <a:t>, 1743 – 1794) </a:t>
            </a:r>
            <a:r>
              <a:rPr lang="en-US" altLang="vi-VN" sz="2400" dirty="0" err="1">
                <a:latin typeface="Times New Roman" panose="02020603050405020304" pitchFamily="18" charset="0"/>
                <a:cs typeface="Times New Roman" panose="02020603050405020304" pitchFamily="18" charset="0"/>
              </a:rPr>
              <a:t>đã</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tiến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độc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lập</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với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những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thí</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nghiệm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được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đo</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chính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xác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Từ</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đó</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phát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hiện</a:t>
            </a:r>
            <a:r>
              <a:rPr lang="en-US" altLang="vi-VN" sz="2400" dirty="0">
                <a:latin typeface="Times New Roman" panose="02020603050405020304" pitchFamily="18" charset="0"/>
                <a:cs typeface="Times New Roman" panose="02020603050405020304" pitchFamily="18" charset="0"/>
              </a:rPr>
              <a:t> ra </a:t>
            </a:r>
            <a:r>
              <a:rPr lang="en-US" altLang="vi-VN" sz="2400" dirty="0" err="1">
                <a:latin typeface="Times New Roman" panose="02020603050405020304" pitchFamily="18" charset="0"/>
                <a:cs typeface="Times New Roman" panose="02020603050405020304" pitchFamily="18" charset="0"/>
              </a:rPr>
              <a:t>định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luật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bảo</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toàn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khối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lượng</a:t>
            </a:r>
            <a:r>
              <a:rPr lang="en-US" altLang="vi-VN"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grpSp>
        <p:nvGrpSpPr>
          <p:cNvPr id="896" name="Google Shape;896;p47"/>
          <p:cNvGrpSpPr/>
          <p:nvPr/>
        </p:nvGrpSpPr>
        <p:grpSpPr>
          <a:xfrm rot="5400000">
            <a:off x="7058696" y="2585665"/>
            <a:ext cx="754467" cy="322482"/>
            <a:chOff x="1848388" y="1192013"/>
            <a:chExt cx="533418" cy="227983"/>
          </a:xfrm>
        </p:grpSpPr>
        <p:sp>
          <p:nvSpPr>
            <p:cNvPr id="897" name="Google Shape;897;p47"/>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7"/>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7"/>
          <p:cNvGrpSpPr/>
          <p:nvPr/>
        </p:nvGrpSpPr>
        <p:grpSpPr>
          <a:xfrm rot="-5400000">
            <a:off x="1375747" y="2608023"/>
            <a:ext cx="747746" cy="319633"/>
            <a:chOff x="1848388" y="1192013"/>
            <a:chExt cx="533418" cy="227983"/>
          </a:xfrm>
        </p:grpSpPr>
        <p:sp>
          <p:nvSpPr>
            <p:cNvPr id="901" name="Google Shape;901;p47"/>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47"/>
          <p:cNvSpPr/>
          <p:nvPr/>
        </p:nvSpPr>
        <p:spPr>
          <a:xfrm>
            <a:off x="3570238" y="3856038"/>
            <a:ext cx="1749750" cy="138200"/>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10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231C1B28-746E-A99D-8EC2-4B2AD47FC87B}"/>
              </a:ext>
            </a:extLst>
          </p:cNvPr>
          <p:cNvSpPr txBox="1">
            <a:spLocks noRot="1" noChangeArrowheads="1"/>
          </p:cNvSpPr>
          <p:nvPr/>
        </p:nvSpPr>
        <p:spPr>
          <a:xfrm>
            <a:off x="2334903" y="1266704"/>
            <a:ext cx="4480733" cy="663615"/>
          </a:xfrm>
          <a:prstGeom prst="rect">
            <a:avLst/>
          </a:prstGeom>
          <a:noFill/>
          <a:ln>
            <a:noFill/>
          </a:ln>
        </p:spPr>
        <p:txBody>
          <a:bodyPr spcFirstLastPara="1" wrap="square" lIns="91425" tIns="91425" rIns="91425" bIns="91425" anchor="t"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28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Font typeface="Wingdings" panose="05000000000000000000" pitchFamily="2" charset="2"/>
              <a:buNone/>
            </a:pPr>
            <a:r>
              <a:rPr lang="en-US" altLang="vi-VN" sz="2400" dirty="0">
                <a:solidFill>
                  <a:schemeClr val="bg2"/>
                </a:solidFill>
                <a:latin typeface="Times New Roman" panose="02020603050405020304" pitchFamily="18" charset="0"/>
                <a:cs typeface="Times New Roman" panose="02020603050405020304" pitchFamily="18" charset="0"/>
              </a:rPr>
              <a:t>ĐỊNH LUẬT BẢO TOÀN KHỐI LƯỢNG</a:t>
            </a:r>
          </a:p>
        </p:txBody>
      </p:sp>
      <p:grpSp>
        <p:nvGrpSpPr>
          <p:cNvPr id="8" name="Group 11">
            <a:extLst>
              <a:ext uri="{FF2B5EF4-FFF2-40B4-BE49-F238E27FC236}">
                <a16:creationId xmlns:a16="http://schemas.microsoft.com/office/drawing/2014/main" id="{5637B10B-94A3-8E62-5CBC-EC0B3B777011}"/>
              </a:ext>
            </a:extLst>
          </p:cNvPr>
          <p:cNvGrpSpPr>
            <a:grpSpLocks/>
          </p:cNvGrpSpPr>
          <p:nvPr/>
        </p:nvGrpSpPr>
        <p:grpSpPr bwMode="auto">
          <a:xfrm>
            <a:off x="1720999" y="3230288"/>
            <a:ext cx="5387340" cy="369093"/>
            <a:chOff x="2140" y="2177"/>
            <a:chExt cx="4144" cy="310"/>
          </a:xfrm>
        </p:grpSpPr>
        <p:sp>
          <p:nvSpPr>
            <p:cNvPr id="9" name="Text Box 12">
              <a:extLst>
                <a:ext uri="{FF2B5EF4-FFF2-40B4-BE49-F238E27FC236}">
                  <a16:creationId xmlns:a16="http://schemas.microsoft.com/office/drawing/2014/main" id="{4648745E-0D38-F6DD-4E1D-984AC1FD9089}"/>
                </a:ext>
              </a:extLst>
            </p:cNvPr>
            <p:cNvSpPr txBox="1">
              <a:spLocks noChangeArrowheads="1"/>
            </p:cNvSpPr>
            <p:nvPr/>
          </p:nvSpPr>
          <p:spPr bwMode="auto">
            <a:xfrm>
              <a:off x="2140" y="2177"/>
              <a:ext cx="414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vi-VN" sz="1800" b="1" dirty="0" err="1">
                  <a:solidFill>
                    <a:schemeClr val="bg2"/>
                  </a:solidFill>
                  <a:latin typeface="Times New Roman" panose="02020603050405020304" pitchFamily="18" charset="0"/>
                  <a:cs typeface="Times New Roman" panose="02020603050405020304" pitchFamily="18" charset="0"/>
                </a:rPr>
                <a:t>Các</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chất</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tham</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gia</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Các</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chất</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sản</a:t>
              </a:r>
              <a:r>
                <a:rPr lang="en-US" altLang="vi-VN" sz="1800" b="1" dirty="0">
                  <a:solidFill>
                    <a:schemeClr val="bg2"/>
                  </a:solidFill>
                  <a:latin typeface="Times New Roman" panose="02020603050405020304" pitchFamily="18" charset="0"/>
                  <a:cs typeface="Times New Roman" panose="02020603050405020304" pitchFamily="18" charset="0"/>
                </a:rPr>
                <a:t> </a:t>
              </a:r>
              <a:r>
                <a:rPr lang="en-US" altLang="vi-VN" sz="1800" b="1" dirty="0" err="1">
                  <a:solidFill>
                    <a:schemeClr val="bg2"/>
                  </a:solidFill>
                  <a:latin typeface="Times New Roman" panose="02020603050405020304" pitchFamily="18" charset="0"/>
                  <a:cs typeface="Times New Roman" panose="02020603050405020304" pitchFamily="18" charset="0"/>
                </a:rPr>
                <a:t>phẩm</a:t>
              </a:r>
              <a:endParaRPr lang="en-US" altLang="vi-VN" sz="1800" b="1" dirty="0">
                <a:solidFill>
                  <a:schemeClr val="bg2"/>
                </a:solidFill>
                <a:latin typeface="Times New Roman" panose="02020603050405020304" pitchFamily="18" charset="0"/>
                <a:cs typeface="Times New Roman" panose="02020603050405020304" pitchFamily="18" charset="0"/>
              </a:endParaRPr>
            </a:p>
          </p:txBody>
        </p:sp>
        <p:sp>
          <p:nvSpPr>
            <p:cNvPr id="10" name="Line 13">
              <a:extLst>
                <a:ext uri="{FF2B5EF4-FFF2-40B4-BE49-F238E27FC236}">
                  <a16:creationId xmlns:a16="http://schemas.microsoft.com/office/drawing/2014/main" id="{7CB6B21C-75BC-008C-E28E-F2430D2510FD}"/>
                </a:ext>
              </a:extLst>
            </p:cNvPr>
            <p:cNvSpPr>
              <a:spLocks noChangeShapeType="1"/>
            </p:cNvSpPr>
            <p:nvPr/>
          </p:nvSpPr>
          <p:spPr bwMode="auto">
            <a:xfrm>
              <a:off x="3943" y="2379"/>
              <a:ext cx="384"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b="1" dirty="0">
                <a:solidFill>
                  <a:srgbClr val="7030A0"/>
                </a:solidFill>
                <a:latin typeface="Times New Roman" panose="02020603050405020304" pitchFamily="18" charset="0"/>
                <a:cs typeface="Times New Roman" panose="02020603050405020304" pitchFamily="18" charset="0"/>
              </a:endParaRPr>
            </a:p>
          </p:txBody>
        </p:sp>
      </p:grpSp>
      <p:sp>
        <p:nvSpPr>
          <p:cNvPr id="11" name="AutoShape 16">
            <a:extLst>
              <a:ext uri="{FF2B5EF4-FFF2-40B4-BE49-F238E27FC236}">
                <a16:creationId xmlns:a16="http://schemas.microsoft.com/office/drawing/2014/main" id="{BAA64929-EEDB-922C-9A43-909194069681}"/>
              </a:ext>
            </a:extLst>
          </p:cNvPr>
          <p:cNvSpPr>
            <a:spLocks/>
          </p:cNvSpPr>
          <p:nvPr/>
        </p:nvSpPr>
        <p:spPr bwMode="auto">
          <a:xfrm rot="16200000">
            <a:off x="2662324" y="2934038"/>
            <a:ext cx="200025" cy="1543050"/>
          </a:xfrm>
          <a:prstGeom prst="leftBrace">
            <a:avLst>
              <a:gd name="adj1" fmla="val 64286"/>
              <a:gd name="adj2" fmla="val 46431"/>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b="1">
              <a:latin typeface="Times New Roman" panose="02020603050405020304" pitchFamily="18" charset="0"/>
              <a:cs typeface="Times New Roman" panose="02020603050405020304" pitchFamily="18" charset="0"/>
            </a:endParaRPr>
          </a:p>
        </p:txBody>
      </p:sp>
      <p:sp>
        <p:nvSpPr>
          <p:cNvPr id="12" name="Text Box 17">
            <a:extLst>
              <a:ext uri="{FF2B5EF4-FFF2-40B4-BE49-F238E27FC236}">
                <a16:creationId xmlns:a16="http://schemas.microsoft.com/office/drawing/2014/main" id="{E446F980-186A-3C7D-82A5-BC28280A4799}"/>
              </a:ext>
            </a:extLst>
          </p:cNvPr>
          <p:cNvSpPr txBox="1">
            <a:spLocks noChangeArrowheads="1"/>
          </p:cNvSpPr>
          <p:nvPr/>
        </p:nvSpPr>
        <p:spPr bwMode="auto">
          <a:xfrm>
            <a:off x="1666909" y="3982809"/>
            <a:ext cx="2462012" cy="784830"/>
          </a:xfrm>
          <a:prstGeom prst="rect">
            <a:avLst/>
          </a:prstGeom>
          <a:noFill/>
          <a:ln w="28575">
            <a:solidFill>
              <a:srgbClr val="C00000"/>
            </a:solidFill>
            <a:prstDash val="dashDot"/>
            <a:miter lim="800000"/>
            <a:headEnd/>
            <a:tailEnd/>
          </a:ln>
          <a:effectLst/>
          <a:extLst>
            <a:ext uri="{909E8E84-426E-40DD-AFC4-6F175D3DCCD1}">
              <a14:hiddenFill xmlns:a14="http://schemas.microsoft.com/office/drawing/2010/main">
                <a:solidFill>
                  <a:srgbClr val="00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vi-VN" sz="1800" b="1" dirty="0" err="1">
                <a:solidFill>
                  <a:srgbClr val="FF0000"/>
                </a:solidFill>
                <a:latin typeface="Times New Roman" panose="02020603050405020304" pitchFamily="18" charset="0"/>
                <a:cs typeface="Times New Roman" panose="02020603050405020304" pitchFamily="18" charset="0"/>
              </a:rPr>
              <a:t>Tổng</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khối</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lượng</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các</a:t>
            </a:r>
            <a:r>
              <a:rPr lang="en-US" altLang="vi-VN" sz="1800" b="1" dirty="0">
                <a:solidFill>
                  <a:srgbClr val="FF0000"/>
                </a:solidFill>
                <a:latin typeface="Times New Roman" panose="02020603050405020304" pitchFamily="18" charset="0"/>
                <a:cs typeface="Times New Roman" panose="02020603050405020304" pitchFamily="18" charset="0"/>
              </a:rPr>
              <a:t> </a:t>
            </a:r>
            <a:endParaRPr lang="vi-VN" altLang="vi-VN" sz="18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buClrTx/>
              <a:buFontTx/>
              <a:buNone/>
            </a:pPr>
            <a:r>
              <a:rPr lang="en-US" altLang="vi-VN" sz="1800" b="1" dirty="0" err="1">
                <a:solidFill>
                  <a:srgbClr val="FF0000"/>
                </a:solidFill>
                <a:latin typeface="Times New Roman" panose="02020603050405020304" pitchFamily="18" charset="0"/>
                <a:cs typeface="Times New Roman" panose="02020603050405020304" pitchFamily="18" charset="0"/>
              </a:rPr>
              <a:t>chất</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tham</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gia</a:t>
            </a:r>
            <a:endParaRPr lang="en-US" altLang="vi-VN" sz="1800" b="1" dirty="0">
              <a:solidFill>
                <a:srgbClr val="FF0000"/>
              </a:solidFill>
              <a:latin typeface="Times New Roman" panose="02020603050405020304" pitchFamily="18" charset="0"/>
              <a:cs typeface="Times New Roman" panose="02020603050405020304" pitchFamily="18" charset="0"/>
            </a:endParaRPr>
          </a:p>
        </p:txBody>
      </p:sp>
      <p:sp>
        <p:nvSpPr>
          <p:cNvPr id="13" name="AutoShape 20">
            <a:extLst>
              <a:ext uri="{FF2B5EF4-FFF2-40B4-BE49-F238E27FC236}">
                <a16:creationId xmlns:a16="http://schemas.microsoft.com/office/drawing/2014/main" id="{B83D3B4F-6D93-995E-E544-4E9977B69ECB}"/>
              </a:ext>
            </a:extLst>
          </p:cNvPr>
          <p:cNvSpPr>
            <a:spLocks/>
          </p:cNvSpPr>
          <p:nvPr/>
        </p:nvSpPr>
        <p:spPr bwMode="auto">
          <a:xfrm rot="16200000">
            <a:off x="5627234" y="2849504"/>
            <a:ext cx="200025" cy="1657350"/>
          </a:xfrm>
          <a:prstGeom prst="leftBrace">
            <a:avLst>
              <a:gd name="adj1" fmla="val 69048"/>
              <a:gd name="adj2" fmla="val 46431"/>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vi-VN" sz="1350" b="1">
              <a:latin typeface="Times New Roman" panose="02020603050405020304" pitchFamily="18" charset="0"/>
              <a:cs typeface="Times New Roman" panose="02020603050405020304" pitchFamily="18" charset="0"/>
            </a:endParaRPr>
          </a:p>
        </p:txBody>
      </p:sp>
      <p:sp>
        <p:nvSpPr>
          <p:cNvPr id="14" name="Text Box 21">
            <a:extLst>
              <a:ext uri="{FF2B5EF4-FFF2-40B4-BE49-F238E27FC236}">
                <a16:creationId xmlns:a16="http://schemas.microsoft.com/office/drawing/2014/main" id="{DA9A3227-DED7-589D-EB24-892643E811A0}"/>
              </a:ext>
            </a:extLst>
          </p:cNvPr>
          <p:cNvSpPr txBox="1">
            <a:spLocks noChangeArrowheads="1"/>
          </p:cNvSpPr>
          <p:nvPr/>
        </p:nvSpPr>
        <p:spPr bwMode="auto">
          <a:xfrm>
            <a:off x="4857749" y="3982810"/>
            <a:ext cx="2028826" cy="784830"/>
          </a:xfrm>
          <a:prstGeom prst="rect">
            <a:avLst/>
          </a:prstGeom>
          <a:noFill/>
          <a:ln w="28575">
            <a:solidFill>
              <a:srgbClr val="C00000"/>
            </a:solidFill>
            <a:prstDash val="dashDot"/>
            <a:miter lim="800000"/>
            <a:headEnd/>
            <a:tailEnd/>
          </a:ln>
          <a:effectLst/>
          <a:extLst>
            <a:ext uri="{909E8E84-426E-40DD-AFC4-6F175D3DCCD1}">
              <a14:hiddenFill xmlns:a14="http://schemas.microsoft.com/office/drawing/2010/main">
                <a:solidFill>
                  <a:srgbClr val="00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vi-VN" sz="1800" b="1" dirty="0" err="1">
                <a:solidFill>
                  <a:srgbClr val="FF0000"/>
                </a:solidFill>
                <a:latin typeface="Times New Roman" panose="02020603050405020304" pitchFamily="18" charset="0"/>
                <a:cs typeface="Times New Roman" panose="02020603050405020304" pitchFamily="18" charset="0"/>
              </a:rPr>
              <a:t>Tổng</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khối</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err="1">
                <a:solidFill>
                  <a:srgbClr val="FF0000"/>
                </a:solidFill>
                <a:latin typeface="Times New Roman" panose="02020603050405020304" pitchFamily="18" charset="0"/>
                <a:cs typeface="Times New Roman" panose="02020603050405020304" pitchFamily="18" charset="0"/>
              </a:rPr>
              <a:t>lượng</a:t>
            </a:r>
            <a:r>
              <a:rPr lang="en-US" altLang="vi-VN" sz="1800" b="1">
                <a:solidFill>
                  <a:srgbClr val="FF0000"/>
                </a:solidFill>
                <a:latin typeface="Times New Roman" panose="02020603050405020304" pitchFamily="18" charset="0"/>
                <a:cs typeface="Times New Roman" panose="02020603050405020304" pitchFamily="18" charset="0"/>
              </a:rPr>
              <a:t> </a:t>
            </a:r>
            <a:endParaRPr lang="vi-VN" altLang="vi-VN" sz="1800" b="1">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buClrTx/>
              <a:buFontTx/>
              <a:buNone/>
            </a:pPr>
            <a:r>
              <a:rPr lang="en-US" altLang="vi-VN" sz="1800" b="1">
                <a:solidFill>
                  <a:srgbClr val="FF0000"/>
                </a:solidFill>
                <a:latin typeface="Times New Roman" panose="02020603050405020304" pitchFamily="18" charset="0"/>
                <a:cs typeface="Times New Roman" panose="02020603050405020304" pitchFamily="18" charset="0"/>
              </a:rPr>
              <a:t>sản </a:t>
            </a:r>
            <a:r>
              <a:rPr lang="en-US" altLang="vi-VN" sz="1800" b="1" dirty="0" err="1">
                <a:solidFill>
                  <a:srgbClr val="FF0000"/>
                </a:solidFill>
                <a:latin typeface="Times New Roman" panose="02020603050405020304" pitchFamily="18" charset="0"/>
                <a:cs typeface="Times New Roman" panose="02020603050405020304" pitchFamily="18" charset="0"/>
              </a:rPr>
              <a:t>phẩm</a:t>
            </a:r>
            <a:endParaRPr lang="en-US" altLang="vi-VN" sz="1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6C47955-5A51-A8C2-8C82-FCDCF7E70D08}"/>
              </a:ext>
            </a:extLst>
          </p:cNvPr>
          <p:cNvSpPr txBox="1">
            <a:spLocks noChangeArrowheads="1"/>
          </p:cNvSpPr>
          <p:nvPr/>
        </p:nvSpPr>
        <p:spPr bwMode="auto">
          <a:xfrm>
            <a:off x="4286251" y="3984256"/>
            <a:ext cx="256835" cy="707886"/>
          </a:xfrm>
          <a:prstGeom prst="rect">
            <a:avLst/>
          </a:prstGeom>
          <a:noFill/>
          <a:ln w="9525">
            <a:noFill/>
            <a:miter lim="800000"/>
            <a:headEnd/>
            <a:tailEnd/>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4000" dirty="0">
                <a:solidFill>
                  <a:schemeClr val="bg2"/>
                </a:solidFill>
                <a:latin typeface="Times New Roman" panose="02020603050405020304" pitchFamily="18" charset="0"/>
                <a:cs typeface="Times New Roman" panose="02020603050405020304" pitchFamily="18" charset="0"/>
              </a:rPr>
              <a:t>=</a:t>
            </a:r>
            <a:endParaRPr lang="vi-VN" altLang="vi-VN" sz="4000" dirty="0">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2">
            <a:extLst>
              <a:ext uri="{FF2B5EF4-FFF2-40B4-BE49-F238E27FC236}">
                <a16:creationId xmlns:a16="http://schemas.microsoft.com/office/drawing/2014/main" id="{041DBCAF-104A-94BE-B452-07FB42A21094}"/>
              </a:ext>
            </a:extLst>
          </p:cNvPr>
          <p:cNvSpPr/>
          <p:nvPr/>
        </p:nvSpPr>
        <p:spPr>
          <a:xfrm>
            <a:off x="495419" y="2206890"/>
            <a:ext cx="8047859" cy="938213"/>
          </a:xfrm>
          <a:custGeom>
            <a:avLst/>
            <a:gdLst>
              <a:gd name="connsiteX0" fmla="*/ 0 w 8047859"/>
              <a:gd name="connsiteY0" fmla="*/ 156372 h 938213"/>
              <a:gd name="connsiteX1" fmla="*/ 156372 w 8047859"/>
              <a:gd name="connsiteY1" fmla="*/ 0 h 938213"/>
              <a:gd name="connsiteX2" fmla="*/ 519327 w 8047859"/>
              <a:gd name="connsiteY2" fmla="*/ 0 h 938213"/>
              <a:gd name="connsiteX3" fmla="*/ 1269039 w 8047859"/>
              <a:gd name="connsiteY3" fmla="*/ 0 h 938213"/>
              <a:gd name="connsiteX4" fmla="*/ 1786696 w 8047859"/>
              <a:gd name="connsiteY4" fmla="*/ 0 h 938213"/>
              <a:gd name="connsiteX5" fmla="*/ 2149652 w 8047859"/>
              <a:gd name="connsiteY5" fmla="*/ 0 h 938213"/>
              <a:gd name="connsiteX6" fmla="*/ 2512607 w 8047859"/>
              <a:gd name="connsiteY6" fmla="*/ 0 h 938213"/>
              <a:gd name="connsiteX7" fmla="*/ 2952914 w 8047859"/>
              <a:gd name="connsiteY7" fmla="*/ 0 h 938213"/>
              <a:gd name="connsiteX8" fmla="*/ 3393220 w 8047859"/>
              <a:gd name="connsiteY8" fmla="*/ 0 h 938213"/>
              <a:gd name="connsiteX9" fmla="*/ 3988229 w 8047859"/>
              <a:gd name="connsiteY9" fmla="*/ 0 h 938213"/>
              <a:gd name="connsiteX10" fmla="*/ 4737940 w 8047859"/>
              <a:gd name="connsiteY10" fmla="*/ 0 h 938213"/>
              <a:gd name="connsiteX11" fmla="*/ 5255598 w 8047859"/>
              <a:gd name="connsiteY11" fmla="*/ 0 h 938213"/>
              <a:gd name="connsiteX12" fmla="*/ 5695904 w 8047859"/>
              <a:gd name="connsiteY12" fmla="*/ 0 h 938213"/>
              <a:gd name="connsiteX13" fmla="*/ 6058860 w 8047859"/>
              <a:gd name="connsiteY13" fmla="*/ 0 h 938213"/>
              <a:gd name="connsiteX14" fmla="*/ 6421815 w 8047859"/>
              <a:gd name="connsiteY14" fmla="*/ 0 h 938213"/>
              <a:gd name="connsiteX15" fmla="*/ 7016824 w 8047859"/>
              <a:gd name="connsiteY15" fmla="*/ 0 h 938213"/>
              <a:gd name="connsiteX16" fmla="*/ 7891487 w 8047859"/>
              <a:gd name="connsiteY16" fmla="*/ 0 h 938213"/>
              <a:gd name="connsiteX17" fmla="*/ 8047859 w 8047859"/>
              <a:gd name="connsiteY17" fmla="*/ 156372 h 938213"/>
              <a:gd name="connsiteX18" fmla="*/ 8047859 w 8047859"/>
              <a:gd name="connsiteY18" fmla="*/ 462852 h 938213"/>
              <a:gd name="connsiteX19" fmla="*/ 8047859 w 8047859"/>
              <a:gd name="connsiteY19" fmla="*/ 781841 h 938213"/>
              <a:gd name="connsiteX20" fmla="*/ 7891487 w 8047859"/>
              <a:gd name="connsiteY20" fmla="*/ 938213 h 938213"/>
              <a:gd name="connsiteX21" fmla="*/ 7219127 w 8047859"/>
              <a:gd name="connsiteY21" fmla="*/ 938213 h 938213"/>
              <a:gd name="connsiteX22" fmla="*/ 6856172 w 8047859"/>
              <a:gd name="connsiteY22" fmla="*/ 938213 h 938213"/>
              <a:gd name="connsiteX23" fmla="*/ 6106460 w 8047859"/>
              <a:gd name="connsiteY23" fmla="*/ 938213 h 938213"/>
              <a:gd name="connsiteX24" fmla="*/ 5666154 w 8047859"/>
              <a:gd name="connsiteY24" fmla="*/ 938213 h 938213"/>
              <a:gd name="connsiteX25" fmla="*/ 4993794 w 8047859"/>
              <a:gd name="connsiteY25" fmla="*/ 938213 h 938213"/>
              <a:gd name="connsiteX26" fmla="*/ 4553487 w 8047859"/>
              <a:gd name="connsiteY26" fmla="*/ 938213 h 938213"/>
              <a:gd name="connsiteX27" fmla="*/ 4190532 w 8047859"/>
              <a:gd name="connsiteY27" fmla="*/ 938213 h 938213"/>
              <a:gd name="connsiteX28" fmla="*/ 3440821 w 8047859"/>
              <a:gd name="connsiteY28" fmla="*/ 938213 h 938213"/>
              <a:gd name="connsiteX29" fmla="*/ 2923163 w 8047859"/>
              <a:gd name="connsiteY29" fmla="*/ 938213 h 938213"/>
              <a:gd name="connsiteX30" fmla="*/ 2250803 w 8047859"/>
              <a:gd name="connsiteY30" fmla="*/ 938213 h 938213"/>
              <a:gd name="connsiteX31" fmla="*/ 1578443 w 8047859"/>
              <a:gd name="connsiteY31" fmla="*/ 938213 h 938213"/>
              <a:gd name="connsiteX32" fmla="*/ 1215488 w 8047859"/>
              <a:gd name="connsiteY32" fmla="*/ 938213 h 938213"/>
              <a:gd name="connsiteX33" fmla="*/ 156372 w 8047859"/>
              <a:gd name="connsiteY33" fmla="*/ 938213 h 938213"/>
              <a:gd name="connsiteX34" fmla="*/ 0 w 8047859"/>
              <a:gd name="connsiteY34" fmla="*/ 781841 h 938213"/>
              <a:gd name="connsiteX35" fmla="*/ 0 w 8047859"/>
              <a:gd name="connsiteY35" fmla="*/ 487871 h 938213"/>
              <a:gd name="connsiteX36" fmla="*/ 0 w 8047859"/>
              <a:gd name="connsiteY36" fmla="*/ 156372 h 938213"/>
              <a:gd name="connsiteX0" fmla="*/ 0 w 8047859"/>
              <a:gd name="connsiteY0" fmla="*/ 156372 h 938213"/>
              <a:gd name="connsiteX1" fmla="*/ 156372 w 8047859"/>
              <a:gd name="connsiteY1" fmla="*/ 0 h 938213"/>
              <a:gd name="connsiteX2" fmla="*/ 751381 w 8047859"/>
              <a:gd name="connsiteY2" fmla="*/ 0 h 938213"/>
              <a:gd name="connsiteX3" fmla="*/ 1346390 w 8047859"/>
              <a:gd name="connsiteY3" fmla="*/ 0 h 938213"/>
              <a:gd name="connsiteX4" fmla="*/ 1786696 w 8047859"/>
              <a:gd name="connsiteY4" fmla="*/ 0 h 938213"/>
              <a:gd name="connsiteX5" fmla="*/ 2536407 w 8047859"/>
              <a:gd name="connsiteY5" fmla="*/ 0 h 938213"/>
              <a:gd name="connsiteX6" fmla="*/ 3131416 w 8047859"/>
              <a:gd name="connsiteY6" fmla="*/ 0 h 938213"/>
              <a:gd name="connsiteX7" fmla="*/ 3881127 w 8047859"/>
              <a:gd name="connsiteY7" fmla="*/ 0 h 938213"/>
              <a:gd name="connsiteX8" fmla="*/ 4476136 w 8047859"/>
              <a:gd name="connsiteY8" fmla="*/ 0 h 938213"/>
              <a:gd name="connsiteX9" fmla="*/ 4993794 w 8047859"/>
              <a:gd name="connsiteY9" fmla="*/ 0 h 938213"/>
              <a:gd name="connsiteX10" fmla="*/ 5588803 w 8047859"/>
              <a:gd name="connsiteY10" fmla="*/ 0 h 938213"/>
              <a:gd name="connsiteX11" fmla="*/ 6183812 w 8047859"/>
              <a:gd name="connsiteY11" fmla="*/ 0 h 938213"/>
              <a:gd name="connsiteX12" fmla="*/ 6546767 w 8047859"/>
              <a:gd name="connsiteY12" fmla="*/ 0 h 938213"/>
              <a:gd name="connsiteX13" fmla="*/ 7296478 w 8047859"/>
              <a:gd name="connsiteY13" fmla="*/ 0 h 938213"/>
              <a:gd name="connsiteX14" fmla="*/ 7891487 w 8047859"/>
              <a:gd name="connsiteY14" fmla="*/ 0 h 938213"/>
              <a:gd name="connsiteX15" fmla="*/ 8047859 w 8047859"/>
              <a:gd name="connsiteY15" fmla="*/ 156372 h 938213"/>
              <a:gd name="connsiteX16" fmla="*/ 8047859 w 8047859"/>
              <a:gd name="connsiteY16" fmla="*/ 462852 h 938213"/>
              <a:gd name="connsiteX17" fmla="*/ 8047859 w 8047859"/>
              <a:gd name="connsiteY17" fmla="*/ 781841 h 938213"/>
              <a:gd name="connsiteX18" fmla="*/ 7891487 w 8047859"/>
              <a:gd name="connsiteY18" fmla="*/ 938213 h 938213"/>
              <a:gd name="connsiteX19" fmla="*/ 7373829 w 8047859"/>
              <a:gd name="connsiteY19" fmla="*/ 938213 h 938213"/>
              <a:gd name="connsiteX20" fmla="*/ 7010874 w 8047859"/>
              <a:gd name="connsiteY20" fmla="*/ 938213 h 938213"/>
              <a:gd name="connsiteX21" fmla="*/ 6415865 w 8047859"/>
              <a:gd name="connsiteY21" fmla="*/ 938213 h 938213"/>
              <a:gd name="connsiteX22" fmla="*/ 5666154 w 8047859"/>
              <a:gd name="connsiteY22" fmla="*/ 938213 h 938213"/>
              <a:gd name="connsiteX23" fmla="*/ 5303199 w 8047859"/>
              <a:gd name="connsiteY23" fmla="*/ 938213 h 938213"/>
              <a:gd name="connsiteX24" fmla="*/ 4630839 w 8047859"/>
              <a:gd name="connsiteY24" fmla="*/ 938213 h 938213"/>
              <a:gd name="connsiteX25" fmla="*/ 4267883 w 8047859"/>
              <a:gd name="connsiteY25" fmla="*/ 938213 h 938213"/>
              <a:gd name="connsiteX26" fmla="*/ 3827577 w 8047859"/>
              <a:gd name="connsiteY26" fmla="*/ 938213 h 938213"/>
              <a:gd name="connsiteX27" fmla="*/ 3077865 w 8047859"/>
              <a:gd name="connsiteY27" fmla="*/ 938213 h 938213"/>
              <a:gd name="connsiteX28" fmla="*/ 2328154 w 8047859"/>
              <a:gd name="connsiteY28" fmla="*/ 938213 h 938213"/>
              <a:gd name="connsiteX29" fmla="*/ 1578443 w 8047859"/>
              <a:gd name="connsiteY29" fmla="*/ 938213 h 938213"/>
              <a:gd name="connsiteX30" fmla="*/ 1060785 w 8047859"/>
              <a:gd name="connsiteY30" fmla="*/ 938213 h 938213"/>
              <a:gd name="connsiteX31" fmla="*/ 156372 w 8047859"/>
              <a:gd name="connsiteY31" fmla="*/ 938213 h 938213"/>
              <a:gd name="connsiteX32" fmla="*/ 0 w 8047859"/>
              <a:gd name="connsiteY32" fmla="*/ 781841 h 938213"/>
              <a:gd name="connsiteX33" fmla="*/ 0 w 8047859"/>
              <a:gd name="connsiteY33" fmla="*/ 481616 h 938213"/>
              <a:gd name="connsiteX34" fmla="*/ 0 w 8047859"/>
              <a:gd name="connsiteY34" fmla="*/ 156372 h 9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47859" h="938213" fill="none" extrusionOk="0">
                <a:moveTo>
                  <a:pt x="0" y="156372"/>
                </a:moveTo>
                <a:cubicBezTo>
                  <a:pt x="-4217" y="74730"/>
                  <a:pt x="78092" y="25068"/>
                  <a:pt x="156372" y="0"/>
                </a:cubicBezTo>
                <a:cubicBezTo>
                  <a:pt x="328403" y="-42551"/>
                  <a:pt x="346264" y="11017"/>
                  <a:pt x="519327" y="0"/>
                </a:cubicBezTo>
                <a:cubicBezTo>
                  <a:pt x="683574" y="-31862"/>
                  <a:pt x="1098791" y="75833"/>
                  <a:pt x="1269039" y="0"/>
                </a:cubicBezTo>
                <a:cubicBezTo>
                  <a:pt x="1414318" y="-56953"/>
                  <a:pt x="1585224" y="4193"/>
                  <a:pt x="1786696" y="0"/>
                </a:cubicBezTo>
                <a:cubicBezTo>
                  <a:pt x="2022016" y="-45979"/>
                  <a:pt x="2006257" y="3800"/>
                  <a:pt x="2149652" y="0"/>
                </a:cubicBezTo>
                <a:cubicBezTo>
                  <a:pt x="2298059" y="-3568"/>
                  <a:pt x="2359062" y="34439"/>
                  <a:pt x="2512607" y="0"/>
                </a:cubicBezTo>
                <a:cubicBezTo>
                  <a:pt x="2658947" y="-28502"/>
                  <a:pt x="2872374" y="41257"/>
                  <a:pt x="2952914" y="0"/>
                </a:cubicBezTo>
                <a:cubicBezTo>
                  <a:pt x="3072238" y="-68282"/>
                  <a:pt x="3207066" y="4625"/>
                  <a:pt x="3393220" y="0"/>
                </a:cubicBezTo>
                <a:cubicBezTo>
                  <a:pt x="3539538" y="-59052"/>
                  <a:pt x="3807589" y="61712"/>
                  <a:pt x="3988229" y="0"/>
                </a:cubicBezTo>
                <a:cubicBezTo>
                  <a:pt x="4169569" y="-116993"/>
                  <a:pt x="4584769" y="115679"/>
                  <a:pt x="4737940" y="0"/>
                </a:cubicBezTo>
                <a:cubicBezTo>
                  <a:pt x="4937455" y="-75833"/>
                  <a:pt x="5037168" y="-15301"/>
                  <a:pt x="5255598" y="0"/>
                </a:cubicBezTo>
                <a:cubicBezTo>
                  <a:pt x="5496837" y="-12953"/>
                  <a:pt x="5569286" y="41610"/>
                  <a:pt x="5695904" y="0"/>
                </a:cubicBezTo>
                <a:cubicBezTo>
                  <a:pt x="5810081" y="-39473"/>
                  <a:pt x="5942102" y="-1179"/>
                  <a:pt x="6058860" y="0"/>
                </a:cubicBezTo>
                <a:cubicBezTo>
                  <a:pt x="6196353" y="347"/>
                  <a:pt x="6344773" y="43213"/>
                  <a:pt x="6421815" y="0"/>
                </a:cubicBezTo>
                <a:cubicBezTo>
                  <a:pt x="6508823" y="-24076"/>
                  <a:pt x="6835322" y="26134"/>
                  <a:pt x="7016824" y="0"/>
                </a:cubicBezTo>
                <a:cubicBezTo>
                  <a:pt x="7217377" y="21177"/>
                  <a:pt x="7479516" y="-5418"/>
                  <a:pt x="7891487" y="0"/>
                </a:cubicBezTo>
                <a:cubicBezTo>
                  <a:pt x="7998801" y="10148"/>
                  <a:pt x="8064405" y="87315"/>
                  <a:pt x="8047859" y="156372"/>
                </a:cubicBezTo>
                <a:cubicBezTo>
                  <a:pt x="8056044" y="242985"/>
                  <a:pt x="8002463" y="387483"/>
                  <a:pt x="8047859" y="462852"/>
                </a:cubicBezTo>
                <a:cubicBezTo>
                  <a:pt x="8047029" y="552961"/>
                  <a:pt x="8007549" y="692996"/>
                  <a:pt x="8047859" y="781841"/>
                </a:cubicBezTo>
                <a:cubicBezTo>
                  <a:pt x="8055267" y="874453"/>
                  <a:pt x="7953479" y="959184"/>
                  <a:pt x="7891487" y="938213"/>
                </a:cubicBezTo>
                <a:cubicBezTo>
                  <a:pt x="7667118" y="987283"/>
                  <a:pt x="7402619" y="893472"/>
                  <a:pt x="7219127" y="938213"/>
                </a:cubicBezTo>
                <a:cubicBezTo>
                  <a:pt x="7045092" y="1001013"/>
                  <a:pt x="6963600" y="883358"/>
                  <a:pt x="6856172" y="938213"/>
                </a:cubicBezTo>
                <a:cubicBezTo>
                  <a:pt x="6756754" y="966109"/>
                  <a:pt x="6362903" y="928087"/>
                  <a:pt x="6106460" y="938213"/>
                </a:cubicBezTo>
                <a:cubicBezTo>
                  <a:pt x="5861322" y="962271"/>
                  <a:pt x="5834445" y="914831"/>
                  <a:pt x="5666154" y="938213"/>
                </a:cubicBezTo>
                <a:cubicBezTo>
                  <a:pt x="5505646" y="940002"/>
                  <a:pt x="5210307" y="920945"/>
                  <a:pt x="4993794" y="938213"/>
                </a:cubicBezTo>
                <a:cubicBezTo>
                  <a:pt x="4759910" y="936390"/>
                  <a:pt x="4653882" y="884173"/>
                  <a:pt x="4553487" y="938213"/>
                </a:cubicBezTo>
                <a:cubicBezTo>
                  <a:pt x="4466960" y="977744"/>
                  <a:pt x="4273684" y="903781"/>
                  <a:pt x="4190532" y="938213"/>
                </a:cubicBezTo>
                <a:cubicBezTo>
                  <a:pt x="4084348" y="945730"/>
                  <a:pt x="3660556" y="846817"/>
                  <a:pt x="3440821" y="938213"/>
                </a:cubicBezTo>
                <a:cubicBezTo>
                  <a:pt x="3277064" y="1023049"/>
                  <a:pt x="3037517" y="908117"/>
                  <a:pt x="2923163" y="938213"/>
                </a:cubicBezTo>
                <a:cubicBezTo>
                  <a:pt x="2813952" y="993078"/>
                  <a:pt x="2561099" y="888832"/>
                  <a:pt x="2250803" y="938213"/>
                </a:cubicBezTo>
                <a:cubicBezTo>
                  <a:pt x="1956335" y="996463"/>
                  <a:pt x="1894548" y="925807"/>
                  <a:pt x="1578443" y="938213"/>
                </a:cubicBezTo>
                <a:cubicBezTo>
                  <a:pt x="1257192" y="957216"/>
                  <a:pt x="1324824" y="928485"/>
                  <a:pt x="1215488" y="938213"/>
                </a:cubicBezTo>
                <a:cubicBezTo>
                  <a:pt x="1139207" y="1066351"/>
                  <a:pt x="596451" y="860374"/>
                  <a:pt x="156372" y="938213"/>
                </a:cubicBezTo>
                <a:cubicBezTo>
                  <a:pt x="67886" y="921862"/>
                  <a:pt x="31433" y="866098"/>
                  <a:pt x="0" y="781841"/>
                </a:cubicBezTo>
                <a:cubicBezTo>
                  <a:pt x="-21067" y="650205"/>
                  <a:pt x="17431" y="614838"/>
                  <a:pt x="0" y="487871"/>
                </a:cubicBezTo>
                <a:cubicBezTo>
                  <a:pt x="-5436" y="357542"/>
                  <a:pt x="31956" y="288497"/>
                  <a:pt x="0" y="156372"/>
                </a:cubicBezTo>
                <a:close/>
              </a:path>
              <a:path w="8047859" h="938213" stroke="0" extrusionOk="0">
                <a:moveTo>
                  <a:pt x="0" y="156372"/>
                </a:moveTo>
                <a:cubicBezTo>
                  <a:pt x="-7820" y="74469"/>
                  <a:pt x="79674" y="10667"/>
                  <a:pt x="156372" y="0"/>
                </a:cubicBezTo>
                <a:cubicBezTo>
                  <a:pt x="397051" y="-22099"/>
                  <a:pt x="546299" y="63256"/>
                  <a:pt x="751381" y="0"/>
                </a:cubicBezTo>
                <a:cubicBezTo>
                  <a:pt x="917344" y="-68634"/>
                  <a:pt x="1019155" y="49982"/>
                  <a:pt x="1346390" y="0"/>
                </a:cubicBezTo>
                <a:cubicBezTo>
                  <a:pt x="1635437" y="-35674"/>
                  <a:pt x="1641330" y="66575"/>
                  <a:pt x="1786696" y="0"/>
                </a:cubicBezTo>
                <a:cubicBezTo>
                  <a:pt x="1934589" y="-58650"/>
                  <a:pt x="2266384" y="70052"/>
                  <a:pt x="2536407" y="0"/>
                </a:cubicBezTo>
                <a:cubicBezTo>
                  <a:pt x="2819034" y="-73607"/>
                  <a:pt x="2913346" y="48321"/>
                  <a:pt x="3131416" y="0"/>
                </a:cubicBezTo>
                <a:cubicBezTo>
                  <a:pt x="3337214" y="-30340"/>
                  <a:pt x="3605555" y="119990"/>
                  <a:pt x="3881127" y="0"/>
                </a:cubicBezTo>
                <a:cubicBezTo>
                  <a:pt x="4203338" y="-54038"/>
                  <a:pt x="4352216" y="24593"/>
                  <a:pt x="4476136" y="0"/>
                </a:cubicBezTo>
                <a:cubicBezTo>
                  <a:pt x="4638417" y="-56666"/>
                  <a:pt x="4805799" y="56828"/>
                  <a:pt x="4993794" y="0"/>
                </a:cubicBezTo>
                <a:cubicBezTo>
                  <a:pt x="5177883" y="-25161"/>
                  <a:pt x="5288010" y="-21152"/>
                  <a:pt x="5588803" y="0"/>
                </a:cubicBezTo>
                <a:cubicBezTo>
                  <a:pt x="5904626" y="15947"/>
                  <a:pt x="6046674" y="49336"/>
                  <a:pt x="6183812" y="0"/>
                </a:cubicBezTo>
                <a:cubicBezTo>
                  <a:pt x="6325650" y="-44201"/>
                  <a:pt x="6414556" y="28379"/>
                  <a:pt x="6546767" y="0"/>
                </a:cubicBezTo>
                <a:cubicBezTo>
                  <a:pt x="6662083" y="-815"/>
                  <a:pt x="7009290" y="56599"/>
                  <a:pt x="7296478" y="0"/>
                </a:cubicBezTo>
                <a:cubicBezTo>
                  <a:pt x="7581446" y="-34368"/>
                  <a:pt x="7719276" y="44961"/>
                  <a:pt x="7891487" y="0"/>
                </a:cubicBezTo>
                <a:cubicBezTo>
                  <a:pt x="7976746" y="16557"/>
                  <a:pt x="8043910" y="58676"/>
                  <a:pt x="8047859" y="156372"/>
                </a:cubicBezTo>
                <a:cubicBezTo>
                  <a:pt x="8080831" y="310839"/>
                  <a:pt x="8023981" y="382249"/>
                  <a:pt x="8047859" y="462852"/>
                </a:cubicBezTo>
                <a:cubicBezTo>
                  <a:pt x="8051934" y="547501"/>
                  <a:pt x="8025759" y="703661"/>
                  <a:pt x="8047859" y="781841"/>
                </a:cubicBezTo>
                <a:cubicBezTo>
                  <a:pt x="8038319" y="844321"/>
                  <a:pt x="7977372" y="937191"/>
                  <a:pt x="7891487" y="938213"/>
                </a:cubicBezTo>
                <a:cubicBezTo>
                  <a:pt x="7693358" y="1008908"/>
                  <a:pt x="7481186" y="919203"/>
                  <a:pt x="7373829" y="938213"/>
                </a:cubicBezTo>
                <a:cubicBezTo>
                  <a:pt x="7271814" y="936601"/>
                  <a:pt x="7185403" y="904587"/>
                  <a:pt x="7010874" y="938213"/>
                </a:cubicBezTo>
                <a:cubicBezTo>
                  <a:pt x="6842600" y="990010"/>
                  <a:pt x="6552299" y="894632"/>
                  <a:pt x="6415865" y="938213"/>
                </a:cubicBezTo>
                <a:cubicBezTo>
                  <a:pt x="6249888" y="973394"/>
                  <a:pt x="5875028" y="883317"/>
                  <a:pt x="5666154" y="938213"/>
                </a:cubicBezTo>
                <a:cubicBezTo>
                  <a:pt x="5438135" y="979534"/>
                  <a:pt x="5393601" y="928368"/>
                  <a:pt x="5303199" y="938213"/>
                </a:cubicBezTo>
                <a:cubicBezTo>
                  <a:pt x="5172002" y="974321"/>
                  <a:pt x="4817913" y="866194"/>
                  <a:pt x="4630839" y="938213"/>
                </a:cubicBezTo>
                <a:cubicBezTo>
                  <a:pt x="4454229" y="983310"/>
                  <a:pt x="4445151" y="938278"/>
                  <a:pt x="4267883" y="938213"/>
                </a:cubicBezTo>
                <a:cubicBezTo>
                  <a:pt x="4089288" y="954902"/>
                  <a:pt x="3988211" y="893736"/>
                  <a:pt x="3827577" y="938213"/>
                </a:cubicBezTo>
                <a:cubicBezTo>
                  <a:pt x="3621496" y="996861"/>
                  <a:pt x="3427192" y="874956"/>
                  <a:pt x="3077865" y="938213"/>
                </a:cubicBezTo>
                <a:cubicBezTo>
                  <a:pt x="2712263" y="952210"/>
                  <a:pt x="2584834" y="934911"/>
                  <a:pt x="2328154" y="938213"/>
                </a:cubicBezTo>
                <a:cubicBezTo>
                  <a:pt x="2111762" y="990541"/>
                  <a:pt x="1851622" y="847857"/>
                  <a:pt x="1578443" y="938213"/>
                </a:cubicBezTo>
                <a:cubicBezTo>
                  <a:pt x="1326820" y="1015189"/>
                  <a:pt x="1227951" y="914433"/>
                  <a:pt x="1060785" y="938213"/>
                </a:cubicBezTo>
                <a:cubicBezTo>
                  <a:pt x="886200" y="939794"/>
                  <a:pt x="473981" y="890252"/>
                  <a:pt x="156372" y="938213"/>
                </a:cubicBezTo>
                <a:cubicBezTo>
                  <a:pt x="68336" y="927776"/>
                  <a:pt x="3696" y="876038"/>
                  <a:pt x="0" y="781841"/>
                </a:cubicBezTo>
                <a:cubicBezTo>
                  <a:pt x="-11485" y="697738"/>
                  <a:pt x="7438" y="557826"/>
                  <a:pt x="0" y="481616"/>
                </a:cubicBezTo>
                <a:cubicBezTo>
                  <a:pt x="-1983" y="403001"/>
                  <a:pt x="-2715" y="213936"/>
                  <a:pt x="0" y="156372"/>
                </a:cubicBezTo>
                <a:close/>
              </a:path>
              <a:path w="8047859" h="938213" fill="none" stroke="0" extrusionOk="0">
                <a:moveTo>
                  <a:pt x="0" y="156372"/>
                </a:moveTo>
                <a:cubicBezTo>
                  <a:pt x="-21284" y="92394"/>
                  <a:pt x="81940" y="12358"/>
                  <a:pt x="156372" y="0"/>
                </a:cubicBezTo>
                <a:cubicBezTo>
                  <a:pt x="317591" y="-42371"/>
                  <a:pt x="342779" y="8144"/>
                  <a:pt x="519327" y="0"/>
                </a:cubicBezTo>
                <a:cubicBezTo>
                  <a:pt x="686072" y="-44622"/>
                  <a:pt x="1092662" y="31996"/>
                  <a:pt x="1269039" y="0"/>
                </a:cubicBezTo>
                <a:cubicBezTo>
                  <a:pt x="1433037" y="-127840"/>
                  <a:pt x="1514079" y="67209"/>
                  <a:pt x="1786696" y="0"/>
                </a:cubicBezTo>
                <a:cubicBezTo>
                  <a:pt x="2009175" y="-39135"/>
                  <a:pt x="2015493" y="-8499"/>
                  <a:pt x="2149652" y="0"/>
                </a:cubicBezTo>
                <a:cubicBezTo>
                  <a:pt x="2275935" y="-11024"/>
                  <a:pt x="2351749" y="15705"/>
                  <a:pt x="2512607" y="0"/>
                </a:cubicBezTo>
                <a:cubicBezTo>
                  <a:pt x="2652247" y="-29528"/>
                  <a:pt x="2858107" y="67386"/>
                  <a:pt x="2952914" y="0"/>
                </a:cubicBezTo>
                <a:cubicBezTo>
                  <a:pt x="3101105" y="-22558"/>
                  <a:pt x="3215614" y="10967"/>
                  <a:pt x="3393220" y="0"/>
                </a:cubicBezTo>
                <a:cubicBezTo>
                  <a:pt x="3612221" y="-49000"/>
                  <a:pt x="3831676" y="74753"/>
                  <a:pt x="3988229" y="0"/>
                </a:cubicBezTo>
                <a:cubicBezTo>
                  <a:pt x="4190984" y="-97922"/>
                  <a:pt x="4566102" y="84962"/>
                  <a:pt x="4737940" y="0"/>
                </a:cubicBezTo>
                <a:cubicBezTo>
                  <a:pt x="4889025" y="-101067"/>
                  <a:pt x="5010364" y="28966"/>
                  <a:pt x="5255598" y="0"/>
                </a:cubicBezTo>
                <a:cubicBezTo>
                  <a:pt x="5490195" y="-5582"/>
                  <a:pt x="5564064" y="54801"/>
                  <a:pt x="5695904" y="0"/>
                </a:cubicBezTo>
                <a:cubicBezTo>
                  <a:pt x="5804588" y="-76057"/>
                  <a:pt x="5940290" y="-15220"/>
                  <a:pt x="6058860" y="0"/>
                </a:cubicBezTo>
                <a:cubicBezTo>
                  <a:pt x="6188783" y="-18809"/>
                  <a:pt x="6348162" y="33959"/>
                  <a:pt x="6421815" y="0"/>
                </a:cubicBezTo>
                <a:cubicBezTo>
                  <a:pt x="6543576" y="-44766"/>
                  <a:pt x="6857639" y="-18"/>
                  <a:pt x="7016824" y="0"/>
                </a:cubicBezTo>
                <a:cubicBezTo>
                  <a:pt x="7200066" y="4257"/>
                  <a:pt x="7525093" y="-6302"/>
                  <a:pt x="7891487" y="0"/>
                </a:cubicBezTo>
                <a:cubicBezTo>
                  <a:pt x="7997908" y="12531"/>
                  <a:pt x="8063307" y="82763"/>
                  <a:pt x="8047859" y="156372"/>
                </a:cubicBezTo>
                <a:cubicBezTo>
                  <a:pt x="8067679" y="228459"/>
                  <a:pt x="8034497" y="368288"/>
                  <a:pt x="8047859" y="462852"/>
                </a:cubicBezTo>
                <a:cubicBezTo>
                  <a:pt x="8075437" y="563539"/>
                  <a:pt x="8023541" y="696720"/>
                  <a:pt x="8047859" y="781841"/>
                </a:cubicBezTo>
                <a:cubicBezTo>
                  <a:pt x="8060932" y="862265"/>
                  <a:pt x="7957782" y="964374"/>
                  <a:pt x="7891487" y="938213"/>
                </a:cubicBezTo>
                <a:cubicBezTo>
                  <a:pt x="7636546" y="978287"/>
                  <a:pt x="7420966" y="850341"/>
                  <a:pt x="7219127" y="938213"/>
                </a:cubicBezTo>
                <a:cubicBezTo>
                  <a:pt x="7024770" y="993625"/>
                  <a:pt x="6986130" y="899593"/>
                  <a:pt x="6856172" y="938213"/>
                </a:cubicBezTo>
                <a:cubicBezTo>
                  <a:pt x="6763744" y="950562"/>
                  <a:pt x="6337094" y="949287"/>
                  <a:pt x="6106460" y="938213"/>
                </a:cubicBezTo>
                <a:cubicBezTo>
                  <a:pt x="5870709" y="946666"/>
                  <a:pt x="5842894" y="912937"/>
                  <a:pt x="5666154" y="938213"/>
                </a:cubicBezTo>
                <a:cubicBezTo>
                  <a:pt x="5471949" y="955169"/>
                  <a:pt x="5193111" y="911257"/>
                  <a:pt x="4993794" y="938213"/>
                </a:cubicBezTo>
                <a:cubicBezTo>
                  <a:pt x="4742359" y="976029"/>
                  <a:pt x="4654881" y="903538"/>
                  <a:pt x="4553487" y="938213"/>
                </a:cubicBezTo>
                <a:cubicBezTo>
                  <a:pt x="4468199" y="970511"/>
                  <a:pt x="4264483" y="947490"/>
                  <a:pt x="4190532" y="938213"/>
                </a:cubicBezTo>
                <a:cubicBezTo>
                  <a:pt x="4099954" y="953925"/>
                  <a:pt x="3642139" y="911956"/>
                  <a:pt x="3440821" y="938213"/>
                </a:cubicBezTo>
                <a:cubicBezTo>
                  <a:pt x="3238471" y="1002436"/>
                  <a:pt x="3020963" y="910644"/>
                  <a:pt x="2923163" y="938213"/>
                </a:cubicBezTo>
                <a:cubicBezTo>
                  <a:pt x="2810675" y="1008233"/>
                  <a:pt x="2504746" y="914956"/>
                  <a:pt x="2250803" y="938213"/>
                </a:cubicBezTo>
                <a:cubicBezTo>
                  <a:pt x="1942379" y="966015"/>
                  <a:pt x="1893112" y="936087"/>
                  <a:pt x="1578443" y="938213"/>
                </a:cubicBezTo>
                <a:cubicBezTo>
                  <a:pt x="1272204" y="952281"/>
                  <a:pt x="1303790" y="902233"/>
                  <a:pt x="1215488" y="938213"/>
                </a:cubicBezTo>
                <a:cubicBezTo>
                  <a:pt x="1055461" y="911462"/>
                  <a:pt x="516500" y="955674"/>
                  <a:pt x="156372" y="938213"/>
                </a:cubicBezTo>
                <a:cubicBezTo>
                  <a:pt x="51005" y="934589"/>
                  <a:pt x="-2760" y="892911"/>
                  <a:pt x="0" y="781841"/>
                </a:cubicBezTo>
                <a:cubicBezTo>
                  <a:pt x="-38119" y="646697"/>
                  <a:pt x="9710" y="620528"/>
                  <a:pt x="0" y="487871"/>
                </a:cubicBezTo>
                <a:cubicBezTo>
                  <a:pt x="-1075" y="355721"/>
                  <a:pt x="21170" y="292389"/>
                  <a:pt x="0" y="156372"/>
                </a:cubicBezTo>
                <a:close/>
              </a:path>
            </a:pathLst>
          </a:custGeom>
          <a:solidFill>
            <a:srgbClr val="FFFF00"/>
          </a:solidFill>
          <a:ln>
            <a:solidFill>
              <a:schemeClr val="tx1"/>
            </a:solidFill>
            <a:extLst>
              <a:ext uri="{C807C97D-BFC1-408E-A445-0C87EB9F89A2}">
                <ask:lineSketchStyleProps xmlns:ask="http://schemas.microsoft.com/office/drawing/2018/sketchyshapes" sd="1037697081">
                  <a:custGeom>
                    <a:avLst/>
                    <a:gdLst>
                      <a:gd name="connsiteX0" fmla="*/ 0 w 8047859"/>
                      <a:gd name="connsiteY0" fmla="*/ 156372 h 938213"/>
                      <a:gd name="connsiteX1" fmla="*/ 156372 w 8047859"/>
                      <a:gd name="connsiteY1" fmla="*/ 0 h 938213"/>
                      <a:gd name="connsiteX2" fmla="*/ 519327 w 8047859"/>
                      <a:gd name="connsiteY2" fmla="*/ 0 h 938213"/>
                      <a:gd name="connsiteX3" fmla="*/ 1269039 w 8047859"/>
                      <a:gd name="connsiteY3" fmla="*/ 0 h 938213"/>
                      <a:gd name="connsiteX4" fmla="*/ 1786696 w 8047859"/>
                      <a:gd name="connsiteY4" fmla="*/ 0 h 938213"/>
                      <a:gd name="connsiteX5" fmla="*/ 2149652 w 8047859"/>
                      <a:gd name="connsiteY5" fmla="*/ 0 h 938213"/>
                      <a:gd name="connsiteX6" fmla="*/ 2512607 w 8047859"/>
                      <a:gd name="connsiteY6" fmla="*/ 0 h 938213"/>
                      <a:gd name="connsiteX7" fmla="*/ 2952914 w 8047859"/>
                      <a:gd name="connsiteY7" fmla="*/ 0 h 938213"/>
                      <a:gd name="connsiteX8" fmla="*/ 3393220 w 8047859"/>
                      <a:gd name="connsiteY8" fmla="*/ 0 h 938213"/>
                      <a:gd name="connsiteX9" fmla="*/ 3988229 w 8047859"/>
                      <a:gd name="connsiteY9" fmla="*/ 0 h 938213"/>
                      <a:gd name="connsiteX10" fmla="*/ 4737940 w 8047859"/>
                      <a:gd name="connsiteY10" fmla="*/ 0 h 938213"/>
                      <a:gd name="connsiteX11" fmla="*/ 5255598 w 8047859"/>
                      <a:gd name="connsiteY11" fmla="*/ 0 h 938213"/>
                      <a:gd name="connsiteX12" fmla="*/ 5695904 w 8047859"/>
                      <a:gd name="connsiteY12" fmla="*/ 0 h 938213"/>
                      <a:gd name="connsiteX13" fmla="*/ 6058860 w 8047859"/>
                      <a:gd name="connsiteY13" fmla="*/ 0 h 938213"/>
                      <a:gd name="connsiteX14" fmla="*/ 6421815 w 8047859"/>
                      <a:gd name="connsiteY14" fmla="*/ 0 h 938213"/>
                      <a:gd name="connsiteX15" fmla="*/ 7016824 w 8047859"/>
                      <a:gd name="connsiteY15" fmla="*/ 0 h 938213"/>
                      <a:gd name="connsiteX16" fmla="*/ 7891487 w 8047859"/>
                      <a:gd name="connsiteY16" fmla="*/ 0 h 938213"/>
                      <a:gd name="connsiteX17" fmla="*/ 8047859 w 8047859"/>
                      <a:gd name="connsiteY17" fmla="*/ 156372 h 938213"/>
                      <a:gd name="connsiteX18" fmla="*/ 8047859 w 8047859"/>
                      <a:gd name="connsiteY18" fmla="*/ 462852 h 938213"/>
                      <a:gd name="connsiteX19" fmla="*/ 8047859 w 8047859"/>
                      <a:gd name="connsiteY19" fmla="*/ 781841 h 938213"/>
                      <a:gd name="connsiteX20" fmla="*/ 7891487 w 8047859"/>
                      <a:gd name="connsiteY20" fmla="*/ 938213 h 938213"/>
                      <a:gd name="connsiteX21" fmla="*/ 7219127 w 8047859"/>
                      <a:gd name="connsiteY21" fmla="*/ 938213 h 938213"/>
                      <a:gd name="connsiteX22" fmla="*/ 6856172 w 8047859"/>
                      <a:gd name="connsiteY22" fmla="*/ 938213 h 938213"/>
                      <a:gd name="connsiteX23" fmla="*/ 6106460 w 8047859"/>
                      <a:gd name="connsiteY23" fmla="*/ 938213 h 938213"/>
                      <a:gd name="connsiteX24" fmla="*/ 5666154 w 8047859"/>
                      <a:gd name="connsiteY24" fmla="*/ 938213 h 938213"/>
                      <a:gd name="connsiteX25" fmla="*/ 4993794 w 8047859"/>
                      <a:gd name="connsiteY25" fmla="*/ 938213 h 938213"/>
                      <a:gd name="connsiteX26" fmla="*/ 4553487 w 8047859"/>
                      <a:gd name="connsiteY26" fmla="*/ 938213 h 938213"/>
                      <a:gd name="connsiteX27" fmla="*/ 4190532 w 8047859"/>
                      <a:gd name="connsiteY27" fmla="*/ 938213 h 938213"/>
                      <a:gd name="connsiteX28" fmla="*/ 3440821 w 8047859"/>
                      <a:gd name="connsiteY28" fmla="*/ 938213 h 938213"/>
                      <a:gd name="connsiteX29" fmla="*/ 2923163 w 8047859"/>
                      <a:gd name="connsiteY29" fmla="*/ 938213 h 938213"/>
                      <a:gd name="connsiteX30" fmla="*/ 2250803 w 8047859"/>
                      <a:gd name="connsiteY30" fmla="*/ 938213 h 938213"/>
                      <a:gd name="connsiteX31" fmla="*/ 1578443 w 8047859"/>
                      <a:gd name="connsiteY31" fmla="*/ 938213 h 938213"/>
                      <a:gd name="connsiteX32" fmla="*/ 1215488 w 8047859"/>
                      <a:gd name="connsiteY32" fmla="*/ 938213 h 938213"/>
                      <a:gd name="connsiteX33" fmla="*/ 156372 w 8047859"/>
                      <a:gd name="connsiteY33" fmla="*/ 938213 h 938213"/>
                      <a:gd name="connsiteX34" fmla="*/ 0 w 8047859"/>
                      <a:gd name="connsiteY34" fmla="*/ 781841 h 938213"/>
                      <a:gd name="connsiteX35" fmla="*/ 0 w 8047859"/>
                      <a:gd name="connsiteY35" fmla="*/ 487871 h 938213"/>
                      <a:gd name="connsiteX36" fmla="*/ 0 w 8047859"/>
                      <a:gd name="connsiteY36" fmla="*/ 156372 h 9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47859" h="938213" fill="none" extrusionOk="0">
                        <a:moveTo>
                          <a:pt x="0" y="156372"/>
                        </a:moveTo>
                        <a:cubicBezTo>
                          <a:pt x="-10774" y="82734"/>
                          <a:pt x="77127" y="7175"/>
                          <a:pt x="156372" y="0"/>
                        </a:cubicBezTo>
                        <a:cubicBezTo>
                          <a:pt x="328580" y="-35184"/>
                          <a:pt x="342455" y="17348"/>
                          <a:pt x="519327" y="0"/>
                        </a:cubicBezTo>
                        <a:cubicBezTo>
                          <a:pt x="696200" y="-17348"/>
                          <a:pt x="1115444" y="77545"/>
                          <a:pt x="1269039" y="0"/>
                        </a:cubicBezTo>
                        <a:cubicBezTo>
                          <a:pt x="1422634" y="-77545"/>
                          <a:pt x="1557679" y="42349"/>
                          <a:pt x="1786696" y="0"/>
                        </a:cubicBezTo>
                        <a:cubicBezTo>
                          <a:pt x="2015713" y="-42349"/>
                          <a:pt x="2010623" y="1001"/>
                          <a:pt x="2149652" y="0"/>
                        </a:cubicBezTo>
                        <a:cubicBezTo>
                          <a:pt x="2288681" y="-1001"/>
                          <a:pt x="2362841" y="28330"/>
                          <a:pt x="2512607" y="0"/>
                        </a:cubicBezTo>
                        <a:cubicBezTo>
                          <a:pt x="2662373" y="-28330"/>
                          <a:pt x="2835375" y="50955"/>
                          <a:pt x="2952914" y="0"/>
                        </a:cubicBezTo>
                        <a:cubicBezTo>
                          <a:pt x="3070453" y="-50955"/>
                          <a:pt x="3213101" y="25783"/>
                          <a:pt x="3393220" y="0"/>
                        </a:cubicBezTo>
                        <a:cubicBezTo>
                          <a:pt x="3573339" y="-25783"/>
                          <a:pt x="3812515" y="64966"/>
                          <a:pt x="3988229" y="0"/>
                        </a:cubicBezTo>
                        <a:cubicBezTo>
                          <a:pt x="4163943" y="-64966"/>
                          <a:pt x="4580222" y="88826"/>
                          <a:pt x="4737940" y="0"/>
                        </a:cubicBezTo>
                        <a:cubicBezTo>
                          <a:pt x="4895658" y="-88826"/>
                          <a:pt x="5004071" y="10522"/>
                          <a:pt x="5255598" y="0"/>
                        </a:cubicBezTo>
                        <a:cubicBezTo>
                          <a:pt x="5507125" y="-10522"/>
                          <a:pt x="5578046" y="45445"/>
                          <a:pt x="5695904" y="0"/>
                        </a:cubicBezTo>
                        <a:cubicBezTo>
                          <a:pt x="5813762" y="-45445"/>
                          <a:pt x="5921104" y="11608"/>
                          <a:pt x="6058860" y="0"/>
                        </a:cubicBezTo>
                        <a:cubicBezTo>
                          <a:pt x="6196616" y="-11608"/>
                          <a:pt x="6330825" y="26321"/>
                          <a:pt x="6421815" y="0"/>
                        </a:cubicBezTo>
                        <a:cubicBezTo>
                          <a:pt x="6512805" y="-26321"/>
                          <a:pt x="6859723" y="5999"/>
                          <a:pt x="7016824" y="0"/>
                        </a:cubicBezTo>
                        <a:cubicBezTo>
                          <a:pt x="7173925" y="-5999"/>
                          <a:pt x="7487157" y="14637"/>
                          <a:pt x="7891487" y="0"/>
                        </a:cubicBezTo>
                        <a:cubicBezTo>
                          <a:pt x="7989919" y="5845"/>
                          <a:pt x="8063122" y="88665"/>
                          <a:pt x="8047859" y="156372"/>
                        </a:cubicBezTo>
                        <a:cubicBezTo>
                          <a:pt x="8062779" y="240864"/>
                          <a:pt x="8026327" y="381196"/>
                          <a:pt x="8047859" y="462852"/>
                        </a:cubicBezTo>
                        <a:cubicBezTo>
                          <a:pt x="8069391" y="544508"/>
                          <a:pt x="8016442" y="699276"/>
                          <a:pt x="8047859" y="781841"/>
                        </a:cubicBezTo>
                        <a:cubicBezTo>
                          <a:pt x="8045443" y="870541"/>
                          <a:pt x="7958394" y="946275"/>
                          <a:pt x="7891487" y="938213"/>
                        </a:cubicBezTo>
                        <a:cubicBezTo>
                          <a:pt x="7663592" y="983748"/>
                          <a:pt x="7410577" y="892265"/>
                          <a:pt x="7219127" y="938213"/>
                        </a:cubicBezTo>
                        <a:cubicBezTo>
                          <a:pt x="7027677" y="984161"/>
                          <a:pt x="6965454" y="903107"/>
                          <a:pt x="6856172" y="938213"/>
                        </a:cubicBezTo>
                        <a:cubicBezTo>
                          <a:pt x="6746891" y="973319"/>
                          <a:pt x="6349008" y="922235"/>
                          <a:pt x="6106460" y="938213"/>
                        </a:cubicBezTo>
                        <a:cubicBezTo>
                          <a:pt x="5863912" y="954191"/>
                          <a:pt x="5835610" y="918798"/>
                          <a:pt x="5666154" y="938213"/>
                        </a:cubicBezTo>
                        <a:cubicBezTo>
                          <a:pt x="5496698" y="957628"/>
                          <a:pt x="5231034" y="908793"/>
                          <a:pt x="4993794" y="938213"/>
                        </a:cubicBezTo>
                        <a:cubicBezTo>
                          <a:pt x="4756554" y="967633"/>
                          <a:pt x="4653809" y="898094"/>
                          <a:pt x="4553487" y="938213"/>
                        </a:cubicBezTo>
                        <a:cubicBezTo>
                          <a:pt x="4453165" y="978332"/>
                          <a:pt x="4273305" y="928579"/>
                          <a:pt x="4190532" y="938213"/>
                        </a:cubicBezTo>
                        <a:cubicBezTo>
                          <a:pt x="4107759" y="947847"/>
                          <a:pt x="3628027" y="883564"/>
                          <a:pt x="3440821" y="938213"/>
                        </a:cubicBezTo>
                        <a:cubicBezTo>
                          <a:pt x="3253615" y="992862"/>
                          <a:pt x="3047120" y="879754"/>
                          <a:pt x="2923163" y="938213"/>
                        </a:cubicBezTo>
                        <a:cubicBezTo>
                          <a:pt x="2799206" y="996672"/>
                          <a:pt x="2553132" y="893164"/>
                          <a:pt x="2250803" y="938213"/>
                        </a:cubicBezTo>
                        <a:cubicBezTo>
                          <a:pt x="1948474" y="983262"/>
                          <a:pt x="1901525" y="921395"/>
                          <a:pt x="1578443" y="938213"/>
                        </a:cubicBezTo>
                        <a:cubicBezTo>
                          <a:pt x="1255361" y="955031"/>
                          <a:pt x="1322885" y="914904"/>
                          <a:pt x="1215488" y="938213"/>
                        </a:cubicBezTo>
                        <a:cubicBezTo>
                          <a:pt x="1108091" y="961522"/>
                          <a:pt x="647622" y="915624"/>
                          <a:pt x="156372" y="938213"/>
                        </a:cubicBezTo>
                        <a:cubicBezTo>
                          <a:pt x="67855" y="943875"/>
                          <a:pt x="5011" y="873226"/>
                          <a:pt x="0" y="781841"/>
                        </a:cubicBezTo>
                        <a:cubicBezTo>
                          <a:pt x="-29703" y="640887"/>
                          <a:pt x="9372" y="621515"/>
                          <a:pt x="0" y="487871"/>
                        </a:cubicBezTo>
                        <a:cubicBezTo>
                          <a:pt x="-9372" y="354227"/>
                          <a:pt x="36848" y="295316"/>
                          <a:pt x="0" y="156372"/>
                        </a:cubicBezTo>
                        <a:close/>
                      </a:path>
                      <a:path w="8047859" h="938213" stroke="0" extrusionOk="0">
                        <a:moveTo>
                          <a:pt x="0" y="156372"/>
                        </a:moveTo>
                        <a:cubicBezTo>
                          <a:pt x="-7057" y="76496"/>
                          <a:pt x="83350" y="14365"/>
                          <a:pt x="156372" y="0"/>
                        </a:cubicBezTo>
                        <a:cubicBezTo>
                          <a:pt x="434914" y="-37892"/>
                          <a:pt x="581183" y="62067"/>
                          <a:pt x="751381" y="0"/>
                        </a:cubicBezTo>
                        <a:cubicBezTo>
                          <a:pt x="921579" y="-62067"/>
                          <a:pt x="1050977" y="46505"/>
                          <a:pt x="1346390" y="0"/>
                        </a:cubicBezTo>
                        <a:cubicBezTo>
                          <a:pt x="1641803" y="-46505"/>
                          <a:pt x="1641147" y="50482"/>
                          <a:pt x="1786696" y="0"/>
                        </a:cubicBezTo>
                        <a:cubicBezTo>
                          <a:pt x="1932245" y="-50482"/>
                          <a:pt x="2266455" y="85157"/>
                          <a:pt x="2536407" y="0"/>
                        </a:cubicBezTo>
                        <a:cubicBezTo>
                          <a:pt x="2806359" y="-85157"/>
                          <a:pt x="2895984" y="44817"/>
                          <a:pt x="3131416" y="0"/>
                        </a:cubicBezTo>
                        <a:cubicBezTo>
                          <a:pt x="3366848" y="-44817"/>
                          <a:pt x="3600313" y="57502"/>
                          <a:pt x="3881127" y="0"/>
                        </a:cubicBezTo>
                        <a:cubicBezTo>
                          <a:pt x="4161941" y="-57502"/>
                          <a:pt x="4320067" y="52650"/>
                          <a:pt x="4476136" y="0"/>
                        </a:cubicBezTo>
                        <a:cubicBezTo>
                          <a:pt x="4632205" y="-52650"/>
                          <a:pt x="4807565" y="49412"/>
                          <a:pt x="4993794" y="0"/>
                        </a:cubicBezTo>
                        <a:cubicBezTo>
                          <a:pt x="5180023" y="-49412"/>
                          <a:pt x="5307015" y="8079"/>
                          <a:pt x="5588803" y="0"/>
                        </a:cubicBezTo>
                        <a:cubicBezTo>
                          <a:pt x="5870591" y="-8079"/>
                          <a:pt x="6044923" y="41979"/>
                          <a:pt x="6183812" y="0"/>
                        </a:cubicBezTo>
                        <a:cubicBezTo>
                          <a:pt x="6322701" y="-41979"/>
                          <a:pt x="6410242" y="25545"/>
                          <a:pt x="6546767" y="0"/>
                        </a:cubicBezTo>
                        <a:cubicBezTo>
                          <a:pt x="6683293" y="-25545"/>
                          <a:pt x="7011920" y="45640"/>
                          <a:pt x="7296478" y="0"/>
                        </a:cubicBezTo>
                        <a:cubicBezTo>
                          <a:pt x="7581036" y="-45640"/>
                          <a:pt x="7754744" y="34304"/>
                          <a:pt x="7891487" y="0"/>
                        </a:cubicBezTo>
                        <a:cubicBezTo>
                          <a:pt x="7967099" y="13968"/>
                          <a:pt x="8050049" y="67826"/>
                          <a:pt x="8047859" y="156372"/>
                        </a:cubicBezTo>
                        <a:cubicBezTo>
                          <a:pt x="8082248" y="304594"/>
                          <a:pt x="8034841" y="378217"/>
                          <a:pt x="8047859" y="462852"/>
                        </a:cubicBezTo>
                        <a:cubicBezTo>
                          <a:pt x="8060877" y="547487"/>
                          <a:pt x="8036499" y="686188"/>
                          <a:pt x="8047859" y="781841"/>
                        </a:cubicBezTo>
                        <a:cubicBezTo>
                          <a:pt x="8053987" y="847321"/>
                          <a:pt x="7974121" y="939425"/>
                          <a:pt x="7891487" y="938213"/>
                        </a:cubicBezTo>
                        <a:cubicBezTo>
                          <a:pt x="7681167" y="981849"/>
                          <a:pt x="7486174" y="923552"/>
                          <a:pt x="7373829" y="938213"/>
                        </a:cubicBezTo>
                        <a:cubicBezTo>
                          <a:pt x="7261484" y="952874"/>
                          <a:pt x="7184901" y="918135"/>
                          <a:pt x="7010874" y="938213"/>
                        </a:cubicBezTo>
                        <a:cubicBezTo>
                          <a:pt x="6836847" y="958291"/>
                          <a:pt x="6568617" y="894021"/>
                          <a:pt x="6415865" y="938213"/>
                        </a:cubicBezTo>
                        <a:cubicBezTo>
                          <a:pt x="6263113" y="982405"/>
                          <a:pt x="5888033" y="894816"/>
                          <a:pt x="5666154" y="938213"/>
                        </a:cubicBezTo>
                        <a:cubicBezTo>
                          <a:pt x="5444275" y="981610"/>
                          <a:pt x="5390607" y="928577"/>
                          <a:pt x="5303199" y="938213"/>
                        </a:cubicBezTo>
                        <a:cubicBezTo>
                          <a:pt x="5215792" y="947849"/>
                          <a:pt x="4804640" y="869597"/>
                          <a:pt x="4630839" y="938213"/>
                        </a:cubicBezTo>
                        <a:cubicBezTo>
                          <a:pt x="4457038" y="1006829"/>
                          <a:pt x="4434781" y="911865"/>
                          <a:pt x="4267883" y="938213"/>
                        </a:cubicBezTo>
                        <a:cubicBezTo>
                          <a:pt x="4100985" y="964561"/>
                          <a:pt x="4001541" y="909642"/>
                          <a:pt x="3827577" y="938213"/>
                        </a:cubicBezTo>
                        <a:cubicBezTo>
                          <a:pt x="3653613" y="966784"/>
                          <a:pt x="3435856" y="924171"/>
                          <a:pt x="3077865" y="938213"/>
                        </a:cubicBezTo>
                        <a:cubicBezTo>
                          <a:pt x="2719874" y="952255"/>
                          <a:pt x="2572336" y="932094"/>
                          <a:pt x="2328154" y="938213"/>
                        </a:cubicBezTo>
                        <a:cubicBezTo>
                          <a:pt x="2083972" y="944332"/>
                          <a:pt x="1815811" y="861620"/>
                          <a:pt x="1578443" y="938213"/>
                        </a:cubicBezTo>
                        <a:cubicBezTo>
                          <a:pt x="1341075" y="1014806"/>
                          <a:pt x="1225422" y="933685"/>
                          <a:pt x="1060785" y="938213"/>
                        </a:cubicBezTo>
                        <a:cubicBezTo>
                          <a:pt x="896148" y="942741"/>
                          <a:pt x="530702" y="845329"/>
                          <a:pt x="156372" y="938213"/>
                        </a:cubicBezTo>
                        <a:cubicBezTo>
                          <a:pt x="70459" y="940495"/>
                          <a:pt x="7583" y="864258"/>
                          <a:pt x="0" y="781841"/>
                        </a:cubicBezTo>
                        <a:cubicBezTo>
                          <a:pt x="-10722" y="695456"/>
                          <a:pt x="17504" y="560627"/>
                          <a:pt x="0" y="481616"/>
                        </a:cubicBezTo>
                        <a:cubicBezTo>
                          <a:pt x="-17504" y="402605"/>
                          <a:pt x="2557" y="237355"/>
                          <a:pt x="0" y="15637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7" name="Rectangle 3">
            <a:extLst>
              <a:ext uri="{FF2B5EF4-FFF2-40B4-BE49-F238E27FC236}">
                <a16:creationId xmlns:a16="http://schemas.microsoft.com/office/drawing/2014/main" id="{31D1401B-BC63-B0AF-190D-8C1B8B4A5E49}"/>
              </a:ext>
            </a:extLst>
          </p:cNvPr>
          <p:cNvSpPr txBox="1">
            <a:spLocks noRot="1" noChangeArrowheads="1"/>
          </p:cNvSpPr>
          <p:nvPr/>
        </p:nvSpPr>
        <p:spPr>
          <a:xfrm>
            <a:off x="324191" y="2188326"/>
            <a:ext cx="7924120" cy="9382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algn="just">
              <a:buFont typeface="Wingdings" panose="05000000000000000000" pitchFamily="2" charset="2"/>
              <a:buNone/>
            </a:pP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Trong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một</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phản</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ứng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hóa</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học</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tổng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khối</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lượng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của</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các</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chất</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sản</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phẩm</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bằng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tổng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khối</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lượng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của</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các</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chất</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tham</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gia</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phản</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vi-VN" sz="2100" b="1" dirty="0" err="1">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ứng</a:t>
            </a:r>
            <a:r>
              <a:rPr lang="en-US" altLang="vi-VN" sz="2100" b="1" dirty="0">
                <a:solidFill>
                  <a:schemeClr val="tx1"/>
                </a:solidFill>
                <a:latin typeface="Times New Roman" panose="02020603050405020304" pitchFamily="18" charset="0"/>
                <a:cs typeface="Times New Roman" panose="02020603050405020304" pitchFamily="18" charset="0"/>
                <a:sym typeface="Wingdings 2" panose="050201020105070707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500" fill="hold"/>
                                        <p:tgtEl>
                                          <p:spTgt spid="16"/>
                                        </p:tgtEl>
                                        <p:attrNameLst>
                                          <p:attrName>ppt_x</p:attrName>
                                        </p:attrNameLst>
                                      </p:cBhvr>
                                      <p:tavLst>
                                        <p:tav tm="0">
                                          <p:val>
                                            <p:strVal val="#ppt_x"/>
                                          </p:val>
                                        </p:tav>
                                        <p:tav tm="100000">
                                          <p:val>
                                            <p:strVal val="#ppt_x"/>
                                          </p:val>
                                        </p:tav>
                                      </p:tavLst>
                                    </p:anim>
                                    <p:anim calcmode="lin" valueType="num">
                                      <p:cBhvr additive="base">
                                        <p:cTn id="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additive="base">
                                        <p:cTn id="1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3"/>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1" grpId="0" animBg="1" autoUpdateAnimBg="0"/>
      <p:bldP spid="11" grpId="1" animBg="1"/>
      <p:bldP spid="12" grpId="0" animBg="1" autoUpdateAnimBg="0"/>
      <p:bldP spid="12" grpId="1" animBg="1"/>
      <p:bldP spid="13" grpId="0" animBg="1" autoUpdateAnimBg="0"/>
      <p:bldP spid="13" grpId="1" animBg="1"/>
      <p:bldP spid="14" grpId="0" animBg="1" autoUpdateAnimBg="0"/>
      <p:bldP spid="14" grpId="1" animBg="1"/>
      <p:bldP spid="15" grpId="0" autoUpdateAnimBg="0"/>
      <p:bldP spid="15" grpId="1"/>
      <p:bldP spid="16" grpId="0" animBg="1"/>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7" name="Rectangle 24">
            <a:extLst>
              <a:ext uri="{FF2B5EF4-FFF2-40B4-BE49-F238E27FC236}">
                <a16:creationId xmlns:a16="http://schemas.microsoft.com/office/drawing/2014/main" id="{DD3DEF24-AC24-50A9-0073-2A7D11C57FE0}"/>
              </a:ext>
            </a:extLst>
          </p:cNvPr>
          <p:cNvSpPr>
            <a:spLocks noChangeArrowheads="1"/>
          </p:cNvSpPr>
          <p:nvPr/>
        </p:nvSpPr>
        <p:spPr bwMode="auto">
          <a:xfrm>
            <a:off x="2014542" y="1150144"/>
            <a:ext cx="5214933" cy="2248184"/>
          </a:xfrm>
          <a:custGeom>
            <a:avLst/>
            <a:gdLst>
              <a:gd name="connsiteX0" fmla="*/ 0 w 5214933"/>
              <a:gd name="connsiteY0" fmla="*/ 0 h 2248184"/>
              <a:gd name="connsiteX1" fmla="*/ 578383 w 5214933"/>
              <a:gd name="connsiteY1" fmla="*/ 0 h 2248184"/>
              <a:gd name="connsiteX2" fmla="*/ 948169 w 5214933"/>
              <a:gd name="connsiteY2" fmla="*/ 0 h 2248184"/>
              <a:gd name="connsiteX3" fmla="*/ 1370104 w 5214933"/>
              <a:gd name="connsiteY3" fmla="*/ 0 h 2248184"/>
              <a:gd name="connsiteX4" fmla="*/ 1739890 w 5214933"/>
              <a:gd name="connsiteY4" fmla="*/ 0 h 2248184"/>
              <a:gd name="connsiteX5" fmla="*/ 2057527 w 5214933"/>
              <a:gd name="connsiteY5" fmla="*/ 0 h 2248184"/>
              <a:gd name="connsiteX6" fmla="*/ 2427313 w 5214933"/>
              <a:gd name="connsiteY6" fmla="*/ 0 h 2248184"/>
              <a:gd name="connsiteX7" fmla="*/ 2849249 w 5214933"/>
              <a:gd name="connsiteY7" fmla="*/ 0 h 2248184"/>
              <a:gd name="connsiteX8" fmla="*/ 3166885 w 5214933"/>
              <a:gd name="connsiteY8" fmla="*/ 0 h 2248184"/>
              <a:gd name="connsiteX9" fmla="*/ 3640970 w 5214933"/>
              <a:gd name="connsiteY9" fmla="*/ 0 h 2248184"/>
              <a:gd name="connsiteX10" fmla="*/ 4062905 w 5214933"/>
              <a:gd name="connsiteY10" fmla="*/ 0 h 2248184"/>
              <a:gd name="connsiteX11" fmla="*/ 4484841 w 5214933"/>
              <a:gd name="connsiteY11" fmla="*/ 0 h 2248184"/>
              <a:gd name="connsiteX12" fmla="*/ 5214933 w 5214933"/>
              <a:gd name="connsiteY12" fmla="*/ 0 h 2248184"/>
              <a:gd name="connsiteX13" fmla="*/ 5214933 w 5214933"/>
              <a:gd name="connsiteY13" fmla="*/ 562045 h 2248184"/>
              <a:gd name="connsiteX14" fmla="*/ 5214933 w 5214933"/>
              <a:gd name="connsiteY14" fmla="*/ 1146573 h 2248184"/>
              <a:gd name="connsiteX15" fmla="*/ 5214933 w 5214933"/>
              <a:gd name="connsiteY15" fmla="*/ 1708619 h 2248184"/>
              <a:gd name="connsiteX16" fmla="*/ 5214933 w 5214933"/>
              <a:gd name="connsiteY16" fmla="*/ 2248184 h 2248184"/>
              <a:gd name="connsiteX17" fmla="*/ 4792997 w 5214933"/>
              <a:gd name="connsiteY17" fmla="*/ 2248184 h 2248184"/>
              <a:gd name="connsiteX18" fmla="*/ 4475360 w 5214933"/>
              <a:gd name="connsiteY18" fmla="*/ 2248184 h 2248184"/>
              <a:gd name="connsiteX19" fmla="*/ 3949125 w 5214933"/>
              <a:gd name="connsiteY19" fmla="*/ 2248184 h 2248184"/>
              <a:gd name="connsiteX20" fmla="*/ 3631489 w 5214933"/>
              <a:gd name="connsiteY20" fmla="*/ 2248184 h 2248184"/>
              <a:gd name="connsiteX21" fmla="*/ 3053106 w 5214933"/>
              <a:gd name="connsiteY21" fmla="*/ 2248184 h 2248184"/>
              <a:gd name="connsiteX22" fmla="*/ 2683320 w 5214933"/>
              <a:gd name="connsiteY22" fmla="*/ 2248184 h 2248184"/>
              <a:gd name="connsiteX23" fmla="*/ 2365682 w 5214933"/>
              <a:gd name="connsiteY23" fmla="*/ 2248184 h 2248184"/>
              <a:gd name="connsiteX24" fmla="*/ 1891598 w 5214933"/>
              <a:gd name="connsiteY24" fmla="*/ 2248184 h 2248184"/>
              <a:gd name="connsiteX25" fmla="*/ 1469662 w 5214933"/>
              <a:gd name="connsiteY25" fmla="*/ 2248184 h 2248184"/>
              <a:gd name="connsiteX26" fmla="*/ 995577 w 5214933"/>
              <a:gd name="connsiteY26" fmla="*/ 2248184 h 2248184"/>
              <a:gd name="connsiteX27" fmla="*/ 521492 w 5214933"/>
              <a:gd name="connsiteY27" fmla="*/ 2248184 h 2248184"/>
              <a:gd name="connsiteX28" fmla="*/ 0 w 5214933"/>
              <a:gd name="connsiteY28" fmla="*/ 2248184 h 2248184"/>
              <a:gd name="connsiteX29" fmla="*/ 0 w 5214933"/>
              <a:gd name="connsiteY29" fmla="*/ 1753583 h 2248184"/>
              <a:gd name="connsiteX30" fmla="*/ 0 w 5214933"/>
              <a:gd name="connsiteY30" fmla="*/ 1236501 h 2248184"/>
              <a:gd name="connsiteX31" fmla="*/ 0 w 5214933"/>
              <a:gd name="connsiteY31" fmla="*/ 674455 h 2248184"/>
              <a:gd name="connsiteX32" fmla="*/ 0 w 5214933"/>
              <a:gd name="connsiteY32" fmla="*/ 0 h 224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14933" h="2248184" extrusionOk="0">
                <a:moveTo>
                  <a:pt x="0" y="0"/>
                </a:moveTo>
                <a:cubicBezTo>
                  <a:pt x="124226" y="24247"/>
                  <a:pt x="466903" y="56610"/>
                  <a:pt x="578383" y="0"/>
                </a:cubicBezTo>
                <a:cubicBezTo>
                  <a:pt x="714078" y="9629"/>
                  <a:pt x="828417" y="-1549"/>
                  <a:pt x="948169" y="0"/>
                </a:cubicBezTo>
                <a:cubicBezTo>
                  <a:pt x="1093831" y="28237"/>
                  <a:pt x="1201907" y="-18153"/>
                  <a:pt x="1370104" y="0"/>
                </a:cubicBezTo>
                <a:cubicBezTo>
                  <a:pt x="1535463" y="-53211"/>
                  <a:pt x="1649418" y="-3262"/>
                  <a:pt x="1739890" y="0"/>
                </a:cubicBezTo>
                <a:cubicBezTo>
                  <a:pt x="1831978" y="-43701"/>
                  <a:pt x="1972476" y="-23052"/>
                  <a:pt x="2057527" y="0"/>
                </a:cubicBezTo>
                <a:cubicBezTo>
                  <a:pt x="2137198" y="-18973"/>
                  <a:pt x="2274905" y="4287"/>
                  <a:pt x="2427313" y="0"/>
                </a:cubicBezTo>
                <a:cubicBezTo>
                  <a:pt x="2560171" y="-7372"/>
                  <a:pt x="2785774" y="-22759"/>
                  <a:pt x="2849249" y="0"/>
                </a:cubicBezTo>
                <a:cubicBezTo>
                  <a:pt x="2934625" y="-21381"/>
                  <a:pt x="3006126" y="31511"/>
                  <a:pt x="3166885" y="0"/>
                </a:cubicBezTo>
                <a:cubicBezTo>
                  <a:pt x="3279227" y="-1773"/>
                  <a:pt x="3388510" y="-6241"/>
                  <a:pt x="3640970" y="0"/>
                </a:cubicBezTo>
                <a:cubicBezTo>
                  <a:pt x="3864392" y="23222"/>
                  <a:pt x="3956524" y="5243"/>
                  <a:pt x="4062905" y="0"/>
                </a:cubicBezTo>
                <a:cubicBezTo>
                  <a:pt x="4198222" y="50736"/>
                  <a:pt x="4379709" y="30201"/>
                  <a:pt x="4484841" y="0"/>
                </a:cubicBezTo>
                <a:cubicBezTo>
                  <a:pt x="4561406" y="121022"/>
                  <a:pt x="4774746" y="16751"/>
                  <a:pt x="5214933" y="0"/>
                </a:cubicBezTo>
                <a:cubicBezTo>
                  <a:pt x="5183711" y="197169"/>
                  <a:pt x="5222237" y="313079"/>
                  <a:pt x="5214933" y="562045"/>
                </a:cubicBezTo>
                <a:cubicBezTo>
                  <a:pt x="5247000" y="766073"/>
                  <a:pt x="5211199" y="855287"/>
                  <a:pt x="5214933" y="1146573"/>
                </a:cubicBezTo>
                <a:cubicBezTo>
                  <a:pt x="5225701" y="1441374"/>
                  <a:pt x="5184232" y="1506681"/>
                  <a:pt x="5214933" y="1708619"/>
                </a:cubicBezTo>
                <a:cubicBezTo>
                  <a:pt x="5240759" y="1869219"/>
                  <a:pt x="5222254" y="2000155"/>
                  <a:pt x="5214933" y="2248184"/>
                </a:cubicBezTo>
                <a:cubicBezTo>
                  <a:pt x="5014791" y="2270297"/>
                  <a:pt x="4988300" y="2238942"/>
                  <a:pt x="4792997" y="2248184"/>
                </a:cubicBezTo>
                <a:cubicBezTo>
                  <a:pt x="4604508" y="2248447"/>
                  <a:pt x="4578637" y="2225576"/>
                  <a:pt x="4475360" y="2248184"/>
                </a:cubicBezTo>
                <a:cubicBezTo>
                  <a:pt x="4311792" y="2278986"/>
                  <a:pt x="4074592" y="2223477"/>
                  <a:pt x="3949125" y="2248184"/>
                </a:cubicBezTo>
                <a:cubicBezTo>
                  <a:pt x="3762413" y="2278359"/>
                  <a:pt x="3762133" y="2260050"/>
                  <a:pt x="3631489" y="2248184"/>
                </a:cubicBezTo>
                <a:cubicBezTo>
                  <a:pt x="3472380" y="2227000"/>
                  <a:pt x="3378172" y="2269365"/>
                  <a:pt x="3053106" y="2248184"/>
                </a:cubicBezTo>
                <a:cubicBezTo>
                  <a:pt x="2769390" y="2238917"/>
                  <a:pt x="2807515" y="2245625"/>
                  <a:pt x="2683320" y="2248184"/>
                </a:cubicBezTo>
                <a:cubicBezTo>
                  <a:pt x="2547441" y="2260608"/>
                  <a:pt x="2465638" y="2272100"/>
                  <a:pt x="2365682" y="2248184"/>
                </a:cubicBezTo>
                <a:cubicBezTo>
                  <a:pt x="2263779" y="2205428"/>
                  <a:pt x="2000934" y="2193464"/>
                  <a:pt x="1891598" y="2248184"/>
                </a:cubicBezTo>
                <a:cubicBezTo>
                  <a:pt x="1762001" y="2311609"/>
                  <a:pt x="1601104" y="2265333"/>
                  <a:pt x="1469662" y="2248184"/>
                </a:cubicBezTo>
                <a:cubicBezTo>
                  <a:pt x="1322004" y="2232339"/>
                  <a:pt x="1128098" y="2257023"/>
                  <a:pt x="995577" y="2248184"/>
                </a:cubicBezTo>
                <a:cubicBezTo>
                  <a:pt x="846470" y="2299547"/>
                  <a:pt x="741024" y="2191950"/>
                  <a:pt x="521492" y="2248184"/>
                </a:cubicBezTo>
                <a:cubicBezTo>
                  <a:pt x="348175" y="2216609"/>
                  <a:pt x="206520" y="2234071"/>
                  <a:pt x="0" y="2248184"/>
                </a:cubicBezTo>
                <a:cubicBezTo>
                  <a:pt x="1943" y="2129884"/>
                  <a:pt x="-61682" y="1917608"/>
                  <a:pt x="0" y="1753583"/>
                </a:cubicBezTo>
                <a:cubicBezTo>
                  <a:pt x="33597" y="1570432"/>
                  <a:pt x="-2623" y="1399895"/>
                  <a:pt x="0" y="1236501"/>
                </a:cubicBezTo>
                <a:cubicBezTo>
                  <a:pt x="-47328" y="1090596"/>
                  <a:pt x="-5690" y="850659"/>
                  <a:pt x="0" y="674455"/>
                </a:cubicBezTo>
                <a:cubicBezTo>
                  <a:pt x="8202" y="551353"/>
                  <a:pt x="91916" y="277322"/>
                  <a:pt x="0" y="0"/>
                </a:cubicBezTo>
                <a:close/>
              </a:path>
            </a:pathLst>
          </a:custGeom>
          <a:noFill/>
          <a:ln w="38100">
            <a:solidFill>
              <a:schemeClr val="bg2"/>
            </a:solidFill>
            <a:miter lim="800000"/>
            <a:headEnd/>
            <a:tailEnd/>
            <a:extLst>
              <a:ext uri="{C807C97D-BFC1-408E-A445-0C87EB9F89A2}">
                <ask:lineSketchStyleProps xmlns:ask="http://schemas.microsoft.com/office/drawing/2018/sketchyshapes" sd="2848326027">
                  <a:custGeom>
                    <a:avLst/>
                    <a:gdLst>
                      <a:gd name="connsiteX0" fmla="*/ 0 w 5345860"/>
                      <a:gd name="connsiteY0" fmla="*/ 0 h 1946687"/>
                      <a:gd name="connsiteX1" fmla="*/ 592904 w 5345860"/>
                      <a:gd name="connsiteY1" fmla="*/ 0 h 1946687"/>
                      <a:gd name="connsiteX2" fmla="*/ 971974 w 5345860"/>
                      <a:gd name="connsiteY2" fmla="*/ 0 h 1946687"/>
                      <a:gd name="connsiteX3" fmla="*/ 1404503 w 5345860"/>
                      <a:gd name="connsiteY3" fmla="*/ 0 h 1946687"/>
                      <a:gd name="connsiteX4" fmla="*/ 1783573 w 5345860"/>
                      <a:gd name="connsiteY4" fmla="*/ 0 h 1946687"/>
                      <a:gd name="connsiteX5" fmla="*/ 2109184 w 5345860"/>
                      <a:gd name="connsiteY5" fmla="*/ 0 h 1946687"/>
                      <a:gd name="connsiteX6" fmla="*/ 2488254 w 5345860"/>
                      <a:gd name="connsiteY6" fmla="*/ 0 h 1946687"/>
                      <a:gd name="connsiteX7" fmla="*/ 2920783 w 5345860"/>
                      <a:gd name="connsiteY7" fmla="*/ 0 h 1946687"/>
                      <a:gd name="connsiteX8" fmla="*/ 3246394 w 5345860"/>
                      <a:gd name="connsiteY8" fmla="*/ 0 h 1946687"/>
                      <a:gd name="connsiteX9" fmla="*/ 3732381 w 5345860"/>
                      <a:gd name="connsiteY9" fmla="*/ 0 h 1946687"/>
                      <a:gd name="connsiteX10" fmla="*/ 4164910 w 5345860"/>
                      <a:gd name="connsiteY10" fmla="*/ 0 h 1946687"/>
                      <a:gd name="connsiteX11" fmla="*/ 4597439 w 5345860"/>
                      <a:gd name="connsiteY11" fmla="*/ 0 h 1946687"/>
                      <a:gd name="connsiteX12" fmla="*/ 5345860 w 5345860"/>
                      <a:gd name="connsiteY12" fmla="*/ 0 h 1946687"/>
                      <a:gd name="connsiteX13" fmla="*/ 5345860 w 5345860"/>
                      <a:gd name="connsiteY13" fmla="*/ 486671 h 1946687"/>
                      <a:gd name="connsiteX14" fmla="*/ 5345860 w 5345860"/>
                      <a:gd name="connsiteY14" fmla="*/ 992810 h 1946687"/>
                      <a:gd name="connsiteX15" fmla="*/ 5345860 w 5345860"/>
                      <a:gd name="connsiteY15" fmla="*/ 1479482 h 1946687"/>
                      <a:gd name="connsiteX16" fmla="*/ 5345860 w 5345860"/>
                      <a:gd name="connsiteY16" fmla="*/ 1946687 h 1946687"/>
                      <a:gd name="connsiteX17" fmla="*/ 4913331 w 5345860"/>
                      <a:gd name="connsiteY17" fmla="*/ 1946687 h 1946687"/>
                      <a:gd name="connsiteX18" fmla="*/ 4587720 w 5345860"/>
                      <a:gd name="connsiteY18" fmla="*/ 1946687 h 1946687"/>
                      <a:gd name="connsiteX19" fmla="*/ 4048273 w 5345860"/>
                      <a:gd name="connsiteY19" fmla="*/ 1946687 h 1946687"/>
                      <a:gd name="connsiteX20" fmla="*/ 3722662 w 5345860"/>
                      <a:gd name="connsiteY20" fmla="*/ 1946687 h 1946687"/>
                      <a:gd name="connsiteX21" fmla="*/ 3129758 w 5345860"/>
                      <a:gd name="connsiteY21" fmla="*/ 1946687 h 1946687"/>
                      <a:gd name="connsiteX22" fmla="*/ 2750688 w 5345860"/>
                      <a:gd name="connsiteY22" fmla="*/ 1946687 h 1946687"/>
                      <a:gd name="connsiteX23" fmla="*/ 2425076 w 5345860"/>
                      <a:gd name="connsiteY23" fmla="*/ 1946687 h 1946687"/>
                      <a:gd name="connsiteX24" fmla="*/ 1939089 w 5345860"/>
                      <a:gd name="connsiteY24" fmla="*/ 1946687 h 1946687"/>
                      <a:gd name="connsiteX25" fmla="*/ 1506560 w 5345860"/>
                      <a:gd name="connsiteY25" fmla="*/ 1946687 h 1946687"/>
                      <a:gd name="connsiteX26" fmla="*/ 1020573 w 5345860"/>
                      <a:gd name="connsiteY26" fmla="*/ 1946687 h 1946687"/>
                      <a:gd name="connsiteX27" fmla="*/ 534585 w 5345860"/>
                      <a:gd name="connsiteY27" fmla="*/ 1946687 h 1946687"/>
                      <a:gd name="connsiteX28" fmla="*/ 0 w 5345860"/>
                      <a:gd name="connsiteY28" fmla="*/ 1946687 h 1946687"/>
                      <a:gd name="connsiteX29" fmla="*/ 0 w 5345860"/>
                      <a:gd name="connsiteY29" fmla="*/ 1518416 h 1946687"/>
                      <a:gd name="connsiteX30" fmla="*/ 0 w 5345860"/>
                      <a:gd name="connsiteY30" fmla="*/ 1070678 h 1946687"/>
                      <a:gd name="connsiteX31" fmla="*/ 0 w 5345860"/>
                      <a:gd name="connsiteY31" fmla="*/ 584006 h 1946687"/>
                      <a:gd name="connsiteX32" fmla="*/ 0 w 5345860"/>
                      <a:gd name="connsiteY32" fmla="*/ 0 h 194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45860" h="1946687" extrusionOk="0">
                        <a:moveTo>
                          <a:pt x="0" y="0"/>
                        </a:moveTo>
                        <a:cubicBezTo>
                          <a:pt x="135280" y="15265"/>
                          <a:pt x="471339" y="39780"/>
                          <a:pt x="592904" y="0"/>
                        </a:cubicBezTo>
                        <a:cubicBezTo>
                          <a:pt x="732849" y="1009"/>
                          <a:pt x="844524" y="-6125"/>
                          <a:pt x="971974" y="0"/>
                        </a:cubicBezTo>
                        <a:cubicBezTo>
                          <a:pt x="1117202" y="23390"/>
                          <a:pt x="1239644" y="-5341"/>
                          <a:pt x="1404503" y="0"/>
                        </a:cubicBezTo>
                        <a:cubicBezTo>
                          <a:pt x="1565522" y="-35500"/>
                          <a:pt x="1683913" y="6300"/>
                          <a:pt x="1783573" y="0"/>
                        </a:cubicBezTo>
                        <a:cubicBezTo>
                          <a:pt x="1881934" y="-32437"/>
                          <a:pt x="2017959" y="-18305"/>
                          <a:pt x="2109184" y="0"/>
                        </a:cubicBezTo>
                        <a:cubicBezTo>
                          <a:pt x="2196128" y="-8732"/>
                          <a:pt x="2348861" y="930"/>
                          <a:pt x="2488254" y="0"/>
                        </a:cubicBezTo>
                        <a:cubicBezTo>
                          <a:pt x="2608309" y="947"/>
                          <a:pt x="2839303" y="-10901"/>
                          <a:pt x="2920783" y="0"/>
                        </a:cubicBezTo>
                        <a:cubicBezTo>
                          <a:pt x="3012915" y="-12003"/>
                          <a:pt x="3097265" y="18768"/>
                          <a:pt x="3246394" y="0"/>
                        </a:cubicBezTo>
                        <a:cubicBezTo>
                          <a:pt x="3369572" y="-4373"/>
                          <a:pt x="3504302" y="-1721"/>
                          <a:pt x="3732381" y="0"/>
                        </a:cubicBezTo>
                        <a:cubicBezTo>
                          <a:pt x="3950457" y="12846"/>
                          <a:pt x="4054695" y="-11949"/>
                          <a:pt x="4164910" y="0"/>
                        </a:cubicBezTo>
                        <a:cubicBezTo>
                          <a:pt x="4283627" y="30019"/>
                          <a:pt x="4486766" y="3348"/>
                          <a:pt x="4597439" y="0"/>
                        </a:cubicBezTo>
                        <a:cubicBezTo>
                          <a:pt x="4692097" y="60215"/>
                          <a:pt x="4953693" y="4307"/>
                          <a:pt x="5345860" y="0"/>
                        </a:cubicBezTo>
                        <a:cubicBezTo>
                          <a:pt x="5343172" y="156608"/>
                          <a:pt x="5334308" y="285489"/>
                          <a:pt x="5345860" y="486671"/>
                        </a:cubicBezTo>
                        <a:cubicBezTo>
                          <a:pt x="5368255" y="675635"/>
                          <a:pt x="5341464" y="747535"/>
                          <a:pt x="5345860" y="992810"/>
                        </a:cubicBezTo>
                        <a:cubicBezTo>
                          <a:pt x="5352001" y="1231962"/>
                          <a:pt x="5318788" y="1306915"/>
                          <a:pt x="5345860" y="1479482"/>
                        </a:cubicBezTo>
                        <a:cubicBezTo>
                          <a:pt x="5367169" y="1628390"/>
                          <a:pt x="5349379" y="1724799"/>
                          <a:pt x="5345860" y="1946687"/>
                        </a:cubicBezTo>
                        <a:cubicBezTo>
                          <a:pt x="5134255" y="1962274"/>
                          <a:pt x="5112619" y="1939429"/>
                          <a:pt x="4913331" y="1946687"/>
                        </a:cubicBezTo>
                        <a:cubicBezTo>
                          <a:pt x="4718739" y="1948387"/>
                          <a:pt x="4695123" y="1929336"/>
                          <a:pt x="4587720" y="1946687"/>
                        </a:cubicBezTo>
                        <a:cubicBezTo>
                          <a:pt x="4439189" y="1970534"/>
                          <a:pt x="4207747" y="1924378"/>
                          <a:pt x="4048273" y="1946687"/>
                        </a:cubicBezTo>
                        <a:cubicBezTo>
                          <a:pt x="3857078" y="1972484"/>
                          <a:pt x="3858845" y="1956131"/>
                          <a:pt x="3722662" y="1946687"/>
                        </a:cubicBezTo>
                        <a:cubicBezTo>
                          <a:pt x="3569719" y="1932213"/>
                          <a:pt x="3446978" y="1962841"/>
                          <a:pt x="3129758" y="1946687"/>
                        </a:cubicBezTo>
                        <a:cubicBezTo>
                          <a:pt x="2837629" y="1937411"/>
                          <a:pt x="2889793" y="1943258"/>
                          <a:pt x="2750688" y="1946687"/>
                        </a:cubicBezTo>
                        <a:cubicBezTo>
                          <a:pt x="2600192" y="1954310"/>
                          <a:pt x="2527210" y="1962569"/>
                          <a:pt x="2425076" y="1946687"/>
                        </a:cubicBezTo>
                        <a:cubicBezTo>
                          <a:pt x="2322453" y="1928533"/>
                          <a:pt x="2041427" y="1916108"/>
                          <a:pt x="1939089" y="1946687"/>
                        </a:cubicBezTo>
                        <a:cubicBezTo>
                          <a:pt x="1819009" y="1991003"/>
                          <a:pt x="1668990" y="1957359"/>
                          <a:pt x="1506560" y="1946687"/>
                        </a:cubicBezTo>
                        <a:cubicBezTo>
                          <a:pt x="1343837" y="1935668"/>
                          <a:pt x="1162346" y="1949057"/>
                          <a:pt x="1020573" y="1946687"/>
                        </a:cubicBezTo>
                        <a:cubicBezTo>
                          <a:pt x="869011" y="1978163"/>
                          <a:pt x="744591" y="1915347"/>
                          <a:pt x="534585" y="1946687"/>
                        </a:cubicBezTo>
                        <a:cubicBezTo>
                          <a:pt x="345800" y="1943249"/>
                          <a:pt x="215540" y="1936764"/>
                          <a:pt x="0" y="1946687"/>
                        </a:cubicBezTo>
                        <a:cubicBezTo>
                          <a:pt x="-1031" y="1849051"/>
                          <a:pt x="-31775" y="1649828"/>
                          <a:pt x="0" y="1518416"/>
                        </a:cubicBezTo>
                        <a:cubicBezTo>
                          <a:pt x="19006" y="1382111"/>
                          <a:pt x="-4608" y="1209322"/>
                          <a:pt x="0" y="1070678"/>
                        </a:cubicBezTo>
                        <a:cubicBezTo>
                          <a:pt x="-19568" y="942843"/>
                          <a:pt x="-1330" y="729523"/>
                          <a:pt x="0" y="584006"/>
                        </a:cubicBezTo>
                        <a:cubicBezTo>
                          <a:pt x="-6065" y="466451"/>
                          <a:pt x="45150" y="247106"/>
                          <a:pt x="0" y="0"/>
                        </a:cubicBezTo>
                        <a:close/>
                      </a:path>
                    </a:pathLst>
                  </a:custGeom>
                  <ask:type>
                    <ask:lineSketchFreehand/>
                  </ask:type>
                </ask:lineSketchStyleProps>
              </a:ext>
            </a:extLs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spcBef>
                <a:spcPts val="450"/>
              </a:spcBef>
              <a:buClrTx/>
              <a:buNone/>
              <a:defRPr/>
            </a:pPr>
            <a:r>
              <a:rPr lang="vi-VN" altLang="vi-VN" sz="1800" b="1" dirty="0">
                <a:solidFill>
                  <a:srgbClr val="FF0000"/>
                </a:solidFill>
                <a:latin typeface="Times New Roman" panose="02020603050405020304" pitchFamily="18" charset="0"/>
                <a:cs typeface="Times New Roman" panose="02020603050405020304" pitchFamily="18" charset="0"/>
              </a:rPr>
              <a:t>Bản chất </a:t>
            </a:r>
            <a:r>
              <a:rPr lang="en-US" altLang="vi-VN" sz="1800" b="1" dirty="0" err="1">
                <a:solidFill>
                  <a:srgbClr val="FF0000"/>
                </a:solidFill>
                <a:latin typeface="Times New Roman" panose="02020603050405020304" pitchFamily="18" charset="0"/>
                <a:cs typeface="Times New Roman" panose="02020603050405020304" pitchFamily="18" charset="0"/>
              </a:rPr>
              <a:t>phản</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ứng</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hoá</a:t>
            </a:r>
            <a:r>
              <a:rPr lang="en-US" altLang="vi-VN" sz="1800" b="1" dirty="0">
                <a:solidFill>
                  <a:srgbClr val="FF0000"/>
                </a:solidFill>
                <a:latin typeface="Times New Roman" panose="02020603050405020304" pitchFamily="18" charset="0"/>
                <a:cs typeface="Times New Roman" panose="02020603050405020304" pitchFamily="18" charset="0"/>
              </a:rPr>
              <a:t> </a:t>
            </a:r>
            <a:r>
              <a:rPr lang="en-US" altLang="vi-VN" sz="1800" b="1" dirty="0" err="1">
                <a:solidFill>
                  <a:srgbClr val="FF0000"/>
                </a:solidFill>
                <a:latin typeface="Times New Roman" panose="02020603050405020304" pitchFamily="18" charset="0"/>
                <a:cs typeface="Times New Roman" panose="02020603050405020304" pitchFamily="18" charset="0"/>
              </a:rPr>
              <a:t>học</a:t>
            </a:r>
            <a:r>
              <a:rPr lang="vi-VN" altLang="vi-VN" sz="1800" b="1" dirty="0">
                <a:solidFill>
                  <a:srgbClr val="FF0000"/>
                </a:solidFill>
                <a:latin typeface="Times New Roman" panose="02020603050405020304" pitchFamily="18" charset="0"/>
                <a:cs typeface="Times New Roman" panose="02020603050405020304" pitchFamily="18" charset="0"/>
              </a:rPr>
              <a:t>:</a:t>
            </a:r>
          </a:p>
          <a:p>
            <a:pPr marL="257175" indent="-257175" algn="just">
              <a:spcBef>
                <a:spcPts val="450"/>
              </a:spcBef>
              <a:buClrTx/>
              <a:buFontTx/>
              <a:buChar char="-"/>
              <a:defRPr/>
            </a:pPr>
            <a:r>
              <a:rPr lang="vi-VN" altLang="vi-VN" sz="1800" dirty="0">
                <a:solidFill>
                  <a:schemeClr val="bg2"/>
                </a:solidFill>
                <a:latin typeface="Times New Roman" panose="02020603050405020304" pitchFamily="18" charset="0"/>
                <a:cs typeface="Times New Roman" panose="02020603050405020304" pitchFamily="18" charset="0"/>
              </a:rPr>
              <a:t>Sự thay đổi liên kết </a:t>
            </a:r>
            <a:r>
              <a:rPr lang="en-US" altLang="vi-VN" sz="1800" dirty="0" err="1">
                <a:solidFill>
                  <a:schemeClr val="bg2"/>
                </a:solidFill>
                <a:latin typeface="Times New Roman" panose="02020603050405020304" pitchFamily="18" charset="0"/>
                <a:cs typeface="Times New Roman" panose="02020603050405020304" pitchFamily="18" charset="0"/>
              </a:rPr>
              <a:t>giữa</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các</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nguyên</a:t>
            </a:r>
            <a:r>
              <a:rPr lang="en-US" altLang="vi-VN" sz="1800" dirty="0">
                <a:solidFill>
                  <a:schemeClr val="bg2"/>
                </a:solidFill>
                <a:latin typeface="Times New Roman" panose="02020603050405020304" pitchFamily="18" charset="0"/>
                <a:cs typeface="Times New Roman" panose="02020603050405020304" pitchFamily="18" charset="0"/>
              </a:rPr>
              <a:t> </a:t>
            </a:r>
            <a:r>
              <a:rPr lang="vi-VN" altLang="vi-VN" sz="1800" dirty="0">
                <a:solidFill>
                  <a:schemeClr val="bg2"/>
                </a:solidFill>
                <a:latin typeface="Times New Roman" panose="02020603050405020304" pitchFamily="18" charset="0"/>
                <a:cs typeface="Times New Roman" panose="02020603050405020304" pitchFamily="18" charset="0"/>
              </a:rPr>
              <a:t>tử.</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Sự</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thay</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đổi</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số</a:t>
            </a:r>
            <a:r>
              <a:rPr lang="en-US" altLang="vi-VN" sz="1800" dirty="0">
                <a:solidFill>
                  <a:schemeClr val="bg2"/>
                </a:solidFill>
                <a:latin typeface="Times New Roman" panose="02020603050405020304" pitchFamily="18" charset="0"/>
                <a:cs typeface="Times New Roman" panose="02020603050405020304" pitchFamily="18" charset="0"/>
              </a:rPr>
              <a:t> electron)</a:t>
            </a:r>
            <a:endParaRPr lang="vi-VN" altLang="vi-VN" sz="1800" dirty="0">
              <a:solidFill>
                <a:schemeClr val="bg2"/>
              </a:solidFill>
              <a:latin typeface="Times New Roman" panose="02020603050405020304" pitchFamily="18" charset="0"/>
              <a:cs typeface="Times New Roman" panose="02020603050405020304" pitchFamily="18" charset="0"/>
            </a:endParaRPr>
          </a:p>
          <a:p>
            <a:pPr marL="257175" indent="-257175" algn="just">
              <a:spcBef>
                <a:spcPts val="450"/>
              </a:spcBef>
              <a:buClrTx/>
              <a:buFontTx/>
              <a:buChar char="-"/>
              <a:defRPr/>
            </a:pPr>
            <a:r>
              <a:rPr lang="vi-VN" altLang="vi-VN" sz="1800" dirty="0" err="1">
                <a:solidFill>
                  <a:schemeClr val="bg2"/>
                </a:solidFill>
                <a:latin typeface="Times New Roman" panose="02020603050405020304" pitchFamily="18" charset="0"/>
                <a:cs typeface="Times New Roman" panose="02020603050405020304" pitchFamily="18" charset="0"/>
              </a:rPr>
              <a:t>S</a:t>
            </a:r>
            <a:r>
              <a:rPr lang="en-US" altLang="vi-VN" sz="1800" dirty="0">
                <a:solidFill>
                  <a:schemeClr val="bg2"/>
                </a:solidFill>
                <a:latin typeface="Times New Roman" panose="02020603050405020304" pitchFamily="18" charset="0"/>
                <a:cs typeface="Times New Roman" panose="02020603050405020304" pitchFamily="18" charset="0"/>
              </a:rPr>
              <a:t>ố </a:t>
            </a:r>
            <a:r>
              <a:rPr lang="en-US" altLang="vi-VN" sz="1800" dirty="0" err="1">
                <a:solidFill>
                  <a:schemeClr val="bg2"/>
                </a:solidFill>
                <a:latin typeface="Times New Roman" panose="02020603050405020304" pitchFamily="18" charset="0"/>
                <a:cs typeface="Times New Roman" panose="02020603050405020304" pitchFamily="18" charset="0"/>
              </a:rPr>
              <a:t>nguyên</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tử</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mỗi</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nguyên</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tố</a:t>
            </a:r>
            <a:r>
              <a:rPr lang="en-US" altLang="vi-VN" sz="1800" dirty="0">
                <a:solidFill>
                  <a:schemeClr val="bg2"/>
                </a:solidFill>
                <a:latin typeface="Times New Roman" panose="02020603050405020304" pitchFamily="18" charset="0"/>
                <a:cs typeface="Times New Roman" panose="02020603050405020304" pitchFamily="18" charset="0"/>
              </a:rPr>
              <a:t> </a:t>
            </a:r>
            <a:r>
              <a:rPr lang="nl-NL" altLang="vi-VN" sz="1800" dirty="0">
                <a:solidFill>
                  <a:schemeClr val="bg2"/>
                </a:solidFill>
                <a:latin typeface="Times New Roman" panose="02020603050405020304" pitchFamily="18" charset="0"/>
                <a:cs typeface="Times New Roman" panose="02020603050405020304" pitchFamily="18" charset="0"/>
              </a:rPr>
              <a:t>giữ nguyên</a:t>
            </a:r>
            <a:r>
              <a:rPr lang="vi-VN" altLang="vi-VN" sz="1800" dirty="0">
                <a:solidFill>
                  <a:schemeClr val="bg2"/>
                </a:solidFill>
                <a:latin typeface="Times New Roman" panose="02020603050405020304" pitchFamily="18" charset="0"/>
                <a:cs typeface="Times New Roman" panose="02020603050405020304" pitchFamily="18" charset="0"/>
              </a:rPr>
              <a:t>. </a:t>
            </a:r>
          </a:p>
          <a:p>
            <a:pPr marL="257175" indent="-257175" algn="just">
              <a:spcBef>
                <a:spcPts val="450"/>
              </a:spcBef>
              <a:buClrTx/>
              <a:buFontTx/>
              <a:buChar char="-"/>
              <a:defRPr/>
            </a:pPr>
            <a:r>
              <a:rPr lang="vi-VN" altLang="vi-VN" sz="1800" dirty="0" err="1">
                <a:solidFill>
                  <a:schemeClr val="bg2"/>
                </a:solidFill>
                <a:latin typeface="Times New Roman" panose="02020603050405020304" pitchFamily="18" charset="0"/>
                <a:cs typeface="Times New Roman" panose="02020603050405020304" pitchFamily="18" charset="0"/>
              </a:rPr>
              <a:t>K</a:t>
            </a:r>
            <a:r>
              <a:rPr lang="en-US" altLang="vi-VN" sz="1800" dirty="0" err="1">
                <a:solidFill>
                  <a:schemeClr val="bg2"/>
                </a:solidFill>
                <a:latin typeface="Times New Roman" panose="02020603050405020304" pitchFamily="18" charset="0"/>
                <a:cs typeface="Times New Roman" panose="02020603050405020304" pitchFamily="18" charset="0"/>
              </a:rPr>
              <a:t>hối</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lượng</a:t>
            </a:r>
            <a:r>
              <a:rPr lang="vi-VN" altLang="vi-VN" sz="1800" dirty="0">
                <a:solidFill>
                  <a:schemeClr val="bg2"/>
                </a:solidFill>
                <a:latin typeface="Times New Roman" panose="02020603050405020304" pitchFamily="18" charset="0"/>
                <a:cs typeface="Times New Roman" panose="02020603050405020304" pitchFamily="18" charset="0"/>
              </a:rPr>
              <a:t> của các</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nguyên</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tử</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không</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đổi</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vì</a:t>
            </a:r>
            <a:r>
              <a:rPr lang="en-US" altLang="vi-VN" sz="1800" dirty="0">
                <a:solidFill>
                  <a:schemeClr val="bg2"/>
                </a:solidFill>
                <a:latin typeface="Times New Roman" panose="02020603050405020304" pitchFamily="18" charset="0"/>
                <a:cs typeface="Times New Roman" panose="02020603050405020304" pitchFamily="18" charset="0"/>
              </a:rPr>
              <a:t> </a:t>
            </a:r>
            <a:r>
              <a:rPr lang="en-US" altLang="vi-VN" sz="1800" dirty="0" err="1">
                <a:solidFill>
                  <a:schemeClr val="bg2"/>
                </a:solidFill>
                <a:latin typeface="Times New Roman" panose="02020603050405020304" pitchFamily="18" charset="0"/>
                <a:cs typeface="Times New Roman" panose="02020603050405020304" pitchFamily="18" charset="0"/>
              </a:rPr>
              <a:t>vậy</a:t>
            </a:r>
            <a:r>
              <a:rPr lang="en-US" altLang="vi-VN" sz="1800" dirty="0">
                <a:solidFill>
                  <a:schemeClr val="bg2"/>
                </a:solidFill>
                <a:latin typeface="Times New Roman" panose="02020603050405020304" pitchFamily="18" charset="0"/>
                <a:cs typeface="Times New Roman" panose="02020603050405020304" pitchFamily="18" charset="0"/>
              </a:rPr>
              <a:t> </a:t>
            </a:r>
            <a:r>
              <a:rPr lang="vi-VN" altLang="vi-VN" sz="1800" dirty="0">
                <a:solidFill>
                  <a:schemeClr val="bg2"/>
                </a:solidFill>
                <a:latin typeface="Times New Roman" panose="02020603050405020304" pitchFamily="18" charset="0"/>
                <a:cs typeface="Times New Roman" panose="02020603050405020304" pitchFamily="18" charset="0"/>
              </a:rPr>
              <a:t>tổng khối lượng của các chất tham gia phản ứng bằng t</a:t>
            </a:r>
            <a:r>
              <a:rPr lang="en-US" altLang="vi-VN" sz="1800" dirty="0" err="1">
                <a:solidFill>
                  <a:schemeClr val="bg2"/>
                </a:solidFill>
                <a:latin typeface="Times New Roman" panose="02020603050405020304" pitchFamily="18" charset="0"/>
                <a:cs typeface="Times New Roman" panose="02020603050405020304" pitchFamily="18" charset="0"/>
              </a:rPr>
              <a:t>ổng</a:t>
            </a:r>
            <a:r>
              <a:rPr lang="vi-VN" altLang="vi-VN" sz="1800" dirty="0">
                <a:solidFill>
                  <a:schemeClr val="bg2"/>
                </a:solidFill>
                <a:latin typeface="Times New Roman" panose="02020603050405020304" pitchFamily="18" charset="0"/>
                <a:cs typeface="Times New Roman" panose="02020603050405020304" pitchFamily="18" charset="0"/>
              </a:rPr>
              <a:t> khối lượng của các sản phẩm.</a:t>
            </a:r>
            <a:endParaRPr lang="en-US" altLang="vi-VN" sz="18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832540" y="852191"/>
            <a:ext cx="8085746" cy="2955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vi-VN"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Carbon tác dụng với oxygen theo sơ đồ Hình 5.1:</a:t>
            </a:r>
            <a:endParaRPr lang="en-US"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endParaRPr>
          </a:p>
          <a:p>
            <a:pPr marL="0" lvl="0" indent="0" algn="l" rtl="0">
              <a:spcBef>
                <a:spcPts val="0"/>
              </a:spcBef>
              <a:spcAft>
                <a:spcPts val="0"/>
              </a:spcAft>
              <a:buNone/>
            </a:pPr>
            <a:endParaRPr lang="en-US" sz="24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indent="0">
              <a:buNone/>
            </a:pP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 tại sao khối lượng carbon dioxide bằng tổng khối lượng carbon và oxygen.</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989113" y="3887017"/>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2"/>
          <p:cNvSpPr/>
          <p:nvPr/>
        </p:nvSpPr>
        <p:spPr>
          <a:xfrm rot="4647302">
            <a:off x="1953151" y="3949750"/>
            <a:ext cx="78473" cy="69548"/>
          </a:xfrm>
          <a:custGeom>
            <a:avLst/>
            <a:gdLst/>
            <a:ahLst/>
            <a:cxnLst/>
            <a:rect l="l" t="t" r="r" b="b"/>
            <a:pathLst>
              <a:path w="3139" h="2782" extrusionOk="0">
                <a:moveTo>
                  <a:pt x="1941" y="1"/>
                </a:moveTo>
                <a:cubicBezTo>
                  <a:pt x="945" y="1"/>
                  <a:pt x="0" y="1109"/>
                  <a:pt x="375" y="2117"/>
                </a:cubicBezTo>
                <a:cubicBezTo>
                  <a:pt x="512" y="2491"/>
                  <a:pt x="846" y="2781"/>
                  <a:pt x="1239" y="2781"/>
                </a:cubicBezTo>
                <a:cubicBezTo>
                  <a:pt x="1317" y="2781"/>
                  <a:pt x="1398" y="2770"/>
                  <a:pt x="1480" y="2745"/>
                </a:cubicBezTo>
                <a:cubicBezTo>
                  <a:pt x="1824" y="2640"/>
                  <a:pt x="2167" y="2267"/>
                  <a:pt x="2152" y="1849"/>
                </a:cubicBezTo>
                <a:lnTo>
                  <a:pt x="2152" y="1849"/>
                </a:lnTo>
                <a:cubicBezTo>
                  <a:pt x="2169" y="1850"/>
                  <a:pt x="2185" y="1850"/>
                  <a:pt x="2202" y="1850"/>
                </a:cubicBezTo>
                <a:cubicBezTo>
                  <a:pt x="2574" y="1850"/>
                  <a:pt x="2947" y="1534"/>
                  <a:pt x="3019" y="1176"/>
                </a:cubicBezTo>
                <a:cubicBezTo>
                  <a:pt x="3138" y="684"/>
                  <a:pt x="2869" y="265"/>
                  <a:pt x="2406" y="86"/>
                </a:cubicBezTo>
                <a:cubicBezTo>
                  <a:pt x="2253" y="28"/>
                  <a:pt x="2097"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2122527" y="3706978"/>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2"/>
          <p:cNvSpPr/>
          <p:nvPr/>
        </p:nvSpPr>
        <p:spPr>
          <a:xfrm rot="6018322">
            <a:off x="2187322" y="3688899"/>
            <a:ext cx="64602" cy="66827"/>
          </a:xfrm>
          <a:custGeom>
            <a:avLst/>
            <a:gdLst/>
            <a:ahLst/>
            <a:cxnLst/>
            <a:rect l="l" t="t" r="r" b="b"/>
            <a:pathLst>
              <a:path w="2584" h="2673" extrusionOk="0">
                <a:moveTo>
                  <a:pt x="1563" y="1"/>
                </a:moveTo>
                <a:cubicBezTo>
                  <a:pt x="1256" y="1"/>
                  <a:pt x="961" y="147"/>
                  <a:pt x="792" y="426"/>
                </a:cubicBezTo>
                <a:cubicBezTo>
                  <a:pt x="597" y="724"/>
                  <a:pt x="433" y="1023"/>
                  <a:pt x="239" y="1337"/>
                </a:cubicBezTo>
                <a:cubicBezTo>
                  <a:pt x="0" y="1740"/>
                  <a:pt x="134" y="2337"/>
                  <a:pt x="568" y="2561"/>
                </a:cubicBezTo>
                <a:cubicBezTo>
                  <a:pt x="707" y="2636"/>
                  <a:pt x="861" y="2673"/>
                  <a:pt x="1015" y="2673"/>
                </a:cubicBezTo>
                <a:cubicBezTo>
                  <a:pt x="1321" y="2673"/>
                  <a:pt x="1623" y="2526"/>
                  <a:pt x="1792" y="2248"/>
                </a:cubicBezTo>
                <a:cubicBezTo>
                  <a:pt x="1987" y="1949"/>
                  <a:pt x="2151" y="1650"/>
                  <a:pt x="2330" y="1352"/>
                </a:cubicBezTo>
                <a:cubicBezTo>
                  <a:pt x="2584" y="933"/>
                  <a:pt x="2450" y="336"/>
                  <a:pt x="2016" y="112"/>
                </a:cubicBezTo>
                <a:cubicBezTo>
                  <a:pt x="1872" y="37"/>
                  <a:pt x="1716" y="1"/>
                  <a:pt x="1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2540550" y="3821975"/>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72"/>
          <p:cNvGrpSpPr/>
          <p:nvPr/>
        </p:nvGrpSpPr>
        <p:grpSpPr>
          <a:xfrm rot="2135871">
            <a:off x="1235112" y="2056393"/>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49921" y="116683"/>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solidFill>
                  <a:schemeClr val="bg2"/>
                </a:solidFill>
                <a:latin typeface="Times New Roman" panose="02020603050405020304" pitchFamily="18" charset="0"/>
                <a:cs typeface="Times New Roman" panose="02020603050405020304" pitchFamily="18" charset="0"/>
              </a:rPr>
              <a:t>Câu</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hỏi</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và</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bài</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tập</a:t>
            </a:r>
            <a:endParaRPr lang="en-US" sz="2800" b="1" dirty="0">
              <a:solidFill>
                <a:schemeClr val="bg2"/>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7534B0A-5611-E110-DCF1-AAF3DEE63696}"/>
              </a:ext>
            </a:extLst>
          </p:cNvPr>
          <p:cNvPicPr>
            <a:picLocks noChangeAspect="1"/>
          </p:cNvPicPr>
          <p:nvPr/>
        </p:nvPicPr>
        <p:blipFill rotWithShape="1">
          <a:blip r:embed="rId3"/>
          <a:srcRect t="6364"/>
          <a:stretch/>
        </p:blipFill>
        <p:spPr>
          <a:xfrm>
            <a:off x="1212307" y="1458945"/>
            <a:ext cx="5788079" cy="14278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grpSp>
        <p:nvGrpSpPr>
          <p:cNvPr id="2117" name="Google Shape;2117;p61"/>
          <p:cNvGrpSpPr/>
          <p:nvPr/>
        </p:nvGrpSpPr>
        <p:grpSpPr>
          <a:xfrm rot="1124905">
            <a:off x="7795240" y="4089608"/>
            <a:ext cx="482705" cy="502429"/>
            <a:chOff x="5196600" y="2162225"/>
            <a:chExt cx="482725" cy="502450"/>
          </a:xfrm>
        </p:grpSpPr>
        <p:sp>
          <p:nvSpPr>
            <p:cNvPr id="2118" name="Google Shape;2118;p61"/>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61"/>
          <p:cNvGrpSpPr/>
          <p:nvPr/>
        </p:nvGrpSpPr>
        <p:grpSpPr>
          <a:xfrm>
            <a:off x="323700" y="751388"/>
            <a:ext cx="763750" cy="723975"/>
            <a:chOff x="3919050" y="4070275"/>
            <a:chExt cx="763750" cy="723975"/>
          </a:xfrm>
        </p:grpSpPr>
        <p:sp>
          <p:nvSpPr>
            <p:cNvPr id="2128" name="Google Shape;2128;p61"/>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1"/>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1"/>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1"/>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1"/>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1"/>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1"/>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1"/>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1"/>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1"/>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1"/>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1"/>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1"/>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1"/>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1"/>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1"/>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1"/>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1"/>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1"/>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1"/>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1"/>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1"/>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1"/>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1"/>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1"/>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1"/>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1"/>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1"/>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61"/>
          <p:cNvGrpSpPr/>
          <p:nvPr/>
        </p:nvGrpSpPr>
        <p:grpSpPr>
          <a:xfrm>
            <a:off x="1008850" y="1152975"/>
            <a:ext cx="219700" cy="716650"/>
            <a:chOff x="4771700" y="4284750"/>
            <a:chExt cx="219700" cy="716650"/>
          </a:xfrm>
        </p:grpSpPr>
        <p:sp>
          <p:nvSpPr>
            <p:cNvPr id="2157" name="Google Shape;2157;p61"/>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1"/>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1"/>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1"/>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1"/>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1"/>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1"/>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5;p37">
            <a:extLst>
              <a:ext uri="{FF2B5EF4-FFF2-40B4-BE49-F238E27FC236}">
                <a16:creationId xmlns:a16="http://schemas.microsoft.com/office/drawing/2014/main" id="{4EC6AA12-3305-0970-64A4-A236D53AB076}"/>
              </a:ext>
            </a:extLst>
          </p:cNvPr>
          <p:cNvSpPr txBox="1">
            <a:spLocks/>
          </p:cNvSpPr>
          <p:nvPr/>
        </p:nvSpPr>
        <p:spPr>
          <a:xfrm flipH="1">
            <a:off x="3908891" y="1218538"/>
            <a:ext cx="1169884"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bg2"/>
                </a:solidFill>
                <a:latin typeface="Times New Roman" panose="02020603050405020304" pitchFamily="18" charset="0"/>
                <a:cs typeface="Times New Roman" panose="02020603050405020304" pitchFamily="18" charset="0"/>
              </a:rPr>
              <a:t>02.</a:t>
            </a:r>
          </a:p>
        </p:txBody>
      </p:sp>
      <p:sp>
        <p:nvSpPr>
          <p:cNvPr id="9" name="Google Shape;658;p37">
            <a:extLst>
              <a:ext uri="{FF2B5EF4-FFF2-40B4-BE49-F238E27FC236}">
                <a16:creationId xmlns:a16="http://schemas.microsoft.com/office/drawing/2014/main" id="{55B41F50-4CF0-CDEF-F3F9-B52702698EAE}"/>
              </a:ext>
            </a:extLst>
          </p:cNvPr>
          <p:cNvSpPr txBox="1">
            <a:spLocks/>
          </p:cNvSpPr>
          <p:nvPr/>
        </p:nvSpPr>
        <p:spPr>
          <a:xfrm flipH="1">
            <a:off x="2631982" y="1869625"/>
            <a:ext cx="3723701"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chemeClr val="bg2"/>
                </a:solidFill>
                <a:latin typeface="Times New Roman" panose="02020603050405020304" pitchFamily="18" charset="0"/>
                <a:cs typeface="Times New Roman" panose="02020603050405020304" pitchFamily="18" charset="0"/>
              </a:rPr>
              <a:t>Áp</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dụng</a:t>
            </a:r>
            <a:r>
              <a:rPr lang="en-US" sz="3200" b="1" dirty="0">
                <a:solidFill>
                  <a:schemeClr val="bg2"/>
                </a:solidFill>
                <a:latin typeface="Times New Roman" panose="02020603050405020304" pitchFamily="18" charset="0"/>
                <a:cs typeface="Times New Roman" panose="02020603050405020304" pitchFamily="18" charset="0"/>
              </a:rPr>
              <a:t> </a:t>
            </a:r>
            <a:r>
              <a:rPr lang="vi-VN" sz="3200" b="1" dirty="0">
                <a:solidFill>
                  <a:schemeClr val="bg2"/>
                </a:solidFill>
                <a:latin typeface="Times New Roman" panose="02020603050405020304" pitchFamily="18" charset="0"/>
                <a:cs typeface="Times New Roman" panose="02020603050405020304" pitchFamily="18" charset="0"/>
              </a:rPr>
              <a:t>định luật bảo toàn khối lượng</a:t>
            </a:r>
          </a:p>
        </p:txBody>
      </p:sp>
    </p:spTree>
    <p:extLst>
      <p:ext uri="{BB962C8B-B14F-4D97-AF65-F5344CB8AC3E}">
        <p14:creationId xmlns:p14="http://schemas.microsoft.com/office/powerpoint/2010/main" val="36886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circle(in)">
                                      <p:cBhvr>
                                        <p:cTn id="1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7" name="Google Shape;917;p49"/>
          <p:cNvSpPr/>
          <p:nvPr/>
        </p:nvSpPr>
        <p:spPr>
          <a:xfrm rot="-260877" flipH="1">
            <a:off x="259586" y="946177"/>
            <a:ext cx="8428932" cy="3150181"/>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49"/>
          <p:cNvGrpSpPr/>
          <p:nvPr/>
        </p:nvGrpSpPr>
        <p:grpSpPr>
          <a:xfrm rot="-2700000">
            <a:off x="701388" y="482626"/>
            <a:ext cx="1284975" cy="1516186"/>
            <a:chOff x="4475375" y="3939175"/>
            <a:chExt cx="972300" cy="1147250"/>
          </a:xfrm>
        </p:grpSpPr>
        <p:sp>
          <p:nvSpPr>
            <p:cNvPr id="923" name="Google Shape;923;p49"/>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Box 4">
            <a:extLst>
              <a:ext uri="{FF2B5EF4-FFF2-40B4-BE49-F238E27FC236}">
                <a16:creationId xmlns:a16="http://schemas.microsoft.com/office/drawing/2014/main" id="{E2B8C90B-0E52-FCE6-6578-A3B40B4F4515}"/>
              </a:ext>
            </a:extLst>
          </p:cNvPr>
          <p:cNvSpPr txBox="1">
            <a:spLocks noChangeArrowheads="1"/>
          </p:cNvSpPr>
          <p:nvPr/>
        </p:nvSpPr>
        <p:spPr bwMode="auto">
          <a:xfrm>
            <a:off x="1717289" y="1645876"/>
            <a:ext cx="555476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Nếu</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áp</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dụng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định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luật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bảo</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toàn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khối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lượng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vào</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phản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ứng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thí</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nghiệm</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trên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biểu</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thức</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khối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lượng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phản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ứng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hóa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học</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endParaRPr lang="vi-V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8" name="Text Box 5">
            <a:extLst>
              <a:ext uri="{FF2B5EF4-FFF2-40B4-BE49-F238E27FC236}">
                <a16:creationId xmlns:a16="http://schemas.microsoft.com/office/drawing/2014/main" id="{33BD919A-EA14-CD75-DD8E-ADFE346C2607}"/>
              </a:ext>
            </a:extLst>
          </p:cNvPr>
          <p:cNvSpPr txBox="1">
            <a:spLocks noChangeArrowheads="1"/>
          </p:cNvSpPr>
          <p:nvPr/>
        </p:nvSpPr>
        <p:spPr bwMode="auto">
          <a:xfrm>
            <a:off x="1747485" y="1409303"/>
            <a:ext cx="48065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600">
              <a:solidFill>
                <a:schemeClr val="bg2"/>
              </a:solidFill>
              <a:latin typeface="Times New Roman" panose="02020603050405020304" pitchFamily="18" charset="0"/>
              <a:cs typeface="Times New Roman" panose="02020603050405020304" pitchFamily="18" charset="0"/>
            </a:endParaRPr>
          </a:p>
        </p:txBody>
      </p:sp>
      <p:sp>
        <p:nvSpPr>
          <p:cNvPr id="29" name="Rectangle 6">
            <a:extLst>
              <a:ext uri="{FF2B5EF4-FFF2-40B4-BE49-F238E27FC236}">
                <a16:creationId xmlns:a16="http://schemas.microsoft.com/office/drawing/2014/main" id="{4B24267D-A3C1-E503-AB86-35F9D2C035C2}"/>
              </a:ext>
            </a:extLst>
          </p:cNvPr>
          <p:cNvSpPr>
            <a:spLocks noChangeArrowheads="1"/>
          </p:cNvSpPr>
          <p:nvPr/>
        </p:nvSpPr>
        <p:spPr bwMode="auto">
          <a:xfrm>
            <a:off x="592403" y="1626208"/>
            <a:ext cx="82806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2"/>
                </a:solidFill>
                <a:latin typeface="Times New Roman" panose="02020603050405020304" pitchFamily="18" charset="0"/>
                <a:cs typeface="Times New Roman" panose="02020603050405020304" pitchFamily="18" charset="0"/>
              </a:rPr>
              <a:t>*</a:t>
            </a:r>
            <a:r>
              <a:rPr lang="vi-VN" altLang="en-US" sz="2000" b="1" dirty="0">
                <a:solidFill>
                  <a:schemeClr val="bg2"/>
                </a:solidFill>
                <a:latin typeface="Times New Roman" panose="02020603050405020304" pitchFamily="18" charset="0"/>
                <a:cs typeface="Times New Roman" panose="02020603050405020304" pitchFamily="18" charset="0"/>
              </a:rPr>
              <a:t> Theo định luật bảo toàn khối lượng, ta có:</a:t>
            </a:r>
            <a:endParaRPr lang="en-US" altLang="en-US" sz="2000" b="1" dirty="0">
              <a:solidFill>
                <a:schemeClr val="bg2"/>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b="1" dirty="0">
                <a:solidFill>
                  <a:schemeClr val="bg2"/>
                </a:solidFill>
                <a:latin typeface="Times New Roman" panose="02020603050405020304" pitchFamily="18" charset="0"/>
                <a:cs typeface="Times New Roman" panose="02020603050405020304" pitchFamily="18" charset="0"/>
              </a:rPr>
              <a:t>m </a:t>
            </a:r>
            <a:r>
              <a:rPr lang="en-US" altLang="en-US" sz="2400" b="1" baseline="-25000" dirty="0">
                <a:solidFill>
                  <a:schemeClr val="bg2"/>
                </a:solidFill>
                <a:latin typeface="Times New Roman" panose="02020603050405020304" pitchFamily="18" charset="0"/>
                <a:cs typeface="Times New Roman" panose="02020603050405020304" pitchFamily="18" charset="0"/>
              </a:rPr>
              <a:t>Barium chloride </a:t>
            </a:r>
            <a:r>
              <a:rPr lang="en-US" altLang="en-US" sz="2400" b="1" dirty="0">
                <a:solidFill>
                  <a:schemeClr val="bg2"/>
                </a:solidFill>
                <a:latin typeface="Times New Roman" panose="02020603050405020304" pitchFamily="18" charset="0"/>
                <a:cs typeface="Times New Roman" panose="02020603050405020304" pitchFamily="18" charset="0"/>
              </a:rPr>
              <a:t>+ m </a:t>
            </a:r>
            <a:r>
              <a:rPr lang="en-US" altLang="en-US" sz="2400" b="1" baseline="-25000" dirty="0">
                <a:solidFill>
                  <a:schemeClr val="bg2"/>
                </a:solidFill>
                <a:latin typeface="Times New Roman" panose="02020603050405020304" pitchFamily="18" charset="0"/>
                <a:cs typeface="Times New Roman" panose="02020603050405020304" pitchFamily="18" charset="0"/>
              </a:rPr>
              <a:t>Sodium sulfate </a:t>
            </a:r>
            <a:r>
              <a:rPr lang="en-US" altLang="en-US" sz="2400" b="1"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  m </a:t>
            </a:r>
            <a:r>
              <a:rPr lang="en-US" altLang="en-US" sz="2400" b="1" baseline="-25000"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Barium sulfate </a:t>
            </a:r>
            <a:r>
              <a:rPr lang="en-US" altLang="en-US" sz="2400" b="1"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 m </a:t>
            </a:r>
            <a:r>
              <a:rPr lang="en-US" altLang="en-US" sz="2400" b="1" baseline="-25000"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Sodium chloride</a:t>
            </a:r>
          </a:p>
        </p:txBody>
      </p:sp>
      <p:sp>
        <p:nvSpPr>
          <p:cNvPr id="30" name="Text Box 7">
            <a:extLst>
              <a:ext uri="{FF2B5EF4-FFF2-40B4-BE49-F238E27FC236}">
                <a16:creationId xmlns:a16="http://schemas.microsoft.com/office/drawing/2014/main" id="{968072C4-66DB-AEDA-FBD7-46E3561B2020}"/>
              </a:ext>
            </a:extLst>
          </p:cNvPr>
          <p:cNvSpPr txBox="1">
            <a:spLocks noChangeArrowheads="1"/>
          </p:cNvSpPr>
          <p:nvPr/>
        </p:nvSpPr>
        <p:spPr bwMode="auto">
          <a:xfrm>
            <a:off x="592404" y="446777"/>
            <a:ext cx="812261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2"/>
                </a:solidFill>
                <a:latin typeface="Times New Roman" panose="02020603050405020304" pitchFamily="18" charset="0"/>
                <a:cs typeface="Times New Roman" panose="02020603050405020304" pitchFamily="18" charset="0"/>
              </a:rPr>
              <a:t>*</a:t>
            </a:r>
            <a:r>
              <a:rPr lang="vi-VN" altLang="en-US" sz="2000" b="1" dirty="0">
                <a:solidFill>
                  <a:schemeClr val="bg2"/>
                </a:solidFill>
                <a:latin typeface="Times New Roman" panose="02020603050405020304" pitchFamily="18" charset="0"/>
                <a:cs typeface="Times New Roman" panose="02020603050405020304" pitchFamily="18" charset="0"/>
              </a:rPr>
              <a:t> </a:t>
            </a:r>
            <a:r>
              <a:rPr lang="en-US" altLang="en-US" sz="2000" b="1" dirty="0" err="1">
                <a:solidFill>
                  <a:schemeClr val="bg2"/>
                </a:solidFill>
                <a:latin typeface="Times New Roman" panose="02020603050405020304" pitchFamily="18" charset="0"/>
                <a:cs typeface="Times New Roman" panose="02020603050405020304" pitchFamily="18" charset="0"/>
              </a:rPr>
              <a:t>Trong</a:t>
            </a:r>
            <a:r>
              <a:rPr lang="en-US" altLang="en-US" sz="2000" b="1" dirty="0">
                <a:solidFill>
                  <a:schemeClr val="bg2"/>
                </a:solidFill>
                <a:latin typeface="Times New Roman" panose="02020603050405020304" pitchFamily="18" charset="0"/>
                <a:cs typeface="Times New Roman" panose="02020603050405020304" pitchFamily="18" charset="0"/>
              </a:rPr>
              <a:t> </a:t>
            </a:r>
            <a:r>
              <a:rPr lang="en-US" altLang="en-US" sz="2000" b="1" dirty="0" err="1">
                <a:solidFill>
                  <a:schemeClr val="bg2"/>
                </a:solidFill>
                <a:latin typeface="Times New Roman" panose="02020603050405020304" pitchFamily="18" charset="0"/>
                <a:cs typeface="Times New Roman" panose="02020603050405020304" pitchFamily="18" charset="0"/>
              </a:rPr>
              <a:t>phản</a:t>
            </a:r>
            <a:r>
              <a:rPr lang="en-US" altLang="en-US" sz="2000" b="1" dirty="0">
                <a:solidFill>
                  <a:schemeClr val="bg2"/>
                </a:solidFill>
                <a:latin typeface="Times New Roman" panose="02020603050405020304" pitchFamily="18" charset="0"/>
                <a:cs typeface="Times New Roman" panose="02020603050405020304" pitchFamily="18" charset="0"/>
              </a:rPr>
              <a:t> </a:t>
            </a:r>
            <a:r>
              <a:rPr lang="en-US" altLang="en-US" sz="2000" b="1" dirty="0" err="1">
                <a:solidFill>
                  <a:schemeClr val="bg2"/>
                </a:solidFill>
                <a:latin typeface="Times New Roman" panose="02020603050405020304" pitchFamily="18" charset="0"/>
                <a:cs typeface="Times New Roman" panose="02020603050405020304" pitchFamily="18" charset="0"/>
              </a:rPr>
              <a:t>ứng</a:t>
            </a:r>
            <a:r>
              <a:rPr lang="en-US" altLang="en-US" sz="2000" b="1" dirty="0">
                <a:solidFill>
                  <a:schemeClr val="bg2"/>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000" b="1" dirty="0">
                <a:solidFill>
                  <a:schemeClr val="bg2"/>
                </a:solidFill>
                <a:latin typeface="Times New Roman" panose="02020603050405020304" pitchFamily="18" charset="0"/>
                <a:cs typeface="Times New Roman" panose="02020603050405020304" pitchFamily="18" charset="0"/>
              </a:rPr>
              <a:t>Barium chloride + Sodium sulfate </a:t>
            </a:r>
            <a:r>
              <a:rPr lang="en-US" altLang="en-US" sz="2000" b="1" dirty="0">
                <a:solidFill>
                  <a:schemeClr val="bg2"/>
                </a:solidFill>
                <a:latin typeface="Times New Roman" panose="02020603050405020304" pitchFamily="18" charset="0"/>
                <a:cs typeface="Times New Roman" panose="02020603050405020304" pitchFamily="18" charset="0"/>
                <a:sym typeface="Wingdings 3" panose="05040102010807070707" pitchFamily="18" charset="2"/>
              </a:rPr>
              <a:t>  Barium sulfate + Sodium chloride</a:t>
            </a:r>
          </a:p>
        </p:txBody>
      </p:sp>
      <p:sp>
        <p:nvSpPr>
          <p:cNvPr id="31" name="Text Box 8">
            <a:extLst>
              <a:ext uri="{FF2B5EF4-FFF2-40B4-BE49-F238E27FC236}">
                <a16:creationId xmlns:a16="http://schemas.microsoft.com/office/drawing/2014/main" id="{1D6D3F88-5007-5DA3-FB23-235E3F04FA3C}"/>
              </a:ext>
            </a:extLst>
          </p:cNvPr>
          <p:cNvSpPr txBox="1">
            <a:spLocks noChangeArrowheads="1"/>
          </p:cNvSpPr>
          <p:nvPr/>
        </p:nvSpPr>
        <p:spPr bwMode="auto">
          <a:xfrm>
            <a:off x="592403" y="2897972"/>
            <a:ext cx="84583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a:t>
            </a:r>
            <a:r>
              <a:rPr lang="en-US" altLang="en-US" sz="2400" b="1" i="1" dirty="0" err="1">
                <a:solidFill>
                  <a:srgbClr val="FF0000"/>
                </a:solidFill>
                <a:latin typeface="Times New Roman" panose="02020603050405020304" pitchFamily="18" charset="0"/>
                <a:cs typeface="Times New Roman" panose="02020603050405020304" pitchFamily="18" charset="0"/>
              </a:rPr>
              <a:t>Chú</a:t>
            </a:r>
            <a:r>
              <a:rPr lang="en-US" altLang="en-US" sz="2400" b="1" i="1" dirty="0">
                <a:solidFill>
                  <a:srgbClr val="FF0000"/>
                </a:solidFill>
                <a:latin typeface="Times New Roman" panose="02020603050405020304" pitchFamily="18" charset="0"/>
                <a:cs typeface="Times New Roman" panose="02020603050405020304" pitchFamily="18" charset="0"/>
              </a:rPr>
              <a:t> ý: </a:t>
            </a:r>
            <a:r>
              <a:rPr lang="vi-VN"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dirty="0">
                <a:solidFill>
                  <a:schemeClr val="bg2"/>
                </a:solidFill>
                <a:latin typeface="Times New Roman" panose="02020603050405020304" pitchFamily="18" charset="0"/>
                <a:cs typeface="Times New Roman" panose="02020603050405020304" pitchFamily="18" charset="0"/>
              </a:rPr>
              <a:t>Theo </a:t>
            </a:r>
            <a:r>
              <a:rPr lang="en-US" altLang="en-US" sz="2400" dirty="0" err="1">
                <a:solidFill>
                  <a:schemeClr val="bg2"/>
                </a:solidFill>
                <a:latin typeface="Times New Roman" panose="02020603050405020304" pitchFamily="18" charset="0"/>
                <a:cs typeface="Times New Roman" panose="02020603050405020304" pitchFamily="18" charset="0"/>
              </a:rPr>
              <a:t>công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thức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của</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định</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luật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bảo</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toàn</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khối</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lượng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nếu</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một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phản</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ứng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hóa</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học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có</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tổng</a:t>
            </a:r>
            <a:r>
              <a:rPr lang="en-US" altLang="en-US" sz="2400" dirty="0">
                <a:solidFill>
                  <a:schemeClr val="bg2"/>
                </a:solidFill>
                <a:latin typeface="Times New Roman" panose="02020603050405020304" pitchFamily="18" charset="0"/>
                <a:cs typeface="Times New Roman" panose="02020603050405020304" pitchFamily="18" charset="0"/>
              </a:rPr>
              <a:t> n </a:t>
            </a:r>
            <a:r>
              <a:rPr lang="en-US" altLang="en-US" sz="2400" dirty="0" err="1">
                <a:solidFill>
                  <a:schemeClr val="bg2"/>
                </a:solidFill>
                <a:latin typeface="Times New Roman" panose="02020603050405020304" pitchFamily="18" charset="0"/>
                <a:cs typeface="Times New Roman" panose="02020603050405020304" pitchFamily="18" charset="0"/>
              </a:rPr>
              <a:t>chất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tham</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gia</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và</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tạo</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thành</a:t>
            </a:r>
            <a:r>
              <a:rPr lang="en-US" altLang="en-US" sz="2400" dirty="0">
                <a:solidFill>
                  <a:schemeClr val="bg2"/>
                </a:solidFill>
                <a:latin typeface="Times New Roman" panose="02020603050405020304" pitchFamily="18" charset="0"/>
                <a:cs typeface="Times New Roman" panose="02020603050405020304" pitchFamily="18" charset="0"/>
              </a:rPr>
              <a:t>; ta </a:t>
            </a:r>
            <a:r>
              <a:rPr lang="en-US" altLang="en-US" sz="2400" dirty="0" err="1">
                <a:solidFill>
                  <a:schemeClr val="bg2"/>
                </a:solidFill>
                <a:latin typeface="Times New Roman" panose="02020603050405020304" pitchFamily="18" charset="0"/>
                <a:cs typeface="Times New Roman" panose="02020603050405020304" pitchFamily="18" charset="0"/>
              </a:rPr>
              <a:t>sẽ</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tính</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được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khối</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lượng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của</a:t>
            </a:r>
            <a:r>
              <a:rPr lang="en-US" altLang="en-US" sz="2400" dirty="0">
                <a:solidFill>
                  <a:schemeClr val="bg2"/>
                </a:solidFill>
                <a:latin typeface="Times New Roman" panose="02020603050405020304" pitchFamily="18" charset="0"/>
                <a:cs typeface="Times New Roman" panose="02020603050405020304" pitchFamily="18" charset="0"/>
              </a:rPr>
              <a:t> 1 </a:t>
            </a:r>
            <a:r>
              <a:rPr lang="en-US" altLang="en-US" sz="2400" dirty="0" err="1">
                <a:solidFill>
                  <a:schemeClr val="bg2"/>
                </a:solidFill>
                <a:latin typeface="Times New Roman" panose="02020603050405020304" pitchFamily="18" charset="0"/>
                <a:cs typeface="Times New Roman" panose="02020603050405020304" pitchFamily="18" charset="0"/>
              </a:rPr>
              <a:t>chất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còn</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lại</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nếu</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biết</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khối</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lượng</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của</a:t>
            </a:r>
            <a:r>
              <a:rPr lang="en-US" altLang="en-US" sz="2400" dirty="0">
                <a:solidFill>
                  <a:schemeClr val="bg2"/>
                </a:solidFill>
                <a:latin typeface="Times New Roman" panose="02020603050405020304" pitchFamily="18" charset="0"/>
                <a:cs typeface="Times New Roman" panose="02020603050405020304" pitchFamily="18" charset="0"/>
              </a:rPr>
              <a:t> (n-1) </a:t>
            </a:r>
            <a:r>
              <a:rPr lang="en-US" altLang="en-US" sz="2400" dirty="0" err="1">
                <a:solidFill>
                  <a:schemeClr val="bg2"/>
                </a:solidFill>
                <a:latin typeface="Times New Roman" panose="02020603050405020304" pitchFamily="18" charset="0"/>
                <a:cs typeface="Times New Roman" panose="02020603050405020304" pitchFamily="18" charset="0"/>
              </a:rPr>
              <a:t>chất</a:t>
            </a:r>
            <a:r>
              <a:rPr lang="en-US" altLang="en-US" sz="2400" dirty="0">
                <a:solidFill>
                  <a:schemeClr val="bg2"/>
                </a:solidFill>
                <a:latin typeface="Times New Roman" panose="02020603050405020304" pitchFamily="18" charset="0"/>
                <a:cs typeface="Times New Roman" panose="02020603050405020304" pitchFamily="18" charset="0"/>
              </a:rPr>
              <a:t> kia.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1000"/>
                                        <p:tgtEl>
                                          <p:spTgt spid="30"/>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ox(in)">
                                      <p:cBhvr>
                                        <p:cTn id="11" dur="1000"/>
                                        <p:tgtEl>
                                          <p:spTgt spid="29"/>
                                        </p:tgtEl>
                                      </p:cBhvr>
                                    </p:animEffect>
                                  </p:childTnLst>
                                </p:cTn>
                              </p:par>
                            </p:childTnLst>
                          </p:cTn>
                        </p:par>
                        <p:par>
                          <p:cTn id="12" fill="hold">
                            <p:stCondLst>
                              <p:cond delay="2000"/>
                            </p:stCondLst>
                            <p:childTnLst>
                              <p:par>
                                <p:cTn id="13" presetID="2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265274" y="1273324"/>
            <a:ext cx="6426415" cy="2355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3600" i="1" u="sng" dirty="0">
                <a:solidFill>
                  <a:srgbClr val="FF0000"/>
                </a:solidFill>
                <a:latin typeface="Times New Roman" panose="02020603050405020304" pitchFamily="18" charset="0"/>
                <a:cs typeface="Times New Roman" panose="02020603050405020304" pitchFamily="18" charset="0"/>
              </a:rPr>
              <a:t>B</a:t>
            </a:r>
            <a:r>
              <a:rPr lang="en" sz="3600" i="1" u="sng" dirty="0">
                <a:solidFill>
                  <a:srgbClr val="FF0000"/>
                </a:solidFill>
                <a:latin typeface="Times New Roman" panose="02020603050405020304" pitchFamily="18" charset="0"/>
                <a:cs typeface="Times New Roman" panose="02020603050405020304" pitchFamily="18" charset="0"/>
              </a:rPr>
              <a:t>ài 5:</a:t>
            </a:r>
            <a:br>
              <a:rPr lang="en" sz="3600" i="1" u="sng" dirty="0">
                <a:solidFill>
                  <a:srgbClr val="FF0000"/>
                </a:solidFill>
                <a:latin typeface="Times New Roman" panose="02020603050405020304" pitchFamily="18" charset="0"/>
                <a:cs typeface="Times New Roman" panose="02020603050405020304" pitchFamily="18" charset="0"/>
              </a:rPr>
            </a:br>
            <a:r>
              <a:rPr lang="en" sz="4400" dirty="0">
                <a:solidFill>
                  <a:srgbClr val="FF0000"/>
                </a:solidFill>
                <a:latin typeface="Times New Roman" panose="02020603050405020304" pitchFamily="18" charset="0"/>
                <a:cs typeface="Times New Roman" panose="02020603050405020304" pitchFamily="18" charset="0"/>
              </a:rPr>
              <a:t>ĐỊNH LUẬT BẢO TOÀN KHỐI LƯỢNG VÀ PHƯƠNG TRÌNH HÓA HỌC</a:t>
            </a:r>
            <a:endParaRPr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639"/>
                                        </p:tgtEl>
                                        <p:attrNameLst>
                                          <p:attrName>style.visibility</p:attrName>
                                        </p:attrNameLst>
                                      </p:cBhvr>
                                      <p:to>
                                        <p:strVal val="visible"/>
                                      </p:to>
                                    </p:set>
                                    <p:animEffect transition="in" filter="fade">
                                      <p:cBhvr>
                                        <p:cTn id="7" dur="1000"/>
                                        <p:tgtEl>
                                          <p:spTgt spid="639"/>
                                        </p:tgtEl>
                                      </p:cBhvr>
                                    </p:animEffect>
                                    <p:anim calcmode="lin" valueType="num">
                                      <p:cBhvr>
                                        <p:cTn id="8" dur="1000" fill="hold"/>
                                        <p:tgtEl>
                                          <p:spTgt spid="639"/>
                                        </p:tgtEl>
                                        <p:attrNameLst>
                                          <p:attrName>ppt_x</p:attrName>
                                        </p:attrNameLst>
                                      </p:cBhvr>
                                      <p:tavLst>
                                        <p:tav tm="0">
                                          <p:val>
                                            <p:strVal val="#ppt_x"/>
                                          </p:val>
                                        </p:tav>
                                        <p:tav tm="100000">
                                          <p:val>
                                            <p:strVal val="#ppt_x"/>
                                          </p:val>
                                        </p:tav>
                                      </p:tavLst>
                                    </p:anim>
                                    <p:anim calcmode="lin" valueType="num">
                                      <p:cBhvr>
                                        <p:cTn id="9" dur="1000" fill="hold"/>
                                        <p:tgtEl>
                                          <p:spTgt spid="6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639"/>
                                        </p:tgtEl>
                                        <p:attrNameLst>
                                          <p:attrName>ppt_x</p:attrName>
                                          <p:attrName>ppt_y</p:attrName>
                                        </p:attrNameLst>
                                      </p:cBhvr>
                                    </p:animMotion>
                                    <p:animRot by="1500000">
                                      <p:cBhvr>
                                        <p:cTn id="14" dur="125" fill="hold">
                                          <p:stCondLst>
                                            <p:cond delay="0"/>
                                          </p:stCondLst>
                                        </p:cTn>
                                        <p:tgtEl>
                                          <p:spTgt spid="639"/>
                                        </p:tgtEl>
                                        <p:attrNameLst>
                                          <p:attrName>r</p:attrName>
                                        </p:attrNameLst>
                                      </p:cBhvr>
                                    </p:animRot>
                                    <p:animRot by="-1500000">
                                      <p:cBhvr>
                                        <p:cTn id="15" dur="125" fill="hold">
                                          <p:stCondLst>
                                            <p:cond delay="125"/>
                                          </p:stCondLst>
                                        </p:cTn>
                                        <p:tgtEl>
                                          <p:spTgt spid="639"/>
                                        </p:tgtEl>
                                        <p:attrNameLst>
                                          <p:attrName>r</p:attrName>
                                        </p:attrNameLst>
                                      </p:cBhvr>
                                    </p:animRot>
                                    <p:animRot by="-1500000">
                                      <p:cBhvr>
                                        <p:cTn id="16" dur="125" fill="hold">
                                          <p:stCondLst>
                                            <p:cond delay="250"/>
                                          </p:stCondLst>
                                        </p:cTn>
                                        <p:tgtEl>
                                          <p:spTgt spid="639"/>
                                        </p:tgtEl>
                                        <p:attrNameLst>
                                          <p:attrName>r</p:attrName>
                                        </p:attrNameLst>
                                      </p:cBhvr>
                                    </p:animRot>
                                    <p:animRot by="1500000">
                                      <p:cBhvr>
                                        <p:cTn id="17" dur="125" fill="hold">
                                          <p:stCondLst>
                                            <p:cond delay="375"/>
                                          </p:stCondLst>
                                        </p:cTn>
                                        <p:tgtEl>
                                          <p:spTgt spid="6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P spid="63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3"/>
        <p:cNvGrpSpPr/>
        <p:nvPr/>
      </p:nvGrpSpPr>
      <p:grpSpPr>
        <a:xfrm>
          <a:off x="0" y="0"/>
          <a:ext cx="0" cy="0"/>
          <a:chOff x="0" y="0"/>
          <a:chExt cx="0" cy="0"/>
        </a:xfrm>
      </p:grpSpPr>
      <p:sp>
        <p:nvSpPr>
          <p:cNvPr id="6" name="Text Box 5">
            <a:extLst>
              <a:ext uri="{FF2B5EF4-FFF2-40B4-BE49-F238E27FC236}">
                <a16:creationId xmlns:a16="http://schemas.microsoft.com/office/drawing/2014/main" id="{C5A3126D-F57E-A667-9129-0A150D9C2D7C}"/>
              </a:ext>
            </a:extLst>
          </p:cNvPr>
          <p:cNvSpPr txBox="1">
            <a:spLocks noChangeArrowheads="1"/>
          </p:cNvSpPr>
          <p:nvPr/>
        </p:nvSpPr>
        <p:spPr bwMode="auto">
          <a:xfrm>
            <a:off x="2032966" y="264393"/>
            <a:ext cx="680504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cs typeface="Times New Roman" panose="02020603050405020304" pitchFamily="18" charset="0"/>
              </a:rPr>
              <a:t>Ví dụ: </a:t>
            </a:r>
            <a:r>
              <a:rPr lang="vi-VN" altLang="en-US" sz="2400" dirty="0">
                <a:solidFill>
                  <a:schemeClr val="bg2"/>
                </a:solidFill>
                <a:latin typeface="Times New Roman" panose="02020603050405020304" pitchFamily="18" charset="0"/>
                <a:cs typeface="Times New Roman" panose="02020603050405020304" pitchFamily="18" charset="0"/>
              </a:rPr>
              <a:t>Biết khối lượng barium chloride và sodium sulfate đã ph</a:t>
            </a:r>
            <a:r>
              <a:rPr lang="en-US" altLang="en-US" sz="2400" dirty="0">
                <a:solidFill>
                  <a:schemeClr val="bg2"/>
                </a:solidFill>
                <a:latin typeface="Times New Roman" panose="02020603050405020304" pitchFamily="18" charset="0"/>
                <a:cs typeface="Times New Roman" panose="02020603050405020304" pitchFamily="18" charset="0"/>
              </a:rPr>
              <a:t>ả</a:t>
            </a:r>
            <a:r>
              <a:rPr lang="vi-VN" altLang="en-US" sz="2400" dirty="0">
                <a:solidFill>
                  <a:schemeClr val="bg2"/>
                </a:solidFill>
                <a:latin typeface="Times New Roman" panose="02020603050405020304" pitchFamily="18" charset="0"/>
                <a:cs typeface="Times New Roman" panose="02020603050405020304" pitchFamily="18" charset="0"/>
              </a:rPr>
              <a:t>n ứng lần lượt là 20,8 gam và 14,2 gam, khối lượng của barium sulfate tạo thành là 23,3 gam, ta sẽ xác định được khối lượng của sodium chloride tạo thành</a:t>
            </a:r>
            <a:r>
              <a:rPr lang="en-US" altLang="en-US" sz="2400" dirty="0">
                <a:solidFill>
                  <a:schemeClr val="bg2"/>
                </a:solidFill>
                <a:latin typeface="Times New Roman" panose="02020603050405020304" pitchFamily="18" charset="0"/>
                <a:cs typeface="Times New Roman" panose="02020603050405020304" pitchFamily="18" charset="0"/>
              </a:rPr>
              <a:t>.</a:t>
            </a:r>
          </a:p>
        </p:txBody>
      </p:sp>
      <p:sp>
        <p:nvSpPr>
          <p:cNvPr id="7" name="Text Box 6">
            <a:extLst>
              <a:ext uri="{FF2B5EF4-FFF2-40B4-BE49-F238E27FC236}">
                <a16:creationId xmlns:a16="http://schemas.microsoft.com/office/drawing/2014/main" id="{76330AF3-F816-DEB7-7CB0-A49DDC032EDD}"/>
              </a:ext>
            </a:extLst>
          </p:cNvPr>
          <p:cNvSpPr txBox="1">
            <a:spLocks noChangeArrowheads="1"/>
          </p:cNvSpPr>
          <p:nvPr/>
        </p:nvSpPr>
        <p:spPr bwMode="auto">
          <a:xfrm>
            <a:off x="5166123" y="1938024"/>
            <a:ext cx="1835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dirty="0" err="1">
                <a:solidFill>
                  <a:srgbClr val="FF0000"/>
                </a:solidFill>
                <a:latin typeface="Times New Roman" panose="02020603050405020304" pitchFamily="18" charset="0"/>
              </a:rPr>
              <a:t>Bài</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làm</a:t>
            </a:r>
            <a:endParaRPr lang="en-US" altLang="en-US" sz="2400" b="1" u="sng" dirty="0">
              <a:solidFill>
                <a:srgbClr val="FF0000"/>
              </a:solidFill>
              <a:latin typeface="Times New Roman" panose="02020603050405020304" pitchFamily="18" charset="0"/>
            </a:endParaRPr>
          </a:p>
        </p:txBody>
      </p:sp>
      <p:sp>
        <p:nvSpPr>
          <p:cNvPr id="8" name="Rectangle 7">
            <a:extLst>
              <a:ext uri="{FF2B5EF4-FFF2-40B4-BE49-F238E27FC236}">
                <a16:creationId xmlns:a16="http://schemas.microsoft.com/office/drawing/2014/main" id="{D38C4F36-7E8E-DF4D-6D7B-9656FD485901}"/>
              </a:ext>
            </a:extLst>
          </p:cNvPr>
          <p:cNvSpPr>
            <a:spLocks noChangeArrowheads="1"/>
          </p:cNvSpPr>
          <p:nvPr/>
        </p:nvSpPr>
        <p:spPr bwMode="auto">
          <a:xfrm>
            <a:off x="2736658" y="2376893"/>
            <a:ext cx="55078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2"/>
                </a:solidFill>
                <a:latin typeface="Times New Roman" panose="02020603050405020304" pitchFamily="18" charset="0"/>
              </a:rPr>
              <a:t>	</a:t>
            </a:r>
            <a:r>
              <a:rPr lang="en-US" altLang="en-US" sz="2000" b="1" i="1" dirty="0">
                <a:solidFill>
                  <a:schemeClr val="bg2"/>
                </a:solidFill>
                <a:latin typeface="Times New Roman" panose="02020603050405020304" pitchFamily="18" charset="0"/>
              </a:rPr>
              <a:t>*</a:t>
            </a:r>
            <a:r>
              <a:rPr lang="en-US" altLang="en-US" sz="2000" dirty="0">
                <a:solidFill>
                  <a:schemeClr val="bg2"/>
                </a:solidFill>
                <a:latin typeface="Times New Roman" panose="02020603050405020304" pitchFamily="18" charset="0"/>
              </a:rPr>
              <a:t> Theo </a:t>
            </a:r>
            <a:r>
              <a:rPr lang="en-US" altLang="en-US" sz="2000" dirty="0" err="1">
                <a:solidFill>
                  <a:schemeClr val="bg2"/>
                </a:solidFill>
                <a:latin typeface="Times New Roman" panose="02020603050405020304" pitchFamily="18" charset="0"/>
              </a:rPr>
              <a:t>định</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luật</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bảo</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toàn</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khối</a:t>
            </a:r>
            <a:r>
              <a:rPr lang="en-US" altLang="en-US" sz="2000" dirty="0">
                <a:solidFill>
                  <a:schemeClr val="bg2"/>
                </a:solidFill>
                <a:latin typeface="Times New Roman" panose="02020603050405020304" pitchFamily="18" charset="0"/>
              </a:rPr>
              <a:t> </a:t>
            </a:r>
            <a:r>
              <a:rPr lang="en-US" altLang="en-US" sz="2000" dirty="0" err="1">
                <a:solidFill>
                  <a:schemeClr val="bg2"/>
                </a:solidFill>
                <a:latin typeface="Times New Roman" panose="02020603050405020304" pitchFamily="18" charset="0"/>
              </a:rPr>
              <a:t>lượng</a:t>
            </a:r>
            <a:r>
              <a:rPr lang="en-US" altLang="en-US" sz="2000" dirty="0">
                <a:solidFill>
                  <a:schemeClr val="bg2"/>
                </a:solidFill>
                <a:latin typeface="Times New Roman" panose="02020603050405020304" pitchFamily="18" charset="0"/>
              </a:rPr>
              <a:t> ta </a:t>
            </a:r>
            <a:r>
              <a:rPr lang="en-US" altLang="en-US" sz="2000" dirty="0" err="1">
                <a:solidFill>
                  <a:schemeClr val="bg2"/>
                </a:solidFill>
                <a:latin typeface="Times New Roman" panose="02020603050405020304" pitchFamily="18" charset="0"/>
              </a:rPr>
              <a:t>có</a:t>
            </a:r>
            <a:r>
              <a:rPr lang="en-US" altLang="en-US" sz="2000" dirty="0">
                <a:solidFill>
                  <a:schemeClr val="bg2"/>
                </a:solidFill>
                <a:latin typeface="Times New Roman" panose="02020603050405020304" pitchFamily="18" charset="0"/>
              </a:rPr>
              <a:t>: </a:t>
            </a:r>
          </a:p>
          <a:p>
            <a:pPr eaLnBrk="1" hangingPunct="1">
              <a:spcBef>
                <a:spcPct val="50000"/>
              </a:spcBef>
              <a:buFontTx/>
              <a:buNone/>
            </a:pPr>
            <a:r>
              <a:rPr lang="en-US" altLang="en-US" sz="2000" b="1" i="1" dirty="0">
                <a:solidFill>
                  <a:schemeClr val="bg2"/>
                </a:solidFill>
                <a:latin typeface="Times New Roman" panose="02020603050405020304" pitchFamily="18" charset="0"/>
              </a:rPr>
              <a:t>                       </a:t>
            </a:r>
            <a:r>
              <a:rPr lang="en-US" altLang="en-US" sz="2800" b="1" i="1" dirty="0">
                <a:solidFill>
                  <a:schemeClr val="bg2"/>
                </a:solidFill>
                <a:latin typeface="Times New Roman" panose="02020603050405020304" pitchFamily="18" charset="0"/>
              </a:rPr>
              <a:t>m</a:t>
            </a:r>
            <a:r>
              <a:rPr lang="en-US" altLang="en-US" sz="1400" b="1" i="1" dirty="0">
                <a:solidFill>
                  <a:schemeClr val="bg2"/>
                </a:solidFill>
                <a:latin typeface="Times New Roman" panose="02020603050405020304" pitchFamily="18" charset="0"/>
              </a:rPr>
              <a:t>BaCl</a:t>
            </a:r>
            <a:r>
              <a:rPr lang="en-US" altLang="en-US" sz="1400" b="1" i="1" baseline="-25000" dirty="0">
                <a:solidFill>
                  <a:schemeClr val="bg2"/>
                </a:solidFill>
                <a:latin typeface="Times New Roman" panose="02020603050405020304" pitchFamily="18" charset="0"/>
              </a:rPr>
              <a:t>2</a:t>
            </a:r>
            <a:r>
              <a:rPr lang="en-US" altLang="en-US" sz="2000" b="1" i="1" dirty="0">
                <a:solidFill>
                  <a:schemeClr val="bg2"/>
                </a:solidFill>
                <a:latin typeface="Times New Roman" panose="02020603050405020304" pitchFamily="18" charset="0"/>
              </a:rPr>
              <a:t>+ </a:t>
            </a:r>
            <a:r>
              <a:rPr lang="en-US" altLang="en-US" sz="2800" b="1" i="1" dirty="0">
                <a:solidFill>
                  <a:schemeClr val="bg2"/>
                </a:solidFill>
                <a:latin typeface="Times New Roman" panose="02020603050405020304" pitchFamily="18" charset="0"/>
              </a:rPr>
              <a:t>m</a:t>
            </a:r>
            <a:r>
              <a:rPr lang="en-US" altLang="en-US" sz="1400" b="1" i="1" dirty="0">
                <a:solidFill>
                  <a:schemeClr val="bg2"/>
                </a:solidFill>
                <a:latin typeface="Times New Roman" panose="02020603050405020304" pitchFamily="18" charset="0"/>
              </a:rPr>
              <a:t>Na</a:t>
            </a:r>
            <a:r>
              <a:rPr lang="en-US" altLang="en-US" sz="1400" b="1" i="1" baseline="-25000" dirty="0">
                <a:solidFill>
                  <a:schemeClr val="bg2"/>
                </a:solidFill>
                <a:latin typeface="Times New Roman" panose="02020603050405020304" pitchFamily="18" charset="0"/>
              </a:rPr>
              <a:t>2</a:t>
            </a:r>
            <a:r>
              <a:rPr lang="en-US" altLang="en-US" sz="1400" b="1" i="1" dirty="0">
                <a:solidFill>
                  <a:schemeClr val="bg2"/>
                </a:solidFill>
                <a:latin typeface="Times New Roman" panose="02020603050405020304" pitchFamily="18" charset="0"/>
              </a:rPr>
              <a:t>SO</a:t>
            </a:r>
            <a:r>
              <a:rPr lang="en-US" altLang="en-US" sz="1400" b="1" i="1" baseline="-25000" dirty="0">
                <a:solidFill>
                  <a:schemeClr val="bg2"/>
                </a:solidFill>
                <a:latin typeface="Times New Roman" panose="02020603050405020304" pitchFamily="18" charset="0"/>
              </a:rPr>
              <a:t>4</a:t>
            </a:r>
            <a:r>
              <a:rPr lang="en-US" altLang="en-US" sz="2000" b="1" i="1" dirty="0">
                <a:solidFill>
                  <a:schemeClr val="bg2"/>
                </a:solidFill>
                <a:latin typeface="Times New Roman" panose="02020603050405020304" pitchFamily="18" charset="0"/>
              </a:rPr>
              <a:t>  </a:t>
            </a:r>
            <a:r>
              <a:rPr lang="en-US" altLang="en-US" sz="2000" b="1" i="1" dirty="0">
                <a:solidFill>
                  <a:schemeClr val="bg2"/>
                </a:solidFill>
                <a:latin typeface="Times New Roman" panose="02020603050405020304" pitchFamily="18" charset="0"/>
                <a:sym typeface="Wingdings 3" panose="05040102010807070707" pitchFamily="18" charset="2"/>
              </a:rPr>
              <a:t>=  </a:t>
            </a:r>
            <a:r>
              <a:rPr lang="en-US" altLang="en-US" sz="2800" b="1" i="1" dirty="0">
                <a:solidFill>
                  <a:schemeClr val="bg2"/>
                </a:solidFill>
                <a:latin typeface="Times New Roman" panose="02020603050405020304" pitchFamily="18" charset="0"/>
                <a:sym typeface="Wingdings 3" panose="05040102010807070707" pitchFamily="18" charset="2"/>
              </a:rPr>
              <a:t>m</a:t>
            </a:r>
            <a:r>
              <a:rPr lang="en-US" altLang="en-US" sz="1400" b="1" i="1" dirty="0">
                <a:solidFill>
                  <a:schemeClr val="bg2"/>
                </a:solidFill>
                <a:latin typeface="Times New Roman" panose="02020603050405020304" pitchFamily="18" charset="0"/>
                <a:sym typeface="Wingdings 3" panose="05040102010807070707" pitchFamily="18" charset="2"/>
              </a:rPr>
              <a:t>BaSO</a:t>
            </a:r>
            <a:r>
              <a:rPr lang="en-US" altLang="en-US" sz="1400" b="1" i="1" baseline="-25000" dirty="0">
                <a:solidFill>
                  <a:schemeClr val="bg2"/>
                </a:solidFill>
                <a:latin typeface="Times New Roman" panose="02020603050405020304" pitchFamily="18" charset="0"/>
                <a:sym typeface="Wingdings 3" panose="05040102010807070707" pitchFamily="18" charset="2"/>
              </a:rPr>
              <a:t>4</a:t>
            </a:r>
            <a:r>
              <a:rPr lang="en-US" altLang="en-US" sz="1400" b="1" i="1" dirty="0">
                <a:solidFill>
                  <a:schemeClr val="bg2"/>
                </a:solidFill>
                <a:latin typeface="Times New Roman" panose="02020603050405020304" pitchFamily="18" charset="0"/>
                <a:sym typeface="Wingdings 3" panose="05040102010807070707" pitchFamily="18" charset="2"/>
              </a:rPr>
              <a:t> </a:t>
            </a:r>
            <a:r>
              <a:rPr lang="en-US" altLang="en-US" sz="2000" b="1" i="1" dirty="0">
                <a:solidFill>
                  <a:schemeClr val="bg2"/>
                </a:solidFill>
                <a:latin typeface="Times New Roman" panose="02020603050405020304" pitchFamily="18" charset="0"/>
                <a:sym typeface="Wingdings 3" panose="05040102010807070707" pitchFamily="18" charset="2"/>
              </a:rPr>
              <a:t>+ </a:t>
            </a:r>
            <a:r>
              <a:rPr lang="en-US" altLang="en-US" sz="2800" b="1" i="1" dirty="0" err="1">
                <a:solidFill>
                  <a:schemeClr val="bg2"/>
                </a:solidFill>
                <a:latin typeface="Times New Roman" panose="02020603050405020304" pitchFamily="18" charset="0"/>
                <a:sym typeface="Wingdings 3" panose="05040102010807070707" pitchFamily="18" charset="2"/>
              </a:rPr>
              <a:t>m</a:t>
            </a:r>
            <a:r>
              <a:rPr lang="en-US" altLang="en-US" sz="1400" b="1" i="1" dirty="0" err="1">
                <a:solidFill>
                  <a:schemeClr val="bg2"/>
                </a:solidFill>
                <a:latin typeface="Times New Roman" panose="02020603050405020304" pitchFamily="18" charset="0"/>
                <a:sym typeface="Wingdings 3" panose="05040102010807070707" pitchFamily="18" charset="2"/>
              </a:rPr>
              <a:t>NaCl</a:t>
            </a:r>
            <a:endParaRPr lang="en-US" altLang="en-US" sz="2000" b="1" i="1" baseline="-25000" dirty="0">
              <a:solidFill>
                <a:schemeClr val="bg2"/>
              </a:solidFill>
              <a:latin typeface="Times New Roman" panose="02020603050405020304" pitchFamily="18" charset="0"/>
              <a:sym typeface="Wingdings 3" panose="05040102010807070707" pitchFamily="18" charset="2"/>
            </a:endParaRPr>
          </a:p>
        </p:txBody>
      </p:sp>
      <p:sp>
        <p:nvSpPr>
          <p:cNvPr id="9" name="Text Box 9">
            <a:extLst>
              <a:ext uri="{FF2B5EF4-FFF2-40B4-BE49-F238E27FC236}">
                <a16:creationId xmlns:a16="http://schemas.microsoft.com/office/drawing/2014/main" id="{FEB2A56C-01C9-0312-B2CC-9C07E51B1528}"/>
              </a:ext>
            </a:extLst>
          </p:cNvPr>
          <p:cNvSpPr txBox="1">
            <a:spLocks noChangeArrowheads="1"/>
          </p:cNvSpPr>
          <p:nvPr/>
        </p:nvSpPr>
        <p:spPr bwMode="auto">
          <a:xfrm>
            <a:off x="3434762" y="3366008"/>
            <a:ext cx="6103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chemeClr val="bg2"/>
                </a:solidFill>
                <a:latin typeface="Times New Roman" panose="02020603050405020304" pitchFamily="18" charset="0"/>
              </a:rPr>
              <a:t> </a:t>
            </a:r>
            <a:r>
              <a:rPr lang="en-US" altLang="en-US" sz="2400" dirty="0">
                <a:solidFill>
                  <a:schemeClr val="bg2"/>
                </a:solidFill>
                <a:latin typeface="Times New Roman" panose="02020603050405020304" pitchFamily="18" charset="0"/>
                <a:sym typeface="Wingdings" panose="05000000000000000000" pitchFamily="2" charset="2"/>
              </a:rPr>
              <a:t>&lt;=&gt;</a:t>
            </a:r>
            <a:r>
              <a:rPr lang="en-US" altLang="en-US" sz="2400" dirty="0">
                <a:solidFill>
                  <a:schemeClr val="bg2"/>
                </a:solidFill>
                <a:latin typeface="Times New Roman" panose="02020603050405020304" pitchFamily="18" charset="0"/>
              </a:rPr>
              <a:t> 20,8 + 14,2      = 23,3 + </a:t>
            </a:r>
            <a:r>
              <a:rPr lang="en-US" altLang="en-US" sz="2400" b="1" i="1" dirty="0" err="1">
                <a:solidFill>
                  <a:schemeClr val="bg2"/>
                </a:solidFill>
                <a:latin typeface="Times New Roman" panose="02020603050405020304" pitchFamily="18" charset="0"/>
                <a:sym typeface="Wingdings 3" panose="05040102010807070707" pitchFamily="18" charset="2"/>
              </a:rPr>
              <a:t>m</a:t>
            </a:r>
            <a:r>
              <a:rPr lang="en-US" altLang="en-US" sz="2400" b="1" i="1" baseline="-25000" dirty="0" err="1">
                <a:solidFill>
                  <a:schemeClr val="bg2"/>
                </a:solidFill>
                <a:latin typeface="Times New Roman" panose="02020603050405020304" pitchFamily="18" charset="0"/>
                <a:sym typeface="Wingdings 3" panose="05040102010807070707" pitchFamily="18" charset="2"/>
              </a:rPr>
              <a:t>NaCl</a:t>
            </a:r>
            <a:endParaRPr lang="en-US" altLang="en-US" sz="2400" baseline="-25000" dirty="0">
              <a:solidFill>
                <a:schemeClr val="bg2"/>
              </a:solidFill>
              <a:latin typeface="Times New Roman" panose="02020603050405020304" pitchFamily="18" charset="0"/>
            </a:endParaRPr>
          </a:p>
        </p:txBody>
      </p:sp>
      <p:sp>
        <p:nvSpPr>
          <p:cNvPr id="10" name="Text Box 12">
            <a:extLst>
              <a:ext uri="{FF2B5EF4-FFF2-40B4-BE49-F238E27FC236}">
                <a16:creationId xmlns:a16="http://schemas.microsoft.com/office/drawing/2014/main" id="{6A34E542-62BB-AB3D-514A-BDD03BEF4CF3}"/>
              </a:ext>
            </a:extLst>
          </p:cNvPr>
          <p:cNvSpPr txBox="1">
            <a:spLocks noChangeArrowheads="1"/>
          </p:cNvSpPr>
          <p:nvPr/>
        </p:nvSpPr>
        <p:spPr bwMode="auto">
          <a:xfrm>
            <a:off x="2856427" y="3877016"/>
            <a:ext cx="61031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chemeClr val="bg2"/>
                </a:solidFill>
              </a:rPr>
              <a:t>=&gt; </a:t>
            </a:r>
            <a:r>
              <a:rPr lang="en-US" altLang="en-US" sz="2400" b="1" i="1" dirty="0" err="1">
                <a:solidFill>
                  <a:schemeClr val="bg2"/>
                </a:solidFill>
                <a:latin typeface="Times New Roman" panose="02020603050405020304" pitchFamily="18" charset="0"/>
                <a:sym typeface="Wingdings 3" panose="05040102010807070707" pitchFamily="18" charset="2"/>
              </a:rPr>
              <a:t>m</a:t>
            </a:r>
            <a:r>
              <a:rPr lang="en-US" altLang="en-US" sz="2400" b="1" i="1" baseline="-25000" dirty="0" err="1">
                <a:solidFill>
                  <a:schemeClr val="bg2"/>
                </a:solidFill>
                <a:latin typeface="Times New Roman" panose="02020603050405020304" pitchFamily="18" charset="0"/>
                <a:sym typeface="Wingdings 3" panose="05040102010807070707" pitchFamily="18" charset="2"/>
              </a:rPr>
              <a:t>NaCl</a:t>
            </a:r>
            <a:r>
              <a:rPr lang="en-US" altLang="en-US" sz="2400" dirty="0">
                <a:solidFill>
                  <a:schemeClr val="bg2"/>
                </a:solidFill>
              </a:rPr>
              <a:t>  </a:t>
            </a:r>
            <a:r>
              <a:rPr lang="en-US" altLang="en-US" sz="2400" dirty="0">
                <a:solidFill>
                  <a:schemeClr val="bg2"/>
                </a:solidFill>
                <a:latin typeface="Times New Roman" panose="02020603050405020304" pitchFamily="18" charset="0"/>
              </a:rPr>
              <a:t>=   (20,8 + 14,2)   -</a:t>
            </a:r>
            <a:r>
              <a:rPr lang="en-US" altLang="en-US" sz="2400" dirty="0">
                <a:solidFill>
                  <a:schemeClr val="bg2"/>
                </a:solidFill>
              </a:rPr>
              <a:t> </a:t>
            </a:r>
            <a:r>
              <a:rPr lang="en-US" altLang="en-US" sz="2400" dirty="0">
                <a:solidFill>
                  <a:schemeClr val="bg2"/>
                </a:solidFill>
                <a:latin typeface="Times New Roman" panose="02020603050405020304" pitchFamily="18" charset="0"/>
              </a:rPr>
              <a:t>23,3 =  11,7 (g)</a:t>
            </a:r>
          </a:p>
        </p:txBody>
      </p:sp>
      <p:sp>
        <p:nvSpPr>
          <p:cNvPr id="11" name="Rectangle 14">
            <a:extLst>
              <a:ext uri="{FF2B5EF4-FFF2-40B4-BE49-F238E27FC236}">
                <a16:creationId xmlns:a16="http://schemas.microsoft.com/office/drawing/2014/main" id="{A37F8370-5EB8-3302-4E25-559F5A19D847}"/>
              </a:ext>
            </a:extLst>
          </p:cNvPr>
          <p:cNvSpPr>
            <a:spLocks noChangeArrowheads="1"/>
          </p:cNvSpPr>
          <p:nvPr/>
        </p:nvSpPr>
        <p:spPr bwMode="auto">
          <a:xfrm>
            <a:off x="846536" y="2621132"/>
            <a:ext cx="1674019" cy="208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err="1">
                <a:solidFill>
                  <a:schemeClr val="bg2"/>
                </a:solidFill>
                <a:latin typeface="Times New Roman" panose="02020603050405020304" pitchFamily="18" charset="0"/>
              </a:rPr>
              <a:t>Tóm</a:t>
            </a:r>
            <a:r>
              <a:rPr lang="en-US" altLang="en-US" sz="2400" b="1" u="sng" dirty="0">
                <a:solidFill>
                  <a:schemeClr val="bg2"/>
                </a:solidFill>
                <a:latin typeface="Times New Roman" panose="02020603050405020304" pitchFamily="18" charset="0"/>
              </a:rPr>
              <a:t> </a:t>
            </a:r>
            <a:r>
              <a:rPr lang="en-US" altLang="en-US" sz="2400" b="1" u="sng" dirty="0" err="1">
                <a:solidFill>
                  <a:schemeClr val="bg2"/>
                </a:solidFill>
                <a:latin typeface="Times New Roman" panose="02020603050405020304" pitchFamily="18" charset="0"/>
              </a:rPr>
              <a:t>tắt</a:t>
            </a:r>
            <a:r>
              <a:rPr lang="en-US" altLang="en-US" sz="2400" b="1" u="sng" dirty="0">
                <a:solidFill>
                  <a:schemeClr val="bg2"/>
                </a:solidFill>
                <a:latin typeface="Times New Roman" panose="02020603050405020304" pitchFamily="18" charset="0"/>
              </a:rPr>
              <a:t>:</a:t>
            </a:r>
          </a:p>
          <a:p>
            <a:pPr eaLnBrk="1" hangingPunct="1">
              <a:spcBef>
                <a:spcPct val="0"/>
              </a:spcBef>
              <a:buFontTx/>
              <a:buNone/>
            </a:pPr>
            <a:r>
              <a:rPr lang="en-US" altLang="en-US" dirty="0">
                <a:solidFill>
                  <a:schemeClr val="bg2"/>
                </a:solidFill>
                <a:latin typeface="Times New Roman" panose="02020603050405020304" pitchFamily="18" charset="0"/>
              </a:rPr>
              <a:t>m</a:t>
            </a:r>
            <a:r>
              <a:rPr lang="en-US" altLang="en-US" sz="1600" dirty="0">
                <a:solidFill>
                  <a:schemeClr val="bg2"/>
                </a:solidFill>
                <a:latin typeface="Times New Roman" panose="02020603050405020304" pitchFamily="18" charset="0"/>
              </a:rPr>
              <a:t>Na</a:t>
            </a:r>
            <a:r>
              <a:rPr lang="en-US" altLang="en-US" sz="1600" baseline="-25000" dirty="0">
                <a:solidFill>
                  <a:schemeClr val="bg2"/>
                </a:solidFill>
                <a:latin typeface="Times New Roman" panose="02020603050405020304" pitchFamily="18" charset="0"/>
              </a:rPr>
              <a:t>2</a:t>
            </a:r>
            <a:r>
              <a:rPr lang="en-US" altLang="en-US" sz="1600" dirty="0">
                <a:solidFill>
                  <a:schemeClr val="bg2"/>
                </a:solidFill>
                <a:latin typeface="Times New Roman" panose="02020603050405020304" pitchFamily="18" charset="0"/>
              </a:rPr>
              <a:t>SO</a:t>
            </a:r>
            <a:r>
              <a:rPr lang="en-US" altLang="en-US" sz="1600" baseline="-25000" dirty="0">
                <a:solidFill>
                  <a:schemeClr val="bg2"/>
                </a:solidFill>
                <a:latin typeface="Times New Roman" panose="02020603050405020304" pitchFamily="18" charset="0"/>
              </a:rPr>
              <a:t>4</a:t>
            </a:r>
            <a:r>
              <a:rPr lang="en-US" altLang="en-US" sz="2400" dirty="0">
                <a:solidFill>
                  <a:schemeClr val="bg2"/>
                </a:solidFill>
                <a:latin typeface="Times New Roman" panose="02020603050405020304" pitchFamily="18" charset="0"/>
              </a:rPr>
              <a:t> =14,2g</a:t>
            </a:r>
          </a:p>
          <a:p>
            <a:pPr eaLnBrk="1" hangingPunct="1">
              <a:spcBef>
                <a:spcPct val="0"/>
              </a:spcBef>
              <a:buFontTx/>
              <a:buNone/>
            </a:pPr>
            <a:r>
              <a:rPr lang="en-US" altLang="en-US" dirty="0">
                <a:solidFill>
                  <a:schemeClr val="bg2"/>
                </a:solidFill>
                <a:latin typeface="Times New Roman" panose="02020603050405020304" pitchFamily="18" charset="0"/>
              </a:rPr>
              <a:t>m</a:t>
            </a:r>
            <a:r>
              <a:rPr lang="en-US" altLang="en-US" sz="1600" dirty="0">
                <a:solidFill>
                  <a:schemeClr val="bg2"/>
                </a:solidFill>
                <a:latin typeface="Times New Roman" panose="02020603050405020304" pitchFamily="18" charset="0"/>
              </a:rPr>
              <a:t>BaSO</a:t>
            </a:r>
            <a:r>
              <a:rPr lang="en-US" altLang="en-US" sz="1600" baseline="-25000" dirty="0">
                <a:solidFill>
                  <a:schemeClr val="bg2"/>
                </a:solidFill>
                <a:latin typeface="Times New Roman" panose="02020603050405020304" pitchFamily="18" charset="0"/>
              </a:rPr>
              <a:t>4</a:t>
            </a:r>
            <a:r>
              <a:rPr lang="en-US" altLang="en-US" sz="2400" dirty="0">
                <a:solidFill>
                  <a:schemeClr val="bg2"/>
                </a:solidFill>
                <a:latin typeface="Times New Roman" panose="02020603050405020304" pitchFamily="18" charset="0"/>
              </a:rPr>
              <a:t>= 23,3g</a:t>
            </a:r>
          </a:p>
          <a:p>
            <a:pPr eaLnBrk="1" hangingPunct="1">
              <a:spcBef>
                <a:spcPct val="0"/>
              </a:spcBef>
              <a:buFontTx/>
              <a:buNone/>
            </a:pPr>
            <a:r>
              <a:rPr lang="en-US" altLang="en-US" dirty="0">
                <a:solidFill>
                  <a:schemeClr val="bg2"/>
                </a:solidFill>
                <a:latin typeface="Times New Roman" panose="02020603050405020304" pitchFamily="18" charset="0"/>
              </a:rPr>
              <a:t>m</a:t>
            </a:r>
            <a:r>
              <a:rPr lang="en-US" altLang="en-US" baseline="-25000" dirty="0">
                <a:solidFill>
                  <a:schemeClr val="bg2"/>
                </a:solidFill>
                <a:latin typeface="Times New Roman" panose="02020603050405020304" pitchFamily="18" charset="0"/>
              </a:rPr>
              <a:t>BaCl2 </a:t>
            </a:r>
            <a:r>
              <a:rPr lang="en-US" altLang="en-US" sz="2400" dirty="0">
                <a:solidFill>
                  <a:schemeClr val="bg2"/>
                </a:solidFill>
                <a:latin typeface="Times New Roman" panose="02020603050405020304" pitchFamily="18" charset="0"/>
              </a:rPr>
              <a:t>= 20,8g</a:t>
            </a:r>
          </a:p>
          <a:p>
            <a:pPr eaLnBrk="1" hangingPunct="1">
              <a:spcBef>
                <a:spcPct val="0"/>
              </a:spcBef>
              <a:buFontTx/>
              <a:buNone/>
            </a:pPr>
            <a:r>
              <a:rPr lang="en-US" altLang="en-US" dirty="0" err="1">
                <a:solidFill>
                  <a:schemeClr val="bg2"/>
                </a:solidFill>
                <a:latin typeface="Times New Roman" panose="02020603050405020304" pitchFamily="18" charset="0"/>
              </a:rPr>
              <a:t>m</a:t>
            </a:r>
            <a:r>
              <a:rPr lang="en-US" altLang="en-US" baseline="-25000" dirty="0" err="1">
                <a:solidFill>
                  <a:schemeClr val="bg2"/>
                </a:solidFill>
                <a:latin typeface="Times New Roman" panose="02020603050405020304" pitchFamily="18" charset="0"/>
              </a:rPr>
              <a:t>NaCl</a:t>
            </a:r>
            <a:r>
              <a:rPr lang="en-US" altLang="en-US" dirty="0">
                <a:solidFill>
                  <a:schemeClr val="bg2"/>
                </a:solidFill>
                <a:latin typeface="Times New Roman" panose="02020603050405020304" pitchFamily="18" charset="0"/>
              </a:rPr>
              <a:t> </a:t>
            </a:r>
            <a:r>
              <a:rPr lang="en-US" altLang="en-US" sz="2400" dirty="0">
                <a:solidFill>
                  <a:schemeClr val="bg2"/>
                </a:solidFill>
                <a:latin typeface="Times New Roman" panose="02020603050405020304" pitchFamily="18" charset="0"/>
              </a:rPr>
              <a:t>= ?</a:t>
            </a:r>
          </a:p>
          <a:p>
            <a:pPr eaLnBrk="1" hangingPunct="1">
              <a:spcBef>
                <a:spcPct val="0"/>
              </a:spcBef>
              <a:buFontTx/>
              <a:buNone/>
            </a:pPr>
            <a:endParaRPr lang="en-US" altLang="en-US" sz="2400" dirty="0">
              <a:solidFill>
                <a:schemeClr val="bg2"/>
              </a:solidFill>
              <a:latin typeface="Times New Roman" panose="02020603050405020304" pitchFamily="18" charset="0"/>
            </a:endParaRPr>
          </a:p>
        </p:txBody>
      </p:sp>
      <p:grpSp>
        <p:nvGrpSpPr>
          <p:cNvPr id="12" name="Group 17">
            <a:extLst>
              <a:ext uri="{FF2B5EF4-FFF2-40B4-BE49-F238E27FC236}">
                <a16:creationId xmlns:a16="http://schemas.microsoft.com/office/drawing/2014/main" id="{CCA0C398-AC2E-FB03-9E45-0D5113A160F3}"/>
              </a:ext>
            </a:extLst>
          </p:cNvPr>
          <p:cNvGrpSpPr>
            <a:grpSpLocks/>
          </p:cNvGrpSpPr>
          <p:nvPr/>
        </p:nvGrpSpPr>
        <p:grpSpPr bwMode="auto">
          <a:xfrm>
            <a:off x="576265" y="2796337"/>
            <a:ext cx="1944290" cy="1732360"/>
            <a:chOff x="295" y="2522"/>
            <a:chExt cx="1633" cy="1044"/>
          </a:xfrm>
        </p:grpSpPr>
        <p:sp>
          <p:nvSpPr>
            <p:cNvPr id="13" name="Line 15">
              <a:extLst>
                <a:ext uri="{FF2B5EF4-FFF2-40B4-BE49-F238E27FC236}">
                  <a16:creationId xmlns:a16="http://schemas.microsoft.com/office/drawing/2014/main" id="{0653FAAF-8C4D-E8A1-F008-E30F8B340C1F}"/>
                </a:ext>
              </a:extLst>
            </p:cNvPr>
            <p:cNvSpPr>
              <a:spLocks noChangeShapeType="1"/>
            </p:cNvSpPr>
            <p:nvPr/>
          </p:nvSpPr>
          <p:spPr bwMode="auto">
            <a:xfrm>
              <a:off x="295" y="3339"/>
              <a:ext cx="163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chemeClr val="bg2"/>
                </a:solidFill>
              </a:endParaRPr>
            </a:p>
          </p:txBody>
        </p:sp>
        <p:sp>
          <p:nvSpPr>
            <p:cNvPr id="14" name="Line 16">
              <a:extLst>
                <a:ext uri="{FF2B5EF4-FFF2-40B4-BE49-F238E27FC236}">
                  <a16:creationId xmlns:a16="http://schemas.microsoft.com/office/drawing/2014/main" id="{C56B2D06-835A-A618-2076-4D1AB1CD3866}"/>
                </a:ext>
              </a:extLst>
            </p:cNvPr>
            <p:cNvSpPr>
              <a:spLocks noChangeShapeType="1"/>
            </p:cNvSpPr>
            <p:nvPr/>
          </p:nvSpPr>
          <p:spPr bwMode="auto">
            <a:xfrm flipH="1">
              <a:off x="431" y="2522"/>
              <a:ext cx="0" cy="10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par>
                                <p:cTn id="15" presetID="8" presetClass="entr" presetSubtype="3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ou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1000"/>
                                        <p:tgtEl>
                                          <p:spTgt spid="8"/>
                                        </p:tgtEl>
                                      </p:cBhvr>
                                    </p:animEffect>
                                  </p:childTnLst>
                                </p:cTn>
                              </p:par>
                            </p:childTnLst>
                          </p:cTn>
                        </p:par>
                        <p:par>
                          <p:cTn id="30" fill="hold">
                            <p:stCondLst>
                              <p:cond delay="1000"/>
                            </p:stCondLst>
                            <p:childTnLst>
                              <p:par>
                                <p:cTn id="31" presetID="31" presetClass="entr" presetSubtype="0" fill="hold" grpId="0" nodeType="afterEffect">
                                  <p:stCondLst>
                                    <p:cond delay="0"/>
                                  </p:stCondLst>
                                  <p:iterate type="lt">
                                    <p:tmPct val="5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90"/>
                                          </p:val>
                                        </p:tav>
                                        <p:tav tm="100000">
                                          <p:val>
                                            <p:fltVal val="0"/>
                                          </p:val>
                                        </p:tav>
                                      </p:tavLst>
                                    </p:anim>
                                    <p:animEffect transition="in" filter="fade">
                                      <p:cBhvr>
                                        <p:cTn id="36" dur="500"/>
                                        <p:tgtEl>
                                          <p:spTgt spid="9"/>
                                        </p:tgtEl>
                                      </p:cBhvr>
                                    </p:animEffect>
                                  </p:childTnLst>
                                </p:cTn>
                              </p:par>
                            </p:childTnLst>
                          </p:cTn>
                        </p:par>
                        <p:par>
                          <p:cTn id="37" fill="hold">
                            <p:stCondLst>
                              <p:cond delay="205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矩形 35"/>
          <p:cNvSpPr/>
          <p:nvPr/>
        </p:nvSpPr>
        <p:spPr bwMode="auto">
          <a:xfrm flipH="1">
            <a:off x="1395852" y="3675094"/>
            <a:ext cx="7567673" cy="1090634"/>
          </a:xfrm>
          <a:custGeom>
            <a:avLst/>
            <a:gdLst>
              <a:gd name="connsiteX0" fmla="*/ 0 w 7567673"/>
              <a:gd name="connsiteY0" fmla="*/ 0 h 1090634"/>
              <a:gd name="connsiteX1" fmla="*/ 536617 w 7567673"/>
              <a:gd name="connsiteY1" fmla="*/ 0 h 1090634"/>
              <a:gd name="connsiteX2" fmla="*/ 1148910 w 7567673"/>
              <a:gd name="connsiteY2" fmla="*/ 0 h 1090634"/>
              <a:gd name="connsiteX3" fmla="*/ 1685527 w 7567673"/>
              <a:gd name="connsiteY3" fmla="*/ 0 h 1090634"/>
              <a:gd name="connsiteX4" fmla="*/ 2449174 w 7567673"/>
              <a:gd name="connsiteY4" fmla="*/ 0 h 1090634"/>
              <a:gd name="connsiteX5" fmla="*/ 2910114 w 7567673"/>
              <a:gd name="connsiteY5" fmla="*/ 0 h 1090634"/>
              <a:gd name="connsiteX6" fmla="*/ 3446731 w 7567673"/>
              <a:gd name="connsiteY6" fmla="*/ 0 h 1090634"/>
              <a:gd name="connsiteX7" fmla="*/ 4134701 w 7567673"/>
              <a:gd name="connsiteY7" fmla="*/ 0 h 1090634"/>
              <a:gd name="connsiteX8" fmla="*/ 4595641 w 7567673"/>
              <a:gd name="connsiteY8" fmla="*/ 0 h 1090634"/>
              <a:gd name="connsiteX9" fmla="*/ 5283612 w 7567673"/>
              <a:gd name="connsiteY9" fmla="*/ 0 h 1090634"/>
              <a:gd name="connsiteX10" fmla="*/ 5971582 w 7567673"/>
              <a:gd name="connsiteY10" fmla="*/ 0 h 1090634"/>
              <a:gd name="connsiteX11" fmla="*/ 6583876 w 7567673"/>
              <a:gd name="connsiteY11" fmla="*/ 0 h 1090634"/>
              <a:gd name="connsiteX12" fmla="*/ 7567673 w 7567673"/>
              <a:gd name="connsiteY12" fmla="*/ 0 h 1090634"/>
              <a:gd name="connsiteX13" fmla="*/ 7567673 w 7567673"/>
              <a:gd name="connsiteY13" fmla="*/ 556223 h 1090634"/>
              <a:gd name="connsiteX14" fmla="*/ 7567673 w 7567673"/>
              <a:gd name="connsiteY14" fmla="*/ 1090634 h 1090634"/>
              <a:gd name="connsiteX15" fmla="*/ 6804026 w 7567673"/>
              <a:gd name="connsiteY15" fmla="*/ 1090634 h 1090634"/>
              <a:gd name="connsiteX16" fmla="*/ 6116056 w 7567673"/>
              <a:gd name="connsiteY16" fmla="*/ 1090634 h 1090634"/>
              <a:gd name="connsiteX17" fmla="*/ 5655116 w 7567673"/>
              <a:gd name="connsiteY17" fmla="*/ 1090634 h 1090634"/>
              <a:gd name="connsiteX18" fmla="*/ 5194176 w 7567673"/>
              <a:gd name="connsiteY18" fmla="*/ 1090634 h 1090634"/>
              <a:gd name="connsiteX19" fmla="*/ 4733235 w 7567673"/>
              <a:gd name="connsiteY19" fmla="*/ 1090634 h 1090634"/>
              <a:gd name="connsiteX20" fmla="*/ 4045265 w 7567673"/>
              <a:gd name="connsiteY20" fmla="*/ 1090634 h 1090634"/>
              <a:gd name="connsiteX21" fmla="*/ 3205941 w 7567673"/>
              <a:gd name="connsiteY21" fmla="*/ 1090634 h 1090634"/>
              <a:gd name="connsiteX22" fmla="*/ 2517971 w 7567673"/>
              <a:gd name="connsiteY22" fmla="*/ 1090634 h 1090634"/>
              <a:gd name="connsiteX23" fmla="*/ 2057031 w 7567673"/>
              <a:gd name="connsiteY23" fmla="*/ 1090634 h 1090634"/>
              <a:gd name="connsiteX24" fmla="*/ 1520414 w 7567673"/>
              <a:gd name="connsiteY24" fmla="*/ 1090634 h 1090634"/>
              <a:gd name="connsiteX25" fmla="*/ 681091 w 7567673"/>
              <a:gd name="connsiteY25" fmla="*/ 1090634 h 1090634"/>
              <a:gd name="connsiteX26" fmla="*/ 0 w 7567673"/>
              <a:gd name="connsiteY26" fmla="*/ 1090634 h 1090634"/>
              <a:gd name="connsiteX27" fmla="*/ 0 w 7567673"/>
              <a:gd name="connsiteY27" fmla="*/ 523504 h 1090634"/>
              <a:gd name="connsiteX28" fmla="*/ 0 w 7567673"/>
              <a:gd name="connsiteY28" fmla="*/ 0 h 1090634"/>
              <a:gd name="connsiteX0" fmla="*/ 0 w 7567673"/>
              <a:gd name="connsiteY0" fmla="*/ 0 h 1090634"/>
              <a:gd name="connsiteX1" fmla="*/ 839324 w 7567673"/>
              <a:gd name="connsiteY1" fmla="*/ 0 h 1090634"/>
              <a:gd name="connsiteX2" fmla="*/ 1602971 w 7567673"/>
              <a:gd name="connsiteY2" fmla="*/ 0 h 1090634"/>
              <a:gd name="connsiteX3" fmla="*/ 2366618 w 7567673"/>
              <a:gd name="connsiteY3" fmla="*/ 0 h 1090634"/>
              <a:gd name="connsiteX4" fmla="*/ 3130265 w 7567673"/>
              <a:gd name="connsiteY4" fmla="*/ 0 h 1090634"/>
              <a:gd name="connsiteX5" fmla="*/ 3893912 w 7567673"/>
              <a:gd name="connsiteY5" fmla="*/ 0 h 1090634"/>
              <a:gd name="connsiteX6" fmla="*/ 4354852 w 7567673"/>
              <a:gd name="connsiteY6" fmla="*/ 0 h 1090634"/>
              <a:gd name="connsiteX7" fmla="*/ 5042822 w 7567673"/>
              <a:gd name="connsiteY7" fmla="*/ 0 h 1090634"/>
              <a:gd name="connsiteX8" fmla="*/ 5730792 w 7567673"/>
              <a:gd name="connsiteY8" fmla="*/ 0 h 1090634"/>
              <a:gd name="connsiteX9" fmla="*/ 6191732 w 7567673"/>
              <a:gd name="connsiteY9" fmla="*/ 0 h 1090634"/>
              <a:gd name="connsiteX10" fmla="*/ 6728349 w 7567673"/>
              <a:gd name="connsiteY10" fmla="*/ 0 h 1090634"/>
              <a:gd name="connsiteX11" fmla="*/ 7567673 w 7567673"/>
              <a:gd name="connsiteY11" fmla="*/ 0 h 1090634"/>
              <a:gd name="connsiteX12" fmla="*/ 7567673 w 7567673"/>
              <a:gd name="connsiteY12" fmla="*/ 567130 h 1090634"/>
              <a:gd name="connsiteX13" fmla="*/ 7567673 w 7567673"/>
              <a:gd name="connsiteY13" fmla="*/ 1090634 h 1090634"/>
              <a:gd name="connsiteX14" fmla="*/ 6804026 w 7567673"/>
              <a:gd name="connsiteY14" fmla="*/ 1090634 h 1090634"/>
              <a:gd name="connsiteX15" fmla="*/ 5964702 w 7567673"/>
              <a:gd name="connsiteY15" fmla="*/ 1090634 h 1090634"/>
              <a:gd name="connsiteX16" fmla="*/ 5352409 w 7567673"/>
              <a:gd name="connsiteY16" fmla="*/ 1090634 h 1090634"/>
              <a:gd name="connsiteX17" fmla="*/ 4588762 w 7567673"/>
              <a:gd name="connsiteY17" fmla="*/ 1090634 h 1090634"/>
              <a:gd name="connsiteX18" fmla="*/ 3976468 w 7567673"/>
              <a:gd name="connsiteY18" fmla="*/ 1090634 h 1090634"/>
              <a:gd name="connsiteX19" fmla="*/ 3515528 w 7567673"/>
              <a:gd name="connsiteY19" fmla="*/ 1090634 h 1090634"/>
              <a:gd name="connsiteX20" fmla="*/ 3054588 w 7567673"/>
              <a:gd name="connsiteY20" fmla="*/ 1090634 h 1090634"/>
              <a:gd name="connsiteX21" fmla="*/ 2290941 w 7567673"/>
              <a:gd name="connsiteY21" fmla="*/ 1090634 h 1090634"/>
              <a:gd name="connsiteX22" fmla="*/ 1451617 w 7567673"/>
              <a:gd name="connsiteY22" fmla="*/ 1090634 h 1090634"/>
              <a:gd name="connsiteX23" fmla="*/ 687970 w 7567673"/>
              <a:gd name="connsiteY23" fmla="*/ 1090634 h 1090634"/>
              <a:gd name="connsiteX24" fmla="*/ 0 w 7567673"/>
              <a:gd name="connsiteY24" fmla="*/ 1090634 h 1090634"/>
              <a:gd name="connsiteX25" fmla="*/ 0 w 7567673"/>
              <a:gd name="connsiteY25" fmla="*/ 578036 h 1090634"/>
              <a:gd name="connsiteX26" fmla="*/ 0 w 7567673"/>
              <a:gd name="connsiteY26" fmla="*/ 0 h 109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567673" h="1090634" fill="none" extrusionOk="0">
                <a:moveTo>
                  <a:pt x="0" y="0"/>
                </a:moveTo>
                <a:cubicBezTo>
                  <a:pt x="207605" y="-31156"/>
                  <a:pt x="279652" y="1140"/>
                  <a:pt x="536617" y="0"/>
                </a:cubicBezTo>
                <a:cubicBezTo>
                  <a:pt x="798143" y="2547"/>
                  <a:pt x="864065" y="-6996"/>
                  <a:pt x="1148910" y="0"/>
                </a:cubicBezTo>
                <a:cubicBezTo>
                  <a:pt x="1442502" y="3229"/>
                  <a:pt x="1490879" y="4087"/>
                  <a:pt x="1685527" y="0"/>
                </a:cubicBezTo>
                <a:cubicBezTo>
                  <a:pt x="1892040" y="-49790"/>
                  <a:pt x="2184221" y="18450"/>
                  <a:pt x="2449174" y="0"/>
                </a:cubicBezTo>
                <a:cubicBezTo>
                  <a:pt x="2715889" y="-31414"/>
                  <a:pt x="2728244" y="-10231"/>
                  <a:pt x="2910114" y="0"/>
                </a:cubicBezTo>
                <a:cubicBezTo>
                  <a:pt x="3098926" y="8075"/>
                  <a:pt x="3227613" y="-2848"/>
                  <a:pt x="3446731" y="0"/>
                </a:cubicBezTo>
                <a:cubicBezTo>
                  <a:pt x="3634446" y="-16326"/>
                  <a:pt x="3849421" y="-39427"/>
                  <a:pt x="4134701" y="0"/>
                </a:cubicBezTo>
                <a:cubicBezTo>
                  <a:pt x="4381637" y="21536"/>
                  <a:pt x="4375880" y="3878"/>
                  <a:pt x="4595641" y="0"/>
                </a:cubicBezTo>
                <a:cubicBezTo>
                  <a:pt x="4850805" y="3991"/>
                  <a:pt x="5022122" y="-42643"/>
                  <a:pt x="5283612" y="0"/>
                </a:cubicBezTo>
                <a:cubicBezTo>
                  <a:pt x="5529356" y="52677"/>
                  <a:pt x="5782900" y="36693"/>
                  <a:pt x="5971582" y="0"/>
                </a:cubicBezTo>
                <a:cubicBezTo>
                  <a:pt x="6171653" y="-40147"/>
                  <a:pt x="6343782" y="25341"/>
                  <a:pt x="6583876" y="0"/>
                </a:cubicBezTo>
                <a:cubicBezTo>
                  <a:pt x="6837668" y="-1912"/>
                  <a:pt x="7320528" y="1801"/>
                  <a:pt x="7567673" y="0"/>
                </a:cubicBezTo>
                <a:cubicBezTo>
                  <a:pt x="7548508" y="151914"/>
                  <a:pt x="7589119" y="395569"/>
                  <a:pt x="7567673" y="556223"/>
                </a:cubicBezTo>
                <a:cubicBezTo>
                  <a:pt x="7522432" y="743401"/>
                  <a:pt x="7558261" y="937976"/>
                  <a:pt x="7567673" y="1090634"/>
                </a:cubicBezTo>
                <a:cubicBezTo>
                  <a:pt x="7223874" y="1061261"/>
                  <a:pt x="7135884" y="1101729"/>
                  <a:pt x="6804026" y="1090634"/>
                </a:cubicBezTo>
                <a:cubicBezTo>
                  <a:pt x="6490343" y="1085702"/>
                  <a:pt x="6336345" y="1093536"/>
                  <a:pt x="6116056" y="1090634"/>
                </a:cubicBezTo>
                <a:cubicBezTo>
                  <a:pt x="5897570" y="1099057"/>
                  <a:pt x="5841327" y="1093325"/>
                  <a:pt x="5655116" y="1090634"/>
                </a:cubicBezTo>
                <a:cubicBezTo>
                  <a:pt x="5467395" y="1065243"/>
                  <a:pt x="5305094" y="1080203"/>
                  <a:pt x="5194176" y="1090634"/>
                </a:cubicBezTo>
                <a:cubicBezTo>
                  <a:pt x="5066732" y="1070458"/>
                  <a:pt x="4931481" y="1068715"/>
                  <a:pt x="4733235" y="1090634"/>
                </a:cubicBezTo>
                <a:cubicBezTo>
                  <a:pt x="4544267" y="1104769"/>
                  <a:pt x="4363626" y="1083293"/>
                  <a:pt x="4045265" y="1090634"/>
                </a:cubicBezTo>
                <a:cubicBezTo>
                  <a:pt x="3704754" y="1104413"/>
                  <a:pt x="3414064" y="1113586"/>
                  <a:pt x="3205941" y="1090634"/>
                </a:cubicBezTo>
                <a:cubicBezTo>
                  <a:pt x="3033307" y="1081112"/>
                  <a:pt x="2865130" y="1102009"/>
                  <a:pt x="2517971" y="1090634"/>
                </a:cubicBezTo>
                <a:cubicBezTo>
                  <a:pt x="2176425" y="1113358"/>
                  <a:pt x="2171274" y="1108167"/>
                  <a:pt x="2057031" y="1090634"/>
                </a:cubicBezTo>
                <a:cubicBezTo>
                  <a:pt x="1945781" y="1069594"/>
                  <a:pt x="1687855" y="1062354"/>
                  <a:pt x="1520414" y="1090634"/>
                </a:cubicBezTo>
                <a:cubicBezTo>
                  <a:pt x="1359858" y="1131028"/>
                  <a:pt x="886634" y="1025832"/>
                  <a:pt x="681091" y="1090634"/>
                </a:cubicBezTo>
                <a:cubicBezTo>
                  <a:pt x="477024" y="1130946"/>
                  <a:pt x="303636" y="1090730"/>
                  <a:pt x="0" y="1090634"/>
                </a:cubicBezTo>
                <a:cubicBezTo>
                  <a:pt x="34470" y="861232"/>
                  <a:pt x="12249" y="711467"/>
                  <a:pt x="0" y="523504"/>
                </a:cubicBezTo>
                <a:cubicBezTo>
                  <a:pt x="10375" y="309518"/>
                  <a:pt x="38440" y="128357"/>
                  <a:pt x="0" y="0"/>
                </a:cubicBezTo>
                <a:close/>
              </a:path>
              <a:path w="7567673" h="1090634" stroke="0" extrusionOk="0">
                <a:moveTo>
                  <a:pt x="0" y="0"/>
                </a:moveTo>
                <a:cubicBezTo>
                  <a:pt x="135516" y="-61445"/>
                  <a:pt x="487030" y="5761"/>
                  <a:pt x="839324" y="0"/>
                </a:cubicBezTo>
                <a:cubicBezTo>
                  <a:pt x="1159420" y="-48488"/>
                  <a:pt x="1264731" y="-22865"/>
                  <a:pt x="1602971" y="0"/>
                </a:cubicBezTo>
                <a:cubicBezTo>
                  <a:pt x="1928329" y="23299"/>
                  <a:pt x="2106859" y="-27577"/>
                  <a:pt x="2366618" y="0"/>
                </a:cubicBezTo>
                <a:cubicBezTo>
                  <a:pt x="2607076" y="618"/>
                  <a:pt x="2782576" y="22286"/>
                  <a:pt x="3130265" y="0"/>
                </a:cubicBezTo>
                <a:cubicBezTo>
                  <a:pt x="3485102" y="-1083"/>
                  <a:pt x="3597881" y="5303"/>
                  <a:pt x="3893912" y="0"/>
                </a:cubicBezTo>
                <a:cubicBezTo>
                  <a:pt x="4179509" y="-6902"/>
                  <a:pt x="4204024" y="-12021"/>
                  <a:pt x="4354852" y="0"/>
                </a:cubicBezTo>
                <a:cubicBezTo>
                  <a:pt x="4496909" y="-5159"/>
                  <a:pt x="4758028" y="-2917"/>
                  <a:pt x="5042822" y="0"/>
                </a:cubicBezTo>
                <a:cubicBezTo>
                  <a:pt x="5205152" y="2315"/>
                  <a:pt x="5431899" y="31269"/>
                  <a:pt x="5730792" y="0"/>
                </a:cubicBezTo>
                <a:cubicBezTo>
                  <a:pt x="5952594" y="4661"/>
                  <a:pt x="6008670" y="3898"/>
                  <a:pt x="6191732" y="0"/>
                </a:cubicBezTo>
                <a:cubicBezTo>
                  <a:pt x="6359760" y="12065"/>
                  <a:pt x="6528988" y="-31480"/>
                  <a:pt x="6728349" y="0"/>
                </a:cubicBezTo>
                <a:cubicBezTo>
                  <a:pt x="6938968" y="62595"/>
                  <a:pt x="7216622" y="-19753"/>
                  <a:pt x="7567673" y="0"/>
                </a:cubicBezTo>
                <a:cubicBezTo>
                  <a:pt x="7567095" y="263246"/>
                  <a:pt x="7555853" y="426558"/>
                  <a:pt x="7567673" y="567130"/>
                </a:cubicBezTo>
                <a:cubicBezTo>
                  <a:pt x="7608231" y="713234"/>
                  <a:pt x="7593772" y="863693"/>
                  <a:pt x="7567673" y="1090634"/>
                </a:cubicBezTo>
                <a:cubicBezTo>
                  <a:pt x="7337954" y="1089126"/>
                  <a:pt x="7124789" y="1160857"/>
                  <a:pt x="6804026" y="1090634"/>
                </a:cubicBezTo>
                <a:cubicBezTo>
                  <a:pt x="6533532" y="1093665"/>
                  <a:pt x="6215017" y="1115513"/>
                  <a:pt x="5964702" y="1090634"/>
                </a:cubicBezTo>
                <a:cubicBezTo>
                  <a:pt x="5736524" y="1047348"/>
                  <a:pt x="5652926" y="1118408"/>
                  <a:pt x="5352409" y="1090634"/>
                </a:cubicBezTo>
                <a:cubicBezTo>
                  <a:pt x="5070681" y="1083136"/>
                  <a:pt x="4765182" y="1137332"/>
                  <a:pt x="4588762" y="1090634"/>
                </a:cubicBezTo>
                <a:cubicBezTo>
                  <a:pt x="4409480" y="1060374"/>
                  <a:pt x="4123541" y="1090669"/>
                  <a:pt x="3976468" y="1090634"/>
                </a:cubicBezTo>
                <a:cubicBezTo>
                  <a:pt x="3830663" y="1109921"/>
                  <a:pt x="3613478" y="1080811"/>
                  <a:pt x="3515528" y="1090634"/>
                </a:cubicBezTo>
                <a:cubicBezTo>
                  <a:pt x="3435644" y="1106115"/>
                  <a:pt x="3172553" y="1111782"/>
                  <a:pt x="3054588" y="1090634"/>
                </a:cubicBezTo>
                <a:cubicBezTo>
                  <a:pt x="2926356" y="1062194"/>
                  <a:pt x="2620121" y="1061936"/>
                  <a:pt x="2290941" y="1090634"/>
                </a:cubicBezTo>
                <a:cubicBezTo>
                  <a:pt x="1961578" y="1136737"/>
                  <a:pt x="1636975" y="1118419"/>
                  <a:pt x="1451617" y="1090634"/>
                </a:cubicBezTo>
                <a:cubicBezTo>
                  <a:pt x="1267445" y="1072234"/>
                  <a:pt x="1029599" y="1065965"/>
                  <a:pt x="687970" y="1090634"/>
                </a:cubicBezTo>
                <a:cubicBezTo>
                  <a:pt x="296659" y="1130976"/>
                  <a:pt x="184738" y="1096609"/>
                  <a:pt x="0" y="1090634"/>
                </a:cubicBezTo>
                <a:cubicBezTo>
                  <a:pt x="5221" y="938636"/>
                  <a:pt x="-5607" y="707052"/>
                  <a:pt x="0" y="578036"/>
                </a:cubicBezTo>
                <a:cubicBezTo>
                  <a:pt x="-27704" y="402713"/>
                  <a:pt x="8077" y="285369"/>
                  <a:pt x="0" y="0"/>
                </a:cubicBezTo>
                <a:close/>
              </a:path>
              <a:path w="7567673" h="1090634" fill="none" stroke="0" extrusionOk="0">
                <a:moveTo>
                  <a:pt x="0" y="0"/>
                </a:moveTo>
                <a:cubicBezTo>
                  <a:pt x="203325" y="-6799"/>
                  <a:pt x="274087" y="6553"/>
                  <a:pt x="536617" y="0"/>
                </a:cubicBezTo>
                <a:cubicBezTo>
                  <a:pt x="792138" y="6566"/>
                  <a:pt x="853428" y="-12199"/>
                  <a:pt x="1148910" y="0"/>
                </a:cubicBezTo>
                <a:cubicBezTo>
                  <a:pt x="1446619" y="6843"/>
                  <a:pt x="1485390" y="2435"/>
                  <a:pt x="1685527" y="0"/>
                </a:cubicBezTo>
                <a:cubicBezTo>
                  <a:pt x="1867320" y="-56598"/>
                  <a:pt x="2174090" y="10196"/>
                  <a:pt x="2449174" y="0"/>
                </a:cubicBezTo>
                <a:cubicBezTo>
                  <a:pt x="2717682" y="-39742"/>
                  <a:pt x="2730370" y="-4650"/>
                  <a:pt x="2910114" y="0"/>
                </a:cubicBezTo>
                <a:cubicBezTo>
                  <a:pt x="3076037" y="393"/>
                  <a:pt x="3245027" y="-2883"/>
                  <a:pt x="3446731" y="0"/>
                </a:cubicBezTo>
                <a:cubicBezTo>
                  <a:pt x="3662405" y="-43641"/>
                  <a:pt x="3864451" y="-32104"/>
                  <a:pt x="4134701" y="0"/>
                </a:cubicBezTo>
                <a:cubicBezTo>
                  <a:pt x="4381314" y="19759"/>
                  <a:pt x="4379489" y="-2437"/>
                  <a:pt x="4595641" y="0"/>
                </a:cubicBezTo>
                <a:cubicBezTo>
                  <a:pt x="4762348" y="-3763"/>
                  <a:pt x="5062885" y="-74674"/>
                  <a:pt x="5283612" y="0"/>
                </a:cubicBezTo>
                <a:cubicBezTo>
                  <a:pt x="5529349" y="14810"/>
                  <a:pt x="5820895" y="55464"/>
                  <a:pt x="5971582" y="0"/>
                </a:cubicBezTo>
                <a:cubicBezTo>
                  <a:pt x="6156308" y="-28266"/>
                  <a:pt x="6352378" y="23485"/>
                  <a:pt x="6583876" y="0"/>
                </a:cubicBezTo>
                <a:cubicBezTo>
                  <a:pt x="6810075" y="1499"/>
                  <a:pt x="7365557" y="-30717"/>
                  <a:pt x="7567673" y="0"/>
                </a:cubicBezTo>
                <a:cubicBezTo>
                  <a:pt x="7549503" y="167176"/>
                  <a:pt x="7571177" y="374070"/>
                  <a:pt x="7567673" y="556223"/>
                </a:cubicBezTo>
                <a:cubicBezTo>
                  <a:pt x="7538954" y="767977"/>
                  <a:pt x="7539326" y="970002"/>
                  <a:pt x="7567673" y="1090634"/>
                </a:cubicBezTo>
                <a:cubicBezTo>
                  <a:pt x="7243209" y="1051128"/>
                  <a:pt x="7134342" y="1103687"/>
                  <a:pt x="6804026" y="1090634"/>
                </a:cubicBezTo>
                <a:cubicBezTo>
                  <a:pt x="6466470" y="1069642"/>
                  <a:pt x="6333707" y="1092486"/>
                  <a:pt x="6116056" y="1090634"/>
                </a:cubicBezTo>
                <a:cubicBezTo>
                  <a:pt x="5907190" y="1110618"/>
                  <a:pt x="5849476" y="1100043"/>
                  <a:pt x="5655116" y="1090634"/>
                </a:cubicBezTo>
                <a:cubicBezTo>
                  <a:pt x="5450164" y="1082329"/>
                  <a:pt x="5303715" y="1116698"/>
                  <a:pt x="5194176" y="1090634"/>
                </a:cubicBezTo>
                <a:cubicBezTo>
                  <a:pt x="5093282" y="1109006"/>
                  <a:pt x="4907978" y="1085180"/>
                  <a:pt x="4733235" y="1090634"/>
                </a:cubicBezTo>
                <a:cubicBezTo>
                  <a:pt x="4519216" y="1112152"/>
                  <a:pt x="4365803" y="1075305"/>
                  <a:pt x="4045265" y="1090634"/>
                </a:cubicBezTo>
                <a:cubicBezTo>
                  <a:pt x="3703051" y="1139397"/>
                  <a:pt x="3359528" y="1140024"/>
                  <a:pt x="3205941" y="1090634"/>
                </a:cubicBezTo>
                <a:cubicBezTo>
                  <a:pt x="3011790" y="1044659"/>
                  <a:pt x="2873123" y="1048450"/>
                  <a:pt x="2517971" y="1090634"/>
                </a:cubicBezTo>
                <a:cubicBezTo>
                  <a:pt x="2176748" y="1113436"/>
                  <a:pt x="2170996" y="1109977"/>
                  <a:pt x="2057031" y="1090634"/>
                </a:cubicBezTo>
                <a:cubicBezTo>
                  <a:pt x="1963312" y="1083544"/>
                  <a:pt x="1665504" y="1070903"/>
                  <a:pt x="1520414" y="1090634"/>
                </a:cubicBezTo>
                <a:cubicBezTo>
                  <a:pt x="1405689" y="1087431"/>
                  <a:pt x="867690" y="1044286"/>
                  <a:pt x="681091" y="1090634"/>
                </a:cubicBezTo>
                <a:cubicBezTo>
                  <a:pt x="483852" y="1092066"/>
                  <a:pt x="323522" y="1140642"/>
                  <a:pt x="0" y="1090634"/>
                </a:cubicBezTo>
                <a:cubicBezTo>
                  <a:pt x="11955" y="890003"/>
                  <a:pt x="-21025" y="743354"/>
                  <a:pt x="0" y="523504"/>
                </a:cubicBezTo>
                <a:cubicBezTo>
                  <a:pt x="-4213" y="330718"/>
                  <a:pt x="23281" y="156119"/>
                  <a:pt x="0" y="0"/>
                </a:cubicBezTo>
                <a:close/>
              </a:path>
            </a:pathLst>
          </a:custGeom>
          <a:solidFill>
            <a:schemeClr val="accent6"/>
          </a:solidFill>
          <a:ln>
            <a:solidFill>
              <a:schemeClr val="accent6">
                <a:lumMod val="75000"/>
              </a:schemeClr>
            </a:solidFill>
            <a:extLst>
              <a:ext uri="{C807C97D-BFC1-408E-A445-0C87EB9F89A2}">
                <ask:lineSketchStyleProps xmlns:ask="http://schemas.microsoft.com/office/drawing/2018/sketchyshapes" sd="526203158">
                  <a:custGeom>
                    <a:avLst/>
                    <a:gdLst>
                      <a:gd name="connsiteX0" fmla="*/ 0 w 7567673"/>
                      <a:gd name="connsiteY0" fmla="*/ 0 h 1090634"/>
                      <a:gd name="connsiteX1" fmla="*/ 536617 w 7567673"/>
                      <a:gd name="connsiteY1" fmla="*/ 0 h 1090634"/>
                      <a:gd name="connsiteX2" fmla="*/ 1148910 w 7567673"/>
                      <a:gd name="connsiteY2" fmla="*/ 0 h 1090634"/>
                      <a:gd name="connsiteX3" fmla="*/ 1685527 w 7567673"/>
                      <a:gd name="connsiteY3" fmla="*/ 0 h 1090634"/>
                      <a:gd name="connsiteX4" fmla="*/ 2449174 w 7567673"/>
                      <a:gd name="connsiteY4" fmla="*/ 0 h 1090634"/>
                      <a:gd name="connsiteX5" fmla="*/ 2910114 w 7567673"/>
                      <a:gd name="connsiteY5" fmla="*/ 0 h 1090634"/>
                      <a:gd name="connsiteX6" fmla="*/ 3446731 w 7567673"/>
                      <a:gd name="connsiteY6" fmla="*/ 0 h 1090634"/>
                      <a:gd name="connsiteX7" fmla="*/ 4134701 w 7567673"/>
                      <a:gd name="connsiteY7" fmla="*/ 0 h 1090634"/>
                      <a:gd name="connsiteX8" fmla="*/ 4595641 w 7567673"/>
                      <a:gd name="connsiteY8" fmla="*/ 0 h 1090634"/>
                      <a:gd name="connsiteX9" fmla="*/ 5283612 w 7567673"/>
                      <a:gd name="connsiteY9" fmla="*/ 0 h 1090634"/>
                      <a:gd name="connsiteX10" fmla="*/ 5971582 w 7567673"/>
                      <a:gd name="connsiteY10" fmla="*/ 0 h 1090634"/>
                      <a:gd name="connsiteX11" fmla="*/ 6583876 w 7567673"/>
                      <a:gd name="connsiteY11" fmla="*/ 0 h 1090634"/>
                      <a:gd name="connsiteX12" fmla="*/ 7567673 w 7567673"/>
                      <a:gd name="connsiteY12" fmla="*/ 0 h 1090634"/>
                      <a:gd name="connsiteX13" fmla="*/ 7567673 w 7567673"/>
                      <a:gd name="connsiteY13" fmla="*/ 556223 h 1090634"/>
                      <a:gd name="connsiteX14" fmla="*/ 7567673 w 7567673"/>
                      <a:gd name="connsiteY14" fmla="*/ 1090634 h 1090634"/>
                      <a:gd name="connsiteX15" fmla="*/ 6804026 w 7567673"/>
                      <a:gd name="connsiteY15" fmla="*/ 1090634 h 1090634"/>
                      <a:gd name="connsiteX16" fmla="*/ 6116056 w 7567673"/>
                      <a:gd name="connsiteY16" fmla="*/ 1090634 h 1090634"/>
                      <a:gd name="connsiteX17" fmla="*/ 5655116 w 7567673"/>
                      <a:gd name="connsiteY17" fmla="*/ 1090634 h 1090634"/>
                      <a:gd name="connsiteX18" fmla="*/ 5194176 w 7567673"/>
                      <a:gd name="connsiteY18" fmla="*/ 1090634 h 1090634"/>
                      <a:gd name="connsiteX19" fmla="*/ 4733235 w 7567673"/>
                      <a:gd name="connsiteY19" fmla="*/ 1090634 h 1090634"/>
                      <a:gd name="connsiteX20" fmla="*/ 4045265 w 7567673"/>
                      <a:gd name="connsiteY20" fmla="*/ 1090634 h 1090634"/>
                      <a:gd name="connsiteX21" fmla="*/ 3205941 w 7567673"/>
                      <a:gd name="connsiteY21" fmla="*/ 1090634 h 1090634"/>
                      <a:gd name="connsiteX22" fmla="*/ 2517971 w 7567673"/>
                      <a:gd name="connsiteY22" fmla="*/ 1090634 h 1090634"/>
                      <a:gd name="connsiteX23" fmla="*/ 2057031 w 7567673"/>
                      <a:gd name="connsiteY23" fmla="*/ 1090634 h 1090634"/>
                      <a:gd name="connsiteX24" fmla="*/ 1520414 w 7567673"/>
                      <a:gd name="connsiteY24" fmla="*/ 1090634 h 1090634"/>
                      <a:gd name="connsiteX25" fmla="*/ 681091 w 7567673"/>
                      <a:gd name="connsiteY25" fmla="*/ 1090634 h 1090634"/>
                      <a:gd name="connsiteX26" fmla="*/ 0 w 7567673"/>
                      <a:gd name="connsiteY26" fmla="*/ 1090634 h 1090634"/>
                      <a:gd name="connsiteX27" fmla="*/ 0 w 7567673"/>
                      <a:gd name="connsiteY27" fmla="*/ 523504 h 1090634"/>
                      <a:gd name="connsiteX28" fmla="*/ 0 w 7567673"/>
                      <a:gd name="connsiteY28" fmla="*/ 0 h 109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67673" h="1090634" fill="none" extrusionOk="0">
                        <a:moveTo>
                          <a:pt x="0" y="0"/>
                        </a:moveTo>
                        <a:cubicBezTo>
                          <a:pt x="192093" y="-19732"/>
                          <a:pt x="275403" y="2005"/>
                          <a:pt x="536617" y="0"/>
                        </a:cubicBezTo>
                        <a:cubicBezTo>
                          <a:pt x="797831" y="-2005"/>
                          <a:pt x="851588" y="-8736"/>
                          <a:pt x="1148910" y="0"/>
                        </a:cubicBezTo>
                        <a:cubicBezTo>
                          <a:pt x="1446232" y="8736"/>
                          <a:pt x="1494908" y="9700"/>
                          <a:pt x="1685527" y="0"/>
                        </a:cubicBezTo>
                        <a:cubicBezTo>
                          <a:pt x="1876146" y="-9700"/>
                          <a:pt x="2181094" y="35770"/>
                          <a:pt x="2449174" y="0"/>
                        </a:cubicBezTo>
                        <a:cubicBezTo>
                          <a:pt x="2717254" y="-35770"/>
                          <a:pt x="2729996" y="-5394"/>
                          <a:pt x="2910114" y="0"/>
                        </a:cubicBezTo>
                        <a:cubicBezTo>
                          <a:pt x="3090232" y="5394"/>
                          <a:pt x="3256828" y="21690"/>
                          <a:pt x="3446731" y="0"/>
                        </a:cubicBezTo>
                        <a:cubicBezTo>
                          <a:pt x="3636634" y="-21690"/>
                          <a:pt x="3884627" y="-21020"/>
                          <a:pt x="4134701" y="0"/>
                        </a:cubicBezTo>
                        <a:cubicBezTo>
                          <a:pt x="4384775" y="21020"/>
                          <a:pt x="4375092" y="-1733"/>
                          <a:pt x="4595641" y="0"/>
                        </a:cubicBezTo>
                        <a:cubicBezTo>
                          <a:pt x="4816190" y="1733"/>
                          <a:pt x="5031827" y="-30191"/>
                          <a:pt x="5283612" y="0"/>
                        </a:cubicBezTo>
                        <a:cubicBezTo>
                          <a:pt x="5535397" y="30191"/>
                          <a:pt x="5778648" y="33568"/>
                          <a:pt x="5971582" y="0"/>
                        </a:cubicBezTo>
                        <a:cubicBezTo>
                          <a:pt x="6164516" y="-33568"/>
                          <a:pt x="6336944" y="-10545"/>
                          <a:pt x="6583876" y="0"/>
                        </a:cubicBezTo>
                        <a:cubicBezTo>
                          <a:pt x="6830808" y="10545"/>
                          <a:pt x="7360768" y="6922"/>
                          <a:pt x="7567673" y="0"/>
                        </a:cubicBezTo>
                        <a:cubicBezTo>
                          <a:pt x="7583910" y="164758"/>
                          <a:pt x="7593930" y="364285"/>
                          <a:pt x="7567673" y="556223"/>
                        </a:cubicBezTo>
                        <a:cubicBezTo>
                          <a:pt x="7541416" y="748161"/>
                          <a:pt x="7542991" y="938676"/>
                          <a:pt x="7567673" y="1090634"/>
                        </a:cubicBezTo>
                        <a:cubicBezTo>
                          <a:pt x="7253279" y="1073976"/>
                          <a:pt x="7124410" y="1102838"/>
                          <a:pt x="6804026" y="1090634"/>
                        </a:cubicBezTo>
                        <a:cubicBezTo>
                          <a:pt x="6483642" y="1078430"/>
                          <a:pt x="6325349" y="1078680"/>
                          <a:pt x="6116056" y="1090634"/>
                        </a:cubicBezTo>
                        <a:cubicBezTo>
                          <a:pt x="5906763" y="1102589"/>
                          <a:pt x="5844223" y="1097944"/>
                          <a:pt x="5655116" y="1090634"/>
                        </a:cubicBezTo>
                        <a:cubicBezTo>
                          <a:pt x="5466009" y="1083324"/>
                          <a:pt x="5309176" y="1094311"/>
                          <a:pt x="5194176" y="1090634"/>
                        </a:cubicBezTo>
                        <a:cubicBezTo>
                          <a:pt x="5079176" y="1086957"/>
                          <a:pt x="4919792" y="1072332"/>
                          <a:pt x="4733235" y="1090634"/>
                        </a:cubicBezTo>
                        <a:cubicBezTo>
                          <a:pt x="4546678" y="1108936"/>
                          <a:pt x="4361532" y="1075112"/>
                          <a:pt x="4045265" y="1090634"/>
                        </a:cubicBezTo>
                        <a:cubicBezTo>
                          <a:pt x="3728998" y="1106157"/>
                          <a:pt x="3397580" y="1125514"/>
                          <a:pt x="3205941" y="1090634"/>
                        </a:cubicBezTo>
                        <a:cubicBezTo>
                          <a:pt x="3014302" y="1055754"/>
                          <a:pt x="2858789" y="1068161"/>
                          <a:pt x="2517971" y="1090634"/>
                        </a:cubicBezTo>
                        <a:cubicBezTo>
                          <a:pt x="2177153" y="1113108"/>
                          <a:pt x="2171891" y="1108584"/>
                          <a:pt x="2057031" y="1090634"/>
                        </a:cubicBezTo>
                        <a:cubicBezTo>
                          <a:pt x="1942171" y="1072684"/>
                          <a:pt x="1677880" y="1076660"/>
                          <a:pt x="1520414" y="1090634"/>
                        </a:cubicBezTo>
                        <a:cubicBezTo>
                          <a:pt x="1362948" y="1104608"/>
                          <a:pt x="874733" y="1054551"/>
                          <a:pt x="681091" y="1090634"/>
                        </a:cubicBezTo>
                        <a:cubicBezTo>
                          <a:pt x="487449" y="1126717"/>
                          <a:pt x="319336" y="1121528"/>
                          <a:pt x="0" y="1090634"/>
                        </a:cubicBezTo>
                        <a:cubicBezTo>
                          <a:pt x="14586" y="887091"/>
                          <a:pt x="-14928" y="736207"/>
                          <a:pt x="0" y="523504"/>
                        </a:cubicBezTo>
                        <a:cubicBezTo>
                          <a:pt x="14928" y="310801"/>
                          <a:pt x="23343" y="159528"/>
                          <a:pt x="0" y="0"/>
                        </a:cubicBezTo>
                        <a:close/>
                      </a:path>
                      <a:path w="7567673" h="1090634" stroke="0" extrusionOk="0">
                        <a:moveTo>
                          <a:pt x="0" y="0"/>
                        </a:moveTo>
                        <a:cubicBezTo>
                          <a:pt x="185821" y="-27184"/>
                          <a:pt x="548280" y="41547"/>
                          <a:pt x="839324" y="0"/>
                        </a:cubicBezTo>
                        <a:cubicBezTo>
                          <a:pt x="1130368" y="-41547"/>
                          <a:pt x="1263766" y="-17876"/>
                          <a:pt x="1602971" y="0"/>
                        </a:cubicBezTo>
                        <a:cubicBezTo>
                          <a:pt x="1942176" y="17876"/>
                          <a:pt x="2128718" y="3640"/>
                          <a:pt x="2366618" y="0"/>
                        </a:cubicBezTo>
                        <a:cubicBezTo>
                          <a:pt x="2604518" y="-3640"/>
                          <a:pt x="2773037" y="-11179"/>
                          <a:pt x="3130265" y="0"/>
                        </a:cubicBezTo>
                        <a:cubicBezTo>
                          <a:pt x="3487493" y="11179"/>
                          <a:pt x="3604274" y="5400"/>
                          <a:pt x="3893912" y="0"/>
                        </a:cubicBezTo>
                        <a:cubicBezTo>
                          <a:pt x="4183550" y="-5400"/>
                          <a:pt x="4204358" y="-8493"/>
                          <a:pt x="4354852" y="0"/>
                        </a:cubicBezTo>
                        <a:cubicBezTo>
                          <a:pt x="4505346" y="8493"/>
                          <a:pt x="4794078" y="-826"/>
                          <a:pt x="5042822" y="0"/>
                        </a:cubicBezTo>
                        <a:cubicBezTo>
                          <a:pt x="5291566" y="826"/>
                          <a:pt x="5504975" y="1"/>
                          <a:pt x="5730792" y="0"/>
                        </a:cubicBezTo>
                        <a:cubicBezTo>
                          <a:pt x="5956609" y="-1"/>
                          <a:pt x="6003554" y="4880"/>
                          <a:pt x="6191732" y="0"/>
                        </a:cubicBezTo>
                        <a:cubicBezTo>
                          <a:pt x="6379910" y="-4880"/>
                          <a:pt x="6522059" y="-23154"/>
                          <a:pt x="6728349" y="0"/>
                        </a:cubicBezTo>
                        <a:cubicBezTo>
                          <a:pt x="6934639" y="23154"/>
                          <a:pt x="7170344" y="-1180"/>
                          <a:pt x="7567673" y="0"/>
                        </a:cubicBezTo>
                        <a:cubicBezTo>
                          <a:pt x="7543235" y="257477"/>
                          <a:pt x="7540335" y="418624"/>
                          <a:pt x="7567673" y="567130"/>
                        </a:cubicBezTo>
                        <a:cubicBezTo>
                          <a:pt x="7595012" y="715636"/>
                          <a:pt x="7586529" y="879087"/>
                          <a:pt x="7567673" y="1090634"/>
                        </a:cubicBezTo>
                        <a:cubicBezTo>
                          <a:pt x="7382949" y="1093313"/>
                          <a:pt x="7075450" y="1128149"/>
                          <a:pt x="6804026" y="1090634"/>
                        </a:cubicBezTo>
                        <a:cubicBezTo>
                          <a:pt x="6532602" y="1053119"/>
                          <a:pt x="6200452" y="1118696"/>
                          <a:pt x="5964702" y="1090634"/>
                        </a:cubicBezTo>
                        <a:cubicBezTo>
                          <a:pt x="5728952" y="1062572"/>
                          <a:pt x="5643123" y="1107761"/>
                          <a:pt x="5352409" y="1090634"/>
                        </a:cubicBezTo>
                        <a:cubicBezTo>
                          <a:pt x="5061695" y="1073507"/>
                          <a:pt x="4751294" y="1115435"/>
                          <a:pt x="4588762" y="1090634"/>
                        </a:cubicBezTo>
                        <a:cubicBezTo>
                          <a:pt x="4426230" y="1065833"/>
                          <a:pt x="4118811" y="1085715"/>
                          <a:pt x="3976468" y="1090634"/>
                        </a:cubicBezTo>
                        <a:cubicBezTo>
                          <a:pt x="3834125" y="1095553"/>
                          <a:pt x="3609778" y="1085083"/>
                          <a:pt x="3515528" y="1090634"/>
                        </a:cubicBezTo>
                        <a:cubicBezTo>
                          <a:pt x="3421278" y="1096185"/>
                          <a:pt x="3181888" y="1097514"/>
                          <a:pt x="3054588" y="1090634"/>
                        </a:cubicBezTo>
                        <a:cubicBezTo>
                          <a:pt x="2927288" y="1083754"/>
                          <a:pt x="2606073" y="1057109"/>
                          <a:pt x="2290941" y="1090634"/>
                        </a:cubicBezTo>
                        <a:cubicBezTo>
                          <a:pt x="1975809" y="1124159"/>
                          <a:pt x="1635674" y="1123767"/>
                          <a:pt x="1451617" y="1090634"/>
                        </a:cubicBezTo>
                        <a:cubicBezTo>
                          <a:pt x="1267560" y="1057501"/>
                          <a:pt x="1055335" y="1057551"/>
                          <a:pt x="687970" y="1090634"/>
                        </a:cubicBezTo>
                        <a:cubicBezTo>
                          <a:pt x="320605" y="1123717"/>
                          <a:pt x="187028" y="1105791"/>
                          <a:pt x="0" y="1090634"/>
                        </a:cubicBezTo>
                        <a:cubicBezTo>
                          <a:pt x="-22853" y="929397"/>
                          <a:pt x="18826" y="722813"/>
                          <a:pt x="0" y="578036"/>
                        </a:cubicBezTo>
                        <a:cubicBezTo>
                          <a:pt x="-18826" y="433259"/>
                          <a:pt x="17482" y="282072"/>
                          <a:pt x="0" y="0"/>
                        </a:cubicBezTo>
                        <a:close/>
                      </a:path>
                    </a:pathLst>
                  </a:custGeom>
                  <ask:type>
                    <ask:lineSketchFreehand/>
                  </ask:type>
                </ask:lineSketchStyleProps>
              </a:ext>
            </a:extLst>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p>
        </p:txBody>
      </p:sp>
      <p:sp>
        <p:nvSpPr>
          <p:cNvPr id="8" name="矩形 25"/>
          <p:cNvSpPr/>
          <p:nvPr/>
        </p:nvSpPr>
        <p:spPr bwMode="auto">
          <a:xfrm>
            <a:off x="1178214" y="2226603"/>
            <a:ext cx="7785312" cy="1131957"/>
          </a:xfrm>
          <a:custGeom>
            <a:avLst/>
            <a:gdLst>
              <a:gd name="connsiteX0" fmla="*/ 0 w 7785312"/>
              <a:gd name="connsiteY0" fmla="*/ 0 h 1131957"/>
              <a:gd name="connsiteX1" fmla="*/ 804482 w 7785312"/>
              <a:gd name="connsiteY1" fmla="*/ 0 h 1131957"/>
              <a:gd name="connsiteX2" fmla="*/ 1375405 w 7785312"/>
              <a:gd name="connsiteY2" fmla="*/ 0 h 1131957"/>
              <a:gd name="connsiteX3" fmla="*/ 2179887 w 7785312"/>
              <a:gd name="connsiteY3" fmla="*/ 0 h 1131957"/>
              <a:gd name="connsiteX4" fmla="*/ 2750810 w 7785312"/>
              <a:gd name="connsiteY4" fmla="*/ 0 h 1131957"/>
              <a:gd name="connsiteX5" fmla="*/ 3399586 w 7785312"/>
              <a:gd name="connsiteY5" fmla="*/ 0 h 1131957"/>
              <a:gd name="connsiteX6" fmla="*/ 3892656 w 7785312"/>
              <a:gd name="connsiteY6" fmla="*/ 0 h 1131957"/>
              <a:gd name="connsiteX7" fmla="*/ 4307873 w 7785312"/>
              <a:gd name="connsiteY7" fmla="*/ 0 h 1131957"/>
              <a:gd name="connsiteX8" fmla="*/ 4800942 w 7785312"/>
              <a:gd name="connsiteY8" fmla="*/ 0 h 1131957"/>
              <a:gd name="connsiteX9" fmla="*/ 5449718 w 7785312"/>
              <a:gd name="connsiteY9" fmla="*/ 0 h 1131957"/>
              <a:gd name="connsiteX10" fmla="*/ 6176348 w 7785312"/>
              <a:gd name="connsiteY10" fmla="*/ 0 h 1131957"/>
              <a:gd name="connsiteX11" fmla="*/ 6747270 w 7785312"/>
              <a:gd name="connsiteY11" fmla="*/ 0 h 1131957"/>
              <a:gd name="connsiteX12" fmla="*/ 7785312 w 7785312"/>
              <a:gd name="connsiteY12" fmla="*/ 0 h 1131957"/>
              <a:gd name="connsiteX13" fmla="*/ 7785312 w 7785312"/>
              <a:gd name="connsiteY13" fmla="*/ 588618 h 1131957"/>
              <a:gd name="connsiteX14" fmla="*/ 7785312 w 7785312"/>
              <a:gd name="connsiteY14" fmla="*/ 1131957 h 1131957"/>
              <a:gd name="connsiteX15" fmla="*/ 7214389 w 7785312"/>
              <a:gd name="connsiteY15" fmla="*/ 1131957 h 1131957"/>
              <a:gd name="connsiteX16" fmla="*/ 6643466 w 7785312"/>
              <a:gd name="connsiteY16" fmla="*/ 1131957 h 1131957"/>
              <a:gd name="connsiteX17" fmla="*/ 5994690 w 7785312"/>
              <a:gd name="connsiteY17" fmla="*/ 1131957 h 1131957"/>
              <a:gd name="connsiteX18" fmla="*/ 5345914 w 7785312"/>
              <a:gd name="connsiteY18" fmla="*/ 1131957 h 1131957"/>
              <a:gd name="connsiteX19" fmla="*/ 4852844 w 7785312"/>
              <a:gd name="connsiteY19" fmla="*/ 1131957 h 1131957"/>
              <a:gd name="connsiteX20" fmla="*/ 4048362 w 7785312"/>
              <a:gd name="connsiteY20" fmla="*/ 1131957 h 1131957"/>
              <a:gd name="connsiteX21" fmla="*/ 3477439 w 7785312"/>
              <a:gd name="connsiteY21" fmla="*/ 1131957 h 1131957"/>
              <a:gd name="connsiteX22" fmla="*/ 2750810 w 7785312"/>
              <a:gd name="connsiteY22" fmla="*/ 1131957 h 1131957"/>
              <a:gd name="connsiteX23" fmla="*/ 2179887 w 7785312"/>
              <a:gd name="connsiteY23" fmla="*/ 1131957 h 1131957"/>
              <a:gd name="connsiteX24" fmla="*/ 1764671 w 7785312"/>
              <a:gd name="connsiteY24" fmla="*/ 1131957 h 1131957"/>
              <a:gd name="connsiteX25" fmla="*/ 1115895 w 7785312"/>
              <a:gd name="connsiteY25" fmla="*/ 1131957 h 1131957"/>
              <a:gd name="connsiteX26" fmla="*/ 622825 w 7785312"/>
              <a:gd name="connsiteY26" fmla="*/ 1131957 h 1131957"/>
              <a:gd name="connsiteX27" fmla="*/ 0 w 7785312"/>
              <a:gd name="connsiteY27" fmla="*/ 1131957 h 1131957"/>
              <a:gd name="connsiteX28" fmla="*/ 0 w 7785312"/>
              <a:gd name="connsiteY28" fmla="*/ 599937 h 1131957"/>
              <a:gd name="connsiteX29" fmla="*/ 0 w 7785312"/>
              <a:gd name="connsiteY29" fmla="*/ 0 h 1131957"/>
              <a:gd name="connsiteX0" fmla="*/ 0 w 7785312"/>
              <a:gd name="connsiteY0" fmla="*/ 0 h 1131957"/>
              <a:gd name="connsiteX1" fmla="*/ 726629 w 7785312"/>
              <a:gd name="connsiteY1" fmla="*/ 0 h 1131957"/>
              <a:gd name="connsiteX2" fmla="*/ 1219699 w 7785312"/>
              <a:gd name="connsiteY2" fmla="*/ 0 h 1131957"/>
              <a:gd name="connsiteX3" fmla="*/ 1790622 w 7785312"/>
              <a:gd name="connsiteY3" fmla="*/ 0 h 1131957"/>
              <a:gd name="connsiteX4" fmla="*/ 2439398 w 7785312"/>
              <a:gd name="connsiteY4" fmla="*/ 0 h 1131957"/>
              <a:gd name="connsiteX5" fmla="*/ 3166027 w 7785312"/>
              <a:gd name="connsiteY5" fmla="*/ 0 h 1131957"/>
              <a:gd name="connsiteX6" fmla="*/ 3736950 w 7785312"/>
              <a:gd name="connsiteY6" fmla="*/ 0 h 1131957"/>
              <a:gd name="connsiteX7" fmla="*/ 4385726 w 7785312"/>
              <a:gd name="connsiteY7" fmla="*/ 0 h 1131957"/>
              <a:gd name="connsiteX8" fmla="*/ 5190208 w 7785312"/>
              <a:gd name="connsiteY8" fmla="*/ 0 h 1131957"/>
              <a:gd name="connsiteX9" fmla="*/ 5916837 w 7785312"/>
              <a:gd name="connsiteY9" fmla="*/ 0 h 1131957"/>
              <a:gd name="connsiteX10" fmla="*/ 6487760 w 7785312"/>
              <a:gd name="connsiteY10" fmla="*/ 0 h 1131957"/>
              <a:gd name="connsiteX11" fmla="*/ 7214389 w 7785312"/>
              <a:gd name="connsiteY11" fmla="*/ 0 h 1131957"/>
              <a:gd name="connsiteX12" fmla="*/ 7785312 w 7785312"/>
              <a:gd name="connsiteY12" fmla="*/ 0 h 1131957"/>
              <a:gd name="connsiteX13" fmla="*/ 7785312 w 7785312"/>
              <a:gd name="connsiteY13" fmla="*/ 565979 h 1131957"/>
              <a:gd name="connsiteX14" fmla="*/ 7785312 w 7785312"/>
              <a:gd name="connsiteY14" fmla="*/ 1131957 h 1131957"/>
              <a:gd name="connsiteX15" fmla="*/ 7058683 w 7785312"/>
              <a:gd name="connsiteY15" fmla="*/ 1131957 h 1131957"/>
              <a:gd name="connsiteX16" fmla="*/ 6254201 w 7785312"/>
              <a:gd name="connsiteY16" fmla="*/ 1131957 h 1131957"/>
              <a:gd name="connsiteX17" fmla="*/ 5605425 w 7785312"/>
              <a:gd name="connsiteY17" fmla="*/ 1131957 h 1131957"/>
              <a:gd name="connsiteX18" fmla="*/ 5112355 w 7785312"/>
              <a:gd name="connsiteY18" fmla="*/ 1131957 h 1131957"/>
              <a:gd name="connsiteX19" fmla="*/ 4697138 w 7785312"/>
              <a:gd name="connsiteY19" fmla="*/ 1131957 h 1131957"/>
              <a:gd name="connsiteX20" fmla="*/ 3970509 w 7785312"/>
              <a:gd name="connsiteY20" fmla="*/ 1131957 h 1131957"/>
              <a:gd name="connsiteX21" fmla="*/ 3399586 w 7785312"/>
              <a:gd name="connsiteY21" fmla="*/ 1131957 h 1131957"/>
              <a:gd name="connsiteX22" fmla="*/ 2750810 w 7785312"/>
              <a:gd name="connsiteY22" fmla="*/ 1131957 h 1131957"/>
              <a:gd name="connsiteX23" fmla="*/ 2024181 w 7785312"/>
              <a:gd name="connsiteY23" fmla="*/ 1131957 h 1131957"/>
              <a:gd name="connsiteX24" fmla="*/ 1297552 w 7785312"/>
              <a:gd name="connsiteY24" fmla="*/ 1131957 h 1131957"/>
              <a:gd name="connsiteX25" fmla="*/ 570923 w 7785312"/>
              <a:gd name="connsiteY25" fmla="*/ 1131957 h 1131957"/>
              <a:gd name="connsiteX26" fmla="*/ 0 w 7785312"/>
              <a:gd name="connsiteY26" fmla="*/ 1131957 h 1131957"/>
              <a:gd name="connsiteX27" fmla="*/ 0 w 7785312"/>
              <a:gd name="connsiteY27" fmla="*/ 577298 h 1131957"/>
              <a:gd name="connsiteX28" fmla="*/ 0 w 7785312"/>
              <a:gd name="connsiteY28" fmla="*/ 0 h 11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85312" h="1131957" fill="none" extrusionOk="0">
                <a:moveTo>
                  <a:pt x="0" y="0"/>
                </a:moveTo>
                <a:cubicBezTo>
                  <a:pt x="288511" y="18705"/>
                  <a:pt x="617841" y="-35771"/>
                  <a:pt x="804482" y="0"/>
                </a:cubicBezTo>
                <a:cubicBezTo>
                  <a:pt x="1017693" y="19938"/>
                  <a:pt x="1113656" y="4127"/>
                  <a:pt x="1375405" y="0"/>
                </a:cubicBezTo>
                <a:cubicBezTo>
                  <a:pt x="1647429" y="-29260"/>
                  <a:pt x="1855068" y="59540"/>
                  <a:pt x="2179887" y="0"/>
                </a:cubicBezTo>
                <a:cubicBezTo>
                  <a:pt x="2505356" y="-30925"/>
                  <a:pt x="2504509" y="15794"/>
                  <a:pt x="2750810" y="0"/>
                </a:cubicBezTo>
                <a:cubicBezTo>
                  <a:pt x="2990111" y="-11139"/>
                  <a:pt x="3273789" y="-24403"/>
                  <a:pt x="3399586" y="0"/>
                </a:cubicBezTo>
                <a:cubicBezTo>
                  <a:pt x="3533823" y="-1994"/>
                  <a:pt x="3764845" y="23020"/>
                  <a:pt x="3892656" y="0"/>
                </a:cubicBezTo>
                <a:cubicBezTo>
                  <a:pt x="4013243" y="12857"/>
                  <a:pt x="4129453" y="12128"/>
                  <a:pt x="4307873" y="0"/>
                </a:cubicBezTo>
                <a:cubicBezTo>
                  <a:pt x="4470519" y="21533"/>
                  <a:pt x="4581954" y="-16249"/>
                  <a:pt x="4800942" y="0"/>
                </a:cubicBezTo>
                <a:cubicBezTo>
                  <a:pt x="5008205" y="16593"/>
                  <a:pt x="5307950" y="-18919"/>
                  <a:pt x="5449718" y="0"/>
                </a:cubicBezTo>
                <a:cubicBezTo>
                  <a:pt x="5598870" y="10796"/>
                  <a:pt x="5950226" y="-25157"/>
                  <a:pt x="6176348" y="0"/>
                </a:cubicBezTo>
                <a:cubicBezTo>
                  <a:pt x="6402712" y="25154"/>
                  <a:pt x="6533979" y="-9280"/>
                  <a:pt x="6747270" y="0"/>
                </a:cubicBezTo>
                <a:cubicBezTo>
                  <a:pt x="6956347" y="61055"/>
                  <a:pt x="7230348" y="14732"/>
                  <a:pt x="7785312" y="0"/>
                </a:cubicBezTo>
                <a:cubicBezTo>
                  <a:pt x="7820149" y="210368"/>
                  <a:pt x="7799483" y="443814"/>
                  <a:pt x="7785312" y="588618"/>
                </a:cubicBezTo>
                <a:cubicBezTo>
                  <a:pt x="7806269" y="750837"/>
                  <a:pt x="7769023" y="979968"/>
                  <a:pt x="7785312" y="1131957"/>
                </a:cubicBezTo>
                <a:cubicBezTo>
                  <a:pt x="7550290" y="1111381"/>
                  <a:pt x="7424151" y="1111918"/>
                  <a:pt x="7214389" y="1131957"/>
                </a:cubicBezTo>
                <a:cubicBezTo>
                  <a:pt x="6989483" y="1105933"/>
                  <a:pt x="6823675" y="1113892"/>
                  <a:pt x="6643466" y="1131957"/>
                </a:cubicBezTo>
                <a:cubicBezTo>
                  <a:pt x="6473384" y="1157851"/>
                  <a:pt x="6108929" y="1149677"/>
                  <a:pt x="5994690" y="1131957"/>
                </a:cubicBezTo>
                <a:cubicBezTo>
                  <a:pt x="5894152" y="1126091"/>
                  <a:pt x="5566901" y="1054968"/>
                  <a:pt x="5345914" y="1131957"/>
                </a:cubicBezTo>
                <a:cubicBezTo>
                  <a:pt x="5119956" y="1170546"/>
                  <a:pt x="5063552" y="1107180"/>
                  <a:pt x="4852844" y="1131957"/>
                </a:cubicBezTo>
                <a:cubicBezTo>
                  <a:pt x="4683341" y="1149945"/>
                  <a:pt x="4344041" y="1125922"/>
                  <a:pt x="4048362" y="1131957"/>
                </a:cubicBezTo>
                <a:cubicBezTo>
                  <a:pt x="3811624" y="1112196"/>
                  <a:pt x="3658159" y="1143597"/>
                  <a:pt x="3477439" y="1131957"/>
                </a:cubicBezTo>
                <a:cubicBezTo>
                  <a:pt x="3275883" y="1084336"/>
                  <a:pt x="2991785" y="1093393"/>
                  <a:pt x="2750810" y="1131957"/>
                </a:cubicBezTo>
                <a:cubicBezTo>
                  <a:pt x="2487901" y="1155475"/>
                  <a:pt x="2294834" y="1161350"/>
                  <a:pt x="2179887" y="1131957"/>
                </a:cubicBezTo>
                <a:cubicBezTo>
                  <a:pt x="2032329" y="1098413"/>
                  <a:pt x="1861216" y="1117478"/>
                  <a:pt x="1764671" y="1131957"/>
                </a:cubicBezTo>
                <a:cubicBezTo>
                  <a:pt x="1629916" y="1144379"/>
                  <a:pt x="1342062" y="1101149"/>
                  <a:pt x="1115895" y="1131957"/>
                </a:cubicBezTo>
                <a:cubicBezTo>
                  <a:pt x="916320" y="1160272"/>
                  <a:pt x="800072" y="1117108"/>
                  <a:pt x="622825" y="1131957"/>
                </a:cubicBezTo>
                <a:cubicBezTo>
                  <a:pt x="482203" y="1150635"/>
                  <a:pt x="305433" y="1151435"/>
                  <a:pt x="0" y="1131957"/>
                </a:cubicBezTo>
                <a:cubicBezTo>
                  <a:pt x="25679" y="939323"/>
                  <a:pt x="-41705" y="707913"/>
                  <a:pt x="0" y="599937"/>
                </a:cubicBezTo>
                <a:cubicBezTo>
                  <a:pt x="-11494" y="450519"/>
                  <a:pt x="15396" y="302549"/>
                  <a:pt x="0" y="0"/>
                </a:cubicBezTo>
                <a:close/>
              </a:path>
              <a:path w="7785312" h="1131957" stroke="0" extrusionOk="0">
                <a:moveTo>
                  <a:pt x="0" y="0"/>
                </a:moveTo>
                <a:cubicBezTo>
                  <a:pt x="365156" y="39342"/>
                  <a:pt x="453467" y="-25257"/>
                  <a:pt x="726629" y="0"/>
                </a:cubicBezTo>
                <a:cubicBezTo>
                  <a:pt x="1004169" y="24124"/>
                  <a:pt x="1057912" y="6861"/>
                  <a:pt x="1219699" y="0"/>
                </a:cubicBezTo>
                <a:cubicBezTo>
                  <a:pt x="1378834" y="-32957"/>
                  <a:pt x="1536384" y="-50237"/>
                  <a:pt x="1790622" y="0"/>
                </a:cubicBezTo>
                <a:cubicBezTo>
                  <a:pt x="2027509" y="5971"/>
                  <a:pt x="2201015" y="-3333"/>
                  <a:pt x="2439398" y="0"/>
                </a:cubicBezTo>
                <a:cubicBezTo>
                  <a:pt x="2682235" y="-16973"/>
                  <a:pt x="2849077" y="28112"/>
                  <a:pt x="3166027" y="0"/>
                </a:cubicBezTo>
                <a:cubicBezTo>
                  <a:pt x="3470192" y="-50410"/>
                  <a:pt x="3563674" y="13341"/>
                  <a:pt x="3736950" y="0"/>
                </a:cubicBezTo>
                <a:cubicBezTo>
                  <a:pt x="3864198" y="22131"/>
                  <a:pt x="4131775" y="-34864"/>
                  <a:pt x="4385726" y="0"/>
                </a:cubicBezTo>
                <a:cubicBezTo>
                  <a:pt x="4613922" y="20650"/>
                  <a:pt x="4890234" y="-73544"/>
                  <a:pt x="5190208" y="0"/>
                </a:cubicBezTo>
                <a:cubicBezTo>
                  <a:pt x="5468431" y="37828"/>
                  <a:pt x="5651547" y="15919"/>
                  <a:pt x="5916837" y="0"/>
                </a:cubicBezTo>
                <a:cubicBezTo>
                  <a:pt x="6161402" y="-43993"/>
                  <a:pt x="6274439" y="28164"/>
                  <a:pt x="6487760" y="0"/>
                </a:cubicBezTo>
                <a:cubicBezTo>
                  <a:pt x="6682409" y="-5296"/>
                  <a:pt x="7043074" y="25987"/>
                  <a:pt x="7214389" y="0"/>
                </a:cubicBezTo>
                <a:cubicBezTo>
                  <a:pt x="7382618" y="-45142"/>
                  <a:pt x="7529372" y="-14421"/>
                  <a:pt x="7785312" y="0"/>
                </a:cubicBezTo>
                <a:cubicBezTo>
                  <a:pt x="7793815" y="231167"/>
                  <a:pt x="7756088" y="387488"/>
                  <a:pt x="7785312" y="565979"/>
                </a:cubicBezTo>
                <a:cubicBezTo>
                  <a:pt x="7787831" y="752007"/>
                  <a:pt x="7796100" y="947332"/>
                  <a:pt x="7785312" y="1131957"/>
                </a:cubicBezTo>
                <a:cubicBezTo>
                  <a:pt x="7645457" y="1073087"/>
                  <a:pt x="7374276" y="1090310"/>
                  <a:pt x="7058683" y="1131957"/>
                </a:cubicBezTo>
                <a:cubicBezTo>
                  <a:pt x="6807441" y="1133083"/>
                  <a:pt x="6555945" y="1143591"/>
                  <a:pt x="6254201" y="1131957"/>
                </a:cubicBezTo>
                <a:cubicBezTo>
                  <a:pt x="5937530" y="1101845"/>
                  <a:pt x="5923775" y="1147868"/>
                  <a:pt x="5605425" y="1131957"/>
                </a:cubicBezTo>
                <a:cubicBezTo>
                  <a:pt x="5296753" y="1113590"/>
                  <a:pt x="5219675" y="1135580"/>
                  <a:pt x="5112355" y="1131957"/>
                </a:cubicBezTo>
                <a:cubicBezTo>
                  <a:pt x="5002132" y="1125785"/>
                  <a:pt x="4888629" y="1137513"/>
                  <a:pt x="4697138" y="1131957"/>
                </a:cubicBezTo>
                <a:cubicBezTo>
                  <a:pt x="4520045" y="1152459"/>
                  <a:pt x="4328276" y="1152765"/>
                  <a:pt x="3970509" y="1131957"/>
                </a:cubicBezTo>
                <a:cubicBezTo>
                  <a:pt x="3625758" y="1111713"/>
                  <a:pt x="3615554" y="1168132"/>
                  <a:pt x="3399586" y="1131957"/>
                </a:cubicBezTo>
                <a:cubicBezTo>
                  <a:pt x="3179949" y="1116923"/>
                  <a:pt x="2893292" y="1137563"/>
                  <a:pt x="2750810" y="1131957"/>
                </a:cubicBezTo>
                <a:cubicBezTo>
                  <a:pt x="2583397" y="1090947"/>
                  <a:pt x="2379187" y="1123234"/>
                  <a:pt x="2024181" y="1131957"/>
                </a:cubicBezTo>
                <a:cubicBezTo>
                  <a:pt x="1665209" y="1086844"/>
                  <a:pt x="1433934" y="1172434"/>
                  <a:pt x="1297552" y="1131957"/>
                </a:cubicBezTo>
                <a:cubicBezTo>
                  <a:pt x="1149355" y="1101649"/>
                  <a:pt x="865668" y="1177365"/>
                  <a:pt x="570923" y="1131957"/>
                </a:cubicBezTo>
                <a:cubicBezTo>
                  <a:pt x="333594" y="1114117"/>
                  <a:pt x="117347" y="1156937"/>
                  <a:pt x="0" y="1131957"/>
                </a:cubicBezTo>
                <a:cubicBezTo>
                  <a:pt x="38583" y="1024112"/>
                  <a:pt x="-41931" y="810715"/>
                  <a:pt x="0" y="577298"/>
                </a:cubicBezTo>
                <a:cubicBezTo>
                  <a:pt x="-6241" y="321429"/>
                  <a:pt x="16930" y="163641"/>
                  <a:pt x="0" y="0"/>
                </a:cubicBezTo>
                <a:close/>
              </a:path>
              <a:path w="7785312" h="1131957" fill="none" stroke="0" extrusionOk="0">
                <a:moveTo>
                  <a:pt x="0" y="0"/>
                </a:moveTo>
                <a:cubicBezTo>
                  <a:pt x="273168" y="45535"/>
                  <a:pt x="633556" y="-40586"/>
                  <a:pt x="804482" y="0"/>
                </a:cubicBezTo>
                <a:cubicBezTo>
                  <a:pt x="1026284" y="35471"/>
                  <a:pt x="1113400" y="-15126"/>
                  <a:pt x="1375405" y="0"/>
                </a:cubicBezTo>
                <a:cubicBezTo>
                  <a:pt x="1638418" y="-39934"/>
                  <a:pt x="1877063" y="20644"/>
                  <a:pt x="2179887" y="0"/>
                </a:cubicBezTo>
                <a:cubicBezTo>
                  <a:pt x="2492014" y="-38221"/>
                  <a:pt x="2504671" y="15757"/>
                  <a:pt x="2750810" y="0"/>
                </a:cubicBezTo>
                <a:cubicBezTo>
                  <a:pt x="2992655" y="-28552"/>
                  <a:pt x="3275051" y="-20139"/>
                  <a:pt x="3399586" y="0"/>
                </a:cubicBezTo>
                <a:cubicBezTo>
                  <a:pt x="3543128" y="34983"/>
                  <a:pt x="3751529" y="15112"/>
                  <a:pt x="3892656" y="0"/>
                </a:cubicBezTo>
                <a:cubicBezTo>
                  <a:pt x="4022327" y="-19849"/>
                  <a:pt x="4140595" y="-1761"/>
                  <a:pt x="4307873" y="0"/>
                </a:cubicBezTo>
                <a:cubicBezTo>
                  <a:pt x="4477335" y="1270"/>
                  <a:pt x="4588786" y="-25885"/>
                  <a:pt x="4800942" y="0"/>
                </a:cubicBezTo>
                <a:cubicBezTo>
                  <a:pt x="5036744" y="25977"/>
                  <a:pt x="5272771" y="-42051"/>
                  <a:pt x="5449718" y="0"/>
                </a:cubicBezTo>
                <a:cubicBezTo>
                  <a:pt x="5617769" y="41375"/>
                  <a:pt x="5911679" y="-13729"/>
                  <a:pt x="6176348" y="0"/>
                </a:cubicBezTo>
                <a:cubicBezTo>
                  <a:pt x="6411361" y="29692"/>
                  <a:pt x="6528121" y="8766"/>
                  <a:pt x="6747270" y="0"/>
                </a:cubicBezTo>
                <a:cubicBezTo>
                  <a:pt x="7019624" y="5739"/>
                  <a:pt x="7273380" y="-1915"/>
                  <a:pt x="7785312" y="0"/>
                </a:cubicBezTo>
                <a:cubicBezTo>
                  <a:pt x="7790432" y="193509"/>
                  <a:pt x="7812256" y="439673"/>
                  <a:pt x="7785312" y="588618"/>
                </a:cubicBezTo>
                <a:cubicBezTo>
                  <a:pt x="7789392" y="782173"/>
                  <a:pt x="7753634" y="1013409"/>
                  <a:pt x="7785312" y="1131957"/>
                </a:cubicBezTo>
                <a:cubicBezTo>
                  <a:pt x="7545926" y="1087733"/>
                  <a:pt x="7398919" y="1150153"/>
                  <a:pt x="7214389" y="1131957"/>
                </a:cubicBezTo>
                <a:cubicBezTo>
                  <a:pt x="6984100" y="1133270"/>
                  <a:pt x="6797475" y="1142274"/>
                  <a:pt x="6643466" y="1131957"/>
                </a:cubicBezTo>
                <a:cubicBezTo>
                  <a:pt x="6491915" y="1129398"/>
                  <a:pt x="6142012" y="1130714"/>
                  <a:pt x="5994690" y="1131957"/>
                </a:cubicBezTo>
                <a:cubicBezTo>
                  <a:pt x="5842325" y="1113342"/>
                  <a:pt x="5598227" y="1095737"/>
                  <a:pt x="5345914" y="1131957"/>
                </a:cubicBezTo>
                <a:cubicBezTo>
                  <a:pt x="5120160" y="1169042"/>
                  <a:pt x="5066340" y="1127573"/>
                  <a:pt x="4852844" y="1131957"/>
                </a:cubicBezTo>
                <a:cubicBezTo>
                  <a:pt x="4603380" y="1177169"/>
                  <a:pt x="4309308" y="1149717"/>
                  <a:pt x="4048362" y="1131957"/>
                </a:cubicBezTo>
                <a:cubicBezTo>
                  <a:pt x="3768905" y="1105544"/>
                  <a:pt x="3655693" y="1135396"/>
                  <a:pt x="3477439" y="1131957"/>
                </a:cubicBezTo>
                <a:cubicBezTo>
                  <a:pt x="3303693" y="1124295"/>
                  <a:pt x="3044834" y="1136414"/>
                  <a:pt x="2750810" y="1131957"/>
                </a:cubicBezTo>
                <a:cubicBezTo>
                  <a:pt x="2479168" y="1116611"/>
                  <a:pt x="2361487" y="1162066"/>
                  <a:pt x="2179887" y="1131957"/>
                </a:cubicBezTo>
                <a:cubicBezTo>
                  <a:pt x="2031348" y="1114787"/>
                  <a:pt x="1854971" y="1104321"/>
                  <a:pt x="1764671" y="1131957"/>
                </a:cubicBezTo>
                <a:cubicBezTo>
                  <a:pt x="1690421" y="1112422"/>
                  <a:pt x="1357852" y="1068974"/>
                  <a:pt x="1115895" y="1131957"/>
                </a:cubicBezTo>
                <a:cubicBezTo>
                  <a:pt x="886509" y="1150967"/>
                  <a:pt x="775820" y="1133701"/>
                  <a:pt x="622825" y="1131957"/>
                </a:cubicBezTo>
                <a:cubicBezTo>
                  <a:pt x="471058" y="1120789"/>
                  <a:pt x="316848" y="1173335"/>
                  <a:pt x="0" y="1131957"/>
                </a:cubicBezTo>
                <a:cubicBezTo>
                  <a:pt x="12322" y="969991"/>
                  <a:pt x="-30469" y="701353"/>
                  <a:pt x="0" y="599937"/>
                </a:cubicBezTo>
                <a:cubicBezTo>
                  <a:pt x="-9617" y="485843"/>
                  <a:pt x="-1433" y="228582"/>
                  <a:pt x="0" y="0"/>
                </a:cubicBezTo>
                <a:close/>
              </a:path>
            </a:pathLst>
          </a:custGeom>
          <a:ln>
            <a:extLst>
              <a:ext uri="{C807C97D-BFC1-408E-A445-0C87EB9F89A2}">
                <ask:lineSketchStyleProps xmlns:ask="http://schemas.microsoft.com/office/drawing/2018/sketchyshapes" sd="3045758453">
                  <a:custGeom>
                    <a:avLst/>
                    <a:gdLst>
                      <a:gd name="connsiteX0" fmla="*/ 0 w 7785312"/>
                      <a:gd name="connsiteY0" fmla="*/ 0 h 1131957"/>
                      <a:gd name="connsiteX1" fmla="*/ 804482 w 7785312"/>
                      <a:gd name="connsiteY1" fmla="*/ 0 h 1131957"/>
                      <a:gd name="connsiteX2" fmla="*/ 1375405 w 7785312"/>
                      <a:gd name="connsiteY2" fmla="*/ 0 h 1131957"/>
                      <a:gd name="connsiteX3" fmla="*/ 2179887 w 7785312"/>
                      <a:gd name="connsiteY3" fmla="*/ 0 h 1131957"/>
                      <a:gd name="connsiteX4" fmla="*/ 2750810 w 7785312"/>
                      <a:gd name="connsiteY4" fmla="*/ 0 h 1131957"/>
                      <a:gd name="connsiteX5" fmla="*/ 3399586 w 7785312"/>
                      <a:gd name="connsiteY5" fmla="*/ 0 h 1131957"/>
                      <a:gd name="connsiteX6" fmla="*/ 3892656 w 7785312"/>
                      <a:gd name="connsiteY6" fmla="*/ 0 h 1131957"/>
                      <a:gd name="connsiteX7" fmla="*/ 4307873 w 7785312"/>
                      <a:gd name="connsiteY7" fmla="*/ 0 h 1131957"/>
                      <a:gd name="connsiteX8" fmla="*/ 4800942 w 7785312"/>
                      <a:gd name="connsiteY8" fmla="*/ 0 h 1131957"/>
                      <a:gd name="connsiteX9" fmla="*/ 5449718 w 7785312"/>
                      <a:gd name="connsiteY9" fmla="*/ 0 h 1131957"/>
                      <a:gd name="connsiteX10" fmla="*/ 6176348 w 7785312"/>
                      <a:gd name="connsiteY10" fmla="*/ 0 h 1131957"/>
                      <a:gd name="connsiteX11" fmla="*/ 6747270 w 7785312"/>
                      <a:gd name="connsiteY11" fmla="*/ 0 h 1131957"/>
                      <a:gd name="connsiteX12" fmla="*/ 7785312 w 7785312"/>
                      <a:gd name="connsiteY12" fmla="*/ 0 h 1131957"/>
                      <a:gd name="connsiteX13" fmla="*/ 7785312 w 7785312"/>
                      <a:gd name="connsiteY13" fmla="*/ 588618 h 1131957"/>
                      <a:gd name="connsiteX14" fmla="*/ 7785312 w 7785312"/>
                      <a:gd name="connsiteY14" fmla="*/ 1131957 h 1131957"/>
                      <a:gd name="connsiteX15" fmla="*/ 7214389 w 7785312"/>
                      <a:gd name="connsiteY15" fmla="*/ 1131957 h 1131957"/>
                      <a:gd name="connsiteX16" fmla="*/ 6643466 w 7785312"/>
                      <a:gd name="connsiteY16" fmla="*/ 1131957 h 1131957"/>
                      <a:gd name="connsiteX17" fmla="*/ 5994690 w 7785312"/>
                      <a:gd name="connsiteY17" fmla="*/ 1131957 h 1131957"/>
                      <a:gd name="connsiteX18" fmla="*/ 5345914 w 7785312"/>
                      <a:gd name="connsiteY18" fmla="*/ 1131957 h 1131957"/>
                      <a:gd name="connsiteX19" fmla="*/ 4852844 w 7785312"/>
                      <a:gd name="connsiteY19" fmla="*/ 1131957 h 1131957"/>
                      <a:gd name="connsiteX20" fmla="*/ 4048362 w 7785312"/>
                      <a:gd name="connsiteY20" fmla="*/ 1131957 h 1131957"/>
                      <a:gd name="connsiteX21" fmla="*/ 3477439 w 7785312"/>
                      <a:gd name="connsiteY21" fmla="*/ 1131957 h 1131957"/>
                      <a:gd name="connsiteX22" fmla="*/ 2750810 w 7785312"/>
                      <a:gd name="connsiteY22" fmla="*/ 1131957 h 1131957"/>
                      <a:gd name="connsiteX23" fmla="*/ 2179887 w 7785312"/>
                      <a:gd name="connsiteY23" fmla="*/ 1131957 h 1131957"/>
                      <a:gd name="connsiteX24" fmla="*/ 1764671 w 7785312"/>
                      <a:gd name="connsiteY24" fmla="*/ 1131957 h 1131957"/>
                      <a:gd name="connsiteX25" fmla="*/ 1115895 w 7785312"/>
                      <a:gd name="connsiteY25" fmla="*/ 1131957 h 1131957"/>
                      <a:gd name="connsiteX26" fmla="*/ 622825 w 7785312"/>
                      <a:gd name="connsiteY26" fmla="*/ 1131957 h 1131957"/>
                      <a:gd name="connsiteX27" fmla="*/ 0 w 7785312"/>
                      <a:gd name="connsiteY27" fmla="*/ 1131957 h 1131957"/>
                      <a:gd name="connsiteX28" fmla="*/ 0 w 7785312"/>
                      <a:gd name="connsiteY28" fmla="*/ 599937 h 1131957"/>
                      <a:gd name="connsiteX29" fmla="*/ 0 w 7785312"/>
                      <a:gd name="connsiteY29" fmla="*/ 0 h 11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85312" h="1131957" fill="none" extrusionOk="0">
                        <a:moveTo>
                          <a:pt x="0" y="0"/>
                        </a:moveTo>
                        <a:cubicBezTo>
                          <a:pt x="256919" y="12720"/>
                          <a:pt x="580946" y="-37244"/>
                          <a:pt x="804482" y="0"/>
                        </a:cubicBezTo>
                        <a:cubicBezTo>
                          <a:pt x="1028018" y="37244"/>
                          <a:pt x="1110160" y="-14686"/>
                          <a:pt x="1375405" y="0"/>
                        </a:cubicBezTo>
                        <a:cubicBezTo>
                          <a:pt x="1640650" y="14686"/>
                          <a:pt x="1864959" y="33444"/>
                          <a:pt x="2179887" y="0"/>
                        </a:cubicBezTo>
                        <a:cubicBezTo>
                          <a:pt x="2494815" y="-33444"/>
                          <a:pt x="2512030" y="14393"/>
                          <a:pt x="2750810" y="0"/>
                        </a:cubicBezTo>
                        <a:cubicBezTo>
                          <a:pt x="2989590" y="-14393"/>
                          <a:pt x="3256643" y="-27458"/>
                          <a:pt x="3399586" y="0"/>
                        </a:cubicBezTo>
                        <a:cubicBezTo>
                          <a:pt x="3542529" y="27458"/>
                          <a:pt x="3763018" y="-2778"/>
                          <a:pt x="3892656" y="0"/>
                        </a:cubicBezTo>
                        <a:cubicBezTo>
                          <a:pt x="4022294" y="2778"/>
                          <a:pt x="4142595" y="6054"/>
                          <a:pt x="4307873" y="0"/>
                        </a:cubicBezTo>
                        <a:cubicBezTo>
                          <a:pt x="4473151" y="-6054"/>
                          <a:pt x="4584971" y="-21519"/>
                          <a:pt x="4800942" y="0"/>
                        </a:cubicBezTo>
                        <a:cubicBezTo>
                          <a:pt x="5016913" y="21519"/>
                          <a:pt x="5287721" y="-31634"/>
                          <a:pt x="5449718" y="0"/>
                        </a:cubicBezTo>
                        <a:cubicBezTo>
                          <a:pt x="5611715" y="31634"/>
                          <a:pt x="5946371" y="-29300"/>
                          <a:pt x="6176348" y="0"/>
                        </a:cubicBezTo>
                        <a:cubicBezTo>
                          <a:pt x="6406325" y="29300"/>
                          <a:pt x="6516293" y="-9522"/>
                          <a:pt x="6747270" y="0"/>
                        </a:cubicBezTo>
                        <a:cubicBezTo>
                          <a:pt x="6978247" y="9522"/>
                          <a:pt x="7268274" y="35797"/>
                          <a:pt x="7785312" y="0"/>
                        </a:cubicBezTo>
                        <a:cubicBezTo>
                          <a:pt x="7800876" y="195664"/>
                          <a:pt x="7774182" y="430149"/>
                          <a:pt x="7785312" y="588618"/>
                        </a:cubicBezTo>
                        <a:cubicBezTo>
                          <a:pt x="7796442" y="747087"/>
                          <a:pt x="7770724" y="985584"/>
                          <a:pt x="7785312" y="1131957"/>
                        </a:cubicBezTo>
                        <a:cubicBezTo>
                          <a:pt x="7569778" y="1115333"/>
                          <a:pt x="7416972" y="1135653"/>
                          <a:pt x="7214389" y="1131957"/>
                        </a:cubicBezTo>
                        <a:cubicBezTo>
                          <a:pt x="7011806" y="1128261"/>
                          <a:pt x="6793855" y="1130023"/>
                          <a:pt x="6643466" y="1131957"/>
                        </a:cubicBezTo>
                        <a:cubicBezTo>
                          <a:pt x="6493077" y="1133891"/>
                          <a:pt x="6133311" y="1142245"/>
                          <a:pt x="5994690" y="1131957"/>
                        </a:cubicBezTo>
                        <a:cubicBezTo>
                          <a:pt x="5856069" y="1121669"/>
                          <a:pt x="5574552" y="1103043"/>
                          <a:pt x="5345914" y="1131957"/>
                        </a:cubicBezTo>
                        <a:cubicBezTo>
                          <a:pt x="5117276" y="1160871"/>
                          <a:pt x="5060322" y="1116132"/>
                          <a:pt x="4852844" y="1131957"/>
                        </a:cubicBezTo>
                        <a:cubicBezTo>
                          <a:pt x="4645366" y="1147783"/>
                          <a:pt x="4293560" y="1153753"/>
                          <a:pt x="4048362" y="1131957"/>
                        </a:cubicBezTo>
                        <a:cubicBezTo>
                          <a:pt x="3803164" y="1110161"/>
                          <a:pt x="3658737" y="1138952"/>
                          <a:pt x="3477439" y="1131957"/>
                        </a:cubicBezTo>
                        <a:cubicBezTo>
                          <a:pt x="3296141" y="1124962"/>
                          <a:pt x="3029208" y="1137885"/>
                          <a:pt x="2750810" y="1131957"/>
                        </a:cubicBezTo>
                        <a:cubicBezTo>
                          <a:pt x="2472412" y="1126029"/>
                          <a:pt x="2329648" y="1159336"/>
                          <a:pt x="2179887" y="1131957"/>
                        </a:cubicBezTo>
                        <a:cubicBezTo>
                          <a:pt x="2030126" y="1104578"/>
                          <a:pt x="1849341" y="1112272"/>
                          <a:pt x="1764671" y="1131957"/>
                        </a:cubicBezTo>
                        <a:cubicBezTo>
                          <a:pt x="1680001" y="1151642"/>
                          <a:pt x="1336769" y="1104676"/>
                          <a:pt x="1115895" y="1131957"/>
                        </a:cubicBezTo>
                        <a:cubicBezTo>
                          <a:pt x="895021" y="1159238"/>
                          <a:pt x="783929" y="1136070"/>
                          <a:pt x="622825" y="1131957"/>
                        </a:cubicBezTo>
                        <a:cubicBezTo>
                          <a:pt x="461721" y="1127845"/>
                          <a:pt x="300804" y="1151063"/>
                          <a:pt x="0" y="1131957"/>
                        </a:cubicBezTo>
                        <a:cubicBezTo>
                          <a:pt x="18420" y="961117"/>
                          <a:pt x="-18486" y="725655"/>
                          <a:pt x="0" y="599937"/>
                        </a:cubicBezTo>
                        <a:cubicBezTo>
                          <a:pt x="18486" y="474219"/>
                          <a:pt x="-5684" y="260129"/>
                          <a:pt x="0" y="0"/>
                        </a:cubicBezTo>
                        <a:close/>
                      </a:path>
                      <a:path w="7785312" h="1131957" stroke="0" extrusionOk="0">
                        <a:moveTo>
                          <a:pt x="0" y="0"/>
                        </a:moveTo>
                        <a:cubicBezTo>
                          <a:pt x="350361" y="30545"/>
                          <a:pt x="449616" y="-28114"/>
                          <a:pt x="726629" y="0"/>
                        </a:cubicBezTo>
                        <a:cubicBezTo>
                          <a:pt x="1003642" y="28114"/>
                          <a:pt x="1056638" y="-515"/>
                          <a:pt x="1219699" y="0"/>
                        </a:cubicBezTo>
                        <a:cubicBezTo>
                          <a:pt x="1382760" y="515"/>
                          <a:pt x="1556662" y="-13408"/>
                          <a:pt x="1790622" y="0"/>
                        </a:cubicBezTo>
                        <a:cubicBezTo>
                          <a:pt x="2024582" y="13408"/>
                          <a:pt x="2176910" y="-12908"/>
                          <a:pt x="2439398" y="0"/>
                        </a:cubicBezTo>
                        <a:cubicBezTo>
                          <a:pt x="2701886" y="12908"/>
                          <a:pt x="2869341" y="28761"/>
                          <a:pt x="3166027" y="0"/>
                        </a:cubicBezTo>
                        <a:cubicBezTo>
                          <a:pt x="3462713" y="-28761"/>
                          <a:pt x="3569961" y="12407"/>
                          <a:pt x="3736950" y="0"/>
                        </a:cubicBezTo>
                        <a:cubicBezTo>
                          <a:pt x="3903939" y="-12407"/>
                          <a:pt x="4165163" y="-16888"/>
                          <a:pt x="4385726" y="0"/>
                        </a:cubicBezTo>
                        <a:cubicBezTo>
                          <a:pt x="4606289" y="16888"/>
                          <a:pt x="4911353" y="-10596"/>
                          <a:pt x="5190208" y="0"/>
                        </a:cubicBezTo>
                        <a:cubicBezTo>
                          <a:pt x="5469063" y="10596"/>
                          <a:pt x="5666392" y="18981"/>
                          <a:pt x="5916837" y="0"/>
                        </a:cubicBezTo>
                        <a:cubicBezTo>
                          <a:pt x="6167282" y="-18981"/>
                          <a:pt x="6273526" y="23600"/>
                          <a:pt x="6487760" y="0"/>
                        </a:cubicBezTo>
                        <a:cubicBezTo>
                          <a:pt x="6701994" y="-23600"/>
                          <a:pt x="7068746" y="30016"/>
                          <a:pt x="7214389" y="0"/>
                        </a:cubicBezTo>
                        <a:cubicBezTo>
                          <a:pt x="7360032" y="-30016"/>
                          <a:pt x="7540822" y="-7070"/>
                          <a:pt x="7785312" y="0"/>
                        </a:cubicBezTo>
                        <a:cubicBezTo>
                          <a:pt x="7806297" y="253445"/>
                          <a:pt x="7766840" y="366259"/>
                          <a:pt x="7785312" y="565979"/>
                        </a:cubicBezTo>
                        <a:cubicBezTo>
                          <a:pt x="7803784" y="765699"/>
                          <a:pt x="7783283" y="965605"/>
                          <a:pt x="7785312" y="1131957"/>
                        </a:cubicBezTo>
                        <a:cubicBezTo>
                          <a:pt x="7631608" y="1108942"/>
                          <a:pt x="7321711" y="1096318"/>
                          <a:pt x="7058683" y="1131957"/>
                        </a:cubicBezTo>
                        <a:cubicBezTo>
                          <a:pt x="6795655" y="1167596"/>
                          <a:pt x="6568405" y="1155987"/>
                          <a:pt x="6254201" y="1131957"/>
                        </a:cubicBezTo>
                        <a:cubicBezTo>
                          <a:pt x="5939997" y="1107927"/>
                          <a:pt x="5920385" y="1147589"/>
                          <a:pt x="5605425" y="1131957"/>
                        </a:cubicBezTo>
                        <a:cubicBezTo>
                          <a:pt x="5290465" y="1116325"/>
                          <a:pt x="5231577" y="1129796"/>
                          <a:pt x="5112355" y="1131957"/>
                        </a:cubicBezTo>
                        <a:cubicBezTo>
                          <a:pt x="4993133" y="1134119"/>
                          <a:pt x="4893001" y="1143613"/>
                          <a:pt x="4697138" y="1131957"/>
                        </a:cubicBezTo>
                        <a:cubicBezTo>
                          <a:pt x="4501275" y="1120301"/>
                          <a:pt x="4324184" y="1153424"/>
                          <a:pt x="3970509" y="1131957"/>
                        </a:cubicBezTo>
                        <a:cubicBezTo>
                          <a:pt x="3616834" y="1110490"/>
                          <a:pt x="3616295" y="1158347"/>
                          <a:pt x="3399586" y="1131957"/>
                        </a:cubicBezTo>
                        <a:cubicBezTo>
                          <a:pt x="3182877" y="1105567"/>
                          <a:pt x="2910042" y="1139011"/>
                          <a:pt x="2750810" y="1131957"/>
                        </a:cubicBezTo>
                        <a:cubicBezTo>
                          <a:pt x="2591578" y="1124903"/>
                          <a:pt x="2383674" y="1138049"/>
                          <a:pt x="2024181" y="1131957"/>
                        </a:cubicBezTo>
                        <a:cubicBezTo>
                          <a:pt x="1664688" y="1125865"/>
                          <a:pt x="1453631" y="1165233"/>
                          <a:pt x="1297552" y="1131957"/>
                        </a:cubicBezTo>
                        <a:cubicBezTo>
                          <a:pt x="1141473" y="1098681"/>
                          <a:pt x="823441" y="1159374"/>
                          <a:pt x="570923" y="1131957"/>
                        </a:cubicBezTo>
                        <a:cubicBezTo>
                          <a:pt x="318405" y="1104540"/>
                          <a:pt x="131071" y="1160074"/>
                          <a:pt x="0" y="1131957"/>
                        </a:cubicBezTo>
                        <a:cubicBezTo>
                          <a:pt x="3174" y="998405"/>
                          <a:pt x="-9083" y="822863"/>
                          <a:pt x="0" y="577298"/>
                        </a:cubicBezTo>
                        <a:cubicBezTo>
                          <a:pt x="9083" y="331733"/>
                          <a:pt x="-1227" y="145923"/>
                          <a:pt x="0" y="0"/>
                        </a:cubicBezTo>
                        <a:close/>
                      </a:path>
                    </a:pathLst>
                  </a:custGeom>
                  <ask:type>
                    <ask:lineSketchFreehand/>
                  </ask:type>
                </ask:lineSketchStyleProps>
              </a:ext>
            </a:extLst>
          </a:ln>
        </p:spPr>
        <p:style>
          <a:lnRef idx="1">
            <a:schemeClr val="accent5"/>
          </a:lnRef>
          <a:fillRef idx="3">
            <a:schemeClr val="accent5"/>
          </a:fillRef>
          <a:effectRef idx="2">
            <a:schemeClr val="accent5"/>
          </a:effectRef>
          <a:fontRef idx="minor">
            <a:schemeClr val="lt1"/>
          </a:fontRef>
        </p:style>
        <p:txBody>
          <a:bodyPr rtlCol="0" anchor="ctr"/>
          <a:lstStyle/>
          <a:p>
            <a:pPr algn="ctr">
              <a:defRPr/>
            </a:pPr>
            <a:endParaRPr lang="zh-CN" altLang="en-US" sz="1050"/>
          </a:p>
        </p:txBody>
      </p:sp>
      <p:sp>
        <p:nvSpPr>
          <p:cNvPr id="9" name="Freeform 23"/>
          <p:cNvSpPr/>
          <p:nvPr/>
        </p:nvSpPr>
        <p:spPr bwMode="auto">
          <a:xfrm>
            <a:off x="560688" y="3728389"/>
            <a:ext cx="1123923" cy="927734"/>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p>
        </p:txBody>
      </p:sp>
      <p:sp>
        <p:nvSpPr>
          <p:cNvPr id="10" name="文本框 48"/>
          <p:cNvSpPr>
            <a:spLocks/>
          </p:cNvSpPr>
          <p:nvPr/>
        </p:nvSpPr>
        <p:spPr bwMode="auto">
          <a:xfrm>
            <a:off x="852046" y="3887228"/>
            <a:ext cx="607859" cy="600164"/>
          </a:xfrm>
          <a:prstGeom prst="rect">
            <a:avLst/>
          </a:prstGeom>
          <a:noFill/>
        </p:spPr>
        <p:txBody>
          <a:bodyPr wrap="none" rtlCol="0">
            <a:spAutoFit/>
          </a:bodyPr>
          <a:lstStyle/>
          <a:p>
            <a:pPr>
              <a:defRPr/>
            </a:pPr>
            <a:r>
              <a:rPr lang="en-US" sz="3300" dirty="0">
                <a:ln>
                  <a:solidFill>
                    <a:schemeClr val="accent6"/>
                  </a:solidFill>
                </a:ln>
                <a:solidFill>
                  <a:schemeClr val="accent5"/>
                </a:solidFill>
                <a:latin typeface="Times New Roman" panose="02020603050405020304" pitchFamily="18" charset="0"/>
                <a:ea typeface="时尚中黑简体"/>
                <a:cs typeface="Times New Roman" panose="02020603050405020304" pitchFamily="18" charset="0"/>
              </a:rPr>
              <a:t>03</a:t>
            </a:r>
            <a:endParaRPr lang="zh-CN" altLang="en-US" sz="3300" dirty="0">
              <a:ln>
                <a:solidFill>
                  <a:schemeClr val="accent6"/>
                </a:solidFill>
              </a:ln>
              <a:solidFill>
                <a:schemeClr val="accent5"/>
              </a:solidFill>
              <a:latin typeface="Times New Roman" panose="02020603050405020304" pitchFamily="18" charset="0"/>
              <a:ea typeface="时尚中黑简体"/>
              <a:cs typeface="Times New Roman" panose="02020603050405020304" pitchFamily="18" charset="0"/>
            </a:endParaRPr>
          </a:p>
        </p:txBody>
      </p:sp>
      <p:sp>
        <p:nvSpPr>
          <p:cNvPr id="11" name="Freeform 6"/>
          <p:cNvSpPr>
            <a:spLocks noEditPoints="1"/>
          </p:cNvSpPr>
          <p:nvPr/>
        </p:nvSpPr>
        <p:spPr bwMode="auto">
          <a:xfrm>
            <a:off x="480276" y="3633771"/>
            <a:ext cx="1284748" cy="1131957"/>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p>
        </p:txBody>
      </p:sp>
      <p:sp>
        <p:nvSpPr>
          <p:cNvPr id="12" name="矩形 20"/>
          <p:cNvSpPr/>
          <p:nvPr/>
        </p:nvSpPr>
        <p:spPr bwMode="auto">
          <a:xfrm>
            <a:off x="1256812" y="1051596"/>
            <a:ext cx="6720125" cy="962993"/>
          </a:xfrm>
          <a:custGeom>
            <a:avLst/>
            <a:gdLst>
              <a:gd name="connsiteX0" fmla="*/ 0 w 6720125"/>
              <a:gd name="connsiteY0" fmla="*/ 0 h 962993"/>
              <a:gd name="connsiteX1" fmla="*/ 470409 w 6720125"/>
              <a:gd name="connsiteY1" fmla="*/ 0 h 962993"/>
              <a:gd name="connsiteX2" fmla="*/ 1142421 w 6720125"/>
              <a:gd name="connsiteY2" fmla="*/ 0 h 962993"/>
              <a:gd name="connsiteX3" fmla="*/ 1814434 w 6720125"/>
              <a:gd name="connsiteY3" fmla="*/ 0 h 962993"/>
              <a:gd name="connsiteX4" fmla="*/ 2419245 w 6720125"/>
              <a:gd name="connsiteY4" fmla="*/ 0 h 962993"/>
              <a:gd name="connsiteX5" fmla="*/ 3091258 w 6720125"/>
              <a:gd name="connsiteY5" fmla="*/ 0 h 962993"/>
              <a:gd name="connsiteX6" fmla="*/ 3628868 w 6720125"/>
              <a:gd name="connsiteY6" fmla="*/ 0 h 962993"/>
              <a:gd name="connsiteX7" fmla="*/ 4166478 w 6720125"/>
              <a:gd name="connsiteY7" fmla="*/ 0 h 962993"/>
              <a:gd name="connsiteX8" fmla="*/ 4838490 w 6720125"/>
              <a:gd name="connsiteY8" fmla="*/ 0 h 962993"/>
              <a:gd name="connsiteX9" fmla="*/ 5443301 w 6720125"/>
              <a:gd name="connsiteY9" fmla="*/ 0 h 962993"/>
              <a:gd name="connsiteX10" fmla="*/ 6720125 w 6720125"/>
              <a:gd name="connsiteY10" fmla="*/ 0 h 962993"/>
              <a:gd name="connsiteX11" fmla="*/ 6720125 w 6720125"/>
              <a:gd name="connsiteY11" fmla="*/ 471867 h 962993"/>
              <a:gd name="connsiteX12" fmla="*/ 6720125 w 6720125"/>
              <a:gd name="connsiteY12" fmla="*/ 962993 h 962993"/>
              <a:gd name="connsiteX13" fmla="*/ 5913710 w 6720125"/>
              <a:gd name="connsiteY13" fmla="*/ 962993 h 962993"/>
              <a:gd name="connsiteX14" fmla="*/ 5443301 w 6720125"/>
              <a:gd name="connsiteY14" fmla="*/ 962993 h 962993"/>
              <a:gd name="connsiteX15" fmla="*/ 4704088 w 6720125"/>
              <a:gd name="connsiteY15" fmla="*/ 962993 h 962993"/>
              <a:gd name="connsiteX16" fmla="*/ 3897673 w 6720125"/>
              <a:gd name="connsiteY16" fmla="*/ 962993 h 962993"/>
              <a:gd name="connsiteX17" fmla="*/ 3292861 w 6720125"/>
              <a:gd name="connsiteY17" fmla="*/ 962993 h 962993"/>
              <a:gd name="connsiteX18" fmla="*/ 2553648 w 6720125"/>
              <a:gd name="connsiteY18" fmla="*/ 962993 h 962993"/>
              <a:gd name="connsiteX19" fmla="*/ 1747233 w 6720125"/>
              <a:gd name="connsiteY19" fmla="*/ 962993 h 962993"/>
              <a:gd name="connsiteX20" fmla="*/ 1075220 w 6720125"/>
              <a:gd name="connsiteY20" fmla="*/ 962993 h 962993"/>
              <a:gd name="connsiteX21" fmla="*/ 0 w 6720125"/>
              <a:gd name="connsiteY21" fmla="*/ 962993 h 962993"/>
              <a:gd name="connsiteX22" fmla="*/ 0 w 6720125"/>
              <a:gd name="connsiteY22" fmla="*/ 500756 h 962993"/>
              <a:gd name="connsiteX23" fmla="*/ 0 w 6720125"/>
              <a:gd name="connsiteY23" fmla="*/ 0 h 962993"/>
              <a:gd name="connsiteX0" fmla="*/ 0 w 6720125"/>
              <a:gd name="connsiteY0" fmla="*/ 0 h 962993"/>
              <a:gd name="connsiteX1" fmla="*/ 739214 w 6720125"/>
              <a:gd name="connsiteY1" fmla="*/ 0 h 962993"/>
              <a:gd name="connsiteX2" fmla="*/ 1478428 w 6720125"/>
              <a:gd name="connsiteY2" fmla="*/ 0 h 962993"/>
              <a:gd name="connsiteX3" fmla="*/ 2083239 w 6720125"/>
              <a:gd name="connsiteY3" fmla="*/ 0 h 962993"/>
              <a:gd name="connsiteX4" fmla="*/ 2889654 w 6720125"/>
              <a:gd name="connsiteY4" fmla="*/ 0 h 962993"/>
              <a:gd name="connsiteX5" fmla="*/ 3494465 w 6720125"/>
              <a:gd name="connsiteY5" fmla="*/ 0 h 962993"/>
              <a:gd name="connsiteX6" fmla="*/ 3964874 w 6720125"/>
              <a:gd name="connsiteY6" fmla="*/ 0 h 962993"/>
              <a:gd name="connsiteX7" fmla="*/ 4569685 w 6720125"/>
              <a:gd name="connsiteY7" fmla="*/ 0 h 962993"/>
              <a:gd name="connsiteX8" fmla="*/ 5241698 w 6720125"/>
              <a:gd name="connsiteY8" fmla="*/ 0 h 962993"/>
              <a:gd name="connsiteX9" fmla="*/ 5846509 w 6720125"/>
              <a:gd name="connsiteY9" fmla="*/ 0 h 962993"/>
              <a:gd name="connsiteX10" fmla="*/ 6720125 w 6720125"/>
              <a:gd name="connsiteY10" fmla="*/ 0 h 962993"/>
              <a:gd name="connsiteX11" fmla="*/ 6720125 w 6720125"/>
              <a:gd name="connsiteY11" fmla="*/ 491126 h 962993"/>
              <a:gd name="connsiteX12" fmla="*/ 6720125 w 6720125"/>
              <a:gd name="connsiteY12" fmla="*/ 962993 h 962993"/>
              <a:gd name="connsiteX13" fmla="*/ 6115314 w 6720125"/>
              <a:gd name="connsiteY13" fmla="*/ 962993 h 962993"/>
              <a:gd name="connsiteX14" fmla="*/ 5644905 w 6720125"/>
              <a:gd name="connsiteY14" fmla="*/ 962993 h 962993"/>
              <a:gd name="connsiteX15" fmla="*/ 4838490 w 6720125"/>
              <a:gd name="connsiteY15" fmla="*/ 962993 h 962993"/>
              <a:gd name="connsiteX16" fmla="*/ 4300880 w 6720125"/>
              <a:gd name="connsiteY16" fmla="*/ 962993 h 962993"/>
              <a:gd name="connsiteX17" fmla="*/ 3763270 w 6720125"/>
              <a:gd name="connsiteY17" fmla="*/ 962993 h 962993"/>
              <a:gd name="connsiteX18" fmla="*/ 3024056 w 6720125"/>
              <a:gd name="connsiteY18" fmla="*/ 962993 h 962993"/>
              <a:gd name="connsiteX19" fmla="*/ 2284843 w 6720125"/>
              <a:gd name="connsiteY19" fmla="*/ 962993 h 962993"/>
              <a:gd name="connsiteX20" fmla="*/ 1478427 w 6720125"/>
              <a:gd name="connsiteY20" fmla="*/ 962993 h 962993"/>
              <a:gd name="connsiteX21" fmla="*/ 739214 w 6720125"/>
              <a:gd name="connsiteY21" fmla="*/ 962993 h 962993"/>
              <a:gd name="connsiteX22" fmla="*/ 0 w 6720125"/>
              <a:gd name="connsiteY22" fmla="*/ 962993 h 962993"/>
              <a:gd name="connsiteX23" fmla="*/ 0 w 6720125"/>
              <a:gd name="connsiteY23" fmla="*/ 471867 h 962993"/>
              <a:gd name="connsiteX24" fmla="*/ 0 w 6720125"/>
              <a:gd name="connsiteY24" fmla="*/ 0 h 9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0125" h="962993" fill="none" extrusionOk="0">
                <a:moveTo>
                  <a:pt x="0" y="0"/>
                </a:moveTo>
                <a:cubicBezTo>
                  <a:pt x="216880" y="-14958"/>
                  <a:pt x="257660" y="-12606"/>
                  <a:pt x="470409" y="0"/>
                </a:cubicBezTo>
                <a:cubicBezTo>
                  <a:pt x="666866" y="14170"/>
                  <a:pt x="1008700" y="-30155"/>
                  <a:pt x="1142421" y="0"/>
                </a:cubicBezTo>
                <a:cubicBezTo>
                  <a:pt x="1278492" y="75009"/>
                  <a:pt x="1537715" y="38424"/>
                  <a:pt x="1814434" y="0"/>
                </a:cubicBezTo>
                <a:cubicBezTo>
                  <a:pt x="2050981" y="-16453"/>
                  <a:pt x="2265896" y="11512"/>
                  <a:pt x="2419245" y="0"/>
                </a:cubicBezTo>
                <a:cubicBezTo>
                  <a:pt x="2599367" y="30368"/>
                  <a:pt x="2935754" y="2884"/>
                  <a:pt x="3091258" y="0"/>
                </a:cubicBezTo>
                <a:cubicBezTo>
                  <a:pt x="3280072" y="-15347"/>
                  <a:pt x="3361140" y="-19975"/>
                  <a:pt x="3628868" y="0"/>
                </a:cubicBezTo>
                <a:cubicBezTo>
                  <a:pt x="3881723" y="21440"/>
                  <a:pt x="4043681" y="11628"/>
                  <a:pt x="4166478" y="0"/>
                </a:cubicBezTo>
                <a:cubicBezTo>
                  <a:pt x="4286196" y="57585"/>
                  <a:pt x="4544532" y="-8249"/>
                  <a:pt x="4838490" y="0"/>
                </a:cubicBezTo>
                <a:cubicBezTo>
                  <a:pt x="5128784" y="-5187"/>
                  <a:pt x="5258232" y="33488"/>
                  <a:pt x="5443301" y="0"/>
                </a:cubicBezTo>
                <a:cubicBezTo>
                  <a:pt x="5634241" y="-82336"/>
                  <a:pt x="6071903" y="-46014"/>
                  <a:pt x="6720125" y="0"/>
                </a:cubicBezTo>
                <a:cubicBezTo>
                  <a:pt x="6699937" y="149707"/>
                  <a:pt x="6725148" y="346246"/>
                  <a:pt x="6720125" y="471867"/>
                </a:cubicBezTo>
                <a:cubicBezTo>
                  <a:pt x="6709888" y="624132"/>
                  <a:pt x="6716972" y="723578"/>
                  <a:pt x="6720125" y="962993"/>
                </a:cubicBezTo>
                <a:cubicBezTo>
                  <a:pt x="6323357" y="947728"/>
                  <a:pt x="6164691" y="969203"/>
                  <a:pt x="5913710" y="962993"/>
                </a:cubicBezTo>
                <a:cubicBezTo>
                  <a:pt x="5667072" y="968994"/>
                  <a:pt x="5658036" y="970117"/>
                  <a:pt x="5443301" y="962993"/>
                </a:cubicBezTo>
                <a:cubicBezTo>
                  <a:pt x="5229552" y="960165"/>
                  <a:pt x="4883728" y="1026380"/>
                  <a:pt x="4704088" y="962993"/>
                </a:cubicBezTo>
                <a:cubicBezTo>
                  <a:pt x="4539839" y="890728"/>
                  <a:pt x="4125133" y="934554"/>
                  <a:pt x="3897673" y="962993"/>
                </a:cubicBezTo>
                <a:cubicBezTo>
                  <a:pt x="3637155" y="957730"/>
                  <a:pt x="3575463" y="971387"/>
                  <a:pt x="3292861" y="962993"/>
                </a:cubicBezTo>
                <a:cubicBezTo>
                  <a:pt x="2990800" y="944291"/>
                  <a:pt x="2895900" y="997795"/>
                  <a:pt x="2553648" y="962993"/>
                </a:cubicBezTo>
                <a:cubicBezTo>
                  <a:pt x="2188990" y="945539"/>
                  <a:pt x="2019555" y="991276"/>
                  <a:pt x="1747233" y="962993"/>
                </a:cubicBezTo>
                <a:cubicBezTo>
                  <a:pt x="1483230" y="927087"/>
                  <a:pt x="1383017" y="939663"/>
                  <a:pt x="1075220" y="962993"/>
                </a:cubicBezTo>
                <a:cubicBezTo>
                  <a:pt x="784039" y="981356"/>
                  <a:pt x="418912" y="944604"/>
                  <a:pt x="0" y="962993"/>
                </a:cubicBezTo>
                <a:cubicBezTo>
                  <a:pt x="9441" y="822656"/>
                  <a:pt x="1190" y="684064"/>
                  <a:pt x="0" y="500756"/>
                </a:cubicBezTo>
                <a:cubicBezTo>
                  <a:pt x="28239" y="305352"/>
                  <a:pt x="-1930" y="154981"/>
                  <a:pt x="0" y="0"/>
                </a:cubicBezTo>
                <a:close/>
              </a:path>
              <a:path w="6720125" h="962993" stroke="0" extrusionOk="0">
                <a:moveTo>
                  <a:pt x="0" y="0"/>
                </a:moveTo>
                <a:cubicBezTo>
                  <a:pt x="363979" y="2895"/>
                  <a:pt x="473739" y="-12351"/>
                  <a:pt x="739214" y="0"/>
                </a:cubicBezTo>
                <a:cubicBezTo>
                  <a:pt x="1019962" y="-6685"/>
                  <a:pt x="1206624" y="29609"/>
                  <a:pt x="1478428" y="0"/>
                </a:cubicBezTo>
                <a:cubicBezTo>
                  <a:pt x="1732839" y="-37049"/>
                  <a:pt x="1902839" y="-13831"/>
                  <a:pt x="2083239" y="0"/>
                </a:cubicBezTo>
                <a:cubicBezTo>
                  <a:pt x="2234809" y="-3352"/>
                  <a:pt x="2594421" y="-21721"/>
                  <a:pt x="2889654" y="0"/>
                </a:cubicBezTo>
                <a:cubicBezTo>
                  <a:pt x="3200683" y="413"/>
                  <a:pt x="3350672" y="-7370"/>
                  <a:pt x="3494465" y="0"/>
                </a:cubicBezTo>
                <a:cubicBezTo>
                  <a:pt x="3627891" y="5356"/>
                  <a:pt x="3775323" y="-26338"/>
                  <a:pt x="3964874" y="0"/>
                </a:cubicBezTo>
                <a:cubicBezTo>
                  <a:pt x="4140171" y="24400"/>
                  <a:pt x="4391117" y="-23865"/>
                  <a:pt x="4569685" y="0"/>
                </a:cubicBezTo>
                <a:cubicBezTo>
                  <a:pt x="4756689" y="25641"/>
                  <a:pt x="5040887" y="-24477"/>
                  <a:pt x="5241698" y="0"/>
                </a:cubicBezTo>
                <a:cubicBezTo>
                  <a:pt x="5452154" y="8448"/>
                  <a:pt x="5559259" y="4581"/>
                  <a:pt x="5846509" y="0"/>
                </a:cubicBezTo>
                <a:cubicBezTo>
                  <a:pt x="6106592" y="-12495"/>
                  <a:pt x="6261882" y="-30860"/>
                  <a:pt x="6720125" y="0"/>
                </a:cubicBezTo>
                <a:cubicBezTo>
                  <a:pt x="6722148" y="76181"/>
                  <a:pt x="6726139" y="379120"/>
                  <a:pt x="6720125" y="491126"/>
                </a:cubicBezTo>
                <a:cubicBezTo>
                  <a:pt x="6712381" y="609928"/>
                  <a:pt x="6737798" y="822123"/>
                  <a:pt x="6720125" y="962993"/>
                </a:cubicBezTo>
                <a:cubicBezTo>
                  <a:pt x="6503331" y="943252"/>
                  <a:pt x="6407623" y="944441"/>
                  <a:pt x="6115314" y="962993"/>
                </a:cubicBezTo>
                <a:cubicBezTo>
                  <a:pt x="5820588" y="977905"/>
                  <a:pt x="5832479" y="981739"/>
                  <a:pt x="5644905" y="962993"/>
                </a:cubicBezTo>
                <a:cubicBezTo>
                  <a:pt x="5426166" y="961044"/>
                  <a:pt x="5027133" y="941301"/>
                  <a:pt x="4838490" y="962993"/>
                </a:cubicBezTo>
                <a:cubicBezTo>
                  <a:pt x="4649899" y="922985"/>
                  <a:pt x="4432523" y="981136"/>
                  <a:pt x="4300880" y="962993"/>
                </a:cubicBezTo>
                <a:cubicBezTo>
                  <a:pt x="4165400" y="911499"/>
                  <a:pt x="4026155" y="915846"/>
                  <a:pt x="3763270" y="962993"/>
                </a:cubicBezTo>
                <a:cubicBezTo>
                  <a:pt x="3536365" y="1025006"/>
                  <a:pt x="3299424" y="946814"/>
                  <a:pt x="3024056" y="962993"/>
                </a:cubicBezTo>
                <a:cubicBezTo>
                  <a:pt x="2760905" y="953612"/>
                  <a:pt x="2596549" y="987399"/>
                  <a:pt x="2284843" y="962993"/>
                </a:cubicBezTo>
                <a:cubicBezTo>
                  <a:pt x="2025440" y="929232"/>
                  <a:pt x="1811412" y="987308"/>
                  <a:pt x="1478427" y="962993"/>
                </a:cubicBezTo>
                <a:cubicBezTo>
                  <a:pt x="1132964" y="944136"/>
                  <a:pt x="914994" y="988120"/>
                  <a:pt x="739214" y="962993"/>
                </a:cubicBezTo>
                <a:cubicBezTo>
                  <a:pt x="540377" y="951182"/>
                  <a:pt x="203841" y="964823"/>
                  <a:pt x="0" y="962993"/>
                </a:cubicBezTo>
                <a:cubicBezTo>
                  <a:pt x="-22089" y="806211"/>
                  <a:pt x="619" y="704403"/>
                  <a:pt x="0" y="471867"/>
                </a:cubicBezTo>
                <a:cubicBezTo>
                  <a:pt x="-8355" y="285622"/>
                  <a:pt x="-29216" y="146718"/>
                  <a:pt x="0" y="0"/>
                </a:cubicBezTo>
                <a:close/>
              </a:path>
              <a:path w="6720125" h="962993" fill="none" stroke="0" extrusionOk="0">
                <a:moveTo>
                  <a:pt x="0" y="0"/>
                </a:moveTo>
                <a:cubicBezTo>
                  <a:pt x="228125" y="-287"/>
                  <a:pt x="270030" y="-24571"/>
                  <a:pt x="470409" y="0"/>
                </a:cubicBezTo>
                <a:cubicBezTo>
                  <a:pt x="687280" y="-9874"/>
                  <a:pt x="998684" y="-38973"/>
                  <a:pt x="1142421" y="0"/>
                </a:cubicBezTo>
                <a:cubicBezTo>
                  <a:pt x="1256096" y="20795"/>
                  <a:pt x="1513660" y="25254"/>
                  <a:pt x="1814434" y="0"/>
                </a:cubicBezTo>
                <a:cubicBezTo>
                  <a:pt x="2102608" y="-35745"/>
                  <a:pt x="2291374" y="7427"/>
                  <a:pt x="2419245" y="0"/>
                </a:cubicBezTo>
                <a:cubicBezTo>
                  <a:pt x="2560716" y="11557"/>
                  <a:pt x="2951884" y="33805"/>
                  <a:pt x="3091258" y="0"/>
                </a:cubicBezTo>
                <a:cubicBezTo>
                  <a:pt x="3270350" y="-29874"/>
                  <a:pt x="3373272" y="-9941"/>
                  <a:pt x="3628868" y="0"/>
                </a:cubicBezTo>
                <a:cubicBezTo>
                  <a:pt x="3917875" y="38402"/>
                  <a:pt x="4030349" y="-15521"/>
                  <a:pt x="4166478" y="0"/>
                </a:cubicBezTo>
                <a:cubicBezTo>
                  <a:pt x="4283297" y="62985"/>
                  <a:pt x="4510937" y="16436"/>
                  <a:pt x="4838490" y="0"/>
                </a:cubicBezTo>
                <a:cubicBezTo>
                  <a:pt x="5114060" y="17203"/>
                  <a:pt x="5252754" y="4728"/>
                  <a:pt x="5443301" y="0"/>
                </a:cubicBezTo>
                <a:cubicBezTo>
                  <a:pt x="5691108" y="-78584"/>
                  <a:pt x="6265952" y="-100802"/>
                  <a:pt x="6720125" y="0"/>
                </a:cubicBezTo>
                <a:cubicBezTo>
                  <a:pt x="6712532" y="165725"/>
                  <a:pt x="6727217" y="313388"/>
                  <a:pt x="6720125" y="471867"/>
                </a:cubicBezTo>
                <a:cubicBezTo>
                  <a:pt x="6715794" y="614134"/>
                  <a:pt x="6720402" y="720775"/>
                  <a:pt x="6720125" y="962993"/>
                </a:cubicBezTo>
                <a:cubicBezTo>
                  <a:pt x="6363974" y="1001408"/>
                  <a:pt x="6177131" y="957929"/>
                  <a:pt x="5913710" y="962993"/>
                </a:cubicBezTo>
                <a:cubicBezTo>
                  <a:pt x="5666629" y="970532"/>
                  <a:pt x="5658234" y="968785"/>
                  <a:pt x="5443301" y="962993"/>
                </a:cubicBezTo>
                <a:cubicBezTo>
                  <a:pt x="5235520" y="992267"/>
                  <a:pt x="4905087" y="990815"/>
                  <a:pt x="4704088" y="962993"/>
                </a:cubicBezTo>
                <a:cubicBezTo>
                  <a:pt x="4558536" y="985467"/>
                  <a:pt x="4177854" y="967548"/>
                  <a:pt x="3897673" y="962993"/>
                </a:cubicBezTo>
                <a:cubicBezTo>
                  <a:pt x="3630671" y="959207"/>
                  <a:pt x="3577439" y="958078"/>
                  <a:pt x="3292861" y="962993"/>
                </a:cubicBezTo>
                <a:cubicBezTo>
                  <a:pt x="3016270" y="957323"/>
                  <a:pt x="2900685" y="988360"/>
                  <a:pt x="2553648" y="962993"/>
                </a:cubicBezTo>
                <a:cubicBezTo>
                  <a:pt x="2224165" y="976285"/>
                  <a:pt x="2015934" y="1039487"/>
                  <a:pt x="1747233" y="962993"/>
                </a:cubicBezTo>
                <a:cubicBezTo>
                  <a:pt x="1491387" y="941147"/>
                  <a:pt x="1358692" y="948107"/>
                  <a:pt x="1075220" y="962993"/>
                </a:cubicBezTo>
                <a:cubicBezTo>
                  <a:pt x="820539" y="1065682"/>
                  <a:pt x="448979" y="1057534"/>
                  <a:pt x="0" y="962993"/>
                </a:cubicBezTo>
                <a:cubicBezTo>
                  <a:pt x="6473" y="826773"/>
                  <a:pt x="13229" y="702754"/>
                  <a:pt x="0" y="500756"/>
                </a:cubicBezTo>
                <a:cubicBezTo>
                  <a:pt x="7721" y="336021"/>
                  <a:pt x="-17368" y="175579"/>
                  <a:pt x="0" y="0"/>
                </a:cubicBezTo>
                <a:close/>
              </a:path>
            </a:pathLst>
          </a:custGeom>
          <a:solidFill>
            <a:schemeClr val="accent2"/>
          </a:solidFill>
          <a:ln>
            <a:solidFill>
              <a:schemeClr val="accent2"/>
            </a:solidFill>
            <a:extLst>
              <a:ext uri="{C807C97D-BFC1-408E-A445-0C87EB9F89A2}">
                <ask:lineSketchStyleProps xmlns:ask="http://schemas.microsoft.com/office/drawing/2018/sketchyshapes" sd="2237976623">
                  <a:custGeom>
                    <a:avLst/>
                    <a:gdLst>
                      <a:gd name="connsiteX0" fmla="*/ 0 w 6720125"/>
                      <a:gd name="connsiteY0" fmla="*/ 0 h 962993"/>
                      <a:gd name="connsiteX1" fmla="*/ 470409 w 6720125"/>
                      <a:gd name="connsiteY1" fmla="*/ 0 h 962993"/>
                      <a:gd name="connsiteX2" fmla="*/ 1142421 w 6720125"/>
                      <a:gd name="connsiteY2" fmla="*/ 0 h 962993"/>
                      <a:gd name="connsiteX3" fmla="*/ 1814434 w 6720125"/>
                      <a:gd name="connsiteY3" fmla="*/ 0 h 962993"/>
                      <a:gd name="connsiteX4" fmla="*/ 2419245 w 6720125"/>
                      <a:gd name="connsiteY4" fmla="*/ 0 h 962993"/>
                      <a:gd name="connsiteX5" fmla="*/ 3091258 w 6720125"/>
                      <a:gd name="connsiteY5" fmla="*/ 0 h 962993"/>
                      <a:gd name="connsiteX6" fmla="*/ 3628868 w 6720125"/>
                      <a:gd name="connsiteY6" fmla="*/ 0 h 962993"/>
                      <a:gd name="connsiteX7" fmla="*/ 4166478 w 6720125"/>
                      <a:gd name="connsiteY7" fmla="*/ 0 h 962993"/>
                      <a:gd name="connsiteX8" fmla="*/ 4838490 w 6720125"/>
                      <a:gd name="connsiteY8" fmla="*/ 0 h 962993"/>
                      <a:gd name="connsiteX9" fmla="*/ 5443301 w 6720125"/>
                      <a:gd name="connsiteY9" fmla="*/ 0 h 962993"/>
                      <a:gd name="connsiteX10" fmla="*/ 6720125 w 6720125"/>
                      <a:gd name="connsiteY10" fmla="*/ 0 h 962993"/>
                      <a:gd name="connsiteX11" fmla="*/ 6720125 w 6720125"/>
                      <a:gd name="connsiteY11" fmla="*/ 471867 h 962993"/>
                      <a:gd name="connsiteX12" fmla="*/ 6720125 w 6720125"/>
                      <a:gd name="connsiteY12" fmla="*/ 962993 h 962993"/>
                      <a:gd name="connsiteX13" fmla="*/ 5913710 w 6720125"/>
                      <a:gd name="connsiteY13" fmla="*/ 962993 h 962993"/>
                      <a:gd name="connsiteX14" fmla="*/ 5443301 w 6720125"/>
                      <a:gd name="connsiteY14" fmla="*/ 962993 h 962993"/>
                      <a:gd name="connsiteX15" fmla="*/ 4704088 w 6720125"/>
                      <a:gd name="connsiteY15" fmla="*/ 962993 h 962993"/>
                      <a:gd name="connsiteX16" fmla="*/ 3897673 w 6720125"/>
                      <a:gd name="connsiteY16" fmla="*/ 962993 h 962993"/>
                      <a:gd name="connsiteX17" fmla="*/ 3292861 w 6720125"/>
                      <a:gd name="connsiteY17" fmla="*/ 962993 h 962993"/>
                      <a:gd name="connsiteX18" fmla="*/ 2553648 w 6720125"/>
                      <a:gd name="connsiteY18" fmla="*/ 962993 h 962993"/>
                      <a:gd name="connsiteX19" fmla="*/ 1747233 w 6720125"/>
                      <a:gd name="connsiteY19" fmla="*/ 962993 h 962993"/>
                      <a:gd name="connsiteX20" fmla="*/ 1075220 w 6720125"/>
                      <a:gd name="connsiteY20" fmla="*/ 962993 h 962993"/>
                      <a:gd name="connsiteX21" fmla="*/ 0 w 6720125"/>
                      <a:gd name="connsiteY21" fmla="*/ 962993 h 962993"/>
                      <a:gd name="connsiteX22" fmla="*/ 0 w 6720125"/>
                      <a:gd name="connsiteY22" fmla="*/ 500756 h 962993"/>
                      <a:gd name="connsiteX23" fmla="*/ 0 w 6720125"/>
                      <a:gd name="connsiteY23" fmla="*/ 0 h 9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125" h="962993" fill="none" extrusionOk="0">
                        <a:moveTo>
                          <a:pt x="0" y="0"/>
                        </a:moveTo>
                        <a:cubicBezTo>
                          <a:pt x="218736" y="-4454"/>
                          <a:pt x="260046" y="-21924"/>
                          <a:pt x="470409" y="0"/>
                        </a:cubicBezTo>
                        <a:cubicBezTo>
                          <a:pt x="680772" y="21924"/>
                          <a:pt x="1004862" y="-27392"/>
                          <a:pt x="1142421" y="0"/>
                        </a:cubicBezTo>
                        <a:cubicBezTo>
                          <a:pt x="1279980" y="27392"/>
                          <a:pt x="1546625" y="26819"/>
                          <a:pt x="1814434" y="0"/>
                        </a:cubicBezTo>
                        <a:cubicBezTo>
                          <a:pt x="2082243" y="-26819"/>
                          <a:pt x="2277829" y="-6751"/>
                          <a:pt x="2419245" y="0"/>
                        </a:cubicBezTo>
                        <a:cubicBezTo>
                          <a:pt x="2560661" y="6751"/>
                          <a:pt x="2909259" y="29113"/>
                          <a:pt x="3091258" y="0"/>
                        </a:cubicBezTo>
                        <a:cubicBezTo>
                          <a:pt x="3273257" y="-29113"/>
                          <a:pt x="3360280" y="-16382"/>
                          <a:pt x="3628868" y="0"/>
                        </a:cubicBezTo>
                        <a:cubicBezTo>
                          <a:pt x="3897456" y="16382"/>
                          <a:pt x="4038326" y="-10383"/>
                          <a:pt x="4166478" y="0"/>
                        </a:cubicBezTo>
                        <a:cubicBezTo>
                          <a:pt x="4294630" y="10383"/>
                          <a:pt x="4548418" y="-3251"/>
                          <a:pt x="4838490" y="0"/>
                        </a:cubicBezTo>
                        <a:cubicBezTo>
                          <a:pt x="5128562" y="3251"/>
                          <a:pt x="5252789" y="23261"/>
                          <a:pt x="5443301" y="0"/>
                        </a:cubicBezTo>
                        <a:cubicBezTo>
                          <a:pt x="5633813" y="-23261"/>
                          <a:pt x="6167791" y="-56197"/>
                          <a:pt x="6720125" y="0"/>
                        </a:cubicBezTo>
                        <a:cubicBezTo>
                          <a:pt x="6724724" y="145315"/>
                          <a:pt x="6725742" y="332743"/>
                          <a:pt x="6720125" y="471867"/>
                        </a:cubicBezTo>
                        <a:cubicBezTo>
                          <a:pt x="6714508" y="610991"/>
                          <a:pt x="6721185" y="718154"/>
                          <a:pt x="6720125" y="962993"/>
                        </a:cubicBezTo>
                        <a:cubicBezTo>
                          <a:pt x="6338910" y="980348"/>
                          <a:pt x="6161065" y="955622"/>
                          <a:pt x="5913710" y="962993"/>
                        </a:cubicBezTo>
                        <a:cubicBezTo>
                          <a:pt x="5666355" y="970364"/>
                          <a:pt x="5658159" y="970391"/>
                          <a:pt x="5443301" y="962993"/>
                        </a:cubicBezTo>
                        <a:cubicBezTo>
                          <a:pt x="5228443" y="955595"/>
                          <a:pt x="4899392" y="983756"/>
                          <a:pt x="4704088" y="962993"/>
                        </a:cubicBezTo>
                        <a:cubicBezTo>
                          <a:pt x="4508784" y="942230"/>
                          <a:pt x="4162438" y="971691"/>
                          <a:pt x="3897673" y="962993"/>
                        </a:cubicBezTo>
                        <a:cubicBezTo>
                          <a:pt x="3632909" y="954295"/>
                          <a:pt x="3576848" y="970917"/>
                          <a:pt x="3292861" y="962993"/>
                        </a:cubicBezTo>
                        <a:cubicBezTo>
                          <a:pt x="3008874" y="955069"/>
                          <a:pt x="2892545" y="992205"/>
                          <a:pt x="2553648" y="962993"/>
                        </a:cubicBezTo>
                        <a:cubicBezTo>
                          <a:pt x="2214751" y="933781"/>
                          <a:pt x="2011271" y="994865"/>
                          <a:pt x="1747233" y="962993"/>
                        </a:cubicBezTo>
                        <a:cubicBezTo>
                          <a:pt x="1483195" y="931121"/>
                          <a:pt x="1364899" y="934659"/>
                          <a:pt x="1075220" y="962993"/>
                        </a:cubicBezTo>
                        <a:cubicBezTo>
                          <a:pt x="785541" y="991327"/>
                          <a:pt x="442889" y="1007965"/>
                          <a:pt x="0" y="962993"/>
                        </a:cubicBezTo>
                        <a:cubicBezTo>
                          <a:pt x="14209" y="826376"/>
                          <a:pt x="-5685" y="694101"/>
                          <a:pt x="0" y="500756"/>
                        </a:cubicBezTo>
                        <a:cubicBezTo>
                          <a:pt x="5685" y="307411"/>
                          <a:pt x="-14477" y="181398"/>
                          <a:pt x="0" y="0"/>
                        </a:cubicBezTo>
                        <a:close/>
                      </a:path>
                      <a:path w="6720125" h="962993" stroke="0" extrusionOk="0">
                        <a:moveTo>
                          <a:pt x="0" y="0"/>
                        </a:moveTo>
                        <a:cubicBezTo>
                          <a:pt x="368739" y="-2479"/>
                          <a:pt x="471915" y="-5799"/>
                          <a:pt x="739214" y="0"/>
                        </a:cubicBezTo>
                        <a:cubicBezTo>
                          <a:pt x="1006513" y="5799"/>
                          <a:pt x="1209558" y="35069"/>
                          <a:pt x="1478428" y="0"/>
                        </a:cubicBezTo>
                        <a:cubicBezTo>
                          <a:pt x="1747298" y="-35069"/>
                          <a:pt x="1926493" y="7286"/>
                          <a:pt x="2083239" y="0"/>
                        </a:cubicBezTo>
                        <a:cubicBezTo>
                          <a:pt x="2239985" y="-7286"/>
                          <a:pt x="2601534" y="19556"/>
                          <a:pt x="2889654" y="0"/>
                        </a:cubicBezTo>
                        <a:cubicBezTo>
                          <a:pt x="3177774" y="-19556"/>
                          <a:pt x="3362735" y="-23688"/>
                          <a:pt x="3494465" y="0"/>
                        </a:cubicBezTo>
                        <a:cubicBezTo>
                          <a:pt x="3626195" y="23688"/>
                          <a:pt x="3764031" y="-4852"/>
                          <a:pt x="3964874" y="0"/>
                        </a:cubicBezTo>
                        <a:cubicBezTo>
                          <a:pt x="4165717" y="4852"/>
                          <a:pt x="4394745" y="-29460"/>
                          <a:pt x="4569685" y="0"/>
                        </a:cubicBezTo>
                        <a:cubicBezTo>
                          <a:pt x="4744625" y="29460"/>
                          <a:pt x="5033514" y="-10803"/>
                          <a:pt x="5241698" y="0"/>
                        </a:cubicBezTo>
                        <a:cubicBezTo>
                          <a:pt x="5449882" y="10803"/>
                          <a:pt x="5589867" y="9083"/>
                          <a:pt x="5846509" y="0"/>
                        </a:cubicBezTo>
                        <a:cubicBezTo>
                          <a:pt x="6103151" y="-9083"/>
                          <a:pt x="6287767" y="-25408"/>
                          <a:pt x="6720125" y="0"/>
                        </a:cubicBezTo>
                        <a:cubicBezTo>
                          <a:pt x="6716824" y="102030"/>
                          <a:pt x="6709008" y="373677"/>
                          <a:pt x="6720125" y="491126"/>
                        </a:cubicBezTo>
                        <a:cubicBezTo>
                          <a:pt x="6731242" y="608575"/>
                          <a:pt x="6712053" y="790758"/>
                          <a:pt x="6720125" y="962993"/>
                        </a:cubicBezTo>
                        <a:cubicBezTo>
                          <a:pt x="6519273" y="939492"/>
                          <a:pt x="6410608" y="948223"/>
                          <a:pt x="6115314" y="962993"/>
                        </a:cubicBezTo>
                        <a:cubicBezTo>
                          <a:pt x="5820020" y="977763"/>
                          <a:pt x="5835008" y="980486"/>
                          <a:pt x="5644905" y="962993"/>
                        </a:cubicBezTo>
                        <a:cubicBezTo>
                          <a:pt x="5454802" y="945500"/>
                          <a:pt x="5025282" y="982836"/>
                          <a:pt x="4838490" y="962993"/>
                        </a:cubicBezTo>
                        <a:cubicBezTo>
                          <a:pt x="4651698" y="943150"/>
                          <a:pt x="4435307" y="984537"/>
                          <a:pt x="4300880" y="962993"/>
                        </a:cubicBezTo>
                        <a:cubicBezTo>
                          <a:pt x="4166453" y="941450"/>
                          <a:pt x="4013154" y="944560"/>
                          <a:pt x="3763270" y="962993"/>
                        </a:cubicBezTo>
                        <a:cubicBezTo>
                          <a:pt x="3513386" y="981427"/>
                          <a:pt x="3304240" y="963422"/>
                          <a:pt x="3024056" y="962993"/>
                        </a:cubicBezTo>
                        <a:cubicBezTo>
                          <a:pt x="2743872" y="962564"/>
                          <a:pt x="2568284" y="994721"/>
                          <a:pt x="2284843" y="962993"/>
                        </a:cubicBezTo>
                        <a:cubicBezTo>
                          <a:pt x="2001402" y="931265"/>
                          <a:pt x="1800749" y="977808"/>
                          <a:pt x="1478427" y="962993"/>
                        </a:cubicBezTo>
                        <a:cubicBezTo>
                          <a:pt x="1156105" y="948178"/>
                          <a:pt x="947983" y="980080"/>
                          <a:pt x="739214" y="962993"/>
                        </a:cubicBezTo>
                        <a:cubicBezTo>
                          <a:pt x="530445" y="945906"/>
                          <a:pt x="201974" y="973719"/>
                          <a:pt x="0" y="962993"/>
                        </a:cubicBezTo>
                        <a:cubicBezTo>
                          <a:pt x="-19472" y="827053"/>
                          <a:pt x="17770" y="667268"/>
                          <a:pt x="0" y="471867"/>
                        </a:cubicBezTo>
                        <a:cubicBezTo>
                          <a:pt x="-17770" y="276466"/>
                          <a:pt x="-23051" y="120152"/>
                          <a:pt x="0" y="0"/>
                        </a:cubicBezTo>
                        <a:close/>
                      </a:path>
                    </a:pathLst>
                  </a:custGeom>
                  <ask:type>
                    <ask:lineSketchFreehand/>
                  </ask:type>
                </ask:lineSketchStyleProps>
              </a:ext>
            </a:extLst>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p>
        </p:txBody>
      </p:sp>
      <p:sp>
        <p:nvSpPr>
          <p:cNvPr id="13" name="Freeform 23"/>
          <p:cNvSpPr/>
          <p:nvPr/>
        </p:nvSpPr>
        <p:spPr bwMode="auto">
          <a:xfrm>
            <a:off x="617266" y="1286602"/>
            <a:ext cx="870668" cy="753980"/>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p>
        </p:txBody>
      </p:sp>
      <p:sp>
        <p:nvSpPr>
          <p:cNvPr id="15" name="Freeform 23"/>
          <p:cNvSpPr/>
          <p:nvPr/>
        </p:nvSpPr>
        <p:spPr bwMode="auto">
          <a:xfrm flipH="1">
            <a:off x="537063" y="2275536"/>
            <a:ext cx="1060506" cy="962992"/>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p>
        </p:txBody>
      </p:sp>
      <p:sp>
        <p:nvSpPr>
          <p:cNvPr id="16" name="Freeform 6"/>
          <p:cNvSpPr>
            <a:spLocks noEditPoints="1"/>
          </p:cNvSpPr>
          <p:nvPr/>
        </p:nvSpPr>
        <p:spPr bwMode="auto">
          <a:xfrm flipH="1">
            <a:off x="305501" y="2204852"/>
            <a:ext cx="1284748" cy="1153708"/>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dirty="0"/>
          </a:p>
        </p:txBody>
      </p:sp>
      <p:sp>
        <p:nvSpPr>
          <p:cNvPr id="19" name="文本框 47"/>
          <p:cNvSpPr>
            <a:spLocks/>
          </p:cNvSpPr>
          <p:nvPr/>
        </p:nvSpPr>
        <p:spPr bwMode="auto">
          <a:xfrm>
            <a:off x="772474" y="1218609"/>
            <a:ext cx="607859" cy="600164"/>
          </a:xfrm>
          <a:prstGeom prst="rect">
            <a:avLst/>
          </a:prstGeom>
          <a:noFill/>
        </p:spPr>
        <p:txBody>
          <a:bodyPr wrap="none" rtlCol="0">
            <a:spAutoFit/>
          </a:bodyPr>
          <a:lstStyle/>
          <a:p>
            <a:pPr>
              <a:defRPr/>
            </a:pPr>
            <a:r>
              <a:rPr lang="en-US" sz="3300" dirty="0">
                <a:solidFill>
                  <a:schemeClr val="accent2"/>
                </a:solidFill>
                <a:latin typeface="Times New Roman" panose="02020603050405020304" pitchFamily="18" charset="0"/>
                <a:ea typeface="时尚中黑简体"/>
                <a:cs typeface="Times New Roman" panose="02020603050405020304" pitchFamily="18" charset="0"/>
              </a:rPr>
              <a:t>01</a:t>
            </a:r>
            <a:endParaRPr lang="zh-CN" altLang="en-US" sz="3300" dirty="0">
              <a:solidFill>
                <a:schemeClr val="accent2"/>
              </a:solidFill>
              <a:latin typeface="Times New Roman" panose="02020603050405020304" pitchFamily="18" charset="0"/>
              <a:ea typeface="时尚中黑简体"/>
              <a:cs typeface="Times New Roman" panose="02020603050405020304" pitchFamily="18" charset="0"/>
            </a:endParaRPr>
          </a:p>
        </p:txBody>
      </p:sp>
      <p:sp>
        <p:nvSpPr>
          <p:cNvPr id="20" name="文本框 50"/>
          <p:cNvSpPr>
            <a:spLocks/>
          </p:cNvSpPr>
          <p:nvPr/>
        </p:nvSpPr>
        <p:spPr bwMode="auto">
          <a:xfrm>
            <a:off x="681214" y="2468490"/>
            <a:ext cx="607859"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defRPr/>
            </a:pPr>
            <a:r>
              <a:rPr lang="en-US" sz="3300" dirty="0">
                <a:solidFill>
                  <a:srgbClr val="00B0F0"/>
                </a:solidFill>
                <a:latin typeface="Times New Roman" panose="02020603050405020304" pitchFamily="18" charset="0"/>
                <a:ea typeface="时尚中黑简体"/>
                <a:cs typeface="Times New Roman" panose="02020603050405020304" pitchFamily="18" charset="0"/>
              </a:rPr>
              <a:t>02</a:t>
            </a:r>
            <a:endParaRPr lang="zh-CN" altLang="en-US" sz="3300" dirty="0">
              <a:solidFill>
                <a:srgbClr val="00B0F0"/>
              </a:solidFill>
              <a:latin typeface="Times New Roman" panose="02020603050405020304" pitchFamily="18" charset="0"/>
              <a:ea typeface="时尚中黑简体"/>
              <a:cs typeface="Times New Roman" panose="02020603050405020304" pitchFamily="18" charset="0"/>
            </a:endParaRPr>
          </a:p>
        </p:txBody>
      </p:sp>
      <p:sp>
        <p:nvSpPr>
          <p:cNvPr id="21" name="Freeform 6"/>
          <p:cNvSpPr>
            <a:spLocks noEditPoints="1"/>
          </p:cNvSpPr>
          <p:nvPr/>
        </p:nvSpPr>
        <p:spPr bwMode="auto">
          <a:xfrm>
            <a:off x="507631" y="1025655"/>
            <a:ext cx="1089938" cy="962992"/>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dirty="0"/>
          </a:p>
        </p:txBody>
      </p:sp>
      <p:sp>
        <p:nvSpPr>
          <p:cNvPr id="3" name="Hình chữ nhật: Góc Tròn 2">
            <a:extLst>
              <a:ext uri="{FF2B5EF4-FFF2-40B4-BE49-F238E27FC236}">
                <a16:creationId xmlns:a16="http://schemas.microsoft.com/office/drawing/2014/main" id="{9127AD94-A272-4C07-B9DE-974D4A800422}"/>
              </a:ext>
            </a:extLst>
          </p:cNvPr>
          <p:cNvSpPr/>
          <p:nvPr/>
        </p:nvSpPr>
        <p:spPr>
          <a:xfrm>
            <a:off x="1464600" y="268078"/>
            <a:ext cx="6304547" cy="568739"/>
          </a:xfrm>
          <a:prstGeom prst="roundRect">
            <a:avLst/>
          </a:prstGeom>
          <a:no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ct val="0"/>
              </a:spcBef>
              <a:buClrTx/>
            </a:pPr>
            <a:r>
              <a:rPr lang="en-US" altLang="vi-VN" sz="2700" b="1" dirty="0">
                <a:solidFill>
                  <a:srgbClr val="C00000"/>
                </a:solidFill>
                <a:latin typeface="Times New Roman" panose="02020603050405020304" pitchFamily="18" charset="0"/>
                <a:cs typeface="Times New Roman" panose="02020603050405020304" pitchFamily="18" charset="0"/>
              </a:rPr>
              <a:t>PHƯƠNG PHÁP</a:t>
            </a:r>
            <a:endParaRPr lang="en-US" altLang="vi-VN" sz="2700" b="1" dirty="0">
              <a:solidFill>
                <a:srgbClr val="000000"/>
              </a:solidFill>
              <a:latin typeface="Times New Roman" panose="02020603050405020304" pitchFamily="18" charset="0"/>
              <a:cs typeface="Times New Roman" panose="02020603050405020304" pitchFamily="18" charset="0"/>
            </a:endParaRPr>
          </a:p>
          <a:p>
            <a:pPr algn="ctr">
              <a:spcBef>
                <a:spcPct val="0"/>
              </a:spcBef>
              <a:buClrTx/>
            </a:pPr>
            <a:r>
              <a:rPr lang="en-US" altLang="vi-VN" sz="2700" b="1" dirty="0">
                <a:solidFill>
                  <a:srgbClr val="000000"/>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Giải</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bài</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toán</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theo</a:t>
            </a:r>
            <a:r>
              <a:rPr lang="en-US" altLang="vi-VN" sz="2700" b="1" dirty="0">
                <a:solidFill>
                  <a:schemeClr val="bg2"/>
                </a:solidFill>
                <a:latin typeface="Times New Roman" panose="02020603050405020304" pitchFamily="18" charset="0"/>
                <a:cs typeface="Times New Roman" panose="02020603050405020304" pitchFamily="18" charset="0"/>
              </a:rPr>
              <a:t> 3 </a:t>
            </a:r>
            <a:r>
              <a:rPr lang="en-US" altLang="vi-VN" sz="2700" b="1" dirty="0" err="1">
                <a:solidFill>
                  <a:schemeClr val="bg2"/>
                </a:solidFill>
                <a:latin typeface="Times New Roman" panose="02020603050405020304" pitchFamily="18" charset="0"/>
                <a:cs typeface="Times New Roman" panose="02020603050405020304" pitchFamily="18" charset="0"/>
              </a:rPr>
              <a:t>bước</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cơ</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bản</a:t>
            </a:r>
            <a:r>
              <a:rPr lang="en-US" altLang="vi-VN" sz="2700" b="1" dirty="0">
                <a:solidFill>
                  <a:schemeClr val="bg2"/>
                </a:solidFill>
                <a:latin typeface="Times New Roman" panose="02020603050405020304" pitchFamily="18" charset="0"/>
                <a:cs typeface="Times New Roman" panose="02020603050405020304" pitchFamily="18" charset="0"/>
              </a:rPr>
              <a:t> </a:t>
            </a:r>
            <a:r>
              <a:rPr lang="en-US" altLang="vi-VN" sz="2700" b="1" dirty="0" err="1">
                <a:solidFill>
                  <a:schemeClr val="bg2"/>
                </a:solidFill>
                <a:latin typeface="Times New Roman" panose="02020603050405020304" pitchFamily="18" charset="0"/>
                <a:cs typeface="Times New Roman" panose="02020603050405020304" pitchFamily="18" charset="0"/>
              </a:rPr>
              <a:t>sau</a:t>
            </a:r>
            <a:r>
              <a:rPr lang="vi-VN" altLang="vi-VN" sz="2700" b="1" dirty="0">
                <a:solidFill>
                  <a:schemeClr val="bg2"/>
                </a:solidFill>
                <a:latin typeface="Times New Roman" panose="02020603050405020304" pitchFamily="18" charset="0"/>
                <a:cs typeface="Times New Roman" panose="02020603050405020304" pitchFamily="18" charset="0"/>
              </a:rPr>
              <a:t> </a:t>
            </a:r>
            <a:endParaRPr lang="en-US" altLang="vi-VN" sz="2700" b="1" dirty="0">
              <a:solidFill>
                <a:schemeClr val="bg2"/>
              </a:solidFill>
              <a:latin typeface="Times New Roman" panose="02020603050405020304" pitchFamily="18" charset="0"/>
              <a:cs typeface="Times New Roman" panose="02020603050405020304" pitchFamily="18" charset="0"/>
            </a:endParaRPr>
          </a:p>
        </p:txBody>
      </p:sp>
      <p:sp>
        <p:nvSpPr>
          <p:cNvPr id="26" name="TextBox 6">
            <a:extLst>
              <a:ext uri="{FF2B5EF4-FFF2-40B4-BE49-F238E27FC236}">
                <a16:creationId xmlns:a16="http://schemas.microsoft.com/office/drawing/2014/main" id="{C3E927B1-7849-4E9A-8F0E-255961E44314}"/>
              </a:ext>
            </a:extLst>
          </p:cNvPr>
          <p:cNvSpPr txBox="1">
            <a:spLocks noChangeArrowheads="1"/>
          </p:cNvSpPr>
          <p:nvPr/>
        </p:nvSpPr>
        <p:spPr bwMode="auto">
          <a:xfrm>
            <a:off x="1597569" y="1128875"/>
            <a:ext cx="5943600" cy="830997"/>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None/>
              <a:defRPr/>
            </a:pPr>
            <a:r>
              <a:rPr lang="en-US" altLang="vi-VN" sz="2400" dirty="0" err="1">
                <a:solidFill>
                  <a:srgbClr val="000000"/>
                </a:solidFill>
                <a:latin typeface="Times New Roman" panose="02020603050405020304" pitchFamily="18" charset="0"/>
                <a:cs typeface="Times New Roman" panose="02020603050405020304" pitchFamily="18" charset="0"/>
              </a:rPr>
              <a:t>Viết</a:t>
            </a:r>
            <a:r>
              <a:rPr lang="en-US" altLang="vi-VN" sz="2400" dirty="0">
                <a:solidFill>
                  <a:srgbClr val="000000"/>
                </a:solidFill>
                <a:latin typeface="Times New Roman" panose="02020603050405020304" pitchFamily="18" charset="0"/>
                <a:cs typeface="Times New Roman" panose="02020603050405020304" pitchFamily="18" charset="0"/>
              </a:rPr>
              <a:t> PT </a:t>
            </a:r>
            <a:r>
              <a:rPr lang="en-US" altLang="vi-VN" sz="2400" dirty="0" err="1">
                <a:solidFill>
                  <a:srgbClr val="000000"/>
                </a:solidFill>
                <a:latin typeface="Times New Roman" panose="02020603050405020304" pitchFamily="18" charset="0"/>
                <a:cs typeface="Times New Roman" panose="02020603050405020304" pitchFamily="18" charset="0"/>
              </a:rPr>
              <a:t>chữ</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của</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phản</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ứng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hóa</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học</a:t>
            </a:r>
            <a:r>
              <a:rPr lang="en-US" altLang="vi-VN" sz="2400" dirty="0">
                <a:solidFill>
                  <a:srgbClr val="000000"/>
                </a:solidFill>
                <a:latin typeface="Times New Roman" panose="02020603050405020304" pitchFamily="18" charset="0"/>
                <a:cs typeface="Times New Roman" panose="02020603050405020304" pitchFamily="18" charset="0"/>
              </a:rPr>
              <a:t>:     </a:t>
            </a:r>
          </a:p>
          <a:p>
            <a:pPr algn="ctr" eaLnBrk="1" hangingPunct="1">
              <a:spcBef>
                <a:spcPct val="0"/>
              </a:spcBef>
              <a:buClrTx/>
              <a:buFont typeface="Wingdings" panose="05000000000000000000" pitchFamily="2" charset="2"/>
              <a:buNone/>
              <a:defRPr/>
            </a:pPr>
            <a:r>
              <a:rPr lang="en-US" altLang="vi-VN" sz="2400" b="1" dirty="0">
                <a:solidFill>
                  <a:srgbClr val="000000"/>
                </a:solidFill>
                <a:latin typeface="Times New Roman" panose="02020603050405020304" pitchFamily="18" charset="0"/>
                <a:cs typeface="Times New Roman" panose="02020603050405020304" pitchFamily="18" charset="0"/>
              </a:rPr>
              <a:t>A    +    B     →       C    +    D</a:t>
            </a:r>
          </a:p>
        </p:txBody>
      </p:sp>
      <p:sp>
        <p:nvSpPr>
          <p:cNvPr id="27" name="TextBox 7">
            <a:extLst>
              <a:ext uri="{FF2B5EF4-FFF2-40B4-BE49-F238E27FC236}">
                <a16:creationId xmlns:a16="http://schemas.microsoft.com/office/drawing/2014/main" id="{FC429F98-77BD-4795-85B5-2158BAFB86F9}"/>
              </a:ext>
            </a:extLst>
          </p:cNvPr>
          <p:cNvSpPr txBox="1">
            <a:spLocks noChangeArrowheads="1"/>
          </p:cNvSpPr>
          <p:nvPr/>
        </p:nvSpPr>
        <p:spPr bwMode="auto">
          <a:xfrm>
            <a:off x="1597570" y="2363220"/>
            <a:ext cx="7240931" cy="830997"/>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en-US" altLang="vi-VN" sz="2400" dirty="0" err="1">
                <a:solidFill>
                  <a:srgbClr val="000000"/>
                </a:solidFill>
                <a:latin typeface="Times New Roman" panose="02020603050405020304" pitchFamily="18" charset="0"/>
                <a:cs typeface="Times New Roman" panose="02020603050405020304" pitchFamily="18" charset="0"/>
              </a:rPr>
              <a:t>Áp</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dụng</a:t>
            </a:r>
            <a:r>
              <a:rPr lang="en-US" altLang="vi-VN" sz="2400" dirty="0">
                <a:solidFill>
                  <a:srgbClr val="000000"/>
                </a:solidFill>
                <a:latin typeface="Times New Roman" panose="02020603050405020304" pitchFamily="18" charset="0"/>
                <a:cs typeface="Times New Roman" panose="02020603050405020304" pitchFamily="18" charset="0"/>
              </a:rPr>
              <a:t> ĐLBTKL </a:t>
            </a:r>
            <a:r>
              <a:rPr lang="en-US" altLang="vi-VN" sz="2400" dirty="0" err="1">
                <a:solidFill>
                  <a:srgbClr val="000000"/>
                </a:solidFill>
                <a:latin typeface="Times New Roman" panose="02020603050405020304" pitchFamily="18" charset="0"/>
                <a:cs typeface="Times New Roman" panose="02020603050405020304" pitchFamily="18" charset="0"/>
              </a:rPr>
              <a:t>viết</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công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thức</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về</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khối</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lượng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của</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các</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chất</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trong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phản</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ứng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m</a:t>
            </a:r>
            <a:r>
              <a:rPr lang="en-US" altLang="vi-VN" sz="2400" b="1" baseline="-25000" dirty="0">
                <a:solidFill>
                  <a:srgbClr val="FF0000"/>
                </a:solidFill>
                <a:latin typeface="Times New Roman" panose="02020603050405020304" pitchFamily="18" charset="0"/>
                <a:cs typeface="Times New Roman" panose="02020603050405020304" pitchFamily="18" charset="0"/>
              </a:rPr>
              <a:t>A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B</a:t>
            </a:r>
            <a:r>
              <a:rPr lang="en-US" altLang="vi-VN" sz="2400" b="1" baseline="-25000"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C</a:t>
            </a:r>
            <a:r>
              <a:rPr lang="en-US" altLang="vi-VN" sz="2400" b="1" baseline="-25000"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D</a:t>
            </a:r>
            <a:endParaRPr lang="en-US" altLang="vi-VN" sz="2400" b="1" dirty="0">
              <a:solidFill>
                <a:srgbClr val="FF0000"/>
              </a:solidFill>
              <a:latin typeface="Times New Roman" panose="02020603050405020304" pitchFamily="18" charset="0"/>
              <a:cs typeface="Times New Roman" panose="02020603050405020304" pitchFamily="18" charset="0"/>
            </a:endParaRPr>
          </a:p>
        </p:txBody>
      </p:sp>
      <p:sp>
        <p:nvSpPr>
          <p:cNvPr id="28" name="TextBox 8">
            <a:extLst>
              <a:ext uri="{FF2B5EF4-FFF2-40B4-BE49-F238E27FC236}">
                <a16:creationId xmlns:a16="http://schemas.microsoft.com/office/drawing/2014/main" id="{7D81BB50-489D-4B47-A3F9-029427EC690C}"/>
              </a:ext>
            </a:extLst>
          </p:cNvPr>
          <p:cNvSpPr txBox="1">
            <a:spLocks noChangeArrowheads="1"/>
          </p:cNvSpPr>
          <p:nvPr/>
        </p:nvSpPr>
        <p:spPr bwMode="auto">
          <a:xfrm>
            <a:off x="1975968" y="3675093"/>
            <a:ext cx="5762937" cy="1200329"/>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en-US" altLang="vi-VN" sz="2400" dirty="0" err="1">
                <a:solidFill>
                  <a:srgbClr val="000000"/>
                </a:solidFill>
                <a:latin typeface="Times New Roman" panose="02020603050405020304" pitchFamily="18" charset="0"/>
                <a:cs typeface="Times New Roman" panose="02020603050405020304" pitchFamily="18" charset="0"/>
              </a:rPr>
              <a:t>Tính</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khối</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lượng</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của</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chất</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cần</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tìm</a:t>
            </a:r>
            <a:endParaRPr lang="en-US" altLang="vi-VN"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ClrTx/>
              <a:buFontTx/>
              <a:buNone/>
              <a:defRPr/>
            </a:pP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m</a:t>
            </a:r>
            <a:r>
              <a:rPr lang="en-US" altLang="vi-VN" sz="2400" b="1" baseline="-25000" dirty="0">
                <a:solidFill>
                  <a:srgbClr val="FF0000"/>
                </a:solidFill>
                <a:latin typeface="Times New Roman" panose="02020603050405020304" pitchFamily="18" charset="0"/>
                <a:cs typeface="Times New Roman" panose="02020603050405020304" pitchFamily="18" charset="0"/>
              </a:rPr>
              <a:t>A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C</a:t>
            </a:r>
            <a:r>
              <a:rPr lang="en-US" altLang="vi-VN" sz="2400" b="1" baseline="-25000"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D</a:t>
            </a:r>
            <a:r>
              <a:rPr lang="en-US" altLang="vi-VN" sz="2400" b="1" dirty="0">
                <a:solidFill>
                  <a:srgbClr val="FF0000"/>
                </a:solidFill>
                <a:latin typeface="Times New Roman" panose="02020603050405020304" pitchFamily="18" charset="0"/>
                <a:cs typeface="Times New Roman" panose="02020603050405020304" pitchFamily="18" charset="0"/>
              </a:rPr>
              <a:t>  -   </a:t>
            </a:r>
            <a:r>
              <a:rPr lang="en-US" altLang="vi-VN" sz="2400" b="1" dirty="0" err="1">
                <a:solidFill>
                  <a:srgbClr val="FF0000"/>
                </a:solidFill>
                <a:latin typeface="Times New Roman" panose="02020603050405020304" pitchFamily="18" charset="0"/>
                <a:cs typeface="Times New Roman" panose="02020603050405020304" pitchFamily="18" charset="0"/>
              </a:rPr>
              <a:t>m</a:t>
            </a:r>
            <a:r>
              <a:rPr lang="en-US" altLang="vi-VN" sz="2400" b="1" baseline="-25000" dirty="0" err="1">
                <a:solidFill>
                  <a:srgbClr val="FF0000"/>
                </a:solidFill>
                <a:latin typeface="Times New Roman" panose="02020603050405020304" pitchFamily="18" charset="0"/>
                <a:cs typeface="Times New Roman" panose="02020603050405020304" pitchFamily="18" charset="0"/>
              </a:rPr>
              <a:t>B</a:t>
            </a:r>
            <a:r>
              <a:rPr lang="en-US" altLang="vi-VN" sz="2400" b="1" baseline="-25000" dirty="0">
                <a:solidFill>
                  <a:srgbClr val="FFFF00"/>
                </a:solidFill>
                <a:latin typeface="Times New Roman" panose="02020603050405020304" pitchFamily="18" charset="0"/>
                <a:cs typeface="Times New Roman" panose="02020603050405020304" pitchFamily="18" charset="0"/>
              </a:rPr>
              <a:t>       </a:t>
            </a:r>
          </a:p>
          <a:p>
            <a:pPr eaLnBrk="1" hangingPunct="1">
              <a:spcBef>
                <a:spcPct val="0"/>
              </a:spcBef>
              <a:buClrTx/>
              <a:buFontTx/>
              <a:buNone/>
              <a:defRPr/>
            </a:pP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Kết</a:t>
            </a:r>
            <a:r>
              <a:rPr lang="en-US" altLang="vi-VN" sz="2400" dirty="0">
                <a:solidFill>
                  <a:srgbClr val="000000"/>
                </a:solidFill>
                <a:latin typeface="Times New Roman" panose="02020603050405020304" pitchFamily="18" charset="0"/>
                <a:cs typeface="Times New Roman" panose="02020603050405020304" pitchFamily="18" charset="0"/>
              </a:rPr>
              <a:t> </a:t>
            </a:r>
            <a:r>
              <a:rPr lang="en-US" altLang="vi-VN" sz="2400" dirty="0" err="1">
                <a:solidFill>
                  <a:srgbClr val="000000"/>
                </a:solidFill>
                <a:latin typeface="Times New Roman" panose="02020603050405020304" pitchFamily="18" charset="0"/>
                <a:cs typeface="Times New Roman" panose="02020603050405020304" pitchFamily="18" charset="0"/>
              </a:rPr>
              <a:t>luận</a:t>
            </a:r>
            <a:r>
              <a:rPr lang="en-US" altLang="vi-VN" sz="2400" baseline="-25000" dirty="0">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ox(i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752266" y="1471044"/>
            <a:ext cx="7639468" cy="1509029"/>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Sau khi đốt cháy than tổ ong (thành ph</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ần</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chính là carbon) thì thu được xỉ than.</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Xỉ than nặng hơn hay nhẹ hơn than lổ ong? Giải thích.</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520168"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1653582"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7282537"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80"/>
            <a:ext cx="9048306" cy="1795228"/>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917394" y="522830"/>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49140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586848" y="1471044"/>
            <a:ext cx="7804886" cy="2756597"/>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Vôi sống (calcium oxide) ph</a:t>
            </a:r>
            <a:r>
              <a:rPr lang="en-US" sz="24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4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ứ</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 với một số chất có mặt trong không khí như sau: </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Calcium oxide + Carbon dioxide</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Calcium carbonate</a:t>
            </a:r>
          </a:p>
          <a:p>
            <a:pPr marL="0" lvl="0" indent="0" algn="l" rtl="0">
              <a:spcBef>
                <a:spcPts val="0"/>
              </a:spcBef>
              <a:spcAft>
                <a:spcPts val="0"/>
              </a:spcAft>
              <a:buNone/>
            </a:pP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Calcium oxide + Nước</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Calcium hydroxide</a:t>
            </a:r>
          </a:p>
          <a:p>
            <a:pPr marL="0" lvl="0" indent="0" algn="l" rtl="0">
              <a:spcBef>
                <a:spcPts val="0"/>
              </a:spcBef>
              <a:spcAft>
                <a:spcPts val="0"/>
              </a:spcAft>
              <a:buNone/>
            </a:pP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Khi làm thí nghiệm, một học sinh quên đậy nắp lọ đựng vôi sống (thành ph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 chính là CaO), sau một thời gian thì khối lượng của lọ sẽ thay đổi như th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nào?</a:t>
            </a: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520168"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1653582"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7282537"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79"/>
            <a:ext cx="9048306" cy="3315683"/>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917394" y="522830"/>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162098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586848" y="1471044"/>
            <a:ext cx="7804886" cy="27565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kern="100" dirty="0">
                <a:solidFill>
                  <a:schemeClr val="bg2"/>
                </a:solidFill>
                <a:effectLst/>
                <a:latin typeface="Times New Roman Regular"/>
                <a:ea typeface="Roboto" panose="02000000000000000000" pitchFamily="2" charset="0"/>
              </a:rPr>
              <a:t>3. </a:t>
            </a:r>
            <a:r>
              <a:rPr lang="en-US" sz="2300" kern="100" dirty="0" err="1">
                <a:solidFill>
                  <a:schemeClr val="bg2"/>
                </a:solidFill>
                <a:effectLst/>
                <a:latin typeface="Times New Roman Regular"/>
                <a:ea typeface="Roboto" panose="02000000000000000000" pitchFamily="2" charset="0"/>
              </a:rPr>
              <a:t>Nung</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đá</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vôi</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thành</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phần</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chính</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là</a:t>
            </a:r>
            <a:r>
              <a:rPr lang="en-US" sz="2300" kern="100" dirty="0">
                <a:solidFill>
                  <a:schemeClr val="bg2"/>
                </a:solidFill>
                <a:effectLst/>
                <a:latin typeface="Times New Roman Regular"/>
                <a:ea typeface="Roboto" panose="02000000000000000000" pitchFamily="2" charset="0"/>
              </a:rPr>
              <a:t> Calcium carbonate CaCO</a:t>
            </a:r>
            <a:r>
              <a:rPr lang="en-US" sz="2300" kern="100" baseline="-25000" dirty="0">
                <a:solidFill>
                  <a:schemeClr val="bg2"/>
                </a:solidFill>
                <a:effectLst/>
                <a:latin typeface="Times New Roman Regular"/>
                <a:ea typeface="Roboto" panose="02000000000000000000" pitchFamily="2" charset="0"/>
              </a:rPr>
              <a:t>3</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thu</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được</a:t>
            </a:r>
            <a:r>
              <a:rPr lang="en-US" sz="2300" kern="100" dirty="0">
                <a:solidFill>
                  <a:schemeClr val="bg2"/>
                </a:solidFill>
                <a:effectLst/>
                <a:latin typeface="Times New Roman Regular"/>
                <a:ea typeface="Roboto" panose="02000000000000000000" pitchFamily="2" charset="0"/>
              </a:rPr>
              <a:t> 5,6 gam Calcium Oxide (</a:t>
            </a:r>
            <a:r>
              <a:rPr lang="en-US" sz="2300" kern="100" dirty="0" err="1">
                <a:solidFill>
                  <a:schemeClr val="bg2"/>
                </a:solidFill>
                <a:effectLst/>
                <a:latin typeface="Times New Roman Regular"/>
                <a:ea typeface="Roboto" panose="02000000000000000000" pitchFamily="2" charset="0"/>
              </a:rPr>
              <a:t>CaO</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và</a:t>
            </a:r>
            <a:r>
              <a:rPr lang="en-US" sz="2300" kern="100" dirty="0">
                <a:solidFill>
                  <a:schemeClr val="bg2"/>
                </a:solidFill>
                <a:effectLst/>
                <a:latin typeface="Times New Roman Regular"/>
                <a:ea typeface="Roboto" panose="02000000000000000000" pitchFamily="2" charset="0"/>
              </a:rPr>
              <a:t> 4,4 gam </a:t>
            </a:r>
            <a:r>
              <a:rPr lang="en-US" sz="2300" kern="100" dirty="0" err="1">
                <a:solidFill>
                  <a:schemeClr val="bg2"/>
                </a:solidFill>
                <a:effectLst/>
                <a:latin typeface="Times New Roman Regular"/>
                <a:ea typeface="Roboto" panose="02000000000000000000" pitchFamily="2" charset="0"/>
              </a:rPr>
              <a:t>khí</a:t>
            </a:r>
            <a:r>
              <a:rPr lang="en-US" sz="2300" kern="100" dirty="0">
                <a:solidFill>
                  <a:schemeClr val="bg2"/>
                </a:solidFill>
                <a:effectLst/>
                <a:latin typeface="Times New Roman Regular"/>
                <a:ea typeface="Roboto" panose="02000000000000000000" pitchFamily="2" charset="0"/>
              </a:rPr>
              <a:t> carbon dioxide (CO</a:t>
            </a:r>
            <a:r>
              <a:rPr lang="en-US" sz="2300" kern="100" baseline="-25000" dirty="0">
                <a:solidFill>
                  <a:schemeClr val="bg2"/>
                </a:solidFill>
                <a:effectLst/>
                <a:latin typeface="Times New Roman Regular"/>
                <a:ea typeface="Roboto" panose="02000000000000000000" pitchFamily="2" charset="0"/>
              </a:rPr>
              <a:t>2</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Tính</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latin typeface="Times New Roman Regular"/>
                <a:ea typeface="Roboto" panose="02000000000000000000" pitchFamily="2" charset="0"/>
              </a:rPr>
              <a:t>k</a:t>
            </a:r>
            <a:r>
              <a:rPr lang="en-US" sz="2300" kern="100" dirty="0" err="1">
                <a:solidFill>
                  <a:schemeClr val="bg2"/>
                </a:solidFill>
                <a:effectLst/>
                <a:latin typeface="Times New Roman Regular"/>
                <a:ea typeface="Roboto" panose="02000000000000000000" pitchFamily="2" charset="0"/>
              </a:rPr>
              <a:t>hối</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lượng</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đá</a:t>
            </a:r>
            <a:r>
              <a:rPr lang="en-US" sz="2300" kern="100" dirty="0">
                <a:solidFill>
                  <a:schemeClr val="bg2"/>
                </a:solidFill>
                <a:effectLst/>
                <a:latin typeface="Times New Roman Regular"/>
                <a:ea typeface="Roboto" panose="02000000000000000000" pitchFamily="2" charset="0"/>
              </a:rPr>
              <a:t> </a:t>
            </a:r>
            <a:r>
              <a:rPr lang="en-US" sz="2300" kern="100" dirty="0" err="1">
                <a:solidFill>
                  <a:schemeClr val="bg2"/>
                </a:solidFill>
                <a:effectLst/>
                <a:latin typeface="Times New Roman Regular"/>
                <a:ea typeface="Roboto" panose="02000000000000000000" pitchFamily="2" charset="0"/>
              </a:rPr>
              <a:t>vôi</a:t>
            </a:r>
            <a:endParaRPr lang="en-US" sz="2300" kern="100" dirty="0">
              <a:solidFill>
                <a:schemeClr val="bg2"/>
              </a:solidFill>
              <a:effectLst/>
              <a:latin typeface="Times New Roman Regular"/>
              <a:ea typeface="Roboto" panose="02000000000000000000" pitchFamily="2" charset="0"/>
            </a:endParaRPr>
          </a:p>
          <a:p>
            <a:pPr marL="0" lvl="0" indent="0" algn="l" rtl="0">
              <a:spcBef>
                <a:spcPts val="0"/>
              </a:spcBef>
              <a:spcAft>
                <a:spcPts val="0"/>
              </a:spcAft>
              <a:buNone/>
            </a:pPr>
            <a:r>
              <a:rPr lang="en-US" sz="2300" kern="100" dirty="0">
                <a:solidFill>
                  <a:schemeClr val="bg2"/>
                </a:solidFill>
                <a:latin typeface="Times New Roman Regular"/>
                <a:ea typeface="Roboto" panose="02000000000000000000" pitchFamily="2" charset="0"/>
                <a:cs typeface="Times New Roman" panose="02020603050405020304" pitchFamily="18" charset="0"/>
              </a:rPr>
              <a:t>4. </a:t>
            </a:r>
            <a:r>
              <a:rPr lang="en-US" sz="2300" kern="100" dirty="0" err="1">
                <a:solidFill>
                  <a:schemeClr val="bg2"/>
                </a:solidFill>
                <a:effectLst/>
                <a:latin typeface="Times New Roman Regular"/>
                <a:ea typeface="Nunito Sans" pitchFamily="2" charset="0"/>
              </a:rPr>
              <a:t>Đốt</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cháy</a:t>
            </a:r>
            <a:r>
              <a:rPr lang="en-US" sz="2300" kern="100" dirty="0">
                <a:solidFill>
                  <a:schemeClr val="bg2"/>
                </a:solidFill>
                <a:effectLst/>
                <a:latin typeface="Times New Roman Regular"/>
                <a:ea typeface="Nunito Sans" pitchFamily="2" charset="0"/>
              </a:rPr>
              <a:t> 1,2 gam carbon (C) </a:t>
            </a:r>
            <a:r>
              <a:rPr lang="en-US" sz="2300" kern="100" dirty="0" err="1">
                <a:solidFill>
                  <a:schemeClr val="bg2"/>
                </a:solidFill>
                <a:effectLst/>
                <a:latin typeface="Times New Roman Regular"/>
                <a:ea typeface="Nunito Sans" pitchFamily="2" charset="0"/>
              </a:rPr>
              <a:t>cần</a:t>
            </a:r>
            <a:r>
              <a:rPr lang="en-US" sz="2300" kern="100" dirty="0">
                <a:solidFill>
                  <a:schemeClr val="bg2"/>
                </a:solidFill>
                <a:effectLst/>
                <a:latin typeface="Times New Roman Regular"/>
                <a:ea typeface="Nunito Sans" pitchFamily="2" charset="0"/>
              </a:rPr>
              <a:t> a gam oxygen (O</a:t>
            </a:r>
            <a:r>
              <a:rPr lang="en-US" sz="2300" kern="100" baseline="-25000" dirty="0">
                <a:solidFill>
                  <a:schemeClr val="bg2"/>
                </a:solidFill>
                <a:effectLst/>
                <a:latin typeface="Times New Roman Regular"/>
                <a:ea typeface="Nunito Sans" pitchFamily="2" charset="0"/>
              </a:rPr>
              <a:t>2</a:t>
            </a:r>
            <a:r>
              <a:rPr lang="en-US" sz="2300" kern="100" dirty="0">
                <a:solidFill>
                  <a:schemeClr val="bg2"/>
                </a:solidFill>
                <a:effectLst/>
                <a:latin typeface="Times New Roman Regular"/>
                <a:ea typeface="Nunito Sans" pitchFamily="2" charset="0"/>
              </a:rPr>
              <a:t>) , </a:t>
            </a:r>
            <a:r>
              <a:rPr lang="en-US" sz="2300" kern="100" dirty="0" err="1">
                <a:solidFill>
                  <a:schemeClr val="bg2"/>
                </a:solidFill>
                <a:effectLst/>
                <a:latin typeface="Times New Roman Regular"/>
                <a:ea typeface="Nunito Sans" pitchFamily="2" charset="0"/>
              </a:rPr>
              <a:t>thu</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được</a:t>
            </a:r>
            <a:r>
              <a:rPr lang="en-US" sz="2300" kern="100" dirty="0">
                <a:solidFill>
                  <a:schemeClr val="bg2"/>
                </a:solidFill>
                <a:effectLst/>
                <a:latin typeface="Times New Roman Regular"/>
                <a:ea typeface="Nunito Sans" pitchFamily="2" charset="0"/>
              </a:rPr>
              <a:t> 4,4 gam </a:t>
            </a:r>
            <a:r>
              <a:rPr lang="en-US" sz="2300" kern="100" dirty="0" err="1">
                <a:solidFill>
                  <a:schemeClr val="bg2"/>
                </a:solidFill>
                <a:effectLst/>
                <a:latin typeface="Times New Roman Regular"/>
                <a:ea typeface="Nunito Sans" pitchFamily="2" charset="0"/>
              </a:rPr>
              <a:t>khí</a:t>
            </a:r>
            <a:r>
              <a:rPr lang="en-US" sz="2300" kern="100" dirty="0">
                <a:solidFill>
                  <a:schemeClr val="bg2"/>
                </a:solidFill>
                <a:effectLst/>
                <a:latin typeface="Times New Roman Regular"/>
                <a:ea typeface="Nunito Sans" pitchFamily="2" charset="0"/>
              </a:rPr>
              <a:t> carbon dioxide (CO</a:t>
            </a:r>
            <a:r>
              <a:rPr lang="en-US" sz="2300" kern="100" baseline="-25000" dirty="0">
                <a:solidFill>
                  <a:schemeClr val="bg2"/>
                </a:solidFill>
                <a:effectLst/>
                <a:latin typeface="Times New Roman Regular"/>
                <a:ea typeface="Nunito Sans" pitchFamily="2" charset="0"/>
              </a:rPr>
              <a:t>2</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Tính</a:t>
            </a:r>
            <a:r>
              <a:rPr lang="en-US" sz="2300" kern="100" dirty="0">
                <a:solidFill>
                  <a:schemeClr val="bg2"/>
                </a:solidFill>
                <a:effectLst/>
                <a:latin typeface="Times New Roman Regular"/>
                <a:ea typeface="Nunito Sans" pitchFamily="2" charset="0"/>
              </a:rPr>
              <a:t> a.</a:t>
            </a:r>
            <a:endParaRPr lang="en-US" sz="2300" kern="100" dirty="0">
              <a:solidFill>
                <a:schemeClr val="bg2"/>
              </a:solidFill>
              <a:latin typeface="Times New Roman Regular"/>
              <a:ea typeface="Roboto" panose="02000000000000000000" pitchFamily="2" charset="0"/>
            </a:endParaRPr>
          </a:p>
          <a:p>
            <a:pPr marL="0" lvl="0" indent="0" algn="l" rtl="0">
              <a:spcBef>
                <a:spcPts val="0"/>
              </a:spcBef>
              <a:spcAft>
                <a:spcPts val="0"/>
              </a:spcAft>
              <a:buNone/>
            </a:pPr>
            <a:r>
              <a:rPr lang="en-US" sz="2300" kern="100" dirty="0">
                <a:solidFill>
                  <a:schemeClr val="bg2"/>
                </a:solidFill>
                <a:latin typeface="Times New Roman Regular"/>
                <a:ea typeface="Roboto" panose="02000000000000000000" pitchFamily="2" charset="0"/>
                <a:cs typeface="Times New Roman" panose="02020603050405020304" pitchFamily="18" charset="0"/>
              </a:rPr>
              <a:t>5. </a:t>
            </a:r>
            <a:r>
              <a:rPr lang="en-US" sz="2300" kern="100" dirty="0" err="1">
                <a:solidFill>
                  <a:schemeClr val="bg2"/>
                </a:solidFill>
                <a:effectLst/>
                <a:latin typeface="Times New Roman Regular"/>
                <a:ea typeface="Nunito Sans" pitchFamily="2" charset="0"/>
              </a:rPr>
              <a:t>Đốt</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cháy</a:t>
            </a:r>
            <a:r>
              <a:rPr lang="en-US" sz="2300" kern="100" dirty="0">
                <a:solidFill>
                  <a:schemeClr val="bg2"/>
                </a:solidFill>
                <a:effectLst/>
                <a:latin typeface="Times New Roman Regular"/>
                <a:ea typeface="Nunito Sans" pitchFamily="2" charset="0"/>
              </a:rPr>
              <a:t> 6,4 gam Sulfur (S) </a:t>
            </a:r>
            <a:r>
              <a:rPr lang="en-US" sz="2300" kern="100" dirty="0" err="1">
                <a:solidFill>
                  <a:schemeClr val="bg2"/>
                </a:solidFill>
                <a:effectLst/>
                <a:latin typeface="Times New Roman Regular"/>
                <a:ea typeface="Nunito Sans" pitchFamily="2" charset="0"/>
              </a:rPr>
              <a:t>trong</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không</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khí</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thu</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được</a:t>
            </a:r>
            <a:r>
              <a:rPr lang="en-US" sz="2300" kern="100" dirty="0">
                <a:solidFill>
                  <a:schemeClr val="bg2"/>
                </a:solidFill>
                <a:effectLst/>
                <a:latin typeface="Times New Roman Regular"/>
                <a:ea typeface="Nunito Sans" pitchFamily="2" charset="0"/>
              </a:rPr>
              <a:t> 12,8 gam Sulfur dioxide (SO</a:t>
            </a:r>
            <a:r>
              <a:rPr lang="en-US" sz="2300" kern="100" baseline="-25000" dirty="0">
                <a:solidFill>
                  <a:schemeClr val="bg2"/>
                </a:solidFill>
                <a:effectLst/>
                <a:latin typeface="Times New Roman Regular"/>
                <a:ea typeface="Nunito Sans" pitchFamily="2" charset="0"/>
              </a:rPr>
              <a:t>2</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Tính</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khối</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lượng</a:t>
            </a:r>
            <a:r>
              <a:rPr lang="en-US" sz="2300" kern="100" dirty="0">
                <a:solidFill>
                  <a:schemeClr val="bg2"/>
                </a:solidFill>
                <a:effectLst/>
                <a:latin typeface="Times New Roman Regular"/>
                <a:ea typeface="Nunito Sans" pitchFamily="2" charset="0"/>
              </a:rPr>
              <a:t> Oxygen </a:t>
            </a:r>
            <a:r>
              <a:rPr lang="en-US" sz="2300" kern="100" dirty="0" err="1">
                <a:solidFill>
                  <a:schemeClr val="bg2"/>
                </a:solidFill>
                <a:effectLst/>
                <a:latin typeface="Times New Roman Regular"/>
                <a:ea typeface="Nunito Sans" pitchFamily="2" charset="0"/>
              </a:rPr>
              <a:t>đã</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phản</a:t>
            </a:r>
            <a:r>
              <a:rPr lang="en-US" sz="2300" kern="100" dirty="0">
                <a:solidFill>
                  <a:schemeClr val="bg2"/>
                </a:solidFill>
                <a:effectLst/>
                <a:latin typeface="Times New Roman Regular"/>
                <a:ea typeface="Nunito Sans" pitchFamily="2" charset="0"/>
              </a:rPr>
              <a:t> </a:t>
            </a:r>
            <a:r>
              <a:rPr lang="en-US" sz="2300" kern="100" dirty="0" err="1">
                <a:solidFill>
                  <a:schemeClr val="bg2"/>
                </a:solidFill>
                <a:effectLst/>
                <a:latin typeface="Times New Roman Regular"/>
                <a:ea typeface="Nunito Sans" pitchFamily="2" charset="0"/>
              </a:rPr>
              <a:t>ứng</a:t>
            </a:r>
            <a:r>
              <a:rPr lang="en-US" sz="2300" kern="100" dirty="0">
                <a:solidFill>
                  <a:schemeClr val="bg2"/>
                </a:solidFill>
                <a:effectLst/>
                <a:latin typeface="Times New Roman Regular"/>
                <a:ea typeface="Nunito Sans" pitchFamily="2" charset="0"/>
              </a:rPr>
              <a:t>.</a:t>
            </a:r>
            <a:endParaRPr sz="23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520168"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1653582"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7282537"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79"/>
            <a:ext cx="9048306" cy="3315683"/>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917394" y="522830"/>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2178179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grpSp>
        <p:nvGrpSpPr>
          <p:cNvPr id="954" name="Google Shape;954;p51"/>
          <p:cNvGrpSpPr/>
          <p:nvPr/>
        </p:nvGrpSpPr>
        <p:grpSpPr>
          <a:xfrm>
            <a:off x="4562925" y="700575"/>
            <a:ext cx="3611050" cy="3721000"/>
            <a:chOff x="4562925" y="700575"/>
            <a:chExt cx="3611050" cy="3721000"/>
          </a:xfrm>
        </p:grpSpPr>
        <p:sp>
          <p:nvSpPr>
            <p:cNvPr id="955"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51"/>
          <p:cNvGrpSpPr/>
          <p:nvPr/>
        </p:nvGrpSpPr>
        <p:grpSpPr>
          <a:xfrm rot="7120771">
            <a:off x="6338434" y="2036804"/>
            <a:ext cx="210488" cy="394618"/>
            <a:chOff x="5559000" y="1308074"/>
            <a:chExt cx="210492" cy="394626"/>
          </a:xfrm>
        </p:grpSpPr>
        <p:sp>
          <p:nvSpPr>
            <p:cNvPr id="960" name="Google Shape;960;p51"/>
            <p:cNvSpPr/>
            <p:nvPr/>
          </p:nvSpPr>
          <p:spPr>
            <a:xfrm rot="2880946">
              <a:off x="5643090" y="1349872"/>
              <a:ext cx="131970" cy="43798"/>
            </a:xfrm>
            <a:custGeom>
              <a:avLst/>
              <a:gdLst/>
              <a:ahLst/>
              <a:cxnLst/>
              <a:rect l="l" t="t" r="r" b="b"/>
              <a:pathLst>
                <a:path w="5279" h="1752" extrusionOk="0">
                  <a:moveTo>
                    <a:pt x="4224" y="1"/>
                  </a:moveTo>
                  <a:cubicBezTo>
                    <a:pt x="4183" y="1"/>
                    <a:pt x="4141" y="4"/>
                    <a:pt x="4098" y="11"/>
                  </a:cubicBezTo>
                  <a:cubicBezTo>
                    <a:pt x="3008" y="175"/>
                    <a:pt x="1903" y="324"/>
                    <a:pt x="827" y="504"/>
                  </a:cubicBezTo>
                  <a:cubicBezTo>
                    <a:pt x="1" y="618"/>
                    <a:pt x="289" y="1751"/>
                    <a:pt x="1070" y="1751"/>
                  </a:cubicBezTo>
                  <a:cubicBezTo>
                    <a:pt x="1107" y="1751"/>
                    <a:pt x="1146" y="1749"/>
                    <a:pt x="1186" y="1743"/>
                  </a:cubicBezTo>
                  <a:cubicBezTo>
                    <a:pt x="2261" y="1579"/>
                    <a:pt x="3366" y="1430"/>
                    <a:pt x="4442" y="1265"/>
                  </a:cubicBezTo>
                  <a:cubicBezTo>
                    <a:pt x="5278" y="1138"/>
                    <a:pt x="4984" y="1"/>
                    <a:pt x="4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1"/>
            <p:cNvSpPr/>
            <p:nvPr/>
          </p:nvSpPr>
          <p:spPr>
            <a:xfrm>
              <a:off x="5559000" y="1491738"/>
              <a:ext cx="201631" cy="43800"/>
            </a:xfrm>
            <a:custGeom>
              <a:avLst/>
              <a:gdLst/>
              <a:ahLst/>
              <a:cxnLst/>
              <a:rect l="l" t="t" r="r" b="b"/>
              <a:pathLst>
                <a:path w="5279" h="1752" extrusionOk="0">
                  <a:moveTo>
                    <a:pt x="4211" y="1"/>
                  </a:moveTo>
                  <a:cubicBezTo>
                    <a:pt x="4170" y="1"/>
                    <a:pt x="4127" y="4"/>
                    <a:pt x="4083" y="11"/>
                  </a:cubicBezTo>
                  <a:cubicBezTo>
                    <a:pt x="3008" y="175"/>
                    <a:pt x="1918" y="325"/>
                    <a:pt x="827" y="504"/>
                  </a:cubicBezTo>
                  <a:cubicBezTo>
                    <a:pt x="1" y="618"/>
                    <a:pt x="289" y="1752"/>
                    <a:pt x="1057" y="1752"/>
                  </a:cubicBezTo>
                  <a:cubicBezTo>
                    <a:pt x="1094" y="1752"/>
                    <a:pt x="1132" y="1749"/>
                    <a:pt x="1171" y="1744"/>
                  </a:cubicBezTo>
                  <a:cubicBezTo>
                    <a:pt x="2261" y="1579"/>
                    <a:pt x="3337" y="1430"/>
                    <a:pt x="4442" y="1266"/>
                  </a:cubicBezTo>
                  <a:cubicBezTo>
                    <a:pt x="5278" y="1138"/>
                    <a:pt x="4984" y="1"/>
                    <a:pt x="4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1"/>
            <p:cNvSpPr/>
            <p:nvPr/>
          </p:nvSpPr>
          <p:spPr>
            <a:xfrm rot="-2700303">
              <a:off x="5649048" y="1628883"/>
              <a:ext cx="120051" cy="36750"/>
            </a:xfrm>
            <a:custGeom>
              <a:avLst/>
              <a:gdLst/>
              <a:ahLst/>
              <a:cxnLst/>
              <a:rect l="l" t="t" r="r" b="b"/>
              <a:pathLst>
                <a:path w="2988" h="1470" extrusionOk="0">
                  <a:moveTo>
                    <a:pt x="1234" y="0"/>
                  </a:moveTo>
                  <a:cubicBezTo>
                    <a:pt x="1012" y="0"/>
                    <a:pt x="790" y="19"/>
                    <a:pt x="568" y="51"/>
                  </a:cubicBezTo>
                  <a:cubicBezTo>
                    <a:pt x="195" y="111"/>
                    <a:pt x="0" y="544"/>
                    <a:pt x="75" y="843"/>
                  </a:cubicBezTo>
                  <a:cubicBezTo>
                    <a:pt x="179" y="1167"/>
                    <a:pt x="463" y="1300"/>
                    <a:pt x="780" y="1300"/>
                  </a:cubicBezTo>
                  <a:cubicBezTo>
                    <a:pt x="828" y="1300"/>
                    <a:pt x="877" y="1297"/>
                    <a:pt x="926" y="1291"/>
                  </a:cubicBezTo>
                  <a:cubicBezTo>
                    <a:pt x="1015" y="1277"/>
                    <a:pt x="1104" y="1270"/>
                    <a:pt x="1193" y="1270"/>
                  </a:cubicBezTo>
                  <a:cubicBezTo>
                    <a:pt x="1476" y="1270"/>
                    <a:pt x="1755" y="1338"/>
                    <a:pt x="2017" y="1440"/>
                  </a:cubicBezTo>
                  <a:cubicBezTo>
                    <a:pt x="2074" y="1460"/>
                    <a:pt x="2133" y="1469"/>
                    <a:pt x="2192" y="1469"/>
                  </a:cubicBezTo>
                  <a:cubicBezTo>
                    <a:pt x="2486" y="1469"/>
                    <a:pt x="2781" y="1241"/>
                    <a:pt x="2868" y="992"/>
                  </a:cubicBezTo>
                  <a:cubicBezTo>
                    <a:pt x="2988" y="619"/>
                    <a:pt x="2749" y="320"/>
                    <a:pt x="2390" y="201"/>
                  </a:cubicBezTo>
                  <a:cubicBezTo>
                    <a:pt x="2009" y="58"/>
                    <a:pt x="1623" y="0"/>
                    <a:pt x="1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51"/>
          <p:cNvGrpSpPr/>
          <p:nvPr/>
        </p:nvGrpSpPr>
        <p:grpSpPr>
          <a:xfrm rot="-1179629">
            <a:off x="6986568" y="1123014"/>
            <a:ext cx="583843" cy="754326"/>
            <a:chOff x="3261525" y="962200"/>
            <a:chExt cx="1121825" cy="1449400"/>
          </a:xfrm>
        </p:grpSpPr>
        <p:sp>
          <p:nvSpPr>
            <p:cNvPr id="964" name="Google Shape;964;p51"/>
            <p:cNvSpPr/>
            <p:nvPr/>
          </p:nvSpPr>
          <p:spPr>
            <a:xfrm>
              <a:off x="3261525" y="962200"/>
              <a:ext cx="1121825" cy="1449400"/>
            </a:xfrm>
            <a:custGeom>
              <a:avLst/>
              <a:gdLst/>
              <a:ahLst/>
              <a:cxnLst/>
              <a:rect l="l" t="t" r="r" b="b"/>
              <a:pathLst>
                <a:path w="44873" h="57976" extrusionOk="0">
                  <a:moveTo>
                    <a:pt x="29440" y="13742"/>
                  </a:moveTo>
                  <a:cubicBezTo>
                    <a:pt x="29628" y="13805"/>
                    <a:pt x="29817" y="13868"/>
                    <a:pt x="29963" y="13930"/>
                  </a:cubicBezTo>
                  <a:cubicBezTo>
                    <a:pt x="31156" y="13951"/>
                    <a:pt x="32830" y="14767"/>
                    <a:pt x="32579" y="16023"/>
                  </a:cubicBezTo>
                  <a:cubicBezTo>
                    <a:pt x="32411" y="16964"/>
                    <a:pt x="31909" y="17906"/>
                    <a:pt x="31700" y="18868"/>
                  </a:cubicBezTo>
                  <a:cubicBezTo>
                    <a:pt x="31491" y="19789"/>
                    <a:pt x="31323" y="20731"/>
                    <a:pt x="31323" y="21672"/>
                  </a:cubicBezTo>
                  <a:cubicBezTo>
                    <a:pt x="31323" y="21678"/>
                    <a:pt x="31323" y="21685"/>
                    <a:pt x="31324" y="21693"/>
                  </a:cubicBezTo>
                  <a:lnTo>
                    <a:pt x="31324" y="21693"/>
                  </a:lnTo>
                  <a:cubicBezTo>
                    <a:pt x="30982" y="21168"/>
                    <a:pt x="30639" y="20626"/>
                    <a:pt x="30277" y="20103"/>
                  </a:cubicBezTo>
                  <a:cubicBezTo>
                    <a:pt x="29503" y="18868"/>
                    <a:pt x="28687" y="17676"/>
                    <a:pt x="27913" y="16462"/>
                  </a:cubicBezTo>
                  <a:lnTo>
                    <a:pt x="27913" y="16462"/>
                  </a:lnTo>
                  <a:cubicBezTo>
                    <a:pt x="27929" y="16473"/>
                    <a:pt x="27951" y="16478"/>
                    <a:pt x="27974" y="16478"/>
                  </a:cubicBezTo>
                  <a:cubicBezTo>
                    <a:pt x="28043" y="16478"/>
                    <a:pt x="28127" y="16435"/>
                    <a:pt x="28143" y="16358"/>
                  </a:cubicBezTo>
                  <a:cubicBezTo>
                    <a:pt x="28331" y="15897"/>
                    <a:pt x="28457" y="15374"/>
                    <a:pt x="28687" y="14893"/>
                  </a:cubicBezTo>
                  <a:cubicBezTo>
                    <a:pt x="28791" y="14433"/>
                    <a:pt x="29063" y="14035"/>
                    <a:pt x="29440" y="13742"/>
                  </a:cubicBezTo>
                  <a:close/>
                  <a:moveTo>
                    <a:pt x="20924" y="7172"/>
                  </a:moveTo>
                  <a:cubicBezTo>
                    <a:pt x="23561" y="11148"/>
                    <a:pt x="26197" y="15165"/>
                    <a:pt x="28854" y="19140"/>
                  </a:cubicBezTo>
                  <a:cubicBezTo>
                    <a:pt x="30068" y="21003"/>
                    <a:pt x="31281" y="22844"/>
                    <a:pt x="32411" y="24790"/>
                  </a:cubicBezTo>
                  <a:cubicBezTo>
                    <a:pt x="32955" y="25752"/>
                    <a:pt x="33499" y="26715"/>
                    <a:pt x="34001" y="27719"/>
                  </a:cubicBezTo>
                  <a:cubicBezTo>
                    <a:pt x="34232" y="28158"/>
                    <a:pt x="34462" y="28640"/>
                    <a:pt x="34671" y="29100"/>
                  </a:cubicBezTo>
                  <a:cubicBezTo>
                    <a:pt x="34838" y="29414"/>
                    <a:pt x="34964" y="29728"/>
                    <a:pt x="35131" y="30042"/>
                  </a:cubicBezTo>
                  <a:cubicBezTo>
                    <a:pt x="35236" y="30355"/>
                    <a:pt x="35382" y="30648"/>
                    <a:pt x="35613" y="30899"/>
                  </a:cubicBezTo>
                  <a:lnTo>
                    <a:pt x="35592" y="30899"/>
                  </a:lnTo>
                  <a:cubicBezTo>
                    <a:pt x="35571" y="30941"/>
                    <a:pt x="35508" y="30941"/>
                    <a:pt x="35487" y="30962"/>
                  </a:cubicBezTo>
                  <a:cubicBezTo>
                    <a:pt x="35341" y="31004"/>
                    <a:pt x="35257" y="31151"/>
                    <a:pt x="35278" y="31318"/>
                  </a:cubicBezTo>
                  <a:cubicBezTo>
                    <a:pt x="35341" y="31569"/>
                    <a:pt x="35382" y="31674"/>
                    <a:pt x="35571" y="31715"/>
                  </a:cubicBezTo>
                  <a:cubicBezTo>
                    <a:pt x="35014" y="31698"/>
                    <a:pt x="34456" y="31691"/>
                    <a:pt x="33898" y="31691"/>
                  </a:cubicBezTo>
                  <a:cubicBezTo>
                    <a:pt x="33135" y="31691"/>
                    <a:pt x="32368" y="31703"/>
                    <a:pt x="31595" y="31715"/>
                  </a:cubicBezTo>
                  <a:lnTo>
                    <a:pt x="31595" y="31632"/>
                  </a:lnTo>
                  <a:cubicBezTo>
                    <a:pt x="31595" y="31412"/>
                    <a:pt x="31423" y="31302"/>
                    <a:pt x="31250" y="31302"/>
                  </a:cubicBezTo>
                  <a:cubicBezTo>
                    <a:pt x="31077" y="31302"/>
                    <a:pt x="30905" y="31412"/>
                    <a:pt x="30905" y="31632"/>
                  </a:cubicBezTo>
                  <a:lnTo>
                    <a:pt x="30905" y="31715"/>
                  </a:lnTo>
                  <a:cubicBezTo>
                    <a:pt x="29482" y="31778"/>
                    <a:pt x="28059" y="31820"/>
                    <a:pt x="26657" y="31841"/>
                  </a:cubicBezTo>
                  <a:cubicBezTo>
                    <a:pt x="23770" y="31841"/>
                    <a:pt x="20861" y="31820"/>
                    <a:pt x="17995" y="31736"/>
                  </a:cubicBezTo>
                  <a:cubicBezTo>
                    <a:pt x="12178" y="31590"/>
                    <a:pt x="6382" y="31171"/>
                    <a:pt x="607" y="30753"/>
                  </a:cubicBezTo>
                  <a:cubicBezTo>
                    <a:pt x="7449" y="22948"/>
                    <a:pt x="14166" y="15060"/>
                    <a:pt x="20924" y="7172"/>
                  </a:cubicBezTo>
                  <a:close/>
                  <a:moveTo>
                    <a:pt x="22687" y="49223"/>
                  </a:moveTo>
                  <a:cubicBezTo>
                    <a:pt x="23105" y="49223"/>
                    <a:pt x="23571" y="49323"/>
                    <a:pt x="23979" y="49354"/>
                  </a:cubicBezTo>
                  <a:cubicBezTo>
                    <a:pt x="24732" y="49396"/>
                    <a:pt x="25569" y="49354"/>
                    <a:pt x="26302" y="49521"/>
                  </a:cubicBezTo>
                  <a:cubicBezTo>
                    <a:pt x="27515" y="49814"/>
                    <a:pt x="27201" y="50107"/>
                    <a:pt x="27055" y="50965"/>
                  </a:cubicBezTo>
                  <a:lnTo>
                    <a:pt x="26825" y="52304"/>
                  </a:lnTo>
                  <a:cubicBezTo>
                    <a:pt x="26678" y="53183"/>
                    <a:pt x="26511" y="54062"/>
                    <a:pt x="26343" y="54941"/>
                  </a:cubicBezTo>
                  <a:cubicBezTo>
                    <a:pt x="26260" y="55380"/>
                    <a:pt x="26239" y="56468"/>
                    <a:pt x="25988" y="56949"/>
                  </a:cubicBezTo>
                  <a:cubicBezTo>
                    <a:pt x="25946" y="56949"/>
                    <a:pt x="25904" y="56991"/>
                    <a:pt x="25862" y="57012"/>
                  </a:cubicBezTo>
                  <a:lnTo>
                    <a:pt x="25778" y="57054"/>
                  </a:lnTo>
                  <a:cubicBezTo>
                    <a:pt x="25737" y="57117"/>
                    <a:pt x="25695" y="57200"/>
                    <a:pt x="25695" y="57305"/>
                  </a:cubicBezTo>
                  <a:lnTo>
                    <a:pt x="20443" y="57305"/>
                  </a:lnTo>
                  <a:cubicBezTo>
                    <a:pt x="20506" y="55485"/>
                    <a:pt x="20652" y="53748"/>
                    <a:pt x="21050" y="51970"/>
                  </a:cubicBezTo>
                  <a:cubicBezTo>
                    <a:pt x="21217" y="51258"/>
                    <a:pt x="21280" y="50296"/>
                    <a:pt x="21677" y="49689"/>
                  </a:cubicBezTo>
                  <a:cubicBezTo>
                    <a:pt x="21897" y="49323"/>
                    <a:pt x="22269" y="49223"/>
                    <a:pt x="22687" y="49223"/>
                  </a:cubicBezTo>
                  <a:close/>
                  <a:moveTo>
                    <a:pt x="4897" y="31674"/>
                  </a:moveTo>
                  <a:cubicBezTo>
                    <a:pt x="9249" y="32050"/>
                    <a:pt x="13643" y="32260"/>
                    <a:pt x="18016" y="32406"/>
                  </a:cubicBezTo>
                  <a:cubicBezTo>
                    <a:pt x="20516" y="32460"/>
                    <a:pt x="23001" y="32515"/>
                    <a:pt x="25511" y="32515"/>
                  </a:cubicBezTo>
                  <a:cubicBezTo>
                    <a:pt x="25900" y="32515"/>
                    <a:pt x="26289" y="32513"/>
                    <a:pt x="26678" y="32511"/>
                  </a:cubicBezTo>
                  <a:cubicBezTo>
                    <a:pt x="27613" y="32511"/>
                    <a:pt x="28566" y="32520"/>
                    <a:pt x="29525" y="32520"/>
                  </a:cubicBezTo>
                  <a:cubicBezTo>
                    <a:pt x="30005" y="32520"/>
                    <a:pt x="30486" y="32518"/>
                    <a:pt x="30968" y="32511"/>
                  </a:cubicBezTo>
                  <a:lnTo>
                    <a:pt x="30968" y="32511"/>
                  </a:lnTo>
                  <a:cubicBezTo>
                    <a:pt x="31072" y="40775"/>
                    <a:pt x="30905" y="49040"/>
                    <a:pt x="30444" y="57263"/>
                  </a:cubicBezTo>
                  <a:cubicBezTo>
                    <a:pt x="29126" y="57263"/>
                    <a:pt x="27850" y="57305"/>
                    <a:pt x="26553" y="57305"/>
                  </a:cubicBezTo>
                  <a:cubicBezTo>
                    <a:pt x="26971" y="56594"/>
                    <a:pt x="26929" y="55234"/>
                    <a:pt x="27076" y="54606"/>
                  </a:cubicBezTo>
                  <a:cubicBezTo>
                    <a:pt x="27327" y="53183"/>
                    <a:pt x="27955" y="51405"/>
                    <a:pt x="27850" y="49982"/>
                  </a:cubicBezTo>
                  <a:cubicBezTo>
                    <a:pt x="27808" y="49354"/>
                    <a:pt x="27536" y="49082"/>
                    <a:pt x="26929" y="48957"/>
                  </a:cubicBezTo>
                  <a:cubicBezTo>
                    <a:pt x="25255" y="48580"/>
                    <a:pt x="23330" y="48664"/>
                    <a:pt x="21594" y="48559"/>
                  </a:cubicBezTo>
                  <a:cubicBezTo>
                    <a:pt x="21468" y="48559"/>
                    <a:pt x="21343" y="48664"/>
                    <a:pt x="21322" y="48789"/>
                  </a:cubicBezTo>
                  <a:cubicBezTo>
                    <a:pt x="20422" y="51572"/>
                    <a:pt x="19920" y="54397"/>
                    <a:pt x="19962" y="57305"/>
                  </a:cubicBezTo>
                  <a:cubicBezTo>
                    <a:pt x="14459" y="57263"/>
                    <a:pt x="8935" y="57159"/>
                    <a:pt x="3453" y="57012"/>
                  </a:cubicBezTo>
                  <a:cubicBezTo>
                    <a:pt x="3788" y="48559"/>
                    <a:pt x="4415" y="40106"/>
                    <a:pt x="4897" y="31674"/>
                  </a:cubicBezTo>
                  <a:close/>
                  <a:moveTo>
                    <a:pt x="40829" y="0"/>
                  </a:moveTo>
                  <a:cubicBezTo>
                    <a:pt x="40578" y="0"/>
                    <a:pt x="40324" y="26"/>
                    <a:pt x="40069" y="79"/>
                  </a:cubicBezTo>
                  <a:cubicBezTo>
                    <a:pt x="37998" y="518"/>
                    <a:pt x="36763" y="2590"/>
                    <a:pt x="36952" y="4557"/>
                  </a:cubicBezTo>
                  <a:cubicBezTo>
                    <a:pt x="36500" y="4399"/>
                    <a:pt x="36011" y="4270"/>
                    <a:pt x="35546" y="4270"/>
                  </a:cubicBezTo>
                  <a:cubicBezTo>
                    <a:pt x="35020" y="4270"/>
                    <a:pt x="34525" y="4435"/>
                    <a:pt x="34148" y="4912"/>
                  </a:cubicBezTo>
                  <a:cubicBezTo>
                    <a:pt x="33395" y="5854"/>
                    <a:pt x="33897" y="7570"/>
                    <a:pt x="34357" y="8825"/>
                  </a:cubicBezTo>
                  <a:cubicBezTo>
                    <a:pt x="33978" y="8674"/>
                    <a:pt x="33596" y="8605"/>
                    <a:pt x="33224" y="8605"/>
                  </a:cubicBezTo>
                  <a:cubicBezTo>
                    <a:pt x="30972" y="8605"/>
                    <a:pt x="29109" y="11150"/>
                    <a:pt x="30654" y="13449"/>
                  </a:cubicBezTo>
                  <a:cubicBezTo>
                    <a:pt x="30313" y="13330"/>
                    <a:pt x="29750" y="13044"/>
                    <a:pt x="29292" y="13044"/>
                  </a:cubicBezTo>
                  <a:cubicBezTo>
                    <a:pt x="29188" y="13044"/>
                    <a:pt x="29090" y="13059"/>
                    <a:pt x="29001" y="13093"/>
                  </a:cubicBezTo>
                  <a:cubicBezTo>
                    <a:pt x="28185" y="13407"/>
                    <a:pt x="28017" y="15500"/>
                    <a:pt x="27808" y="16211"/>
                  </a:cubicBezTo>
                  <a:lnTo>
                    <a:pt x="27808" y="16253"/>
                  </a:lnTo>
                  <a:cubicBezTo>
                    <a:pt x="25632" y="12968"/>
                    <a:pt x="23456" y="9683"/>
                    <a:pt x="21280" y="6419"/>
                  </a:cubicBezTo>
                  <a:cubicBezTo>
                    <a:pt x="21214" y="6326"/>
                    <a:pt x="21080" y="6259"/>
                    <a:pt x="20954" y="6259"/>
                  </a:cubicBezTo>
                  <a:cubicBezTo>
                    <a:pt x="20881" y="6259"/>
                    <a:pt x="20811" y="6281"/>
                    <a:pt x="20757" y="6335"/>
                  </a:cubicBezTo>
                  <a:cubicBezTo>
                    <a:pt x="13852" y="14433"/>
                    <a:pt x="6926" y="22446"/>
                    <a:pt x="126" y="30607"/>
                  </a:cubicBezTo>
                  <a:cubicBezTo>
                    <a:pt x="1" y="30774"/>
                    <a:pt x="126" y="30983"/>
                    <a:pt x="294" y="31004"/>
                  </a:cubicBezTo>
                  <a:cubicBezTo>
                    <a:pt x="314" y="31088"/>
                    <a:pt x="398" y="31171"/>
                    <a:pt x="524" y="31192"/>
                  </a:cubicBezTo>
                  <a:cubicBezTo>
                    <a:pt x="1863" y="31339"/>
                    <a:pt x="3181" y="31485"/>
                    <a:pt x="4520" y="31611"/>
                  </a:cubicBezTo>
                  <a:cubicBezTo>
                    <a:pt x="3579" y="40127"/>
                    <a:pt x="3139" y="48747"/>
                    <a:pt x="2804" y="57326"/>
                  </a:cubicBezTo>
                  <a:cubicBezTo>
                    <a:pt x="2804" y="57493"/>
                    <a:pt x="2951" y="57661"/>
                    <a:pt x="3139" y="57661"/>
                  </a:cubicBezTo>
                  <a:cubicBezTo>
                    <a:pt x="10244" y="57887"/>
                    <a:pt x="17361" y="57976"/>
                    <a:pt x="24481" y="57976"/>
                  </a:cubicBezTo>
                  <a:cubicBezTo>
                    <a:pt x="26587" y="57976"/>
                    <a:pt x="28694" y="57968"/>
                    <a:pt x="30800" y="57954"/>
                  </a:cubicBezTo>
                  <a:cubicBezTo>
                    <a:pt x="30988" y="57954"/>
                    <a:pt x="31156" y="57786"/>
                    <a:pt x="31156" y="57598"/>
                  </a:cubicBezTo>
                  <a:cubicBezTo>
                    <a:pt x="31616" y="49229"/>
                    <a:pt x="31804" y="40859"/>
                    <a:pt x="31679" y="32490"/>
                  </a:cubicBezTo>
                  <a:cubicBezTo>
                    <a:pt x="32997" y="32469"/>
                    <a:pt x="34336" y="32427"/>
                    <a:pt x="35654" y="32260"/>
                  </a:cubicBezTo>
                  <a:cubicBezTo>
                    <a:pt x="35968" y="32239"/>
                    <a:pt x="36010" y="31841"/>
                    <a:pt x="35801" y="31715"/>
                  </a:cubicBezTo>
                  <a:lnTo>
                    <a:pt x="35801" y="31715"/>
                  </a:lnTo>
                  <a:cubicBezTo>
                    <a:pt x="35814" y="31718"/>
                    <a:pt x="35827" y="31719"/>
                    <a:pt x="35841" y="31719"/>
                  </a:cubicBezTo>
                  <a:cubicBezTo>
                    <a:pt x="35956" y="31719"/>
                    <a:pt x="36077" y="31642"/>
                    <a:pt x="36115" y="31548"/>
                  </a:cubicBezTo>
                  <a:cubicBezTo>
                    <a:pt x="36450" y="30879"/>
                    <a:pt x="36073" y="30335"/>
                    <a:pt x="35759" y="29644"/>
                  </a:cubicBezTo>
                  <a:cubicBezTo>
                    <a:pt x="35257" y="28556"/>
                    <a:pt x="34734" y="27468"/>
                    <a:pt x="34148" y="26422"/>
                  </a:cubicBezTo>
                  <a:cubicBezTo>
                    <a:pt x="33311" y="24853"/>
                    <a:pt x="32411" y="23346"/>
                    <a:pt x="31470" y="21819"/>
                  </a:cubicBezTo>
                  <a:lnTo>
                    <a:pt x="31470" y="21819"/>
                  </a:lnTo>
                  <a:cubicBezTo>
                    <a:pt x="31532" y="21881"/>
                    <a:pt x="31620" y="21916"/>
                    <a:pt x="31703" y="21916"/>
                  </a:cubicBezTo>
                  <a:cubicBezTo>
                    <a:pt x="31815" y="21916"/>
                    <a:pt x="31918" y="21850"/>
                    <a:pt x="31930" y="21693"/>
                  </a:cubicBezTo>
                  <a:cubicBezTo>
                    <a:pt x="32244" y="19873"/>
                    <a:pt x="32474" y="18115"/>
                    <a:pt x="33144" y="16378"/>
                  </a:cubicBezTo>
                  <a:cubicBezTo>
                    <a:pt x="33457" y="15604"/>
                    <a:pt x="34001" y="14872"/>
                    <a:pt x="33165" y="14265"/>
                  </a:cubicBezTo>
                  <a:cubicBezTo>
                    <a:pt x="32662" y="13909"/>
                    <a:pt x="31846" y="13742"/>
                    <a:pt x="31177" y="13596"/>
                  </a:cubicBezTo>
                  <a:cubicBezTo>
                    <a:pt x="31219" y="13512"/>
                    <a:pt x="31260" y="13428"/>
                    <a:pt x="31177" y="13324"/>
                  </a:cubicBezTo>
                  <a:cubicBezTo>
                    <a:pt x="29889" y="11432"/>
                    <a:pt x="31307" y="9159"/>
                    <a:pt x="33155" y="9159"/>
                  </a:cubicBezTo>
                  <a:cubicBezTo>
                    <a:pt x="33678" y="9159"/>
                    <a:pt x="34235" y="9342"/>
                    <a:pt x="34776" y="9767"/>
                  </a:cubicBezTo>
                  <a:cubicBezTo>
                    <a:pt x="34836" y="9821"/>
                    <a:pt x="34918" y="9845"/>
                    <a:pt x="35002" y="9845"/>
                  </a:cubicBezTo>
                  <a:cubicBezTo>
                    <a:pt x="35211" y="9845"/>
                    <a:pt x="35430" y="9692"/>
                    <a:pt x="35341" y="9453"/>
                  </a:cubicBezTo>
                  <a:cubicBezTo>
                    <a:pt x="35069" y="8804"/>
                    <a:pt x="34838" y="8114"/>
                    <a:pt x="34713" y="7423"/>
                  </a:cubicBezTo>
                  <a:cubicBezTo>
                    <a:pt x="34525" y="6503"/>
                    <a:pt x="34462" y="6419"/>
                    <a:pt x="35131" y="5603"/>
                  </a:cubicBezTo>
                  <a:cubicBezTo>
                    <a:pt x="35255" y="5124"/>
                    <a:pt x="35458" y="4885"/>
                    <a:pt x="35758" y="4885"/>
                  </a:cubicBezTo>
                  <a:cubicBezTo>
                    <a:pt x="35865" y="4885"/>
                    <a:pt x="35983" y="4915"/>
                    <a:pt x="36115" y="4975"/>
                  </a:cubicBezTo>
                  <a:cubicBezTo>
                    <a:pt x="36512" y="5038"/>
                    <a:pt x="36910" y="5163"/>
                    <a:pt x="37245" y="5373"/>
                  </a:cubicBezTo>
                  <a:cubicBezTo>
                    <a:pt x="37292" y="5392"/>
                    <a:pt x="37342" y="5402"/>
                    <a:pt x="37391" y="5402"/>
                  </a:cubicBezTo>
                  <a:cubicBezTo>
                    <a:pt x="37601" y="5402"/>
                    <a:pt x="37798" y="5230"/>
                    <a:pt x="37747" y="4975"/>
                  </a:cubicBezTo>
                  <a:cubicBezTo>
                    <a:pt x="37286" y="3238"/>
                    <a:pt x="38291" y="1188"/>
                    <a:pt x="40090" y="728"/>
                  </a:cubicBezTo>
                  <a:cubicBezTo>
                    <a:pt x="40357" y="660"/>
                    <a:pt x="40617" y="628"/>
                    <a:pt x="40870" y="628"/>
                  </a:cubicBezTo>
                  <a:cubicBezTo>
                    <a:pt x="42564" y="628"/>
                    <a:pt x="43908" y="2060"/>
                    <a:pt x="44254" y="3699"/>
                  </a:cubicBezTo>
                  <a:cubicBezTo>
                    <a:pt x="44291" y="3849"/>
                    <a:pt x="44421" y="3919"/>
                    <a:pt x="44551" y="3919"/>
                  </a:cubicBezTo>
                  <a:cubicBezTo>
                    <a:pt x="44711" y="3919"/>
                    <a:pt x="44872" y="3812"/>
                    <a:pt x="44861" y="3615"/>
                  </a:cubicBezTo>
                  <a:cubicBezTo>
                    <a:pt x="44675" y="1642"/>
                    <a:pt x="42850" y="0"/>
                    <a:pt x="4082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1"/>
            <p:cNvSpPr/>
            <p:nvPr/>
          </p:nvSpPr>
          <p:spPr>
            <a:xfrm>
              <a:off x="3424725" y="1940525"/>
              <a:ext cx="253200" cy="278900"/>
            </a:xfrm>
            <a:custGeom>
              <a:avLst/>
              <a:gdLst/>
              <a:ahLst/>
              <a:cxnLst/>
              <a:rect l="l" t="t" r="r" b="b"/>
              <a:pathLst>
                <a:path w="10128" h="11156" extrusionOk="0">
                  <a:moveTo>
                    <a:pt x="5743" y="698"/>
                  </a:moveTo>
                  <a:cubicBezTo>
                    <a:pt x="5782" y="698"/>
                    <a:pt x="5821" y="699"/>
                    <a:pt x="5859" y="701"/>
                  </a:cubicBezTo>
                  <a:cubicBezTo>
                    <a:pt x="5838" y="743"/>
                    <a:pt x="5797" y="764"/>
                    <a:pt x="5797" y="847"/>
                  </a:cubicBezTo>
                  <a:cubicBezTo>
                    <a:pt x="5587" y="2605"/>
                    <a:pt x="5378" y="4321"/>
                    <a:pt x="5106" y="6057"/>
                  </a:cubicBezTo>
                  <a:cubicBezTo>
                    <a:pt x="4814" y="6048"/>
                    <a:pt x="4520" y="6044"/>
                    <a:pt x="4226" y="6044"/>
                  </a:cubicBezTo>
                  <a:cubicBezTo>
                    <a:pt x="3217" y="6044"/>
                    <a:pt x="2203" y="6092"/>
                    <a:pt x="1214" y="6141"/>
                  </a:cubicBezTo>
                  <a:cubicBezTo>
                    <a:pt x="1361" y="5304"/>
                    <a:pt x="1633" y="4488"/>
                    <a:pt x="2051" y="3693"/>
                  </a:cubicBezTo>
                  <a:cubicBezTo>
                    <a:pt x="2806" y="2225"/>
                    <a:pt x="4275" y="698"/>
                    <a:pt x="5743" y="698"/>
                  </a:cubicBezTo>
                  <a:close/>
                  <a:moveTo>
                    <a:pt x="6299" y="764"/>
                  </a:moveTo>
                  <a:cubicBezTo>
                    <a:pt x="6843" y="910"/>
                    <a:pt x="7366" y="1266"/>
                    <a:pt x="7847" y="1977"/>
                  </a:cubicBezTo>
                  <a:cubicBezTo>
                    <a:pt x="8684" y="3170"/>
                    <a:pt x="8747" y="4739"/>
                    <a:pt x="8454" y="6267"/>
                  </a:cubicBezTo>
                  <a:cubicBezTo>
                    <a:pt x="7575" y="6162"/>
                    <a:pt x="6654" y="6099"/>
                    <a:pt x="5755" y="6057"/>
                  </a:cubicBezTo>
                  <a:cubicBezTo>
                    <a:pt x="6069" y="4321"/>
                    <a:pt x="6278" y="2563"/>
                    <a:pt x="6341" y="847"/>
                  </a:cubicBezTo>
                  <a:cubicBezTo>
                    <a:pt x="6341" y="826"/>
                    <a:pt x="6341" y="785"/>
                    <a:pt x="6299" y="764"/>
                  </a:cubicBezTo>
                  <a:close/>
                  <a:moveTo>
                    <a:pt x="1152" y="6455"/>
                  </a:moveTo>
                  <a:cubicBezTo>
                    <a:pt x="2470" y="6455"/>
                    <a:pt x="3746" y="6518"/>
                    <a:pt x="5022" y="6580"/>
                  </a:cubicBezTo>
                  <a:cubicBezTo>
                    <a:pt x="4855" y="7878"/>
                    <a:pt x="4604" y="9217"/>
                    <a:pt x="4332" y="10493"/>
                  </a:cubicBezTo>
                  <a:cubicBezTo>
                    <a:pt x="3328" y="10493"/>
                    <a:pt x="2344" y="10493"/>
                    <a:pt x="1340" y="10472"/>
                  </a:cubicBezTo>
                  <a:cubicBezTo>
                    <a:pt x="1361" y="10430"/>
                    <a:pt x="1403" y="10284"/>
                    <a:pt x="1361" y="10200"/>
                  </a:cubicBezTo>
                  <a:cubicBezTo>
                    <a:pt x="1089" y="8987"/>
                    <a:pt x="1005" y="7752"/>
                    <a:pt x="1152" y="6455"/>
                  </a:cubicBezTo>
                  <a:close/>
                  <a:moveTo>
                    <a:pt x="5629" y="6664"/>
                  </a:moveTo>
                  <a:cubicBezTo>
                    <a:pt x="6508" y="6706"/>
                    <a:pt x="7429" y="6727"/>
                    <a:pt x="8328" y="6790"/>
                  </a:cubicBezTo>
                  <a:cubicBezTo>
                    <a:pt x="8098" y="7710"/>
                    <a:pt x="7805" y="8547"/>
                    <a:pt x="7512" y="9280"/>
                  </a:cubicBezTo>
                  <a:cubicBezTo>
                    <a:pt x="7470" y="9635"/>
                    <a:pt x="7303" y="9928"/>
                    <a:pt x="7073" y="10179"/>
                  </a:cubicBezTo>
                  <a:cubicBezTo>
                    <a:pt x="6982" y="10484"/>
                    <a:pt x="6812" y="10645"/>
                    <a:pt x="6565" y="10645"/>
                  </a:cubicBezTo>
                  <a:cubicBezTo>
                    <a:pt x="6473" y="10645"/>
                    <a:pt x="6371" y="10622"/>
                    <a:pt x="6257" y="10577"/>
                  </a:cubicBezTo>
                  <a:cubicBezTo>
                    <a:pt x="6115" y="10611"/>
                    <a:pt x="5956" y="10623"/>
                    <a:pt x="5789" y="10623"/>
                  </a:cubicBezTo>
                  <a:cubicBezTo>
                    <a:pt x="5439" y="10623"/>
                    <a:pt x="5055" y="10570"/>
                    <a:pt x="4730" y="10556"/>
                  </a:cubicBezTo>
                  <a:cubicBezTo>
                    <a:pt x="5085" y="9280"/>
                    <a:pt x="5357" y="7982"/>
                    <a:pt x="5629" y="6664"/>
                  </a:cubicBezTo>
                  <a:close/>
                  <a:moveTo>
                    <a:pt x="5697" y="1"/>
                  </a:moveTo>
                  <a:cubicBezTo>
                    <a:pt x="4348" y="1"/>
                    <a:pt x="3087" y="1000"/>
                    <a:pt x="2198" y="2228"/>
                  </a:cubicBezTo>
                  <a:cubicBezTo>
                    <a:pt x="524" y="4551"/>
                    <a:pt x="1" y="7668"/>
                    <a:pt x="838" y="10430"/>
                  </a:cubicBezTo>
                  <a:cubicBezTo>
                    <a:pt x="838" y="10451"/>
                    <a:pt x="880" y="10472"/>
                    <a:pt x="880" y="10493"/>
                  </a:cubicBezTo>
                  <a:cubicBezTo>
                    <a:pt x="775" y="10598"/>
                    <a:pt x="796" y="10849"/>
                    <a:pt x="1005" y="10849"/>
                  </a:cubicBezTo>
                  <a:cubicBezTo>
                    <a:pt x="2571" y="10901"/>
                    <a:pt x="4239" y="11156"/>
                    <a:pt x="5839" y="11156"/>
                  </a:cubicBezTo>
                  <a:cubicBezTo>
                    <a:pt x="6163" y="11156"/>
                    <a:pt x="6484" y="11145"/>
                    <a:pt x="6801" y="11121"/>
                  </a:cubicBezTo>
                  <a:cubicBezTo>
                    <a:pt x="7994" y="11058"/>
                    <a:pt x="7994" y="9907"/>
                    <a:pt x="8307" y="8903"/>
                  </a:cubicBezTo>
                  <a:cubicBezTo>
                    <a:pt x="9082" y="6287"/>
                    <a:pt x="10128" y="2877"/>
                    <a:pt x="7680" y="785"/>
                  </a:cubicBezTo>
                  <a:cubicBezTo>
                    <a:pt x="7019" y="233"/>
                    <a:pt x="6348" y="1"/>
                    <a:pt x="569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51"/>
          <p:cNvGrpSpPr/>
          <p:nvPr/>
        </p:nvGrpSpPr>
        <p:grpSpPr>
          <a:xfrm>
            <a:off x="6569110" y="2047096"/>
            <a:ext cx="484472" cy="245055"/>
            <a:chOff x="2952900" y="3665550"/>
            <a:chExt cx="625125" cy="316200"/>
          </a:xfrm>
        </p:grpSpPr>
        <p:sp>
          <p:nvSpPr>
            <p:cNvPr id="967" name="Google Shape;967;p51"/>
            <p:cNvSpPr/>
            <p:nvPr/>
          </p:nvSpPr>
          <p:spPr>
            <a:xfrm>
              <a:off x="2952900" y="3665550"/>
              <a:ext cx="625125" cy="316200"/>
            </a:xfrm>
            <a:custGeom>
              <a:avLst/>
              <a:gdLst/>
              <a:ahLst/>
              <a:cxnLst/>
              <a:rect l="l" t="t" r="r" b="b"/>
              <a:pathLst>
                <a:path w="25005" h="12648" extrusionOk="0">
                  <a:moveTo>
                    <a:pt x="9570" y="447"/>
                  </a:moveTo>
                  <a:cubicBezTo>
                    <a:pt x="10356" y="447"/>
                    <a:pt x="11225" y="955"/>
                    <a:pt x="11802" y="1438"/>
                  </a:cubicBezTo>
                  <a:cubicBezTo>
                    <a:pt x="12346" y="1920"/>
                    <a:pt x="12785" y="2443"/>
                    <a:pt x="13266" y="2945"/>
                  </a:cubicBezTo>
                  <a:cubicBezTo>
                    <a:pt x="11969" y="2045"/>
                    <a:pt x="10588" y="1396"/>
                    <a:pt x="9019" y="1103"/>
                  </a:cubicBezTo>
                  <a:lnTo>
                    <a:pt x="8391" y="1020"/>
                  </a:lnTo>
                  <a:cubicBezTo>
                    <a:pt x="8714" y="607"/>
                    <a:pt x="9129" y="447"/>
                    <a:pt x="9570" y="447"/>
                  </a:cubicBezTo>
                  <a:close/>
                  <a:moveTo>
                    <a:pt x="7099" y="1598"/>
                  </a:moveTo>
                  <a:cubicBezTo>
                    <a:pt x="8532" y="1598"/>
                    <a:pt x="9948" y="1884"/>
                    <a:pt x="10986" y="2338"/>
                  </a:cubicBezTo>
                  <a:cubicBezTo>
                    <a:pt x="13936" y="3614"/>
                    <a:pt x="16091" y="6146"/>
                    <a:pt x="18141" y="8531"/>
                  </a:cubicBezTo>
                  <a:cubicBezTo>
                    <a:pt x="18121" y="8636"/>
                    <a:pt x="18141" y="8720"/>
                    <a:pt x="18204" y="8803"/>
                  </a:cubicBezTo>
                  <a:cubicBezTo>
                    <a:pt x="15584" y="10160"/>
                    <a:pt x="12947" y="11076"/>
                    <a:pt x="10003" y="11076"/>
                  </a:cubicBezTo>
                  <a:cubicBezTo>
                    <a:pt x="9679" y="11076"/>
                    <a:pt x="9351" y="11065"/>
                    <a:pt x="9019" y="11042"/>
                  </a:cubicBezTo>
                  <a:cubicBezTo>
                    <a:pt x="5964" y="10833"/>
                    <a:pt x="43" y="9034"/>
                    <a:pt x="1382" y="4765"/>
                  </a:cubicBezTo>
                  <a:cubicBezTo>
                    <a:pt x="2110" y="2449"/>
                    <a:pt x="4630" y="1598"/>
                    <a:pt x="7099" y="1598"/>
                  </a:cubicBezTo>
                  <a:close/>
                  <a:moveTo>
                    <a:pt x="22912" y="6793"/>
                  </a:moveTo>
                  <a:cubicBezTo>
                    <a:pt x="23332" y="6793"/>
                    <a:pt x="23759" y="6841"/>
                    <a:pt x="24188" y="6941"/>
                  </a:cubicBezTo>
                  <a:cubicBezTo>
                    <a:pt x="23435" y="7883"/>
                    <a:pt x="22473" y="8448"/>
                    <a:pt x="21280" y="8657"/>
                  </a:cubicBezTo>
                  <a:cubicBezTo>
                    <a:pt x="21113" y="8699"/>
                    <a:pt x="21029" y="8929"/>
                    <a:pt x="21134" y="9075"/>
                  </a:cubicBezTo>
                  <a:cubicBezTo>
                    <a:pt x="21698" y="9996"/>
                    <a:pt x="22284" y="10938"/>
                    <a:pt x="22849" y="11858"/>
                  </a:cubicBezTo>
                  <a:cubicBezTo>
                    <a:pt x="21175" y="11251"/>
                    <a:pt x="19481" y="10394"/>
                    <a:pt x="18665" y="8782"/>
                  </a:cubicBezTo>
                  <a:lnTo>
                    <a:pt x="18665" y="8762"/>
                  </a:lnTo>
                  <a:cubicBezTo>
                    <a:pt x="19809" y="7501"/>
                    <a:pt x="21308" y="6793"/>
                    <a:pt x="22912" y="6793"/>
                  </a:cubicBezTo>
                  <a:close/>
                  <a:moveTo>
                    <a:pt x="9514" y="1"/>
                  </a:moveTo>
                  <a:cubicBezTo>
                    <a:pt x="8930" y="1"/>
                    <a:pt x="8424" y="281"/>
                    <a:pt x="8098" y="999"/>
                  </a:cubicBezTo>
                  <a:cubicBezTo>
                    <a:pt x="7874" y="983"/>
                    <a:pt x="7643" y="974"/>
                    <a:pt x="7408" y="974"/>
                  </a:cubicBezTo>
                  <a:cubicBezTo>
                    <a:pt x="4620" y="974"/>
                    <a:pt x="1233" y="2144"/>
                    <a:pt x="712" y="5058"/>
                  </a:cubicBezTo>
                  <a:cubicBezTo>
                    <a:pt x="1" y="8971"/>
                    <a:pt x="4499" y="10938"/>
                    <a:pt x="7575" y="11440"/>
                  </a:cubicBezTo>
                  <a:cubicBezTo>
                    <a:pt x="8374" y="11564"/>
                    <a:pt x="9199" y="11627"/>
                    <a:pt x="10031" y="11627"/>
                  </a:cubicBezTo>
                  <a:cubicBezTo>
                    <a:pt x="12994" y="11627"/>
                    <a:pt x="16057" y="10823"/>
                    <a:pt x="18393" y="9075"/>
                  </a:cubicBezTo>
                  <a:cubicBezTo>
                    <a:pt x="19292" y="11042"/>
                    <a:pt x="21426" y="11879"/>
                    <a:pt x="23351" y="12632"/>
                  </a:cubicBezTo>
                  <a:cubicBezTo>
                    <a:pt x="23379" y="12643"/>
                    <a:pt x="23406" y="12647"/>
                    <a:pt x="23433" y="12647"/>
                  </a:cubicBezTo>
                  <a:cubicBezTo>
                    <a:pt x="23623" y="12647"/>
                    <a:pt x="23757" y="12403"/>
                    <a:pt x="23665" y="12256"/>
                  </a:cubicBezTo>
                  <a:cubicBezTo>
                    <a:pt x="23038" y="11210"/>
                    <a:pt x="22389" y="10184"/>
                    <a:pt x="21761" y="9138"/>
                  </a:cubicBezTo>
                  <a:cubicBezTo>
                    <a:pt x="23038" y="8803"/>
                    <a:pt x="24084" y="8071"/>
                    <a:pt x="24879" y="6941"/>
                  </a:cubicBezTo>
                  <a:cubicBezTo>
                    <a:pt x="25004" y="6774"/>
                    <a:pt x="24879" y="6565"/>
                    <a:pt x="24711" y="6523"/>
                  </a:cubicBezTo>
                  <a:cubicBezTo>
                    <a:pt x="24116" y="6347"/>
                    <a:pt x="23505" y="6260"/>
                    <a:pt x="22899" y="6260"/>
                  </a:cubicBezTo>
                  <a:cubicBezTo>
                    <a:pt x="21270" y="6260"/>
                    <a:pt x="19677" y="6887"/>
                    <a:pt x="18518" y="8092"/>
                  </a:cubicBezTo>
                  <a:cubicBezTo>
                    <a:pt x="17158" y="6460"/>
                    <a:pt x="15693" y="4765"/>
                    <a:pt x="13957" y="3468"/>
                  </a:cubicBezTo>
                  <a:cubicBezTo>
                    <a:pt x="14061" y="3405"/>
                    <a:pt x="14124" y="3300"/>
                    <a:pt x="14040" y="3175"/>
                  </a:cubicBezTo>
                  <a:cubicBezTo>
                    <a:pt x="13393" y="2189"/>
                    <a:pt x="11147" y="1"/>
                    <a:pt x="95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1"/>
            <p:cNvSpPr/>
            <p:nvPr/>
          </p:nvSpPr>
          <p:spPr>
            <a:xfrm>
              <a:off x="3018300" y="3745400"/>
              <a:ext cx="59650" cy="42675"/>
            </a:xfrm>
            <a:custGeom>
              <a:avLst/>
              <a:gdLst/>
              <a:ahLst/>
              <a:cxnLst/>
              <a:rect l="l" t="t" r="r" b="b"/>
              <a:pathLst>
                <a:path w="2386" h="1707" extrusionOk="0">
                  <a:moveTo>
                    <a:pt x="1159" y="1"/>
                  </a:moveTo>
                  <a:cubicBezTo>
                    <a:pt x="1143" y="1"/>
                    <a:pt x="1126" y="1"/>
                    <a:pt x="1109" y="2"/>
                  </a:cubicBezTo>
                  <a:cubicBezTo>
                    <a:pt x="481" y="65"/>
                    <a:pt x="0" y="985"/>
                    <a:pt x="544" y="1446"/>
                  </a:cubicBezTo>
                  <a:cubicBezTo>
                    <a:pt x="580" y="1473"/>
                    <a:pt x="620" y="1484"/>
                    <a:pt x="658" y="1484"/>
                  </a:cubicBezTo>
                  <a:cubicBezTo>
                    <a:pt x="799" y="1484"/>
                    <a:pt x="922" y="1330"/>
                    <a:pt x="774" y="1215"/>
                  </a:cubicBezTo>
                  <a:cubicBezTo>
                    <a:pt x="537" y="959"/>
                    <a:pt x="822" y="478"/>
                    <a:pt x="1137" y="478"/>
                  </a:cubicBezTo>
                  <a:cubicBezTo>
                    <a:pt x="1155" y="478"/>
                    <a:pt x="1174" y="480"/>
                    <a:pt x="1193" y="483"/>
                  </a:cubicBezTo>
                  <a:cubicBezTo>
                    <a:pt x="1402" y="504"/>
                    <a:pt x="1569" y="692"/>
                    <a:pt x="1632" y="860"/>
                  </a:cubicBezTo>
                  <a:cubicBezTo>
                    <a:pt x="1737" y="1111"/>
                    <a:pt x="1674" y="1320"/>
                    <a:pt x="1716" y="1550"/>
                  </a:cubicBezTo>
                  <a:cubicBezTo>
                    <a:pt x="1743" y="1647"/>
                    <a:pt x="1853" y="1707"/>
                    <a:pt x="1954" y="1707"/>
                  </a:cubicBezTo>
                  <a:cubicBezTo>
                    <a:pt x="2006" y="1707"/>
                    <a:pt x="2057" y="1691"/>
                    <a:pt x="2092" y="1655"/>
                  </a:cubicBezTo>
                  <a:cubicBezTo>
                    <a:pt x="2385" y="1341"/>
                    <a:pt x="2281" y="839"/>
                    <a:pt x="2051" y="525"/>
                  </a:cubicBezTo>
                  <a:cubicBezTo>
                    <a:pt x="1890" y="224"/>
                    <a:pt x="1538" y="1"/>
                    <a:pt x="115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1"/>
            <p:cNvSpPr/>
            <p:nvPr/>
          </p:nvSpPr>
          <p:spPr>
            <a:xfrm>
              <a:off x="3161100" y="3766800"/>
              <a:ext cx="106200" cy="104225"/>
            </a:xfrm>
            <a:custGeom>
              <a:avLst/>
              <a:gdLst/>
              <a:ahLst/>
              <a:cxnLst/>
              <a:rect l="l" t="t" r="r" b="b"/>
              <a:pathLst>
                <a:path w="4248" h="4169" extrusionOk="0">
                  <a:moveTo>
                    <a:pt x="2992" y="656"/>
                  </a:moveTo>
                  <a:cubicBezTo>
                    <a:pt x="3034" y="656"/>
                    <a:pt x="3077" y="662"/>
                    <a:pt x="3118" y="673"/>
                  </a:cubicBezTo>
                  <a:cubicBezTo>
                    <a:pt x="3118" y="736"/>
                    <a:pt x="3139" y="841"/>
                    <a:pt x="3139" y="924"/>
                  </a:cubicBezTo>
                  <a:cubicBezTo>
                    <a:pt x="3202" y="1050"/>
                    <a:pt x="3202" y="1217"/>
                    <a:pt x="3222" y="1364"/>
                  </a:cubicBezTo>
                  <a:cubicBezTo>
                    <a:pt x="2909" y="1364"/>
                    <a:pt x="2595" y="1406"/>
                    <a:pt x="2281" y="1406"/>
                  </a:cubicBezTo>
                  <a:cubicBezTo>
                    <a:pt x="2134" y="1406"/>
                    <a:pt x="2134" y="1636"/>
                    <a:pt x="2281" y="1636"/>
                  </a:cubicBezTo>
                  <a:cubicBezTo>
                    <a:pt x="2595" y="1636"/>
                    <a:pt x="2930" y="1657"/>
                    <a:pt x="3243" y="1657"/>
                  </a:cubicBezTo>
                  <a:cubicBezTo>
                    <a:pt x="3306" y="1991"/>
                    <a:pt x="3348" y="2347"/>
                    <a:pt x="3390" y="2682"/>
                  </a:cubicBezTo>
                  <a:cubicBezTo>
                    <a:pt x="3474" y="3079"/>
                    <a:pt x="3641" y="3603"/>
                    <a:pt x="3118" y="3603"/>
                  </a:cubicBezTo>
                  <a:cubicBezTo>
                    <a:pt x="2846" y="3603"/>
                    <a:pt x="2490" y="3414"/>
                    <a:pt x="2218" y="3393"/>
                  </a:cubicBezTo>
                  <a:cubicBezTo>
                    <a:pt x="2016" y="3365"/>
                    <a:pt x="1814" y="3351"/>
                    <a:pt x="1613" y="3351"/>
                  </a:cubicBezTo>
                  <a:cubicBezTo>
                    <a:pt x="1212" y="3351"/>
                    <a:pt x="816" y="3407"/>
                    <a:pt x="440" y="3519"/>
                  </a:cubicBezTo>
                  <a:lnTo>
                    <a:pt x="356" y="1782"/>
                  </a:lnTo>
                  <a:lnTo>
                    <a:pt x="356" y="1782"/>
                  </a:lnTo>
                  <a:cubicBezTo>
                    <a:pt x="377" y="1803"/>
                    <a:pt x="403" y="1814"/>
                    <a:pt x="432" y="1814"/>
                  </a:cubicBezTo>
                  <a:cubicBezTo>
                    <a:pt x="461" y="1814"/>
                    <a:pt x="492" y="1803"/>
                    <a:pt x="523" y="1782"/>
                  </a:cubicBezTo>
                  <a:cubicBezTo>
                    <a:pt x="1235" y="1468"/>
                    <a:pt x="1946" y="987"/>
                    <a:pt x="2678" y="736"/>
                  </a:cubicBezTo>
                  <a:cubicBezTo>
                    <a:pt x="2769" y="691"/>
                    <a:pt x="2881" y="656"/>
                    <a:pt x="2992" y="656"/>
                  </a:cubicBezTo>
                  <a:close/>
                  <a:moveTo>
                    <a:pt x="3118" y="0"/>
                  </a:moveTo>
                  <a:cubicBezTo>
                    <a:pt x="2754" y="0"/>
                    <a:pt x="2328" y="327"/>
                    <a:pt x="2051" y="485"/>
                  </a:cubicBezTo>
                  <a:cubicBezTo>
                    <a:pt x="1486" y="778"/>
                    <a:pt x="900" y="1029"/>
                    <a:pt x="314" y="1343"/>
                  </a:cubicBezTo>
                  <a:lnTo>
                    <a:pt x="314" y="1322"/>
                  </a:lnTo>
                  <a:cubicBezTo>
                    <a:pt x="314" y="1228"/>
                    <a:pt x="246" y="1181"/>
                    <a:pt x="178" y="1181"/>
                  </a:cubicBezTo>
                  <a:cubicBezTo>
                    <a:pt x="110" y="1181"/>
                    <a:pt x="42" y="1228"/>
                    <a:pt x="42" y="1322"/>
                  </a:cubicBezTo>
                  <a:cubicBezTo>
                    <a:pt x="0" y="2117"/>
                    <a:pt x="42" y="2954"/>
                    <a:pt x="0" y="3770"/>
                  </a:cubicBezTo>
                  <a:cubicBezTo>
                    <a:pt x="0" y="3917"/>
                    <a:pt x="129" y="3983"/>
                    <a:pt x="245" y="3983"/>
                  </a:cubicBezTo>
                  <a:cubicBezTo>
                    <a:pt x="262" y="3983"/>
                    <a:pt x="278" y="3982"/>
                    <a:pt x="293" y="3979"/>
                  </a:cubicBezTo>
                  <a:cubicBezTo>
                    <a:pt x="718" y="3863"/>
                    <a:pt x="1144" y="3803"/>
                    <a:pt x="1574" y="3803"/>
                  </a:cubicBezTo>
                  <a:cubicBezTo>
                    <a:pt x="1842" y="3803"/>
                    <a:pt x="2112" y="3826"/>
                    <a:pt x="2386" y="3875"/>
                  </a:cubicBezTo>
                  <a:cubicBezTo>
                    <a:pt x="2671" y="3946"/>
                    <a:pt x="3077" y="4169"/>
                    <a:pt x="3424" y="4169"/>
                  </a:cubicBezTo>
                  <a:cubicBezTo>
                    <a:pt x="3485" y="4169"/>
                    <a:pt x="3543" y="4162"/>
                    <a:pt x="3599" y="4147"/>
                  </a:cubicBezTo>
                  <a:cubicBezTo>
                    <a:pt x="4248" y="3958"/>
                    <a:pt x="3913" y="2870"/>
                    <a:pt x="3850" y="2410"/>
                  </a:cubicBezTo>
                  <a:cubicBezTo>
                    <a:pt x="3787" y="1824"/>
                    <a:pt x="3746" y="1113"/>
                    <a:pt x="3599" y="506"/>
                  </a:cubicBezTo>
                  <a:cubicBezTo>
                    <a:pt x="3536" y="276"/>
                    <a:pt x="3474" y="66"/>
                    <a:pt x="3181" y="4"/>
                  </a:cubicBezTo>
                  <a:cubicBezTo>
                    <a:pt x="3160" y="1"/>
                    <a:pt x="3139" y="0"/>
                    <a:pt x="311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1"/>
            <p:cNvSpPr/>
            <p:nvPr/>
          </p:nvSpPr>
          <p:spPr>
            <a:xfrm>
              <a:off x="3204675" y="3824425"/>
              <a:ext cx="41700" cy="11575"/>
            </a:xfrm>
            <a:custGeom>
              <a:avLst/>
              <a:gdLst/>
              <a:ahLst/>
              <a:cxnLst/>
              <a:rect l="l" t="t" r="r" b="b"/>
              <a:pathLst>
                <a:path w="1668" h="463" extrusionOk="0">
                  <a:moveTo>
                    <a:pt x="1479" y="0"/>
                  </a:moveTo>
                  <a:cubicBezTo>
                    <a:pt x="1040" y="63"/>
                    <a:pt x="580" y="189"/>
                    <a:pt x="119" y="272"/>
                  </a:cubicBezTo>
                  <a:cubicBezTo>
                    <a:pt x="1" y="292"/>
                    <a:pt x="51" y="462"/>
                    <a:pt x="163" y="462"/>
                  </a:cubicBezTo>
                  <a:cubicBezTo>
                    <a:pt x="169" y="462"/>
                    <a:pt x="176" y="462"/>
                    <a:pt x="182" y="461"/>
                  </a:cubicBezTo>
                  <a:cubicBezTo>
                    <a:pt x="622" y="398"/>
                    <a:pt x="1061" y="377"/>
                    <a:pt x="1521" y="251"/>
                  </a:cubicBezTo>
                  <a:cubicBezTo>
                    <a:pt x="1668" y="251"/>
                    <a:pt x="1647" y="0"/>
                    <a:pt x="147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971;p51"/>
          <p:cNvSpPr/>
          <p:nvPr/>
        </p:nvSpPr>
        <p:spPr>
          <a:xfrm rot="584958">
            <a:off x="6510775" y="1519618"/>
            <a:ext cx="459625" cy="397915"/>
          </a:xfrm>
          <a:custGeom>
            <a:avLst/>
            <a:gdLst/>
            <a:ahLst/>
            <a:cxnLst/>
            <a:rect l="l" t="t" r="r" b="b"/>
            <a:pathLst>
              <a:path w="30947" h="26792" extrusionOk="0">
                <a:moveTo>
                  <a:pt x="17164" y="3777"/>
                </a:moveTo>
                <a:cubicBezTo>
                  <a:pt x="17393" y="3777"/>
                  <a:pt x="17614" y="3844"/>
                  <a:pt x="17848" y="3977"/>
                </a:cubicBezTo>
                <a:cubicBezTo>
                  <a:pt x="18392" y="4354"/>
                  <a:pt x="18685" y="5003"/>
                  <a:pt x="18455" y="5630"/>
                </a:cubicBezTo>
                <a:cubicBezTo>
                  <a:pt x="18267" y="6153"/>
                  <a:pt x="17848" y="6467"/>
                  <a:pt x="17388" y="6635"/>
                </a:cubicBezTo>
                <a:cubicBezTo>
                  <a:pt x="17221" y="6446"/>
                  <a:pt x="17032" y="6363"/>
                  <a:pt x="16802" y="6237"/>
                </a:cubicBezTo>
                <a:cubicBezTo>
                  <a:pt x="16799" y="6234"/>
                  <a:pt x="16796" y="6233"/>
                  <a:pt x="16792" y="6233"/>
                </a:cubicBezTo>
                <a:cubicBezTo>
                  <a:pt x="16769" y="6233"/>
                  <a:pt x="16734" y="6279"/>
                  <a:pt x="16698" y="6279"/>
                </a:cubicBezTo>
                <a:cubicBezTo>
                  <a:pt x="16635" y="6279"/>
                  <a:pt x="16593" y="6133"/>
                  <a:pt x="16530" y="6133"/>
                </a:cubicBezTo>
                <a:cubicBezTo>
                  <a:pt x="16494" y="6115"/>
                  <a:pt x="16474" y="6066"/>
                  <a:pt x="16429" y="6066"/>
                </a:cubicBezTo>
                <a:cubicBezTo>
                  <a:pt x="16421" y="6066"/>
                  <a:pt x="16413" y="6067"/>
                  <a:pt x="16405" y="6070"/>
                </a:cubicBezTo>
                <a:cubicBezTo>
                  <a:pt x="16375" y="6055"/>
                  <a:pt x="16335" y="6040"/>
                  <a:pt x="16299" y="6040"/>
                </a:cubicBezTo>
                <a:cubicBezTo>
                  <a:pt x="16285" y="6040"/>
                  <a:pt x="16271" y="6043"/>
                  <a:pt x="16258" y="6049"/>
                </a:cubicBezTo>
                <a:cubicBezTo>
                  <a:pt x="15651" y="5735"/>
                  <a:pt x="15777" y="4668"/>
                  <a:pt x="16175" y="4208"/>
                </a:cubicBezTo>
                <a:cubicBezTo>
                  <a:pt x="16342" y="4019"/>
                  <a:pt x="16551" y="3873"/>
                  <a:pt x="16760" y="3831"/>
                </a:cubicBezTo>
                <a:cubicBezTo>
                  <a:pt x="16788" y="3858"/>
                  <a:pt x="16823" y="3874"/>
                  <a:pt x="16860" y="3874"/>
                </a:cubicBezTo>
                <a:cubicBezTo>
                  <a:pt x="16907" y="3874"/>
                  <a:pt x="16955" y="3848"/>
                  <a:pt x="16991" y="3789"/>
                </a:cubicBezTo>
                <a:cubicBezTo>
                  <a:pt x="17049" y="3781"/>
                  <a:pt x="17107" y="3777"/>
                  <a:pt x="17164" y="3777"/>
                </a:cubicBezTo>
                <a:close/>
                <a:moveTo>
                  <a:pt x="25123" y="6099"/>
                </a:moveTo>
                <a:cubicBezTo>
                  <a:pt x="27458" y="6099"/>
                  <a:pt x="30007" y="7586"/>
                  <a:pt x="30047" y="10129"/>
                </a:cubicBezTo>
                <a:cubicBezTo>
                  <a:pt x="30089" y="12807"/>
                  <a:pt x="27975" y="15192"/>
                  <a:pt x="25653" y="16176"/>
                </a:cubicBezTo>
                <a:cubicBezTo>
                  <a:pt x="24754" y="16564"/>
                  <a:pt x="23849" y="16720"/>
                  <a:pt x="22946" y="16720"/>
                </a:cubicBezTo>
                <a:cubicBezTo>
                  <a:pt x="21223" y="16720"/>
                  <a:pt x="19503" y="16152"/>
                  <a:pt x="17828" y="15548"/>
                </a:cubicBezTo>
                <a:cubicBezTo>
                  <a:pt x="17848" y="15004"/>
                  <a:pt x="17848" y="14481"/>
                  <a:pt x="17848" y="13916"/>
                </a:cubicBezTo>
                <a:cubicBezTo>
                  <a:pt x="17869" y="12431"/>
                  <a:pt x="17953" y="10882"/>
                  <a:pt x="17911" y="9376"/>
                </a:cubicBezTo>
                <a:cubicBezTo>
                  <a:pt x="19941" y="7911"/>
                  <a:pt x="22159" y="6258"/>
                  <a:pt x="24753" y="6112"/>
                </a:cubicBezTo>
                <a:cubicBezTo>
                  <a:pt x="24876" y="6103"/>
                  <a:pt x="24999" y="6099"/>
                  <a:pt x="25123" y="6099"/>
                </a:cubicBezTo>
                <a:close/>
                <a:moveTo>
                  <a:pt x="8137" y="5181"/>
                </a:moveTo>
                <a:cubicBezTo>
                  <a:pt x="11071" y="5181"/>
                  <a:pt x="14065" y="6388"/>
                  <a:pt x="15233" y="8685"/>
                </a:cubicBezTo>
                <a:cubicBezTo>
                  <a:pt x="15254" y="8748"/>
                  <a:pt x="15296" y="8769"/>
                  <a:pt x="15338" y="8769"/>
                </a:cubicBezTo>
                <a:cubicBezTo>
                  <a:pt x="14877" y="10757"/>
                  <a:pt x="14626" y="12807"/>
                  <a:pt x="14522" y="14837"/>
                </a:cubicBezTo>
                <a:cubicBezTo>
                  <a:pt x="14464" y="14814"/>
                  <a:pt x="14401" y="14797"/>
                  <a:pt x="14334" y="14797"/>
                </a:cubicBezTo>
                <a:cubicBezTo>
                  <a:pt x="14279" y="14797"/>
                  <a:pt x="14223" y="14808"/>
                  <a:pt x="14166" y="14837"/>
                </a:cubicBezTo>
                <a:cubicBezTo>
                  <a:pt x="12325" y="15997"/>
                  <a:pt x="10220" y="16815"/>
                  <a:pt x="8072" y="16815"/>
                </a:cubicBezTo>
                <a:cubicBezTo>
                  <a:pt x="7316" y="16815"/>
                  <a:pt x="6554" y="16713"/>
                  <a:pt x="5796" y="16490"/>
                </a:cubicBezTo>
                <a:cubicBezTo>
                  <a:pt x="3055" y="15674"/>
                  <a:pt x="879" y="13268"/>
                  <a:pt x="1110" y="10296"/>
                </a:cubicBezTo>
                <a:cubicBezTo>
                  <a:pt x="1369" y="6825"/>
                  <a:pt x="4712" y="5181"/>
                  <a:pt x="8137" y="5181"/>
                </a:cubicBezTo>
                <a:close/>
                <a:moveTo>
                  <a:pt x="16363" y="6593"/>
                </a:moveTo>
                <a:cubicBezTo>
                  <a:pt x="16509" y="6656"/>
                  <a:pt x="16677" y="6760"/>
                  <a:pt x="16781" y="6865"/>
                </a:cubicBezTo>
                <a:cubicBezTo>
                  <a:pt x="16719" y="6990"/>
                  <a:pt x="16802" y="7200"/>
                  <a:pt x="16991" y="7221"/>
                </a:cubicBezTo>
                <a:lnTo>
                  <a:pt x="17012" y="7221"/>
                </a:lnTo>
                <a:cubicBezTo>
                  <a:pt x="17535" y="8225"/>
                  <a:pt x="17284" y="10003"/>
                  <a:pt x="17284" y="10861"/>
                </a:cubicBezTo>
                <a:cubicBezTo>
                  <a:pt x="17304" y="12368"/>
                  <a:pt x="17284" y="13853"/>
                  <a:pt x="17242" y="15339"/>
                </a:cubicBezTo>
                <a:cubicBezTo>
                  <a:pt x="17179" y="18038"/>
                  <a:pt x="16970" y="20695"/>
                  <a:pt x="15840" y="23164"/>
                </a:cubicBezTo>
                <a:cubicBezTo>
                  <a:pt x="15045" y="22055"/>
                  <a:pt x="15045" y="20654"/>
                  <a:pt x="15024" y="19314"/>
                </a:cubicBezTo>
                <a:cubicBezTo>
                  <a:pt x="15003" y="17850"/>
                  <a:pt x="15003" y="16385"/>
                  <a:pt x="15045" y="14941"/>
                </a:cubicBezTo>
                <a:cubicBezTo>
                  <a:pt x="15191" y="12096"/>
                  <a:pt x="15568" y="9313"/>
                  <a:pt x="16342" y="6593"/>
                </a:cubicBezTo>
                <a:close/>
                <a:moveTo>
                  <a:pt x="17828" y="16281"/>
                </a:moveTo>
                <a:cubicBezTo>
                  <a:pt x="18790" y="17055"/>
                  <a:pt x="19732" y="17892"/>
                  <a:pt x="20631" y="18791"/>
                </a:cubicBezTo>
                <a:cubicBezTo>
                  <a:pt x="21154" y="19294"/>
                  <a:pt x="21636" y="19817"/>
                  <a:pt x="22138" y="20361"/>
                </a:cubicBezTo>
                <a:cubicBezTo>
                  <a:pt x="22619" y="20884"/>
                  <a:pt x="23393" y="21574"/>
                  <a:pt x="23665" y="22202"/>
                </a:cubicBezTo>
                <a:cubicBezTo>
                  <a:pt x="24084" y="22579"/>
                  <a:pt x="24000" y="22976"/>
                  <a:pt x="23372" y="23395"/>
                </a:cubicBezTo>
                <a:cubicBezTo>
                  <a:pt x="23298" y="23978"/>
                  <a:pt x="23116" y="24262"/>
                  <a:pt x="22843" y="24262"/>
                </a:cubicBezTo>
                <a:cubicBezTo>
                  <a:pt x="22734" y="24262"/>
                  <a:pt x="22610" y="24216"/>
                  <a:pt x="22473" y="24127"/>
                </a:cubicBezTo>
                <a:cubicBezTo>
                  <a:pt x="22159" y="24043"/>
                  <a:pt x="21845" y="23834"/>
                  <a:pt x="21573" y="23687"/>
                </a:cubicBezTo>
                <a:cubicBezTo>
                  <a:pt x="20903" y="23311"/>
                  <a:pt x="20317" y="22871"/>
                  <a:pt x="19815" y="22327"/>
                </a:cubicBezTo>
                <a:cubicBezTo>
                  <a:pt x="18790" y="21281"/>
                  <a:pt x="18100" y="19984"/>
                  <a:pt x="17639" y="18603"/>
                </a:cubicBezTo>
                <a:cubicBezTo>
                  <a:pt x="17723" y="17850"/>
                  <a:pt x="17807" y="17055"/>
                  <a:pt x="17828" y="16281"/>
                </a:cubicBezTo>
                <a:close/>
                <a:moveTo>
                  <a:pt x="14480" y="15402"/>
                </a:moveTo>
                <a:lnTo>
                  <a:pt x="14480" y="15967"/>
                </a:lnTo>
                <a:cubicBezTo>
                  <a:pt x="14459" y="16490"/>
                  <a:pt x="14417" y="17076"/>
                  <a:pt x="14396" y="17661"/>
                </a:cubicBezTo>
                <a:cubicBezTo>
                  <a:pt x="14312" y="17703"/>
                  <a:pt x="14250" y="17745"/>
                  <a:pt x="14208" y="17850"/>
                </a:cubicBezTo>
                <a:cubicBezTo>
                  <a:pt x="13685" y="19628"/>
                  <a:pt x="12994" y="21323"/>
                  <a:pt x="12053" y="22934"/>
                </a:cubicBezTo>
                <a:cubicBezTo>
                  <a:pt x="11592" y="23667"/>
                  <a:pt x="11132" y="24420"/>
                  <a:pt x="10588" y="25068"/>
                </a:cubicBezTo>
                <a:cubicBezTo>
                  <a:pt x="10337" y="25403"/>
                  <a:pt x="10086" y="25675"/>
                  <a:pt x="9751" y="25884"/>
                </a:cubicBezTo>
                <a:lnTo>
                  <a:pt x="8558" y="25508"/>
                </a:lnTo>
                <a:cubicBezTo>
                  <a:pt x="8328" y="25257"/>
                  <a:pt x="8600" y="24399"/>
                  <a:pt x="8663" y="24106"/>
                </a:cubicBezTo>
                <a:cubicBezTo>
                  <a:pt x="9584" y="20758"/>
                  <a:pt x="12220" y="17933"/>
                  <a:pt x="14480" y="15402"/>
                </a:cubicBezTo>
                <a:close/>
                <a:moveTo>
                  <a:pt x="20027" y="0"/>
                </a:moveTo>
                <a:cubicBezTo>
                  <a:pt x="20019" y="0"/>
                  <a:pt x="20011" y="1"/>
                  <a:pt x="20004" y="2"/>
                </a:cubicBezTo>
                <a:cubicBezTo>
                  <a:pt x="18623" y="379"/>
                  <a:pt x="17828" y="2052"/>
                  <a:pt x="17765" y="3412"/>
                </a:cubicBezTo>
                <a:cubicBezTo>
                  <a:pt x="17618" y="3350"/>
                  <a:pt x="17451" y="3308"/>
                  <a:pt x="17304" y="3287"/>
                </a:cubicBezTo>
                <a:cubicBezTo>
                  <a:pt x="17242" y="3266"/>
                  <a:pt x="17174" y="3256"/>
                  <a:pt x="17106" y="3256"/>
                </a:cubicBezTo>
                <a:cubicBezTo>
                  <a:pt x="17038" y="3256"/>
                  <a:pt x="16970" y="3266"/>
                  <a:pt x="16907" y="3287"/>
                </a:cubicBezTo>
                <a:cubicBezTo>
                  <a:pt x="16719" y="1948"/>
                  <a:pt x="15840" y="567"/>
                  <a:pt x="14522" y="169"/>
                </a:cubicBezTo>
                <a:cubicBezTo>
                  <a:pt x="14499" y="161"/>
                  <a:pt x="14477" y="157"/>
                  <a:pt x="14456" y="157"/>
                </a:cubicBezTo>
                <a:cubicBezTo>
                  <a:pt x="14266" y="157"/>
                  <a:pt x="14163" y="475"/>
                  <a:pt x="14333" y="588"/>
                </a:cubicBezTo>
                <a:cubicBezTo>
                  <a:pt x="15463" y="1257"/>
                  <a:pt x="16300" y="2073"/>
                  <a:pt x="16572" y="3350"/>
                </a:cubicBezTo>
                <a:cubicBezTo>
                  <a:pt x="15944" y="3559"/>
                  <a:pt x="15442" y="4082"/>
                  <a:pt x="15317" y="4752"/>
                </a:cubicBezTo>
                <a:cubicBezTo>
                  <a:pt x="15191" y="5379"/>
                  <a:pt x="15463" y="6112"/>
                  <a:pt x="16028" y="6363"/>
                </a:cubicBezTo>
                <a:cubicBezTo>
                  <a:pt x="15777" y="7011"/>
                  <a:pt x="15568" y="7681"/>
                  <a:pt x="15400" y="8350"/>
                </a:cubicBezTo>
                <a:cubicBezTo>
                  <a:pt x="14157" y="5855"/>
                  <a:pt x="11100" y="4593"/>
                  <a:pt x="8066" y="4593"/>
                </a:cubicBezTo>
                <a:cubicBezTo>
                  <a:pt x="4512" y="4593"/>
                  <a:pt x="991" y="6325"/>
                  <a:pt x="461" y="9836"/>
                </a:cubicBezTo>
                <a:cubicBezTo>
                  <a:pt x="1" y="12828"/>
                  <a:pt x="1821" y="15527"/>
                  <a:pt x="4478" y="16741"/>
                </a:cubicBezTo>
                <a:cubicBezTo>
                  <a:pt x="5628" y="17255"/>
                  <a:pt x="6813" y="17482"/>
                  <a:pt x="7995" y="17482"/>
                </a:cubicBezTo>
                <a:cubicBezTo>
                  <a:pt x="9652" y="17482"/>
                  <a:pt x="11300" y="17034"/>
                  <a:pt x="12827" y="16301"/>
                </a:cubicBezTo>
                <a:lnTo>
                  <a:pt x="12827" y="16301"/>
                </a:lnTo>
                <a:cubicBezTo>
                  <a:pt x="11571" y="17766"/>
                  <a:pt x="10337" y="19294"/>
                  <a:pt x="9374" y="20967"/>
                </a:cubicBezTo>
                <a:cubicBezTo>
                  <a:pt x="8663" y="22160"/>
                  <a:pt x="7115" y="24650"/>
                  <a:pt x="8035" y="26094"/>
                </a:cubicBezTo>
                <a:cubicBezTo>
                  <a:pt x="8346" y="26580"/>
                  <a:pt x="8695" y="26791"/>
                  <a:pt x="9066" y="26791"/>
                </a:cubicBezTo>
                <a:cubicBezTo>
                  <a:pt x="10899" y="26791"/>
                  <a:pt x="13279" y="21663"/>
                  <a:pt x="14271" y="19210"/>
                </a:cubicBezTo>
                <a:cubicBezTo>
                  <a:pt x="14271" y="20967"/>
                  <a:pt x="14501" y="22746"/>
                  <a:pt x="15589" y="23959"/>
                </a:cubicBezTo>
                <a:cubicBezTo>
                  <a:pt x="15652" y="24022"/>
                  <a:pt x="15734" y="24051"/>
                  <a:pt x="15814" y="24051"/>
                </a:cubicBezTo>
                <a:cubicBezTo>
                  <a:pt x="15920" y="24051"/>
                  <a:pt x="16022" y="24001"/>
                  <a:pt x="16070" y="23918"/>
                </a:cubicBezTo>
                <a:cubicBezTo>
                  <a:pt x="16802" y="22495"/>
                  <a:pt x="17221" y="20988"/>
                  <a:pt x="17451" y="19461"/>
                </a:cubicBezTo>
                <a:cubicBezTo>
                  <a:pt x="17953" y="21093"/>
                  <a:pt x="18936" y="22537"/>
                  <a:pt x="20297" y="23583"/>
                </a:cubicBezTo>
                <a:cubicBezTo>
                  <a:pt x="20951" y="24090"/>
                  <a:pt x="22245" y="24994"/>
                  <a:pt x="23298" y="24994"/>
                </a:cubicBezTo>
                <a:cubicBezTo>
                  <a:pt x="23592" y="24994"/>
                  <a:pt x="23867" y="24923"/>
                  <a:pt x="24105" y="24755"/>
                </a:cubicBezTo>
                <a:cubicBezTo>
                  <a:pt x="25465" y="23729"/>
                  <a:pt x="24167" y="22034"/>
                  <a:pt x="23435" y="21135"/>
                </a:cubicBezTo>
                <a:cubicBezTo>
                  <a:pt x="22117" y="19524"/>
                  <a:pt x="20652" y="18038"/>
                  <a:pt x="19041" y="16678"/>
                </a:cubicBezTo>
                <a:lnTo>
                  <a:pt x="19041" y="16678"/>
                </a:lnTo>
                <a:cubicBezTo>
                  <a:pt x="20321" y="17073"/>
                  <a:pt x="21612" y="17353"/>
                  <a:pt x="22897" y="17353"/>
                </a:cubicBezTo>
                <a:cubicBezTo>
                  <a:pt x="24133" y="17353"/>
                  <a:pt x="25363" y="17094"/>
                  <a:pt x="26574" y="16427"/>
                </a:cubicBezTo>
                <a:cubicBezTo>
                  <a:pt x="28959" y="15088"/>
                  <a:pt x="30947" y="12389"/>
                  <a:pt x="30633" y="9627"/>
                </a:cubicBezTo>
                <a:cubicBezTo>
                  <a:pt x="30382" y="7283"/>
                  <a:pt x="28164" y="5819"/>
                  <a:pt x="25967" y="5547"/>
                </a:cubicBezTo>
                <a:cubicBezTo>
                  <a:pt x="25693" y="5512"/>
                  <a:pt x="25421" y="5496"/>
                  <a:pt x="25152" y="5496"/>
                </a:cubicBezTo>
                <a:cubicBezTo>
                  <a:pt x="22462" y="5496"/>
                  <a:pt x="20019" y="7122"/>
                  <a:pt x="17869" y="8643"/>
                </a:cubicBezTo>
                <a:cubicBezTo>
                  <a:pt x="17848" y="8455"/>
                  <a:pt x="17848" y="8267"/>
                  <a:pt x="17828" y="8099"/>
                </a:cubicBezTo>
                <a:cubicBezTo>
                  <a:pt x="17807" y="7744"/>
                  <a:pt x="17723" y="7430"/>
                  <a:pt x="17618" y="7158"/>
                </a:cubicBezTo>
                <a:cubicBezTo>
                  <a:pt x="18351" y="6886"/>
                  <a:pt x="18957" y="6174"/>
                  <a:pt x="19020" y="5400"/>
                </a:cubicBezTo>
                <a:cubicBezTo>
                  <a:pt x="19104" y="4647"/>
                  <a:pt x="18685" y="3936"/>
                  <a:pt x="18058" y="3538"/>
                </a:cubicBezTo>
                <a:cubicBezTo>
                  <a:pt x="18141" y="2868"/>
                  <a:pt x="18351" y="2241"/>
                  <a:pt x="18706" y="1676"/>
                </a:cubicBezTo>
                <a:cubicBezTo>
                  <a:pt x="19104" y="1111"/>
                  <a:pt x="19648" y="776"/>
                  <a:pt x="20171" y="316"/>
                </a:cubicBezTo>
                <a:cubicBezTo>
                  <a:pt x="20311" y="196"/>
                  <a:pt x="20184" y="0"/>
                  <a:pt x="2002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52;p37">
            <a:extLst>
              <a:ext uri="{FF2B5EF4-FFF2-40B4-BE49-F238E27FC236}">
                <a16:creationId xmlns:a16="http://schemas.microsoft.com/office/drawing/2014/main" id="{0D20E047-9B1D-2CD1-228A-03714DD1C96E}"/>
              </a:ext>
            </a:extLst>
          </p:cNvPr>
          <p:cNvSpPr txBox="1">
            <a:spLocks/>
          </p:cNvSpPr>
          <p:nvPr/>
        </p:nvSpPr>
        <p:spPr>
          <a:xfrm flipH="1">
            <a:off x="5137175" y="2299051"/>
            <a:ext cx="29436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500"/>
              <a:buFont typeface="Gaegu"/>
              <a:buNone/>
              <a:defRPr sz="48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16600" dirty="0">
                <a:solidFill>
                  <a:schemeClr val="accent2"/>
                </a:solidFill>
                <a:latin typeface="Times New Roman" panose="02020603050405020304" pitchFamily="18" charset="0"/>
                <a:cs typeface="Times New Roman" panose="02020603050405020304" pitchFamily="18" charset="0"/>
              </a:rPr>
              <a:t>II.</a:t>
            </a:r>
          </a:p>
        </p:txBody>
      </p:sp>
      <p:sp>
        <p:nvSpPr>
          <p:cNvPr id="9" name="Google Shape;661;p37">
            <a:extLst>
              <a:ext uri="{FF2B5EF4-FFF2-40B4-BE49-F238E27FC236}">
                <a16:creationId xmlns:a16="http://schemas.microsoft.com/office/drawing/2014/main" id="{93514C8C-FFA2-FE1F-2C84-03B6AD08E7DC}"/>
              </a:ext>
            </a:extLst>
          </p:cNvPr>
          <p:cNvSpPr txBox="1">
            <a:spLocks/>
          </p:cNvSpPr>
          <p:nvPr/>
        </p:nvSpPr>
        <p:spPr>
          <a:xfrm>
            <a:off x="484742" y="2321752"/>
            <a:ext cx="3975705" cy="421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5400" b="1" dirty="0">
                <a:solidFill>
                  <a:srgbClr val="FCC6C7"/>
                </a:solidFill>
                <a:latin typeface="Times New Roman" panose="02020603050405020304" pitchFamily="18" charset="0"/>
                <a:cs typeface="Times New Roman" panose="02020603050405020304" pitchFamily="18" charset="0"/>
              </a:rPr>
              <a:t>PHƯƠNG TRÌNH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70"/>
          <p:cNvGrpSpPr/>
          <p:nvPr/>
        </p:nvGrpSpPr>
        <p:grpSpPr>
          <a:xfrm rot="5400000">
            <a:off x="2905029" y="1004802"/>
            <a:ext cx="3405075" cy="4074043"/>
            <a:chOff x="3146550" y="2061550"/>
            <a:chExt cx="1322000" cy="1581600"/>
          </a:xfrm>
        </p:grpSpPr>
        <p:sp>
          <p:nvSpPr>
            <p:cNvPr id="2298" name="Google Shape;2298;p70"/>
            <p:cNvSpPr/>
            <p:nvPr/>
          </p:nvSpPr>
          <p:spPr>
            <a:xfrm>
              <a:off x="3149633" y="2244673"/>
              <a:ext cx="1315825" cy="1388475"/>
            </a:xfrm>
            <a:custGeom>
              <a:avLst/>
              <a:gdLst/>
              <a:ahLst/>
              <a:cxnLst/>
              <a:rect l="l" t="t" r="r" b="b"/>
              <a:pathLst>
                <a:path w="52633" h="55539" extrusionOk="0">
                  <a:moveTo>
                    <a:pt x="72" y="51887"/>
                  </a:moveTo>
                  <a:cubicBezTo>
                    <a:pt x="22" y="51922"/>
                    <a:pt x="1" y="51948"/>
                    <a:pt x="17" y="51948"/>
                  </a:cubicBezTo>
                  <a:cubicBezTo>
                    <a:pt x="21" y="51948"/>
                    <a:pt x="25" y="51947"/>
                    <a:pt x="32" y="51945"/>
                  </a:cubicBezTo>
                  <a:cubicBezTo>
                    <a:pt x="45" y="51940"/>
                    <a:pt x="58" y="51921"/>
                    <a:pt x="72" y="51887"/>
                  </a:cubicBezTo>
                  <a:close/>
                  <a:moveTo>
                    <a:pt x="2836" y="0"/>
                  </a:moveTo>
                  <a:cubicBezTo>
                    <a:pt x="2194" y="335"/>
                    <a:pt x="2738" y="12666"/>
                    <a:pt x="2891" y="13963"/>
                  </a:cubicBezTo>
                  <a:cubicBezTo>
                    <a:pt x="3045" y="15274"/>
                    <a:pt x="1999" y="32012"/>
                    <a:pt x="1915" y="32891"/>
                  </a:cubicBezTo>
                  <a:cubicBezTo>
                    <a:pt x="1807" y="33731"/>
                    <a:pt x="541" y="50757"/>
                    <a:pt x="72" y="51887"/>
                  </a:cubicBezTo>
                  <a:lnTo>
                    <a:pt x="72" y="51887"/>
                  </a:lnTo>
                  <a:cubicBezTo>
                    <a:pt x="176" y="51814"/>
                    <a:pt x="407" y="51701"/>
                    <a:pt x="692" y="51701"/>
                  </a:cubicBezTo>
                  <a:cubicBezTo>
                    <a:pt x="1085" y="51701"/>
                    <a:pt x="1583" y="51915"/>
                    <a:pt x="1999" y="52740"/>
                  </a:cubicBezTo>
                  <a:lnTo>
                    <a:pt x="1622" y="54135"/>
                  </a:lnTo>
                  <a:cubicBezTo>
                    <a:pt x="1622" y="54135"/>
                    <a:pt x="1939" y="54489"/>
                    <a:pt x="2780" y="54489"/>
                  </a:cubicBezTo>
                  <a:cubicBezTo>
                    <a:pt x="2838" y="54489"/>
                    <a:pt x="2898" y="54487"/>
                    <a:pt x="2961" y="54484"/>
                  </a:cubicBezTo>
                  <a:cubicBezTo>
                    <a:pt x="2983" y="54483"/>
                    <a:pt x="3010" y="54482"/>
                    <a:pt x="3043" y="54482"/>
                  </a:cubicBezTo>
                  <a:cubicBezTo>
                    <a:pt x="4535" y="54482"/>
                    <a:pt x="17796" y="55379"/>
                    <a:pt x="22489" y="55516"/>
                  </a:cubicBezTo>
                  <a:cubicBezTo>
                    <a:pt x="22983" y="55531"/>
                    <a:pt x="23543" y="55538"/>
                    <a:pt x="24159" y="55538"/>
                  </a:cubicBezTo>
                  <a:cubicBezTo>
                    <a:pt x="31389" y="55538"/>
                    <a:pt x="46183" y="54549"/>
                    <a:pt x="48587" y="54177"/>
                  </a:cubicBezTo>
                  <a:cubicBezTo>
                    <a:pt x="49940" y="53967"/>
                    <a:pt x="49201" y="52642"/>
                    <a:pt x="49061" y="50132"/>
                  </a:cubicBezTo>
                  <a:cubicBezTo>
                    <a:pt x="48964" y="48304"/>
                    <a:pt x="52032" y="46170"/>
                    <a:pt x="52311" y="45459"/>
                  </a:cubicBezTo>
                  <a:cubicBezTo>
                    <a:pt x="52632" y="44608"/>
                    <a:pt x="51698" y="25791"/>
                    <a:pt x="51628" y="24899"/>
                  </a:cubicBezTo>
                  <a:cubicBezTo>
                    <a:pt x="51558" y="24006"/>
                    <a:pt x="51419" y="572"/>
                    <a:pt x="51419" y="572"/>
                  </a:cubicBezTo>
                  <a:lnTo>
                    <a:pt x="50386" y="363"/>
                  </a:lnTo>
                  <a:cubicBezTo>
                    <a:pt x="50386" y="363"/>
                    <a:pt x="39144" y="670"/>
                    <a:pt x="38265" y="977"/>
                  </a:cubicBezTo>
                  <a:cubicBezTo>
                    <a:pt x="37555" y="1229"/>
                    <a:pt x="28206" y="1424"/>
                    <a:pt x="24084" y="1424"/>
                  </a:cubicBezTo>
                  <a:cubicBezTo>
                    <a:pt x="23188" y="1424"/>
                    <a:pt x="22539" y="1415"/>
                    <a:pt x="22280" y="1395"/>
                  </a:cubicBezTo>
                  <a:cubicBezTo>
                    <a:pt x="20829" y="1284"/>
                    <a:pt x="13074" y="363"/>
                    <a:pt x="12209" y="293"/>
                  </a:cubicBezTo>
                  <a:cubicBezTo>
                    <a:pt x="11330" y="223"/>
                    <a:pt x="2836"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3146550" y="2234675"/>
              <a:ext cx="1322000" cy="1408475"/>
            </a:xfrm>
            <a:custGeom>
              <a:avLst/>
              <a:gdLst/>
              <a:ahLst/>
              <a:cxnLst/>
              <a:rect l="l" t="t" r="r" b="b"/>
              <a:pathLst>
                <a:path w="52880" h="56339" extrusionOk="0">
                  <a:moveTo>
                    <a:pt x="3097" y="2839"/>
                  </a:moveTo>
                  <a:cubicBezTo>
                    <a:pt x="3613" y="9479"/>
                    <a:pt x="3976" y="16132"/>
                    <a:pt x="4046" y="22814"/>
                  </a:cubicBezTo>
                  <a:cubicBezTo>
                    <a:pt x="4116" y="29858"/>
                    <a:pt x="3767" y="36846"/>
                    <a:pt x="3209" y="43876"/>
                  </a:cubicBezTo>
                  <a:cubicBezTo>
                    <a:pt x="2972" y="46722"/>
                    <a:pt x="2818" y="49567"/>
                    <a:pt x="2135" y="52329"/>
                  </a:cubicBezTo>
                  <a:cubicBezTo>
                    <a:pt x="2107" y="52287"/>
                    <a:pt x="2051" y="52273"/>
                    <a:pt x="1981" y="52273"/>
                  </a:cubicBezTo>
                  <a:cubicBezTo>
                    <a:pt x="1493" y="52217"/>
                    <a:pt x="991" y="52162"/>
                    <a:pt x="503" y="52106"/>
                  </a:cubicBezTo>
                  <a:cubicBezTo>
                    <a:pt x="726" y="45410"/>
                    <a:pt x="1661" y="38771"/>
                    <a:pt x="2428" y="32104"/>
                  </a:cubicBezTo>
                  <a:cubicBezTo>
                    <a:pt x="3195" y="25366"/>
                    <a:pt x="3572" y="18671"/>
                    <a:pt x="3237" y="11864"/>
                  </a:cubicBezTo>
                  <a:cubicBezTo>
                    <a:pt x="3083" y="8851"/>
                    <a:pt x="2944" y="5852"/>
                    <a:pt x="3097" y="2839"/>
                  </a:cubicBezTo>
                  <a:close/>
                  <a:moveTo>
                    <a:pt x="51736" y="46303"/>
                  </a:moveTo>
                  <a:lnTo>
                    <a:pt x="51736" y="46303"/>
                  </a:lnTo>
                  <a:cubicBezTo>
                    <a:pt x="51401" y="46666"/>
                    <a:pt x="51053" y="47042"/>
                    <a:pt x="50704" y="47391"/>
                  </a:cubicBezTo>
                  <a:cubicBezTo>
                    <a:pt x="50230" y="47893"/>
                    <a:pt x="49742" y="48382"/>
                    <a:pt x="49253" y="48884"/>
                  </a:cubicBezTo>
                  <a:cubicBezTo>
                    <a:pt x="49225" y="48898"/>
                    <a:pt x="49184" y="48939"/>
                    <a:pt x="49170" y="48967"/>
                  </a:cubicBezTo>
                  <a:cubicBezTo>
                    <a:pt x="48347" y="49804"/>
                    <a:pt x="47510" y="50627"/>
                    <a:pt x="46645" y="51408"/>
                  </a:cubicBezTo>
                  <a:cubicBezTo>
                    <a:pt x="46226" y="51799"/>
                    <a:pt x="45780" y="52106"/>
                    <a:pt x="45334" y="52385"/>
                  </a:cubicBezTo>
                  <a:cubicBezTo>
                    <a:pt x="46366" y="50823"/>
                    <a:pt x="46896" y="49065"/>
                    <a:pt x="46784" y="47126"/>
                  </a:cubicBezTo>
                  <a:lnTo>
                    <a:pt x="46784" y="47126"/>
                  </a:lnTo>
                  <a:cubicBezTo>
                    <a:pt x="47423" y="47252"/>
                    <a:pt x="48117" y="47388"/>
                    <a:pt x="48787" y="47388"/>
                  </a:cubicBezTo>
                  <a:cubicBezTo>
                    <a:pt x="49230" y="47388"/>
                    <a:pt x="49663" y="47329"/>
                    <a:pt x="50062" y="47168"/>
                  </a:cubicBezTo>
                  <a:cubicBezTo>
                    <a:pt x="50634" y="46945"/>
                    <a:pt x="51192" y="46638"/>
                    <a:pt x="51736" y="46303"/>
                  </a:cubicBezTo>
                  <a:close/>
                  <a:moveTo>
                    <a:pt x="5113" y="529"/>
                  </a:moveTo>
                  <a:cubicBezTo>
                    <a:pt x="7758" y="529"/>
                    <a:pt x="10393" y="642"/>
                    <a:pt x="13029" y="859"/>
                  </a:cubicBezTo>
                  <a:cubicBezTo>
                    <a:pt x="16139" y="1124"/>
                    <a:pt x="19236" y="1626"/>
                    <a:pt x="22346" y="1975"/>
                  </a:cubicBezTo>
                  <a:cubicBezTo>
                    <a:pt x="23802" y="2149"/>
                    <a:pt x="25254" y="2213"/>
                    <a:pt x="26705" y="2213"/>
                  </a:cubicBezTo>
                  <a:cubicBezTo>
                    <a:pt x="28385" y="2213"/>
                    <a:pt x="30064" y="2128"/>
                    <a:pt x="31748" y="2030"/>
                  </a:cubicBezTo>
                  <a:cubicBezTo>
                    <a:pt x="34886" y="1863"/>
                    <a:pt x="38025" y="1682"/>
                    <a:pt x="41163" y="1486"/>
                  </a:cubicBezTo>
                  <a:cubicBezTo>
                    <a:pt x="44608" y="1305"/>
                    <a:pt x="48068" y="1110"/>
                    <a:pt x="51527" y="900"/>
                  </a:cubicBezTo>
                  <a:lnTo>
                    <a:pt x="51527" y="900"/>
                  </a:lnTo>
                  <a:cubicBezTo>
                    <a:pt x="51471" y="8042"/>
                    <a:pt x="51206" y="15226"/>
                    <a:pt x="51471" y="22381"/>
                  </a:cubicBezTo>
                  <a:cubicBezTo>
                    <a:pt x="51611" y="25896"/>
                    <a:pt x="51918" y="29384"/>
                    <a:pt x="51904" y="32913"/>
                  </a:cubicBezTo>
                  <a:cubicBezTo>
                    <a:pt x="51890" y="36330"/>
                    <a:pt x="51959" y="39761"/>
                    <a:pt x="52113" y="43179"/>
                  </a:cubicBezTo>
                  <a:cubicBezTo>
                    <a:pt x="52127" y="43611"/>
                    <a:pt x="52169" y="44071"/>
                    <a:pt x="52183" y="44504"/>
                  </a:cubicBezTo>
                  <a:cubicBezTo>
                    <a:pt x="52196" y="44727"/>
                    <a:pt x="52183" y="44964"/>
                    <a:pt x="52224" y="45187"/>
                  </a:cubicBezTo>
                  <a:cubicBezTo>
                    <a:pt x="52224" y="45201"/>
                    <a:pt x="52238" y="45271"/>
                    <a:pt x="52252" y="45355"/>
                  </a:cubicBezTo>
                  <a:cubicBezTo>
                    <a:pt x="51611" y="45787"/>
                    <a:pt x="50941" y="46178"/>
                    <a:pt x="50272" y="46512"/>
                  </a:cubicBezTo>
                  <a:cubicBezTo>
                    <a:pt x="49772" y="46750"/>
                    <a:pt x="49250" y="46833"/>
                    <a:pt x="48722" y="46833"/>
                  </a:cubicBezTo>
                  <a:cubicBezTo>
                    <a:pt x="48010" y="46833"/>
                    <a:pt x="47286" y="46682"/>
                    <a:pt x="46589" y="46554"/>
                  </a:cubicBezTo>
                  <a:cubicBezTo>
                    <a:pt x="46567" y="46548"/>
                    <a:pt x="46544" y="46545"/>
                    <a:pt x="46522" y="46545"/>
                  </a:cubicBezTo>
                  <a:cubicBezTo>
                    <a:pt x="46384" y="46545"/>
                    <a:pt x="46242" y="46648"/>
                    <a:pt x="46254" y="46791"/>
                  </a:cubicBezTo>
                  <a:cubicBezTo>
                    <a:pt x="46478" y="49093"/>
                    <a:pt x="45766" y="51115"/>
                    <a:pt x="44316" y="52901"/>
                  </a:cubicBezTo>
                  <a:cubicBezTo>
                    <a:pt x="43102" y="53417"/>
                    <a:pt x="41763" y="53640"/>
                    <a:pt x="40312" y="53668"/>
                  </a:cubicBezTo>
                  <a:cubicBezTo>
                    <a:pt x="39413" y="53672"/>
                    <a:pt x="38514" y="53673"/>
                    <a:pt x="37616" y="53673"/>
                  </a:cubicBezTo>
                  <a:cubicBezTo>
                    <a:pt x="34921" y="53673"/>
                    <a:pt x="32233" y="53658"/>
                    <a:pt x="29544" y="53626"/>
                  </a:cubicBezTo>
                  <a:cubicBezTo>
                    <a:pt x="22796" y="53566"/>
                    <a:pt x="16048" y="53464"/>
                    <a:pt x="9281" y="53464"/>
                  </a:cubicBezTo>
                  <a:cubicBezTo>
                    <a:pt x="8202" y="53464"/>
                    <a:pt x="7121" y="53467"/>
                    <a:pt x="6041" y="53473"/>
                  </a:cubicBezTo>
                  <a:cubicBezTo>
                    <a:pt x="6096" y="52999"/>
                    <a:pt x="6027" y="52496"/>
                    <a:pt x="6013" y="52036"/>
                  </a:cubicBezTo>
                  <a:cubicBezTo>
                    <a:pt x="5957" y="50976"/>
                    <a:pt x="5943" y="49930"/>
                    <a:pt x="5957" y="48870"/>
                  </a:cubicBezTo>
                  <a:cubicBezTo>
                    <a:pt x="5957" y="48842"/>
                    <a:pt x="5971" y="48814"/>
                    <a:pt x="5971" y="48772"/>
                  </a:cubicBezTo>
                  <a:lnTo>
                    <a:pt x="5971" y="48465"/>
                  </a:lnTo>
                  <a:lnTo>
                    <a:pt x="5971" y="48423"/>
                  </a:lnTo>
                  <a:lnTo>
                    <a:pt x="5971" y="48409"/>
                  </a:lnTo>
                  <a:cubicBezTo>
                    <a:pt x="5957" y="42593"/>
                    <a:pt x="5762" y="36776"/>
                    <a:pt x="5594" y="30960"/>
                  </a:cubicBezTo>
                  <a:cubicBezTo>
                    <a:pt x="5385" y="24502"/>
                    <a:pt x="5455" y="18043"/>
                    <a:pt x="5134" y="11585"/>
                  </a:cubicBezTo>
                  <a:cubicBezTo>
                    <a:pt x="4966" y="7875"/>
                    <a:pt x="4576" y="4178"/>
                    <a:pt x="3851" y="538"/>
                  </a:cubicBezTo>
                  <a:cubicBezTo>
                    <a:pt x="4272" y="532"/>
                    <a:pt x="4692" y="529"/>
                    <a:pt x="5113" y="529"/>
                  </a:cubicBezTo>
                  <a:close/>
                  <a:moveTo>
                    <a:pt x="3530" y="1821"/>
                  </a:moveTo>
                  <a:lnTo>
                    <a:pt x="3530" y="1821"/>
                  </a:lnTo>
                  <a:cubicBezTo>
                    <a:pt x="4674" y="8098"/>
                    <a:pt x="4715" y="14500"/>
                    <a:pt x="4813" y="20875"/>
                  </a:cubicBezTo>
                  <a:cubicBezTo>
                    <a:pt x="4897" y="26719"/>
                    <a:pt x="5120" y="32564"/>
                    <a:pt x="5273" y="38408"/>
                  </a:cubicBezTo>
                  <a:cubicBezTo>
                    <a:pt x="5371" y="41770"/>
                    <a:pt x="5441" y="45132"/>
                    <a:pt x="5441" y="48507"/>
                  </a:cubicBezTo>
                  <a:cubicBezTo>
                    <a:pt x="5385" y="49609"/>
                    <a:pt x="5399" y="50725"/>
                    <a:pt x="5455" y="51827"/>
                  </a:cubicBezTo>
                  <a:cubicBezTo>
                    <a:pt x="5483" y="52399"/>
                    <a:pt x="5622" y="53124"/>
                    <a:pt x="5455" y="53682"/>
                  </a:cubicBezTo>
                  <a:cubicBezTo>
                    <a:pt x="5399" y="53835"/>
                    <a:pt x="5538" y="54017"/>
                    <a:pt x="5692" y="54017"/>
                  </a:cubicBezTo>
                  <a:cubicBezTo>
                    <a:pt x="6800" y="54010"/>
                    <a:pt x="7907" y="54008"/>
                    <a:pt x="9015" y="54008"/>
                  </a:cubicBezTo>
                  <a:cubicBezTo>
                    <a:pt x="15188" y="54008"/>
                    <a:pt x="21360" y="54095"/>
                    <a:pt x="27521" y="54142"/>
                  </a:cubicBezTo>
                  <a:cubicBezTo>
                    <a:pt x="30552" y="54177"/>
                    <a:pt x="33582" y="54202"/>
                    <a:pt x="36612" y="54202"/>
                  </a:cubicBezTo>
                  <a:cubicBezTo>
                    <a:pt x="37264" y="54202"/>
                    <a:pt x="37916" y="54201"/>
                    <a:pt x="38569" y="54198"/>
                  </a:cubicBezTo>
                  <a:cubicBezTo>
                    <a:pt x="38695" y="54198"/>
                    <a:pt x="38821" y="54198"/>
                    <a:pt x="38947" y="54198"/>
                  </a:cubicBezTo>
                  <a:cubicBezTo>
                    <a:pt x="41431" y="54198"/>
                    <a:pt x="43921" y="54160"/>
                    <a:pt x="46031" y="52594"/>
                  </a:cubicBezTo>
                  <a:cubicBezTo>
                    <a:pt x="47091" y="51813"/>
                    <a:pt x="48054" y="50850"/>
                    <a:pt x="48988" y="49888"/>
                  </a:cubicBezTo>
                  <a:lnTo>
                    <a:pt x="48988" y="49888"/>
                  </a:lnTo>
                  <a:cubicBezTo>
                    <a:pt x="48933" y="50446"/>
                    <a:pt x="48974" y="50976"/>
                    <a:pt x="49030" y="51604"/>
                  </a:cubicBezTo>
                  <a:cubicBezTo>
                    <a:pt x="49058" y="52176"/>
                    <a:pt x="49058" y="52720"/>
                    <a:pt x="49170" y="53291"/>
                  </a:cubicBezTo>
                  <a:cubicBezTo>
                    <a:pt x="49253" y="53570"/>
                    <a:pt x="49393" y="53989"/>
                    <a:pt x="49156" y="54240"/>
                  </a:cubicBezTo>
                  <a:cubicBezTo>
                    <a:pt x="48974" y="54407"/>
                    <a:pt x="48389" y="54366"/>
                    <a:pt x="48151" y="54379"/>
                  </a:cubicBezTo>
                  <a:cubicBezTo>
                    <a:pt x="44692" y="54603"/>
                    <a:pt x="41275" y="54937"/>
                    <a:pt x="37815" y="55342"/>
                  </a:cubicBezTo>
                  <a:cubicBezTo>
                    <a:pt x="34967" y="55673"/>
                    <a:pt x="32156" y="55805"/>
                    <a:pt x="29322" y="55805"/>
                  </a:cubicBezTo>
                  <a:cubicBezTo>
                    <a:pt x="28339" y="55805"/>
                    <a:pt x="27354" y="55789"/>
                    <a:pt x="26364" y="55760"/>
                  </a:cubicBezTo>
                  <a:cubicBezTo>
                    <a:pt x="22570" y="55635"/>
                    <a:pt x="18790" y="55593"/>
                    <a:pt x="15009" y="55495"/>
                  </a:cubicBezTo>
                  <a:cubicBezTo>
                    <a:pt x="10671" y="55356"/>
                    <a:pt x="6347" y="55105"/>
                    <a:pt x="2037" y="54477"/>
                  </a:cubicBezTo>
                  <a:cubicBezTo>
                    <a:pt x="3056" y="51659"/>
                    <a:pt x="3321" y="48716"/>
                    <a:pt x="3572" y="45745"/>
                  </a:cubicBezTo>
                  <a:cubicBezTo>
                    <a:pt x="3851" y="42160"/>
                    <a:pt x="4171" y="38576"/>
                    <a:pt x="4339" y="34977"/>
                  </a:cubicBezTo>
                  <a:cubicBezTo>
                    <a:pt x="4688" y="27877"/>
                    <a:pt x="4618" y="20777"/>
                    <a:pt x="4283" y="13677"/>
                  </a:cubicBezTo>
                  <a:cubicBezTo>
                    <a:pt x="4116" y="9716"/>
                    <a:pt x="3837" y="5769"/>
                    <a:pt x="3530" y="1821"/>
                  </a:cubicBezTo>
                  <a:close/>
                  <a:moveTo>
                    <a:pt x="4756" y="1"/>
                  </a:moveTo>
                  <a:cubicBezTo>
                    <a:pt x="4343" y="1"/>
                    <a:pt x="3929" y="3"/>
                    <a:pt x="3516" y="8"/>
                  </a:cubicBezTo>
                  <a:cubicBezTo>
                    <a:pt x="3488" y="8"/>
                    <a:pt x="3446" y="36"/>
                    <a:pt x="3418" y="36"/>
                  </a:cubicBezTo>
                  <a:cubicBezTo>
                    <a:pt x="3293" y="36"/>
                    <a:pt x="3153" y="36"/>
                    <a:pt x="3028" y="64"/>
                  </a:cubicBezTo>
                  <a:cubicBezTo>
                    <a:pt x="2930" y="78"/>
                    <a:pt x="2846" y="189"/>
                    <a:pt x="2846" y="287"/>
                  </a:cubicBezTo>
                  <a:cubicBezTo>
                    <a:pt x="2818" y="329"/>
                    <a:pt x="2804" y="356"/>
                    <a:pt x="2804" y="412"/>
                  </a:cubicBezTo>
                  <a:cubicBezTo>
                    <a:pt x="2023" y="7122"/>
                    <a:pt x="3097" y="13915"/>
                    <a:pt x="2860" y="20652"/>
                  </a:cubicBezTo>
                  <a:cubicBezTo>
                    <a:pt x="2609" y="27417"/>
                    <a:pt x="1633" y="34140"/>
                    <a:pt x="893" y="40863"/>
                  </a:cubicBezTo>
                  <a:cubicBezTo>
                    <a:pt x="475" y="44685"/>
                    <a:pt x="126" y="48507"/>
                    <a:pt x="1" y="52343"/>
                  </a:cubicBezTo>
                  <a:cubicBezTo>
                    <a:pt x="1" y="52496"/>
                    <a:pt x="126" y="52580"/>
                    <a:pt x="266" y="52594"/>
                  </a:cubicBezTo>
                  <a:cubicBezTo>
                    <a:pt x="852" y="52650"/>
                    <a:pt x="1424" y="52720"/>
                    <a:pt x="2023" y="52775"/>
                  </a:cubicBezTo>
                  <a:lnTo>
                    <a:pt x="2051" y="52775"/>
                  </a:lnTo>
                  <a:cubicBezTo>
                    <a:pt x="1898" y="53389"/>
                    <a:pt x="1703" y="53989"/>
                    <a:pt x="1479" y="54589"/>
                  </a:cubicBezTo>
                  <a:cubicBezTo>
                    <a:pt x="1424" y="54714"/>
                    <a:pt x="1535" y="54882"/>
                    <a:pt x="1661" y="54896"/>
                  </a:cubicBezTo>
                  <a:cubicBezTo>
                    <a:pt x="9625" y="56081"/>
                    <a:pt x="17702" y="55984"/>
                    <a:pt x="25750" y="56207"/>
                  </a:cubicBezTo>
                  <a:cubicBezTo>
                    <a:pt x="27396" y="56251"/>
                    <a:pt x="29042" y="56339"/>
                    <a:pt x="30682" y="56339"/>
                  </a:cubicBezTo>
                  <a:cubicBezTo>
                    <a:pt x="31112" y="56339"/>
                    <a:pt x="31542" y="56333"/>
                    <a:pt x="31971" y="56318"/>
                  </a:cubicBezTo>
                  <a:cubicBezTo>
                    <a:pt x="33952" y="56249"/>
                    <a:pt x="35905" y="56039"/>
                    <a:pt x="37857" y="55802"/>
                  </a:cubicBezTo>
                  <a:cubicBezTo>
                    <a:pt x="39880" y="55579"/>
                    <a:pt x="41875" y="55314"/>
                    <a:pt x="43897" y="55133"/>
                  </a:cubicBezTo>
                  <a:cubicBezTo>
                    <a:pt x="45459" y="54993"/>
                    <a:pt x="47035" y="54993"/>
                    <a:pt x="48598" y="54826"/>
                  </a:cubicBezTo>
                  <a:cubicBezTo>
                    <a:pt x="48974" y="54798"/>
                    <a:pt x="49504" y="54784"/>
                    <a:pt x="49728" y="54435"/>
                  </a:cubicBezTo>
                  <a:cubicBezTo>
                    <a:pt x="50007" y="54031"/>
                    <a:pt x="49755" y="53347"/>
                    <a:pt x="49686" y="52915"/>
                  </a:cubicBezTo>
                  <a:cubicBezTo>
                    <a:pt x="49504" y="51729"/>
                    <a:pt x="49407" y="50404"/>
                    <a:pt x="49672" y="49218"/>
                  </a:cubicBezTo>
                  <a:cubicBezTo>
                    <a:pt x="49783" y="49093"/>
                    <a:pt x="49895" y="48995"/>
                    <a:pt x="50007" y="48870"/>
                  </a:cubicBezTo>
                  <a:cubicBezTo>
                    <a:pt x="50620" y="48242"/>
                    <a:pt x="51220" y="47614"/>
                    <a:pt x="51834" y="46973"/>
                  </a:cubicBezTo>
                  <a:cubicBezTo>
                    <a:pt x="52099" y="46694"/>
                    <a:pt x="52545" y="46359"/>
                    <a:pt x="52727" y="46024"/>
                  </a:cubicBezTo>
                  <a:cubicBezTo>
                    <a:pt x="52880" y="45676"/>
                    <a:pt x="52727" y="45090"/>
                    <a:pt x="52713" y="44671"/>
                  </a:cubicBezTo>
                  <a:cubicBezTo>
                    <a:pt x="52657" y="43723"/>
                    <a:pt x="52601" y="42802"/>
                    <a:pt x="52573" y="41854"/>
                  </a:cubicBezTo>
                  <a:cubicBezTo>
                    <a:pt x="52503" y="40082"/>
                    <a:pt x="52448" y="38297"/>
                    <a:pt x="52434" y="36525"/>
                  </a:cubicBezTo>
                  <a:cubicBezTo>
                    <a:pt x="52378" y="32913"/>
                    <a:pt x="52392" y="29328"/>
                    <a:pt x="52169" y="25715"/>
                  </a:cubicBezTo>
                  <a:cubicBezTo>
                    <a:pt x="51611" y="17374"/>
                    <a:pt x="51959" y="8977"/>
                    <a:pt x="52029" y="621"/>
                  </a:cubicBezTo>
                  <a:cubicBezTo>
                    <a:pt x="52029" y="482"/>
                    <a:pt x="51904" y="356"/>
                    <a:pt x="51764" y="356"/>
                  </a:cubicBezTo>
                  <a:cubicBezTo>
                    <a:pt x="45487" y="705"/>
                    <a:pt x="39210" y="1082"/>
                    <a:pt x="32933" y="1431"/>
                  </a:cubicBezTo>
                  <a:cubicBezTo>
                    <a:pt x="30813" y="1544"/>
                    <a:pt x="28686" y="1701"/>
                    <a:pt x="26561" y="1701"/>
                  </a:cubicBezTo>
                  <a:cubicBezTo>
                    <a:pt x="25541" y="1701"/>
                    <a:pt x="24522" y="1665"/>
                    <a:pt x="23504" y="1570"/>
                  </a:cubicBezTo>
                  <a:cubicBezTo>
                    <a:pt x="20394" y="1291"/>
                    <a:pt x="17311" y="733"/>
                    <a:pt x="14214" y="426"/>
                  </a:cubicBezTo>
                  <a:cubicBezTo>
                    <a:pt x="11068" y="142"/>
                    <a:pt x="7921" y="1"/>
                    <a:pt x="4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3672075" y="2325850"/>
              <a:ext cx="423700" cy="71450"/>
            </a:xfrm>
            <a:custGeom>
              <a:avLst/>
              <a:gdLst/>
              <a:ahLst/>
              <a:cxnLst/>
              <a:rect l="l" t="t" r="r" b="b"/>
              <a:pathLst>
                <a:path w="16948" h="2858" extrusionOk="0">
                  <a:moveTo>
                    <a:pt x="15734" y="0"/>
                  </a:moveTo>
                  <a:cubicBezTo>
                    <a:pt x="15224" y="0"/>
                    <a:pt x="14563" y="196"/>
                    <a:pt x="14033" y="378"/>
                  </a:cubicBezTo>
                  <a:cubicBezTo>
                    <a:pt x="13517" y="378"/>
                    <a:pt x="12986" y="392"/>
                    <a:pt x="12470" y="406"/>
                  </a:cubicBezTo>
                  <a:cubicBezTo>
                    <a:pt x="11229" y="448"/>
                    <a:pt x="9988" y="490"/>
                    <a:pt x="8746" y="545"/>
                  </a:cubicBezTo>
                  <a:cubicBezTo>
                    <a:pt x="6263" y="671"/>
                    <a:pt x="3794" y="866"/>
                    <a:pt x="1312" y="1103"/>
                  </a:cubicBezTo>
                  <a:cubicBezTo>
                    <a:pt x="1158" y="1131"/>
                    <a:pt x="1033" y="1187"/>
                    <a:pt x="949" y="1285"/>
                  </a:cubicBezTo>
                  <a:cubicBezTo>
                    <a:pt x="851" y="1285"/>
                    <a:pt x="754" y="1257"/>
                    <a:pt x="670" y="1257"/>
                  </a:cubicBezTo>
                  <a:cubicBezTo>
                    <a:pt x="657" y="1256"/>
                    <a:pt x="644" y="1255"/>
                    <a:pt x="631" y="1255"/>
                  </a:cubicBezTo>
                  <a:cubicBezTo>
                    <a:pt x="1" y="1255"/>
                    <a:pt x="13" y="2262"/>
                    <a:pt x="670" y="2303"/>
                  </a:cubicBezTo>
                  <a:cubicBezTo>
                    <a:pt x="4366" y="2638"/>
                    <a:pt x="8077" y="2707"/>
                    <a:pt x="11787" y="2763"/>
                  </a:cubicBezTo>
                  <a:cubicBezTo>
                    <a:pt x="12399" y="2770"/>
                    <a:pt x="13180" y="2858"/>
                    <a:pt x="13949" y="2858"/>
                  </a:cubicBezTo>
                  <a:cubicBezTo>
                    <a:pt x="14775" y="2858"/>
                    <a:pt x="15589" y="2756"/>
                    <a:pt x="16167" y="2345"/>
                  </a:cubicBezTo>
                  <a:cubicBezTo>
                    <a:pt x="16781" y="1898"/>
                    <a:pt x="16948" y="992"/>
                    <a:pt x="16515" y="434"/>
                  </a:cubicBezTo>
                  <a:cubicBezTo>
                    <a:pt x="16425" y="114"/>
                    <a:pt x="16123" y="0"/>
                    <a:pt x="15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3640000" y="2168600"/>
              <a:ext cx="444625" cy="196325"/>
            </a:xfrm>
            <a:custGeom>
              <a:avLst/>
              <a:gdLst/>
              <a:ahLst/>
              <a:cxnLst/>
              <a:rect l="l" t="t" r="r" b="b"/>
              <a:pathLst>
                <a:path w="17785" h="7853" extrusionOk="0">
                  <a:moveTo>
                    <a:pt x="2957" y="2073"/>
                  </a:moveTo>
                  <a:cubicBezTo>
                    <a:pt x="2970" y="2073"/>
                    <a:pt x="2980" y="2091"/>
                    <a:pt x="2943" y="2121"/>
                  </a:cubicBezTo>
                  <a:cubicBezTo>
                    <a:pt x="2930" y="2088"/>
                    <a:pt x="2945" y="2073"/>
                    <a:pt x="2957" y="2073"/>
                  </a:cubicBezTo>
                  <a:close/>
                  <a:moveTo>
                    <a:pt x="9136" y="1"/>
                  </a:moveTo>
                  <a:cubicBezTo>
                    <a:pt x="8941" y="1"/>
                    <a:pt x="8788" y="56"/>
                    <a:pt x="8648" y="154"/>
                  </a:cubicBezTo>
                  <a:lnTo>
                    <a:pt x="6347" y="112"/>
                  </a:lnTo>
                  <a:cubicBezTo>
                    <a:pt x="6246" y="95"/>
                    <a:pt x="6157" y="87"/>
                    <a:pt x="6074" y="87"/>
                  </a:cubicBezTo>
                  <a:cubicBezTo>
                    <a:pt x="5824" y="87"/>
                    <a:pt x="5628" y="157"/>
                    <a:pt x="5314" y="252"/>
                  </a:cubicBezTo>
                  <a:cubicBezTo>
                    <a:pt x="5300" y="254"/>
                    <a:pt x="5285" y="256"/>
                    <a:pt x="5268" y="256"/>
                  </a:cubicBezTo>
                  <a:cubicBezTo>
                    <a:pt x="5161" y="256"/>
                    <a:pt x="5015" y="202"/>
                    <a:pt x="4912" y="202"/>
                  </a:cubicBezTo>
                  <a:cubicBezTo>
                    <a:pt x="4877" y="202"/>
                    <a:pt x="4848" y="208"/>
                    <a:pt x="4826" y="224"/>
                  </a:cubicBezTo>
                  <a:cubicBezTo>
                    <a:pt x="4731" y="230"/>
                    <a:pt x="4635" y="232"/>
                    <a:pt x="4536" y="232"/>
                  </a:cubicBezTo>
                  <a:cubicBezTo>
                    <a:pt x="4361" y="232"/>
                    <a:pt x="4183" y="226"/>
                    <a:pt x="4006" y="226"/>
                  </a:cubicBezTo>
                  <a:cubicBezTo>
                    <a:pt x="3844" y="226"/>
                    <a:pt x="3684" y="231"/>
                    <a:pt x="3529" y="252"/>
                  </a:cubicBezTo>
                  <a:cubicBezTo>
                    <a:pt x="2925" y="336"/>
                    <a:pt x="2288" y="462"/>
                    <a:pt x="1656" y="462"/>
                  </a:cubicBezTo>
                  <a:cubicBezTo>
                    <a:pt x="1457" y="462"/>
                    <a:pt x="1258" y="449"/>
                    <a:pt x="1060" y="419"/>
                  </a:cubicBezTo>
                  <a:cubicBezTo>
                    <a:pt x="988" y="406"/>
                    <a:pt x="917" y="400"/>
                    <a:pt x="847" y="400"/>
                  </a:cubicBezTo>
                  <a:cubicBezTo>
                    <a:pt x="607" y="400"/>
                    <a:pt x="389" y="482"/>
                    <a:pt x="237" y="698"/>
                  </a:cubicBezTo>
                  <a:cubicBezTo>
                    <a:pt x="70" y="949"/>
                    <a:pt x="0" y="1312"/>
                    <a:pt x="167" y="1577"/>
                  </a:cubicBezTo>
                  <a:cubicBezTo>
                    <a:pt x="293" y="1772"/>
                    <a:pt x="391" y="1953"/>
                    <a:pt x="460" y="2163"/>
                  </a:cubicBezTo>
                  <a:cubicBezTo>
                    <a:pt x="488" y="2372"/>
                    <a:pt x="530" y="2567"/>
                    <a:pt x="628" y="2776"/>
                  </a:cubicBezTo>
                  <a:cubicBezTo>
                    <a:pt x="642" y="2846"/>
                    <a:pt x="670" y="2902"/>
                    <a:pt x="697" y="2972"/>
                  </a:cubicBezTo>
                  <a:lnTo>
                    <a:pt x="697" y="2986"/>
                  </a:lnTo>
                  <a:cubicBezTo>
                    <a:pt x="879" y="4380"/>
                    <a:pt x="935" y="5789"/>
                    <a:pt x="865" y="7184"/>
                  </a:cubicBezTo>
                  <a:cubicBezTo>
                    <a:pt x="851" y="7603"/>
                    <a:pt x="1130" y="7798"/>
                    <a:pt x="1534" y="7798"/>
                  </a:cubicBezTo>
                  <a:cubicBezTo>
                    <a:pt x="1596" y="7798"/>
                    <a:pt x="1714" y="7842"/>
                    <a:pt x="1768" y="7842"/>
                  </a:cubicBezTo>
                  <a:cubicBezTo>
                    <a:pt x="1775" y="7842"/>
                    <a:pt x="1781" y="7841"/>
                    <a:pt x="1785" y="7840"/>
                  </a:cubicBezTo>
                  <a:cubicBezTo>
                    <a:pt x="1818" y="7849"/>
                    <a:pt x="1871" y="7852"/>
                    <a:pt x="1930" y="7852"/>
                  </a:cubicBezTo>
                  <a:cubicBezTo>
                    <a:pt x="2047" y="7852"/>
                    <a:pt x="2190" y="7840"/>
                    <a:pt x="2246" y="7840"/>
                  </a:cubicBezTo>
                  <a:cubicBezTo>
                    <a:pt x="3551" y="7729"/>
                    <a:pt x="4826" y="7696"/>
                    <a:pt x="6106" y="7696"/>
                  </a:cubicBezTo>
                  <a:cubicBezTo>
                    <a:pt x="7247" y="7696"/>
                    <a:pt x="8392" y="7722"/>
                    <a:pt x="9569" y="7742"/>
                  </a:cubicBezTo>
                  <a:cubicBezTo>
                    <a:pt x="10100" y="7754"/>
                    <a:pt x="10626" y="7769"/>
                    <a:pt x="11153" y="7769"/>
                  </a:cubicBezTo>
                  <a:cubicBezTo>
                    <a:pt x="11829" y="7769"/>
                    <a:pt x="12505" y="7745"/>
                    <a:pt x="13195" y="7658"/>
                  </a:cubicBezTo>
                  <a:cubicBezTo>
                    <a:pt x="14409" y="7505"/>
                    <a:pt x="15636" y="7324"/>
                    <a:pt x="16850" y="7156"/>
                  </a:cubicBezTo>
                  <a:cubicBezTo>
                    <a:pt x="17533" y="7086"/>
                    <a:pt x="17785" y="5998"/>
                    <a:pt x="17003" y="5984"/>
                  </a:cubicBezTo>
                  <a:cubicBezTo>
                    <a:pt x="16878" y="5984"/>
                    <a:pt x="16766" y="5622"/>
                    <a:pt x="16627" y="5552"/>
                  </a:cubicBezTo>
                  <a:cubicBezTo>
                    <a:pt x="16655" y="5468"/>
                    <a:pt x="16669" y="5399"/>
                    <a:pt x="16683" y="5343"/>
                  </a:cubicBezTo>
                  <a:cubicBezTo>
                    <a:pt x="16724" y="5134"/>
                    <a:pt x="16752" y="4924"/>
                    <a:pt x="16766" y="4715"/>
                  </a:cubicBezTo>
                  <a:cubicBezTo>
                    <a:pt x="16836" y="4297"/>
                    <a:pt x="16906" y="3878"/>
                    <a:pt x="16962" y="3460"/>
                  </a:cubicBezTo>
                  <a:cubicBezTo>
                    <a:pt x="17087" y="2609"/>
                    <a:pt x="17171" y="1730"/>
                    <a:pt x="17143" y="879"/>
                  </a:cubicBezTo>
                  <a:cubicBezTo>
                    <a:pt x="17117" y="511"/>
                    <a:pt x="16830" y="93"/>
                    <a:pt x="16423" y="93"/>
                  </a:cubicBezTo>
                  <a:cubicBezTo>
                    <a:pt x="16399" y="93"/>
                    <a:pt x="16373" y="95"/>
                    <a:pt x="16348" y="98"/>
                  </a:cubicBezTo>
                  <a:cubicBezTo>
                    <a:pt x="16278" y="103"/>
                    <a:pt x="16215" y="106"/>
                    <a:pt x="16154" y="106"/>
                  </a:cubicBezTo>
                  <a:cubicBezTo>
                    <a:pt x="16032" y="106"/>
                    <a:pt x="15920" y="94"/>
                    <a:pt x="15790" y="56"/>
                  </a:cubicBezTo>
                  <a:cubicBezTo>
                    <a:pt x="15723" y="37"/>
                    <a:pt x="15654" y="28"/>
                    <a:pt x="15587" y="28"/>
                  </a:cubicBezTo>
                  <a:cubicBezTo>
                    <a:pt x="15458" y="28"/>
                    <a:pt x="15333" y="62"/>
                    <a:pt x="15232" y="126"/>
                  </a:cubicBezTo>
                  <a:cubicBezTo>
                    <a:pt x="13195" y="98"/>
                    <a:pt x="11173" y="56"/>
                    <a:pt x="9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3671725" y="2342900"/>
              <a:ext cx="396625" cy="29725"/>
            </a:xfrm>
            <a:custGeom>
              <a:avLst/>
              <a:gdLst/>
              <a:ahLst/>
              <a:cxnLst/>
              <a:rect l="l" t="t" r="r" b="b"/>
              <a:pathLst>
                <a:path w="15865" h="1189" extrusionOk="0">
                  <a:moveTo>
                    <a:pt x="15664" y="1"/>
                  </a:moveTo>
                  <a:cubicBezTo>
                    <a:pt x="15655" y="1"/>
                    <a:pt x="15646" y="1"/>
                    <a:pt x="15637" y="3"/>
                  </a:cubicBezTo>
                  <a:cubicBezTo>
                    <a:pt x="12327" y="609"/>
                    <a:pt x="8971" y="634"/>
                    <a:pt x="5614" y="634"/>
                  </a:cubicBezTo>
                  <a:cubicBezTo>
                    <a:pt x="5304" y="634"/>
                    <a:pt x="4995" y="634"/>
                    <a:pt x="4686" y="634"/>
                  </a:cubicBezTo>
                  <a:cubicBezTo>
                    <a:pt x="3173" y="634"/>
                    <a:pt x="1661" y="639"/>
                    <a:pt x="154" y="700"/>
                  </a:cubicBezTo>
                  <a:cubicBezTo>
                    <a:pt x="0" y="700"/>
                    <a:pt x="0" y="965"/>
                    <a:pt x="154" y="965"/>
                  </a:cubicBezTo>
                  <a:cubicBezTo>
                    <a:pt x="5343" y="742"/>
                    <a:pt x="10587" y="1188"/>
                    <a:pt x="15707" y="254"/>
                  </a:cubicBezTo>
                  <a:cubicBezTo>
                    <a:pt x="15865" y="214"/>
                    <a:pt x="15811" y="1"/>
                    <a:pt x="15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3655675" y="2317400"/>
              <a:ext cx="113025" cy="50450"/>
            </a:xfrm>
            <a:custGeom>
              <a:avLst/>
              <a:gdLst/>
              <a:ahLst/>
              <a:cxnLst/>
              <a:rect l="l" t="t" r="r" b="b"/>
              <a:pathLst>
                <a:path w="4521" h="2018" extrusionOk="0">
                  <a:moveTo>
                    <a:pt x="4122" y="0"/>
                  </a:moveTo>
                  <a:cubicBezTo>
                    <a:pt x="3519" y="0"/>
                    <a:pt x="2944" y="99"/>
                    <a:pt x="2358" y="186"/>
                  </a:cubicBezTo>
                  <a:cubicBezTo>
                    <a:pt x="1981" y="242"/>
                    <a:pt x="1619" y="311"/>
                    <a:pt x="1256" y="311"/>
                  </a:cubicBezTo>
                  <a:cubicBezTo>
                    <a:pt x="1107" y="311"/>
                    <a:pt x="947" y="296"/>
                    <a:pt x="787" y="296"/>
                  </a:cubicBezTo>
                  <a:cubicBezTo>
                    <a:pt x="647" y="296"/>
                    <a:pt x="508" y="308"/>
                    <a:pt x="377" y="353"/>
                  </a:cubicBezTo>
                  <a:cubicBezTo>
                    <a:pt x="1" y="465"/>
                    <a:pt x="15" y="1079"/>
                    <a:pt x="84" y="1413"/>
                  </a:cubicBezTo>
                  <a:cubicBezTo>
                    <a:pt x="155" y="1730"/>
                    <a:pt x="433" y="2018"/>
                    <a:pt x="768" y="2018"/>
                  </a:cubicBezTo>
                  <a:cubicBezTo>
                    <a:pt x="832" y="2018"/>
                    <a:pt x="897" y="2007"/>
                    <a:pt x="963" y="1985"/>
                  </a:cubicBezTo>
                  <a:cubicBezTo>
                    <a:pt x="1076" y="1935"/>
                    <a:pt x="1043" y="1740"/>
                    <a:pt x="914" y="1740"/>
                  </a:cubicBezTo>
                  <a:cubicBezTo>
                    <a:pt x="899" y="1740"/>
                    <a:pt x="883" y="1742"/>
                    <a:pt x="866" y="1748"/>
                  </a:cubicBezTo>
                  <a:cubicBezTo>
                    <a:pt x="823" y="1762"/>
                    <a:pt x="782" y="1769"/>
                    <a:pt x="743" y="1769"/>
                  </a:cubicBezTo>
                  <a:cubicBezTo>
                    <a:pt x="516" y="1769"/>
                    <a:pt x="359" y="1544"/>
                    <a:pt x="336" y="1330"/>
                  </a:cubicBezTo>
                  <a:cubicBezTo>
                    <a:pt x="294" y="1148"/>
                    <a:pt x="280" y="730"/>
                    <a:pt x="447" y="604"/>
                  </a:cubicBezTo>
                  <a:cubicBezTo>
                    <a:pt x="507" y="569"/>
                    <a:pt x="603" y="558"/>
                    <a:pt x="707" y="558"/>
                  </a:cubicBezTo>
                  <a:cubicBezTo>
                    <a:pt x="845" y="558"/>
                    <a:pt x="999" y="576"/>
                    <a:pt x="1103" y="576"/>
                  </a:cubicBezTo>
                  <a:cubicBezTo>
                    <a:pt x="1326" y="576"/>
                    <a:pt x="1535" y="576"/>
                    <a:pt x="1744" y="535"/>
                  </a:cubicBezTo>
                  <a:cubicBezTo>
                    <a:pt x="2559" y="456"/>
                    <a:pt x="3349" y="253"/>
                    <a:pt x="4183" y="253"/>
                  </a:cubicBezTo>
                  <a:cubicBezTo>
                    <a:pt x="4235" y="253"/>
                    <a:pt x="4287" y="254"/>
                    <a:pt x="4339" y="256"/>
                  </a:cubicBezTo>
                  <a:cubicBezTo>
                    <a:pt x="4520" y="256"/>
                    <a:pt x="4520" y="5"/>
                    <a:pt x="4339" y="5"/>
                  </a:cubicBezTo>
                  <a:cubicBezTo>
                    <a:pt x="4266" y="2"/>
                    <a:pt x="4194" y="0"/>
                    <a:pt x="4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0"/>
            <p:cNvSpPr/>
            <p:nvPr/>
          </p:nvSpPr>
          <p:spPr>
            <a:xfrm>
              <a:off x="3787150" y="2315450"/>
              <a:ext cx="153450" cy="11150"/>
            </a:xfrm>
            <a:custGeom>
              <a:avLst/>
              <a:gdLst/>
              <a:ahLst/>
              <a:cxnLst/>
              <a:rect l="l" t="t" r="r" b="b"/>
              <a:pathLst>
                <a:path w="6138" h="446" extrusionOk="0">
                  <a:moveTo>
                    <a:pt x="4839" y="1"/>
                  </a:moveTo>
                  <a:cubicBezTo>
                    <a:pt x="3278" y="1"/>
                    <a:pt x="1721" y="68"/>
                    <a:pt x="182" y="180"/>
                  </a:cubicBezTo>
                  <a:cubicBezTo>
                    <a:pt x="5" y="194"/>
                    <a:pt x="0" y="446"/>
                    <a:pt x="168" y="446"/>
                  </a:cubicBezTo>
                  <a:cubicBezTo>
                    <a:pt x="173" y="446"/>
                    <a:pt x="177" y="446"/>
                    <a:pt x="182" y="445"/>
                  </a:cubicBezTo>
                  <a:cubicBezTo>
                    <a:pt x="1838" y="326"/>
                    <a:pt x="3473" y="258"/>
                    <a:pt x="5123" y="258"/>
                  </a:cubicBezTo>
                  <a:cubicBezTo>
                    <a:pt x="5405" y="258"/>
                    <a:pt x="5688" y="260"/>
                    <a:pt x="5970" y="264"/>
                  </a:cubicBezTo>
                  <a:cubicBezTo>
                    <a:pt x="6138" y="264"/>
                    <a:pt x="6138" y="13"/>
                    <a:pt x="5970" y="13"/>
                  </a:cubicBezTo>
                  <a:cubicBezTo>
                    <a:pt x="5593" y="5"/>
                    <a:pt x="5216" y="1"/>
                    <a:pt x="4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0"/>
            <p:cNvSpPr/>
            <p:nvPr/>
          </p:nvSpPr>
          <p:spPr>
            <a:xfrm>
              <a:off x="3957675" y="2315050"/>
              <a:ext cx="123125" cy="35025"/>
            </a:xfrm>
            <a:custGeom>
              <a:avLst/>
              <a:gdLst/>
              <a:ahLst/>
              <a:cxnLst/>
              <a:rect l="l" t="t" r="r" b="b"/>
              <a:pathLst>
                <a:path w="4925" h="1401" extrusionOk="0">
                  <a:moveTo>
                    <a:pt x="142" y="0"/>
                  </a:moveTo>
                  <a:cubicBezTo>
                    <a:pt x="0" y="0"/>
                    <a:pt x="4" y="252"/>
                    <a:pt x="154" y="252"/>
                  </a:cubicBezTo>
                  <a:cubicBezTo>
                    <a:pt x="1130" y="252"/>
                    <a:pt x="2093" y="252"/>
                    <a:pt x="3069" y="266"/>
                  </a:cubicBezTo>
                  <a:lnTo>
                    <a:pt x="3780" y="266"/>
                  </a:lnTo>
                  <a:cubicBezTo>
                    <a:pt x="3892" y="266"/>
                    <a:pt x="4012" y="255"/>
                    <a:pt x="4126" y="255"/>
                  </a:cubicBezTo>
                  <a:cubicBezTo>
                    <a:pt x="4270" y="255"/>
                    <a:pt x="4405" y="272"/>
                    <a:pt x="4506" y="350"/>
                  </a:cubicBezTo>
                  <a:cubicBezTo>
                    <a:pt x="4743" y="545"/>
                    <a:pt x="4645" y="949"/>
                    <a:pt x="4338" y="1047"/>
                  </a:cubicBezTo>
                  <a:cubicBezTo>
                    <a:pt x="4227" y="1103"/>
                    <a:pt x="4087" y="1089"/>
                    <a:pt x="3962" y="1159"/>
                  </a:cubicBezTo>
                  <a:cubicBezTo>
                    <a:pt x="3832" y="1230"/>
                    <a:pt x="3912" y="1400"/>
                    <a:pt x="4032" y="1400"/>
                  </a:cubicBezTo>
                  <a:cubicBezTo>
                    <a:pt x="4054" y="1400"/>
                    <a:pt x="4078" y="1395"/>
                    <a:pt x="4101" y="1382"/>
                  </a:cubicBezTo>
                  <a:cubicBezTo>
                    <a:pt x="4269" y="1284"/>
                    <a:pt x="4520" y="1354"/>
                    <a:pt x="4673" y="1228"/>
                  </a:cubicBezTo>
                  <a:cubicBezTo>
                    <a:pt x="4826" y="1103"/>
                    <a:pt x="4868" y="908"/>
                    <a:pt x="4882" y="740"/>
                  </a:cubicBezTo>
                  <a:cubicBezTo>
                    <a:pt x="4924" y="336"/>
                    <a:pt x="4785" y="43"/>
                    <a:pt x="4338" y="29"/>
                  </a:cubicBezTo>
                  <a:cubicBezTo>
                    <a:pt x="4078" y="13"/>
                    <a:pt x="3815" y="9"/>
                    <a:pt x="3549" y="9"/>
                  </a:cubicBezTo>
                  <a:cubicBezTo>
                    <a:pt x="3333" y="9"/>
                    <a:pt x="3116" y="11"/>
                    <a:pt x="2900" y="11"/>
                  </a:cubicBezTo>
                  <a:cubicBezTo>
                    <a:pt x="2695" y="11"/>
                    <a:pt x="2491" y="9"/>
                    <a:pt x="2288" y="1"/>
                  </a:cubicBezTo>
                  <a:lnTo>
                    <a:pt x="154" y="1"/>
                  </a:lnTo>
                  <a:cubicBezTo>
                    <a:pt x="150" y="1"/>
                    <a:pt x="14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3637900" y="2171350"/>
              <a:ext cx="144025" cy="161875"/>
            </a:xfrm>
            <a:custGeom>
              <a:avLst/>
              <a:gdLst/>
              <a:ahLst/>
              <a:cxnLst/>
              <a:rect l="l" t="t" r="r" b="b"/>
              <a:pathLst>
                <a:path w="5761" h="6475" extrusionOk="0">
                  <a:moveTo>
                    <a:pt x="5618" y="0"/>
                  </a:moveTo>
                  <a:cubicBezTo>
                    <a:pt x="5610" y="0"/>
                    <a:pt x="5602" y="1"/>
                    <a:pt x="5594" y="2"/>
                  </a:cubicBezTo>
                  <a:cubicBezTo>
                    <a:pt x="4562" y="100"/>
                    <a:pt x="3529" y="197"/>
                    <a:pt x="2497" y="239"/>
                  </a:cubicBezTo>
                  <a:cubicBezTo>
                    <a:pt x="1995" y="281"/>
                    <a:pt x="1479" y="295"/>
                    <a:pt x="949" y="295"/>
                  </a:cubicBezTo>
                  <a:cubicBezTo>
                    <a:pt x="890" y="295"/>
                    <a:pt x="829" y="293"/>
                    <a:pt x="767" y="293"/>
                  </a:cubicBezTo>
                  <a:cubicBezTo>
                    <a:pt x="519" y="293"/>
                    <a:pt x="260" y="320"/>
                    <a:pt x="126" y="588"/>
                  </a:cubicBezTo>
                  <a:cubicBezTo>
                    <a:pt x="0" y="909"/>
                    <a:pt x="196" y="1397"/>
                    <a:pt x="265" y="1704"/>
                  </a:cubicBezTo>
                  <a:cubicBezTo>
                    <a:pt x="377" y="2192"/>
                    <a:pt x="475" y="2694"/>
                    <a:pt x="572" y="3182"/>
                  </a:cubicBezTo>
                  <a:cubicBezTo>
                    <a:pt x="754" y="4229"/>
                    <a:pt x="893" y="5275"/>
                    <a:pt x="935" y="6349"/>
                  </a:cubicBezTo>
                  <a:cubicBezTo>
                    <a:pt x="956" y="6432"/>
                    <a:pt x="1029" y="6474"/>
                    <a:pt x="1097" y="6474"/>
                  </a:cubicBezTo>
                  <a:cubicBezTo>
                    <a:pt x="1165" y="6474"/>
                    <a:pt x="1228" y="6432"/>
                    <a:pt x="1228" y="6349"/>
                  </a:cubicBezTo>
                  <a:cubicBezTo>
                    <a:pt x="1158" y="4577"/>
                    <a:pt x="837" y="2862"/>
                    <a:pt x="433" y="1146"/>
                  </a:cubicBezTo>
                  <a:cubicBezTo>
                    <a:pt x="405" y="1062"/>
                    <a:pt x="349" y="853"/>
                    <a:pt x="363" y="797"/>
                  </a:cubicBezTo>
                  <a:cubicBezTo>
                    <a:pt x="405" y="630"/>
                    <a:pt x="628" y="574"/>
                    <a:pt x="781" y="574"/>
                  </a:cubicBezTo>
                  <a:cubicBezTo>
                    <a:pt x="1019" y="574"/>
                    <a:pt x="1256" y="560"/>
                    <a:pt x="1493" y="560"/>
                  </a:cubicBezTo>
                  <a:cubicBezTo>
                    <a:pt x="1953" y="532"/>
                    <a:pt x="2400" y="518"/>
                    <a:pt x="2832" y="490"/>
                  </a:cubicBezTo>
                  <a:cubicBezTo>
                    <a:pt x="3766" y="435"/>
                    <a:pt x="4687" y="351"/>
                    <a:pt x="5594" y="253"/>
                  </a:cubicBezTo>
                  <a:cubicBezTo>
                    <a:pt x="5753" y="240"/>
                    <a:pt x="5761" y="0"/>
                    <a:pt x="5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3939550" y="2164400"/>
              <a:ext cx="133225" cy="153125"/>
            </a:xfrm>
            <a:custGeom>
              <a:avLst/>
              <a:gdLst/>
              <a:ahLst/>
              <a:cxnLst/>
              <a:rect l="l" t="t" r="r" b="b"/>
              <a:pathLst>
                <a:path w="5329" h="6125" extrusionOk="0">
                  <a:moveTo>
                    <a:pt x="2004" y="0"/>
                  </a:moveTo>
                  <a:cubicBezTo>
                    <a:pt x="1376" y="0"/>
                    <a:pt x="752" y="31"/>
                    <a:pt x="139" y="85"/>
                  </a:cubicBezTo>
                  <a:cubicBezTo>
                    <a:pt x="3" y="98"/>
                    <a:pt x="0" y="350"/>
                    <a:pt x="155" y="350"/>
                  </a:cubicBezTo>
                  <a:cubicBezTo>
                    <a:pt x="159" y="350"/>
                    <a:pt x="163" y="350"/>
                    <a:pt x="167" y="350"/>
                  </a:cubicBezTo>
                  <a:cubicBezTo>
                    <a:pt x="745" y="292"/>
                    <a:pt x="1330" y="261"/>
                    <a:pt x="1912" y="261"/>
                  </a:cubicBezTo>
                  <a:cubicBezTo>
                    <a:pt x="2172" y="261"/>
                    <a:pt x="2433" y="267"/>
                    <a:pt x="2692" y="280"/>
                  </a:cubicBezTo>
                  <a:cubicBezTo>
                    <a:pt x="3110" y="294"/>
                    <a:pt x="3529" y="336"/>
                    <a:pt x="3975" y="364"/>
                  </a:cubicBezTo>
                  <a:cubicBezTo>
                    <a:pt x="4212" y="378"/>
                    <a:pt x="4463" y="406"/>
                    <a:pt x="4687" y="447"/>
                  </a:cubicBezTo>
                  <a:cubicBezTo>
                    <a:pt x="4952" y="503"/>
                    <a:pt x="4994" y="615"/>
                    <a:pt x="4980" y="866"/>
                  </a:cubicBezTo>
                  <a:cubicBezTo>
                    <a:pt x="4924" y="2582"/>
                    <a:pt x="4715" y="4311"/>
                    <a:pt x="4575" y="5999"/>
                  </a:cubicBezTo>
                  <a:cubicBezTo>
                    <a:pt x="4568" y="6083"/>
                    <a:pt x="4631" y="6125"/>
                    <a:pt x="4697" y="6125"/>
                  </a:cubicBezTo>
                  <a:cubicBezTo>
                    <a:pt x="4763" y="6125"/>
                    <a:pt x="4833" y="6083"/>
                    <a:pt x="4840" y="5999"/>
                  </a:cubicBezTo>
                  <a:cubicBezTo>
                    <a:pt x="4924" y="5023"/>
                    <a:pt x="4994" y="4018"/>
                    <a:pt x="5063" y="3056"/>
                  </a:cubicBezTo>
                  <a:lnTo>
                    <a:pt x="5175" y="1633"/>
                  </a:lnTo>
                  <a:cubicBezTo>
                    <a:pt x="5189" y="1284"/>
                    <a:pt x="5328" y="782"/>
                    <a:pt x="5175" y="475"/>
                  </a:cubicBezTo>
                  <a:cubicBezTo>
                    <a:pt x="5049" y="210"/>
                    <a:pt x="4715" y="210"/>
                    <a:pt x="4463" y="169"/>
                  </a:cubicBezTo>
                  <a:cubicBezTo>
                    <a:pt x="3989" y="99"/>
                    <a:pt x="3515" y="71"/>
                    <a:pt x="3041" y="29"/>
                  </a:cubicBezTo>
                  <a:cubicBezTo>
                    <a:pt x="2695" y="9"/>
                    <a:pt x="2349" y="0"/>
                    <a:pt x="2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3758675" y="2066150"/>
              <a:ext cx="219950" cy="292600"/>
            </a:xfrm>
            <a:custGeom>
              <a:avLst/>
              <a:gdLst/>
              <a:ahLst/>
              <a:cxnLst/>
              <a:rect l="l" t="t" r="r" b="b"/>
              <a:pathLst>
                <a:path w="8798" h="11704" extrusionOk="0">
                  <a:moveTo>
                    <a:pt x="4397" y="1"/>
                  </a:moveTo>
                  <a:cubicBezTo>
                    <a:pt x="3711" y="1"/>
                    <a:pt x="3025" y="155"/>
                    <a:pt x="2409" y="458"/>
                  </a:cubicBezTo>
                  <a:cubicBezTo>
                    <a:pt x="1711" y="807"/>
                    <a:pt x="1125" y="1406"/>
                    <a:pt x="833" y="2118"/>
                  </a:cubicBezTo>
                  <a:cubicBezTo>
                    <a:pt x="484" y="2955"/>
                    <a:pt x="735" y="3750"/>
                    <a:pt x="1084" y="4545"/>
                  </a:cubicBezTo>
                  <a:cubicBezTo>
                    <a:pt x="1279" y="4949"/>
                    <a:pt x="1474" y="5354"/>
                    <a:pt x="1432" y="5828"/>
                  </a:cubicBezTo>
                  <a:cubicBezTo>
                    <a:pt x="1404" y="6414"/>
                    <a:pt x="1181" y="7014"/>
                    <a:pt x="1014" y="7586"/>
                  </a:cubicBezTo>
                  <a:lnTo>
                    <a:pt x="93" y="11129"/>
                  </a:lnTo>
                  <a:cubicBezTo>
                    <a:pt x="0" y="11475"/>
                    <a:pt x="290" y="11703"/>
                    <a:pt x="568" y="11703"/>
                  </a:cubicBezTo>
                  <a:cubicBezTo>
                    <a:pt x="749" y="11703"/>
                    <a:pt x="925" y="11606"/>
                    <a:pt x="986" y="11380"/>
                  </a:cubicBezTo>
                  <a:lnTo>
                    <a:pt x="1767" y="8339"/>
                  </a:lnTo>
                  <a:cubicBezTo>
                    <a:pt x="1893" y="7865"/>
                    <a:pt x="2018" y="7418"/>
                    <a:pt x="2144" y="6944"/>
                  </a:cubicBezTo>
                  <a:cubicBezTo>
                    <a:pt x="2255" y="6470"/>
                    <a:pt x="2395" y="5968"/>
                    <a:pt x="2353" y="5479"/>
                  </a:cubicBezTo>
                  <a:cubicBezTo>
                    <a:pt x="2255" y="4656"/>
                    <a:pt x="1697" y="4015"/>
                    <a:pt x="1586" y="3220"/>
                  </a:cubicBezTo>
                  <a:cubicBezTo>
                    <a:pt x="1474" y="2522"/>
                    <a:pt x="1934" y="1867"/>
                    <a:pt x="2464" y="1490"/>
                  </a:cubicBezTo>
                  <a:cubicBezTo>
                    <a:pt x="3033" y="1088"/>
                    <a:pt x="3712" y="916"/>
                    <a:pt x="4390" y="916"/>
                  </a:cubicBezTo>
                  <a:cubicBezTo>
                    <a:pt x="4511" y="916"/>
                    <a:pt x="4632" y="922"/>
                    <a:pt x="4752" y="932"/>
                  </a:cubicBezTo>
                  <a:cubicBezTo>
                    <a:pt x="5143" y="960"/>
                    <a:pt x="5533" y="1072"/>
                    <a:pt x="5882" y="1225"/>
                  </a:cubicBezTo>
                  <a:cubicBezTo>
                    <a:pt x="6286" y="1420"/>
                    <a:pt x="6440" y="1895"/>
                    <a:pt x="6565" y="2285"/>
                  </a:cubicBezTo>
                  <a:cubicBezTo>
                    <a:pt x="6691" y="2690"/>
                    <a:pt x="6858" y="3122"/>
                    <a:pt x="6761" y="3527"/>
                  </a:cubicBezTo>
                  <a:cubicBezTo>
                    <a:pt x="6635" y="3931"/>
                    <a:pt x="6468" y="4405"/>
                    <a:pt x="6286" y="4782"/>
                  </a:cubicBezTo>
                  <a:cubicBezTo>
                    <a:pt x="5938" y="5549"/>
                    <a:pt x="5645" y="6191"/>
                    <a:pt x="5938" y="7014"/>
                  </a:cubicBezTo>
                  <a:cubicBezTo>
                    <a:pt x="6231" y="7851"/>
                    <a:pt x="6789" y="8548"/>
                    <a:pt x="7040" y="9399"/>
                  </a:cubicBezTo>
                  <a:cubicBezTo>
                    <a:pt x="7277" y="10208"/>
                    <a:pt x="7472" y="10975"/>
                    <a:pt x="8169" y="11519"/>
                  </a:cubicBezTo>
                  <a:cubicBezTo>
                    <a:pt x="8239" y="11574"/>
                    <a:pt x="8311" y="11599"/>
                    <a:pt x="8380" y="11599"/>
                  </a:cubicBezTo>
                  <a:cubicBezTo>
                    <a:pt x="8504" y="11599"/>
                    <a:pt x="8619" y="11519"/>
                    <a:pt x="8700" y="11394"/>
                  </a:cubicBezTo>
                  <a:cubicBezTo>
                    <a:pt x="8797" y="11184"/>
                    <a:pt x="8462" y="10766"/>
                    <a:pt x="8309" y="10487"/>
                  </a:cubicBezTo>
                  <a:cubicBezTo>
                    <a:pt x="7946" y="9859"/>
                    <a:pt x="7821" y="9511"/>
                    <a:pt x="7598" y="8883"/>
                  </a:cubicBezTo>
                  <a:cubicBezTo>
                    <a:pt x="7291" y="8102"/>
                    <a:pt x="6872" y="7279"/>
                    <a:pt x="6691" y="6456"/>
                  </a:cubicBezTo>
                  <a:cubicBezTo>
                    <a:pt x="6496" y="5619"/>
                    <a:pt x="7054" y="4866"/>
                    <a:pt x="7347" y="4140"/>
                  </a:cubicBezTo>
                  <a:cubicBezTo>
                    <a:pt x="7737" y="3192"/>
                    <a:pt x="7598" y="2285"/>
                    <a:pt x="7179" y="1379"/>
                  </a:cubicBezTo>
                  <a:cubicBezTo>
                    <a:pt x="6998" y="1016"/>
                    <a:pt x="6803" y="709"/>
                    <a:pt x="6440" y="500"/>
                  </a:cubicBezTo>
                  <a:cubicBezTo>
                    <a:pt x="6021" y="263"/>
                    <a:pt x="5547" y="123"/>
                    <a:pt x="5087" y="53"/>
                  </a:cubicBezTo>
                  <a:cubicBezTo>
                    <a:pt x="4859" y="18"/>
                    <a:pt x="4628" y="1"/>
                    <a:pt x="4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3756425" y="2061550"/>
              <a:ext cx="223625" cy="298400"/>
            </a:xfrm>
            <a:custGeom>
              <a:avLst/>
              <a:gdLst/>
              <a:ahLst/>
              <a:cxnLst/>
              <a:rect l="l" t="t" r="r" b="b"/>
              <a:pathLst>
                <a:path w="8945" h="11936" extrusionOk="0">
                  <a:moveTo>
                    <a:pt x="4633" y="0"/>
                  </a:moveTo>
                  <a:cubicBezTo>
                    <a:pt x="3740" y="0"/>
                    <a:pt x="2806" y="196"/>
                    <a:pt x="2024" y="586"/>
                  </a:cubicBezTo>
                  <a:cubicBezTo>
                    <a:pt x="1327" y="935"/>
                    <a:pt x="769" y="1842"/>
                    <a:pt x="630" y="2595"/>
                  </a:cubicBezTo>
                  <a:cubicBezTo>
                    <a:pt x="462" y="3446"/>
                    <a:pt x="727" y="4283"/>
                    <a:pt x="1132" y="5036"/>
                  </a:cubicBezTo>
                  <a:cubicBezTo>
                    <a:pt x="1271" y="5301"/>
                    <a:pt x="1467" y="5524"/>
                    <a:pt x="1480" y="5817"/>
                  </a:cubicBezTo>
                  <a:cubicBezTo>
                    <a:pt x="1494" y="6096"/>
                    <a:pt x="1397" y="6417"/>
                    <a:pt x="1341" y="6696"/>
                  </a:cubicBezTo>
                  <a:cubicBezTo>
                    <a:pt x="1215" y="7254"/>
                    <a:pt x="1062" y="7812"/>
                    <a:pt x="923" y="8369"/>
                  </a:cubicBezTo>
                  <a:cubicBezTo>
                    <a:pt x="630" y="9485"/>
                    <a:pt x="295" y="10601"/>
                    <a:pt x="44" y="11717"/>
                  </a:cubicBezTo>
                  <a:cubicBezTo>
                    <a:pt x="0" y="11856"/>
                    <a:pt x="81" y="11935"/>
                    <a:pt x="162" y="11935"/>
                  </a:cubicBezTo>
                  <a:cubicBezTo>
                    <a:pt x="211" y="11935"/>
                    <a:pt x="260" y="11906"/>
                    <a:pt x="281" y="11843"/>
                  </a:cubicBezTo>
                  <a:cubicBezTo>
                    <a:pt x="713" y="9960"/>
                    <a:pt x="1341" y="8104"/>
                    <a:pt x="1704" y="6193"/>
                  </a:cubicBezTo>
                  <a:cubicBezTo>
                    <a:pt x="1759" y="5887"/>
                    <a:pt x="1718" y="5594"/>
                    <a:pt x="1578" y="5329"/>
                  </a:cubicBezTo>
                  <a:cubicBezTo>
                    <a:pt x="1341" y="4910"/>
                    <a:pt x="1118" y="4520"/>
                    <a:pt x="978" y="4045"/>
                  </a:cubicBezTo>
                  <a:cubicBezTo>
                    <a:pt x="699" y="3097"/>
                    <a:pt x="867" y="2148"/>
                    <a:pt x="1536" y="1395"/>
                  </a:cubicBezTo>
                  <a:cubicBezTo>
                    <a:pt x="2136" y="698"/>
                    <a:pt x="3112" y="419"/>
                    <a:pt x="4019" y="335"/>
                  </a:cubicBezTo>
                  <a:cubicBezTo>
                    <a:pt x="4213" y="312"/>
                    <a:pt x="4408" y="299"/>
                    <a:pt x="4602" y="299"/>
                  </a:cubicBezTo>
                  <a:cubicBezTo>
                    <a:pt x="5355" y="299"/>
                    <a:pt x="6087" y="495"/>
                    <a:pt x="6641" y="1060"/>
                  </a:cubicBezTo>
                  <a:cubicBezTo>
                    <a:pt x="7269" y="1730"/>
                    <a:pt x="7562" y="2511"/>
                    <a:pt x="7506" y="3418"/>
                  </a:cubicBezTo>
                  <a:cubicBezTo>
                    <a:pt x="7478" y="4310"/>
                    <a:pt x="6767" y="5008"/>
                    <a:pt x="6711" y="5873"/>
                  </a:cubicBezTo>
                  <a:cubicBezTo>
                    <a:pt x="6669" y="6347"/>
                    <a:pt x="6851" y="6793"/>
                    <a:pt x="7004" y="7240"/>
                  </a:cubicBezTo>
                  <a:cubicBezTo>
                    <a:pt x="7185" y="7742"/>
                    <a:pt x="7325" y="8244"/>
                    <a:pt x="7492" y="8746"/>
                  </a:cubicBezTo>
                  <a:cubicBezTo>
                    <a:pt x="7813" y="9695"/>
                    <a:pt x="8190" y="10601"/>
                    <a:pt x="8664" y="11466"/>
                  </a:cubicBezTo>
                  <a:cubicBezTo>
                    <a:pt x="8691" y="11519"/>
                    <a:pt x="8732" y="11542"/>
                    <a:pt x="8772" y="11542"/>
                  </a:cubicBezTo>
                  <a:cubicBezTo>
                    <a:pt x="8859" y="11542"/>
                    <a:pt x="8944" y="11441"/>
                    <a:pt x="8887" y="11327"/>
                  </a:cubicBezTo>
                  <a:cubicBezTo>
                    <a:pt x="8399" y="10448"/>
                    <a:pt x="8022" y="9513"/>
                    <a:pt x="7702" y="8537"/>
                  </a:cubicBezTo>
                  <a:cubicBezTo>
                    <a:pt x="7562" y="8077"/>
                    <a:pt x="7423" y="7602"/>
                    <a:pt x="7255" y="7142"/>
                  </a:cubicBezTo>
                  <a:cubicBezTo>
                    <a:pt x="7060" y="6626"/>
                    <a:pt x="6865" y="6124"/>
                    <a:pt x="7018" y="5566"/>
                  </a:cubicBezTo>
                  <a:cubicBezTo>
                    <a:pt x="7144" y="5147"/>
                    <a:pt x="7395" y="4757"/>
                    <a:pt x="7548" y="4338"/>
                  </a:cubicBezTo>
                  <a:cubicBezTo>
                    <a:pt x="7715" y="3906"/>
                    <a:pt x="7785" y="3487"/>
                    <a:pt x="7771" y="3013"/>
                  </a:cubicBezTo>
                  <a:cubicBezTo>
                    <a:pt x="7715" y="2190"/>
                    <a:pt x="7437" y="1521"/>
                    <a:pt x="6906" y="921"/>
                  </a:cubicBezTo>
                  <a:cubicBezTo>
                    <a:pt x="6293" y="265"/>
                    <a:pt x="5526" y="14"/>
                    <a:pt x="4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3756275" y="2084350"/>
              <a:ext cx="226075" cy="278475"/>
            </a:xfrm>
            <a:custGeom>
              <a:avLst/>
              <a:gdLst/>
              <a:ahLst/>
              <a:cxnLst/>
              <a:rect l="l" t="t" r="r" b="b"/>
              <a:pathLst>
                <a:path w="9043" h="11139" extrusionOk="0">
                  <a:moveTo>
                    <a:pt x="4310" y="0"/>
                  </a:moveTo>
                  <a:cubicBezTo>
                    <a:pt x="3626" y="0"/>
                    <a:pt x="2952" y="206"/>
                    <a:pt x="2379" y="567"/>
                  </a:cubicBezTo>
                  <a:cubicBezTo>
                    <a:pt x="1751" y="971"/>
                    <a:pt x="1473" y="1752"/>
                    <a:pt x="1486" y="2478"/>
                  </a:cubicBezTo>
                  <a:cubicBezTo>
                    <a:pt x="1500" y="3343"/>
                    <a:pt x="2003" y="3942"/>
                    <a:pt x="2351" y="4682"/>
                  </a:cubicBezTo>
                  <a:cubicBezTo>
                    <a:pt x="2602" y="5226"/>
                    <a:pt x="2309" y="5853"/>
                    <a:pt x="2142" y="6356"/>
                  </a:cubicBezTo>
                  <a:cubicBezTo>
                    <a:pt x="1989" y="6913"/>
                    <a:pt x="1821" y="7471"/>
                    <a:pt x="1654" y="8029"/>
                  </a:cubicBezTo>
                  <a:cubicBezTo>
                    <a:pt x="1500" y="8587"/>
                    <a:pt x="1333" y="9145"/>
                    <a:pt x="1166" y="9717"/>
                  </a:cubicBezTo>
                  <a:cubicBezTo>
                    <a:pt x="1082" y="9996"/>
                    <a:pt x="1012" y="10261"/>
                    <a:pt x="873" y="10526"/>
                  </a:cubicBezTo>
                  <a:cubicBezTo>
                    <a:pt x="803" y="10666"/>
                    <a:pt x="747" y="10763"/>
                    <a:pt x="580" y="10819"/>
                  </a:cubicBezTo>
                  <a:cubicBezTo>
                    <a:pt x="515" y="10843"/>
                    <a:pt x="457" y="10859"/>
                    <a:pt x="408" y="10859"/>
                  </a:cubicBezTo>
                  <a:cubicBezTo>
                    <a:pt x="342" y="10859"/>
                    <a:pt x="291" y="10829"/>
                    <a:pt x="259" y="10749"/>
                  </a:cubicBezTo>
                  <a:cubicBezTo>
                    <a:pt x="248" y="10697"/>
                    <a:pt x="207" y="10674"/>
                    <a:pt x="161" y="10674"/>
                  </a:cubicBezTo>
                  <a:cubicBezTo>
                    <a:pt x="86" y="10674"/>
                    <a:pt x="1" y="10737"/>
                    <a:pt x="36" y="10833"/>
                  </a:cubicBezTo>
                  <a:cubicBezTo>
                    <a:pt x="114" y="11057"/>
                    <a:pt x="233" y="11138"/>
                    <a:pt x="411" y="11138"/>
                  </a:cubicBezTo>
                  <a:cubicBezTo>
                    <a:pt x="488" y="11138"/>
                    <a:pt x="577" y="11123"/>
                    <a:pt x="677" y="11098"/>
                  </a:cubicBezTo>
                  <a:cubicBezTo>
                    <a:pt x="1026" y="11000"/>
                    <a:pt x="1166" y="10666"/>
                    <a:pt x="1291" y="10345"/>
                  </a:cubicBezTo>
                  <a:cubicBezTo>
                    <a:pt x="1486" y="9885"/>
                    <a:pt x="1584" y="9341"/>
                    <a:pt x="1724" y="8852"/>
                  </a:cubicBezTo>
                  <a:cubicBezTo>
                    <a:pt x="1891" y="8322"/>
                    <a:pt x="2030" y="7820"/>
                    <a:pt x="2184" y="7304"/>
                  </a:cubicBezTo>
                  <a:cubicBezTo>
                    <a:pt x="2337" y="6774"/>
                    <a:pt x="2519" y="6258"/>
                    <a:pt x="2658" y="5714"/>
                  </a:cubicBezTo>
                  <a:cubicBezTo>
                    <a:pt x="2756" y="5323"/>
                    <a:pt x="2798" y="4919"/>
                    <a:pt x="2602" y="4556"/>
                  </a:cubicBezTo>
                  <a:cubicBezTo>
                    <a:pt x="2170" y="3719"/>
                    <a:pt x="1570" y="2952"/>
                    <a:pt x="1821" y="1962"/>
                  </a:cubicBezTo>
                  <a:cubicBezTo>
                    <a:pt x="1961" y="1418"/>
                    <a:pt x="2142" y="1027"/>
                    <a:pt x="2630" y="734"/>
                  </a:cubicBezTo>
                  <a:cubicBezTo>
                    <a:pt x="3049" y="497"/>
                    <a:pt x="3523" y="358"/>
                    <a:pt x="4011" y="302"/>
                  </a:cubicBezTo>
                  <a:cubicBezTo>
                    <a:pt x="4130" y="290"/>
                    <a:pt x="4250" y="283"/>
                    <a:pt x="4371" y="283"/>
                  </a:cubicBezTo>
                  <a:cubicBezTo>
                    <a:pt x="5213" y="283"/>
                    <a:pt x="6063" y="591"/>
                    <a:pt x="6466" y="1348"/>
                  </a:cubicBezTo>
                  <a:cubicBezTo>
                    <a:pt x="6745" y="1836"/>
                    <a:pt x="6885" y="2338"/>
                    <a:pt x="6745" y="2896"/>
                  </a:cubicBezTo>
                  <a:cubicBezTo>
                    <a:pt x="6633" y="3384"/>
                    <a:pt x="6368" y="3831"/>
                    <a:pt x="6089" y="4249"/>
                  </a:cubicBezTo>
                  <a:cubicBezTo>
                    <a:pt x="5587" y="5016"/>
                    <a:pt x="5880" y="6077"/>
                    <a:pt x="6159" y="6858"/>
                  </a:cubicBezTo>
                  <a:cubicBezTo>
                    <a:pt x="6508" y="7848"/>
                    <a:pt x="6926" y="8866"/>
                    <a:pt x="7415" y="9801"/>
                  </a:cubicBezTo>
                  <a:cubicBezTo>
                    <a:pt x="7597" y="10166"/>
                    <a:pt x="8052" y="11034"/>
                    <a:pt x="8532" y="11034"/>
                  </a:cubicBezTo>
                  <a:cubicBezTo>
                    <a:pt x="8675" y="11034"/>
                    <a:pt x="8821" y="10956"/>
                    <a:pt x="8963" y="10763"/>
                  </a:cubicBezTo>
                  <a:cubicBezTo>
                    <a:pt x="9042" y="10664"/>
                    <a:pt x="8945" y="10572"/>
                    <a:pt x="8848" y="10572"/>
                  </a:cubicBezTo>
                  <a:cubicBezTo>
                    <a:pt x="8808" y="10572"/>
                    <a:pt x="8768" y="10587"/>
                    <a:pt x="8740" y="10624"/>
                  </a:cubicBezTo>
                  <a:cubicBezTo>
                    <a:pt x="8673" y="10713"/>
                    <a:pt x="8601" y="10751"/>
                    <a:pt x="8527" y="10751"/>
                  </a:cubicBezTo>
                  <a:cubicBezTo>
                    <a:pt x="8196" y="10751"/>
                    <a:pt x="7821" y="10006"/>
                    <a:pt x="7708" y="9801"/>
                  </a:cubicBezTo>
                  <a:cubicBezTo>
                    <a:pt x="7470" y="9368"/>
                    <a:pt x="7275" y="8894"/>
                    <a:pt x="7080" y="8448"/>
                  </a:cubicBezTo>
                  <a:cubicBezTo>
                    <a:pt x="6731" y="7611"/>
                    <a:pt x="6313" y="6760"/>
                    <a:pt x="6145" y="5853"/>
                  </a:cubicBezTo>
                  <a:cubicBezTo>
                    <a:pt x="6034" y="5323"/>
                    <a:pt x="6034" y="4765"/>
                    <a:pt x="6327" y="4319"/>
                  </a:cubicBezTo>
                  <a:cubicBezTo>
                    <a:pt x="6578" y="3942"/>
                    <a:pt x="6801" y="3552"/>
                    <a:pt x="6940" y="3105"/>
                  </a:cubicBezTo>
                  <a:cubicBezTo>
                    <a:pt x="7191" y="2324"/>
                    <a:pt x="6982" y="1557"/>
                    <a:pt x="6508" y="902"/>
                  </a:cubicBezTo>
                  <a:cubicBezTo>
                    <a:pt x="6076" y="288"/>
                    <a:pt x="5267" y="65"/>
                    <a:pt x="4555" y="9"/>
                  </a:cubicBezTo>
                  <a:cubicBezTo>
                    <a:pt x="4473" y="3"/>
                    <a:pt x="4391" y="0"/>
                    <a:pt x="4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1" name="Google Shape;2311;p70"/>
          <p:cNvSpPr/>
          <p:nvPr/>
        </p:nvSpPr>
        <p:spPr>
          <a:xfrm rot="9718989">
            <a:off x="2910381" y="1686185"/>
            <a:ext cx="2739483" cy="3091479"/>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4" name="Google Shape;2314;p70"/>
          <p:cNvGrpSpPr/>
          <p:nvPr/>
        </p:nvGrpSpPr>
        <p:grpSpPr>
          <a:xfrm rot="8700113">
            <a:off x="5713417" y="2127566"/>
            <a:ext cx="245954" cy="222131"/>
            <a:chOff x="4947100" y="881950"/>
            <a:chExt cx="245975" cy="222150"/>
          </a:xfrm>
        </p:grpSpPr>
        <p:sp>
          <p:nvSpPr>
            <p:cNvPr id="2315" name="Google Shape;2315;p70"/>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8" name="Google Shape;2318;p70"/>
          <p:cNvSpPr/>
          <p:nvPr/>
        </p:nvSpPr>
        <p:spPr>
          <a:xfrm rot="2469398" flipH="1">
            <a:off x="3295213" y="1823236"/>
            <a:ext cx="235524" cy="235600"/>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rot="2469582" flipH="1">
            <a:off x="5624766" y="4331285"/>
            <a:ext cx="118419" cy="11846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0"/>
          <p:cNvSpPr/>
          <p:nvPr/>
        </p:nvSpPr>
        <p:spPr>
          <a:xfrm rot="2469582" flipH="1">
            <a:off x="5777166" y="4407485"/>
            <a:ext cx="118419" cy="11846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1" name="Google Shape;2321;p70"/>
          <p:cNvGrpSpPr/>
          <p:nvPr/>
        </p:nvGrpSpPr>
        <p:grpSpPr>
          <a:xfrm>
            <a:off x="5717723" y="3992229"/>
            <a:ext cx="237322" cy="257266"/>
            <a:chOff x="5064625" y="3753500"/>
            <a:chExt cx="168075" cy="182200"/>
          </a:xfrm>
        </p:grpSpPr>
        <p:sp>
          <p:nvSpPr>
            <p:cNvPr id="2322" name="Google Shape;2322;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70"/>
          <p:cNvGrpSpPr/>
          <p:nvPr/>
        </p:nvGrpSpPr>
        <p:grpSpPr>
          <a:xfrm rot="3729113">
            <a:off x="3028892" y="1812398"/>
            <a:ext cx="237327" cy="257272"/>
            <a:chOff x="5064625" y="3753500"/>
            <a:chExt cx="168075" cy="182200"/>
          </a:xfrm>
        </p:grpSpPr>
        <p:sp>
          <p:nvSpPr>
            <p:cNvPr id="2325" name="Google Shape;2325;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70"/>
          <p:cNvGrpSpPr/>
          <p:nvPr/>
        </p:nvGrpSpPr>
        <p:grpSpPr>
          <a:xfrm rot="2144360">
            <a:off x="6402742" y="771277"/>
            <a:ext cx="2917746" cy="858762"/>
            <a:chOff x="2213250" y="202025"/>
            <a:chExt cx="1985150" cy="584300"/>
          </a:xfrm>
        </p:grpSpPr>
        <p:sp>
          <p:nvSpPr>
            <p:cNvPr id="2328" name="Google Shape;2328;p70"/>
            <p:cNvSpPr/>
            <p:nvPr/>
          </p:nvSpPr>
          <p:spPr>
            <a:xfrm>
              <a:off x="2213250" y="202025"/>
              <a:ext cx="1803650" cy="387625"/>
            </a:xfrm>
            <a:custGeom>
              <a:avLst/>
              <a:gdLst/>
              <a:ahLst/>
              <a:cxnLst/>
              <a:rect l="l" t="t" r="r" b="b"/>
              <a:pathLst>
                <a:path w="72146" h="15505" fill="none" extrusionOk="0">
                  <a:moveTo>
                    <a:pt x="1" y="1444"/>
                  </a:moveTo>
                  <a:cubicBezTo>
                    <a:pt x="733" y="2720"/>
                    <a:pt x="3955" y="4248"/>
                    <a:pt x="5566" y="5001"/>
                  </a:cubicBezTo>
                  <a:cubicBezTo>
                    <a:pt x="7826" y="6068"/>
                    <a:pt x="10253" y="6633"/>
                    <a:pt x="12513" y="7658"/>
                  </a:cubicBezTo>
                  <a:cubicBezTo>
                    <a:pt x="16593" y="9541"/>
                    <a:pt x="20422" y="10943"/>
                    <a:pt x="24774" y="12052"/>
                  </a:cubicBezTo>
                  <a:cubicBezTo>
                    <a:pt x="30047" y="13433"/>
                    <a:pt x="35424" y="13831"/>
                    <a:pt x="40885" y="14354"/>
                  </a:cubicBezTo>
                  <a:cubicBezTo>
                    <a:pt x="45614" y="14814"/>
                    <a:pt x="50343" y="15505"/>
                    <a:pt x="55030" y="14354"/>
                  </a:cubicBezTo>
                  <a:cubicBezTo>
                    <a:pt x="56871" y="13914"/>
                    <a:pt x="71999" y="10274"/>
                    <a:pt x="72145"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2280200" y="302450"/>
              <a:ext cx="190975" cy="218150"/>
            </a:xfrm>
            <a:custGeom>
              <a:avLst/>
              <a:gdLst/>
              <a:ahLst/>
              <a:cxnLst/>
              <a:rect l="l" t="t" r="r" b="b"/>
              <a:pathLst>
                <a:path w="7639" h="8726" fill="none" extrusionOk="0">
                  <a:moveTo>
                    <a:pt x="357" y="1"/>
                  </a:moveTo>
                  <a:cubicBezTo>
                    <a:pt x="1" y="2846"/>
                    <a:pt x="273" y="5922"/>
                    <a:pt x="357" y="8726"/>
                  </a:cubicBezTo>
                  <a:cubicBezTo>
                    <a:pt x="3244" y="7596"/>
                    <a:pt x="4437" y="3453"/>
                    <a:pt x="7638" y="2449"/>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2534950" y="418575"/>
              <a:ext cx="145975" cy="210825"/>
            </a:xfrm>
            <a:custGeom>
              <a:avLst/>
              <a:gdLst/>
              <a:ahLst/>
              <a:cxnLst/>
              <a:rect l="l" t="t" r="r" b="b"/>
              <a:pathLst>
                <a:path w="5839" h="8433" fill="none" extrusionOk="0">
                  <a:moveTo>
                    <a:pt x="1" y="1"/>
                  </a:moveTo>
                  <a:cubicBezTo>
                    <a:pt x="628" y="1423"/>
                    <a:pt x="1068" y="3223"/>
                    <a:pt x="1340" y="4813"/>
                  </a:cubicBezTo>
                  <a:cubicBezTo>
                    <a:pt x="1507" y="5880"/>
                    <a:pt x="1423" y="7617"/>
                    <a:pt x="1968" y="8433"/>
                  </a:cubicBezTo>
                  <a:cubicBezTo>
                    <a:pt x="3683" y="6592"/>
                    <a:pt x="4311" y="3579"/>
                    <a:pt x="5838" y="2009"/>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2795975" y="507500"/>
              <a:ext cx="160100" cy="226525"/>
            </a:xfrm>
            <a:custGeom>
              <a:avLst/>
              <a:gdLst/>
              <a:ahLst/>
              <a:cxnLst/>
              <a:rect l="l" t="t" r="r" b="b"/>
              <a:pathLst>
                <a:path w="6404" h="9061" fill="none" extrusionOk="0">
                  <a:moveTo>
                    <a:pt x="1" y="1"/>
                  </a:moveTo>
                  <a:cubicBezTo>
                    <a:pt x="126" y="1256"/>
                    <a:pt x="1382" y="3474"/>
                    <a:pt x="1612" y="5190"/>
                  </a:cubicBezTo>
                  <a:cubicBezTo>
                    <a:pt x="1800" y="6466"/>
                    <a:pt x="1612" y="7763"/>
                    <a:pt x="1758" y="9061"/>
                  </a:cubicBezTo>
                  <a:cubicBezTo>
                    <a:pt x="2700" y="8789"/>
                    <a:pt x="6320" y="2072"/>
                    <a:pt x="6403" y="111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052300" y="556675"/>
              <a:ext cx="177875" cy="223375"/>
            </a:xfrm>
            <a:custGeom>
              <a:avLst/>
              <a:gdLst/>
              <a:ahLst/>
              <a:cxnLst/>
              <a:rect l="l" t="t" r="r" b="b"/>
              <a:pathLst>
                <a:path w="7115" h="8935" fill="none" extrusionOk="0">
                  <a:moveTo>
                    <a:pt x="0" y="0"/>
                  </a:moveTo>
                  <a:cubicBezTo>
                    <a:pt x="670" y="1884"/>
                    <a:pt x="1695" y="3662"/>
                    <a:pt x="2239" y="5566"/>
                  </a:cubicBezTo>
                  <a:cubicBezTo>
                    <a:pt x="2427" y="6194"/>
                    <a:pt x="2804" y="8935"/>
                    <a:pt x="3557" y="8935"/>
                  </a:cubicBezTo>
                  <a:cubicBezTo>
                    <a:pt x="4541" y="8935"/>
                    <a:pt x="5064" y="4918"/>
                    <a:pt x="5315" y="4227"/>
                  </a:cubicBezTo>
                  <a:cubicBezTo>
                    <a:pt x="5754" y="2867"/>
                    <a:pt x="6424" y="1905"/>
                    <a:pt x="7114" y="67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0"/>
            <p:cNvSpPr/>
            <p:nvPr/>
          </p:nvSpPr>
          <p:spPr>
            <a:xfrm>
              <a:off x="3327425" y="573925"/>
              <a:ext cx="171600" cy="212400"/>
            </a:xfrm>
            <a:custGeom>
              <a:avLst/>
              <a:gdLst/>
              <a:ahLst/>
              <a:cxnLst/>
              <a:rect l="l" t="t" r="r" b="b"/>
              <a:pathLst>
                <a:path w="6864" h="8496" fill="none" extrusionOk="0">
                  <a:moveTo>
                    <a:pt x="1" y="168"/>
                  </a:moveTo>
                  <a:cubicBezTo>
                    <a:pt x="1026" y="1821"/>
                    <a:pt x="2072" y="3537"/>
                    <a:pt x="2930" y="5316"/>
                  </a:cubicBezTo>
                  <a:cubicBezTo>
                    <a:pt x="3412" y="6299"/>
                    <a:pt x="3579" y="7722"/>
                    <a:pt x="4207" y="8496"/>
                  </a:cubicBezTo>
                  <a:cubicBezTo>
                    <a:pt x="5002" y="6948"/>
                    <a:pt x="4918" y="5085"/>
                    <a:pt x="5420" y="3453"/>
                  </a:cubicBezTo>
                  <a:cubicBezTo>
                    <a:pt x="5776" y="2282"/>
                    <a:pt x="6404" y="1110"/>
                    <a:pt x="6864"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0"/>
            <p:cNvSpPr/>
            <p:nvPr/>
          </p:nvSpPr>
          <p:spPr>
            <a:xfrm>
              <a:off x="3975550" y="213000"/>
              <a:ext cx="222850" cy="206125"/>
            </a:xfrm>
            <a:custGeom>
              <a:avLst/>
              <a:gdLst/>
              <a:ahLst/>
              <a:cxnLst/>
              <a:rect l="l" t="t" r="r" b="b"/>
              <a:pathLst>
                <a:path w="8914" h="8245" fill="none" extrusionOk="0">
                  <a:moveTo>
                    <a:pt x="0" y="4750"/>
                  </a:moveTo>
                  <a:cubicBezTo>
                    <a:pt x="1130" y="5357"/>
                    <a:pt x="3683" y="5525"/>
                    <a:pt x="5252" y="6236"/>
                  </a:cubicBezTo>
                  <a:cubicBezTo>
                    <a:pt x="6424" y="6780"/>
                    <a:pt x="7449" y="7680"/>
                    <a:pt x="8600" y="8245"/>
                  </a:cubicBezTo>
                  <a:cubicBezTo>
                    <a:pt x="8914" y="7303"/>
                    <a:pt x="5252" y="607"/>
                    <a:pt x="4478"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0"/>
            <p:cNvSpPr/>
            <p:nvPr/>
          </p:nvSpPr>
          <p:spPr>
            <a:xfrm>
              <a:off x="3791950" y="381950"/>
              <a:ext cx="229125" cy="229150"/>
            </a:xfrm>
            <a:custGeom>
              <a:avLst/>
              <a:gdLst/>
              <a:ahLst/>
              <a:cxnLst/>
              <a:rect l="l" t="t" r="r" b="b"/>
              <a:pathLst>
                <a:path w="9165" h="9166" fill="none" extrusionOk="0">
                  <a:moveTo>
                    <a:pt x="0" y="3935"/>
                  </a:moveTo>
                  <a:cubicBezTo>
                    <a:pt x="1716" y="4981"/>
                    <a:pt x="3620" y="5713"/>
                    <a:pt x="5252" y="6864"/>
                  </a:cubicBezTo>
                  <a:cubicBezTo>
                    <a:pt x="5775" y="7220"/>
                    <a:pt x="7805" y="9166"/>
                    <a:pt x="8411" y="8663"/>
                  </a:cubicBezTo>
                  <a:cubicBezTo>
                    <a:pt x="9165" y="8036"/>
                    <a:pt x="7051" y="4583"/>
                    <a:pt x="6800" y="3893"/>
                  </a:cubicBezTo>
                  <a:cubicBezTo>
                    <a:pt x="6277" y="2533"/>
                    <a:pt x="6194" y="1382"/>
                    <a:pt x="5963"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0"/>
            <p:cNvSpPr/>
            <p:nvPr/>
          </p:nvSpPr>
          <p:spPr>
            <a:xfrm>
              <a:off x="3573800" y="509075"/>
              <a:ext cx="179975" cy="220775"/>
            </a:xfrm>
            <a:custGeom>
              <a:avLst/>
              <a:gdLst/>
              <a:ahLst/>
              <a:cxnLst/>
              <a:rect l="l" t="t" r="r" b="b"/>
              <a:pathLst>
                <a:path w="7199" h="8831" fill="none" extrusionOk="0">
                  <a:moveTo>
                    <a:pt x="1" y="2721"/>
                  </a:moveTo>
                  <a:cubicBezTo>
                    <a:pt x="1570" y="3871"/>
                    <a:pt x="3202" y="5064"/>
                    <a:pt x="4688" y="6382"/>
                  </a:cubicBezTo>
                  <a:cubicBezTo>
                    <a:pt x="5504" y="7094"/>
                    <a:pt x="6173" y="8349"/>
                    <a:pt x="7073" y="8830"/>
                  </a:cubicBezTo>
                  <a:cubicBezTo>
                    <a:pt x="7199" y="7135"/>
                    <a:pt x="6445" y="5399"/>
                    <a:pt x="6278" y="3725"/>
                  </a:cubicBezTo>
                  <a:cubicBezTo>
                    <a:pt x="6173" y="2511"/>
                    <a:pt x="6320" y="1193"/>
                    <a:pt x="6320"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70"/>
          <p:cNvGrpSpPr/>
          <p:nvPr/>
        </p:nvGrpSpPr>
        <p:grpSpPr>
          <a:xfrm>
            <a:off x="7772743" y="3884825"/>
            <a:ext cx="750477" cy="859522"/>
            <a:chOff x="4285225" y="592250"/>
            <a:chExt cx="987600" cy="1130950"/>
          </a:xfrm>
        </p:grpSpPr>
        <p:sp>
          <p:nvSpPr>
            <p:cNvPr id="2338" name="Google Shape;2338;p70"/>
            <p:cNvSpPr/>
            <p:nvPr/>
          </p:nvSpPr>
          <p:spPr>
            <a:xfrm>
              <a:off x="4729325" y="997650"/>
              <a:ext cx="304975" cy="454050"/>
            </a:xfrm>
            <a:custGeom>
              <a:avLst/>
              <a:gdLst/>
              <a:ahLst/>
              <a:cxnLst/>
              <a:rect l="l" t="t" r="r" b="b"/>
              <a:pathLst>
                <a:path w="12199" h="18162" fill="none" extrusionOk="0">
                  <a:moveTo>
                    <a:pt x="0" y="12575"/>
                  </a:moveTo>
                  <a:cubicBezTo>
                    <a:pt x="733" y="11383"/>
                    <a:pt x="1988" y="10336"/>
                    <a:pt x="2930" y="9311"/>
                  </a:cubicBezTo>
                  <a:cubicBezTo>
                    <a:pt x="4457" y="7721"/>
                    <a:pt x="5775" y="6152"/>
                    <a:pt x="7135" y="4457"/>
                  </a:cubicBezTo>
                  <a:cubicBezTo>
                    <a:pt x="8474" y="2783"/>
                    <a:pt x="10357" y="1611"/>
                    <a:pt x="11717" y="0"/>
                  </a:cubicBezTo>
                  <a:cubicBezTo>
                    <a:pt x="12199" y="1297"/>
                    <a:pt x="11697" y="3201"/>
                    <a:pt x="11508" y="4561"/>
                  </a:cubicBezTo>
                  <a:cubicBezTo>
                    <a:pt x="11257" y="6361"/>
                    <a:pt x="11153" y="8181"/>
                    <a:pt x="10881" y="9981"/>
                  </a:cubicBezTo>
                  <a:cubicBezTo>
                    <a:pt x="10483" y="12596"/>
                    <a:pt x="10692" y="15672"/>
                    <a:pt x="9855" y="18162"/>
                  </a:cubicBezTo>
                  <a:cubicBezTo>
                    <a:pt x="6675" y="16572"/>
                    <a:pt x="3474" y="13328"/>
                    <a:pt x="0" y="1282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0"/>
            <p:cNvSpPr/>
            <p:nvPr/>
          </p:nvSpPr>
          <p:spPr>
            <a:xfrm>
              <a:off x="5020150" y="1000775"/>
              <a:ext cx="250075" cy="36125"/>
            </a:xfrm>
            <a:custGeom>
              <a:avLst/>
              <a:gdLst/>
              <a:ahLst/>
              <a:cxnLst/>
              <a:rect l="l" t="t" r="r" b="b"/>
              <a:pathLst>
                <a:path w="10003" h="1445" fill="none" extrusionOk="0">
                  <a:moveTo>
                    <a:pt x="1" y="1"/>
                  </a:moveTo>
                  <a:cubicBezTo>
                    <a:pt x="942" y="147"/>
                    <a:pt x="9919" y="649"/>
                    <a:pt x="10002" y="1444"/>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0"/>
            <p:cNvSpPr/>
            <p:nvPr/>
          </p:nvSpPr>
          <p:spPr>
            <a:xfrm>
              <a:off x="4971500" y="1433375"/>
              <a:ext cx="245875" cy="40825"/>
            </a:xfrm>
            <a:custGeom>
              <a:avLst/>
              <a:gdLst/>
              <a:ahLst/>
              <a:cxnLst/>
              <a:rect l="l" t="t" r="r" b="b"/>
              <a:pathLst>
                <a:path w="9835" h="1633" fill="none" extrusionOk="0">
                  <a:moveTo>
                    <a:pt x="1" y="1068"/>
                  </a:moveTo>
                  <a:cubicBezTo>
                    <a:pt x="1424" y="0"/>
                    <a:pt x="4458" y="1277"/>
                    <a:pt x="6132" y="1256"/>
                  </a:cubicBezTo>
                  <a:cubicBezTo>
                    <a:pt x="7554" y="1235"/>
                    <a:pt x="8642" y="796"/>
                    <a:pt x="9835" y="163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0"/>
            <p:cNvSpPr/>
            <p:nvPr/>
          </p:nvSpPr>
          <p:spPr>
            <a:xfrm>
              <a:off x="5223125" y="1033725"/>
              <a:ext cx="49700" cy="436825"/>
            </a:xfrm>
            <a:custGeom>
              <a:avLst/>
              <a:gdLst/>
              <a:ahLst/>
              <a:cxnLst/>
              <a:rect l="l" t="t" r="r" b="b"/>
              <a:pathLst>
                <a:path w="1988" h="17473" fill="none" extrusionOk="0">
                  <a:moveTo>
                    <a:pt x="1925" y="1"/>
                  </a:moveTo>
                  <a:cubicBezTo>
                    <a:pt x="1444" y="2093"/>
                    <a:pt x="1925" y="4813"/>
                    <a:pt x="1904" y="6989"/>
                  </a:cubicBezTo>
                  <a:cubicBezTo>
                    <a:pt x="1841" y="9040"/>
                    <a:pt x="1988" y="10986"/>
                    <a:pt x="1674" y="13015"/>
                  </a:cubicBezTo>
                  <a:cubicBezTo>
                    <a:pt x="1402" y="14647"/>
                    <a:pt x="607" y="15966"/>
                    <a:pt x="230" y="17472"/>
                  </a:cubicBezTo>
                  <a:cubicBezTo>
                    <a:pt x="126" y="17409"/>
                    <a:pt x="84" y="17326"/>
                    <a:pt x="0" y="172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0"/>
            <p:cNvSpPr/>
            <p:nvPr/>
          </p:nvSpPr>
          <p:spPr>
            <a:xfrm>
              <a:off x="4637250" y="1319875"/>
              <a:ext cx="205600" cy="349450"/>
            </a:xfrm>
            <a:custGeom>
              <a:avLst/>
              <a:gdLst/>
              <a:ahLst/>
              <a:cxnLst/>
              <a:rect l="l" t="t" r="r" b="b"/>
              <a:pathLst>
                <a:path w="8224" h="13978" fill="none" extrusionOk="0">
                  <a:moveTo>
                    <a:pt x="3767" y="0"/>
                  </a:moveTo>
                  <a:cubicBezTo>
                    <a:pt x="3704" y="858"/>
                    <a:pt x="3223" y="1611"/>
                    <a:pt x="2825" y="2364"/>
                  </a:cubicBezTo>
                  <a:cubicBezTo>
                    <a:pt x="2030" y="3871"/>
                    <a:pt x="1612" y="5273"/>
                    <a:pt x="1193" y="6905"/>
                  </a:cubicBezTo>
                  <a:cubicBezTo>
                    <a:pt x="900" y="7993"/>
                    <a:pt x="649" y="9478"/>
                    <a:pt x="1" y="10420"/>
                  </a:cubicBezTo>
                  <a:cubicBezTo>
                    <a:pt x="1382" y="11466"/>
                    <a:pt x="3495" y="12031"/>
                    <a:pt x="5043" y="12784"/>
                  </a:cubicBezTo>
                  <a:cubicBezTo>
                    <a:pt x="5922" y="13224"/>
                    <a:pt x="7282" y="13977"/>
                    <a:pt x="8224" y="139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0"/>
            <p:cNvSpPr/>
            <p:nvPr/>
          </p:nvSpPr>
          <p:spPr>
            <a:xfrm>
              <a:off x="4852250" y="1456400"/>
              <a:ext cx="117725" cy="214475"/>
            </a:xfrm>
            <a:custGeom>
              <a:avLst/>
              <a:gdLst/>
              <a:ahLst/>
              <a:cxnLst/>
              <a:rect l="l" t="t" r="r" b="b"/>
              <a:pathLst>
                <a:path w="4709" h="8579" fill="none" extrusionOk="0">
                  <a:moveTo>
                    <a:pt x="4708" y="0"/>
                  </a:moveTo>
                  <a:cubicBezTo>
                    <a:pt x="3453" y="1883"/>
                    <a:pt x="2595" y="4101"/>
                    <a:pt x="1465" y="6068"/>
                  </a:cubicBezTo>
                  <a:cubicBezTo>
                    <a:pt x="1026" y="6821"/>
                    <a:pt x="649" y="8098"/>
                    <a:pt x="0" y="8579"/>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0"/>
            <p:cNvSpPr/>
            <p:nvPr/>
          </p:nvSpPr>
          <p:spPr>
            <a:xfrm>
              <a:off x="4836550" y="1675575"/>
              <a:ext cx="291400" cy="47625"/>
            </a:xfrm>
            <a:custGeom>
              <a:avLst/>
              <a:gdLst/>
              <a:ahLst/>
              <a:cxnLst/>
              <a:rect l="l" t="t" r="r" b="b"/>
              <a:pathLst>
                <a:path w="11656" h="1905" fill="none" extrusionOk="0">
                  <a:moveTo>
                    <a:pt x="1" y="0"/>
                  </a:moveTo>
                  <a:cubicBezTo>
                    <a:pt x="2470" y="544"/>
                    <a:pt x="5022" y="272"/>
                    <a:pt x="7533" y="837"/>
                  </a:cubicBezTo>
                  <a:cubicBezTo>
                    <a:pt x="8705" y="1088"/>
                    <a:pt x="10651" y="1904"/>
                    <a:pt x="11655" y="159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0"/>
            <p:cNvSpPr/>
            <p:nvPr/>
          </p:nvSpPr>
          <p:spPr>
            <a:xfrm>
              <a:off x="5124250" y="1474700"/>
              <a:ext cx="94175" cy="235425"/>
            </a:xfrm>
            <a:custGeom>
              <a:avLst/>
              <a:gdLst/>
              <a:ahLst/>
              <a:cxnLst/>
              <a:rect l="l" t="t" r="r" b="b"/>
              <a:pathLst>
                <a:path w="3767" h="9417" fill="none" extrusionOk="0">
                  <a:moveTo>
                    <a:pt x="3704" y="0"/>
                  </a:moveTo>
                  <a:cubicBezTo>
                    <a:pt x="3767" y="775"/>
                    <a:pt x="3160" y="1674"/>
                    <a:pt x="2867" y="2428"/>
                  </a:cubicBezTo>
                  <a:cubicBezTo>
                    <a:pt x="2386" y="3704"/>
                    <a:pt x="2114" y="5043"/>
                    <a:pt x="1570" y="6298"/>
                  </a:cubicBezTo>
                  <a:cubicBezTo>
                    <a:pt x="1256" y="7010"/>
                    <a:pt x="545" y="9228"/>
                    <a:pt x="1" y="94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0"/>
            <p:cNvSpPr/>
            <p:nvPr/>
          </p:nvSpPr>
          <p:spPr>
            <a:xfrm>
              <a:off x="4699500" y="1409300"/>
              <a:ext cx="127150" cy="239100"/>
            </a:xfrm>
            <a:custGeom>
              <a:avLst/>
              <a:gdLst/>
              <a:ahLst/>
              <a:cxnLst/>
              <a:rect l="l" t="t" r="r" b="b"/>
              <a:pathLst>
                <a:path w="5086" h="9564" fill="none" extrusionOk="0">
                  <a:moveTo>
                    <a:pt x="1" y="8308"/>
                  </a:moveTo>
                  <a:cubicBezTo>
                    <a:pt x="335" y="7261"/>
                    <a:pt x="1842" y="1"/>
                    <a:pt x="4290" y="2303"/>
                  </a:cubicBezTo>
                  <a:cubicBezTo>
                    <a:pt x="5085" y="3056"/>
                    <a:pt x="5001" y="5860"/>
                    <a:pt x="4729" y="6801"/>
                  </a:cubicBezTo>
                  <a:cubicBezTo>
                    <a:pt x="4457" y="7680"/>
                    <a:pt x="3997" y="8559"/>
                    <a:pt x="3558" y="9396"/>
                  </a:cubicBezTo>
                  <a:cubicBezTo>
                    <a:pt x="3683" y="9563"/>
                    <a:pt x="3704" y="9396"/>
                    <a:pt x="3788" y="941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0"/>
            <p:cNvSpPr/>
            <p:nvPr/>
          </p:nvSpPr>
          <p:spPr>
            <a:xfrm>
              <a:off x="4768025" y="1048900"/>
              <a:ext cx="84250" cy="143875"/>
            </a:xfrm>
            <a:custGeom>
              <a:avLst/>
              <a:gdLst/>
              <a:ahLst/>
              <a:cxnLst/>
              <a:rect l="l" t="t" r="r" b="b"/>
              <a:pathLst>
                <a:path w="3370" h="5755" fill="none" extrusionOk="0">
                  <a:moveTo>
                    <a:pt x="1" y="1"/>
                  </a:moveTo>
                  <a:cubicBezTo>
                    <a:pt x="566" y="1235"/>
                    <a:pt x="1444" y="2386"/>
                    <a:pt x="2114" y="3579"/>
                  </a:cubicBezTo>
                  <a:cubicBezTo>
                    <a:pt x="2491" y="4227"/>
                    <a:pt x="2804" y="5357"/>
                    <a:pt x="3369" y="5755"/>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0"/>
            <p:cNvSpPr/>
            <p:nvPr/>
          </p:nvSpPr>
          <p:spPr>
            <a:xfrm>
              <a:off x="4763325" y="1007050"/>
              <a:ext cx="147000" cy="107775"/>
            </a:xfrm>
            <a:custGeom>
              <a:avLst/>
              <a:gdLst/>
              <a:ahLst/>
              <a:cxnLst/>
              <a:rect l="l" t="t" r="r" b="b"/>
              <a:pathLst>
                <a:path w="5880" h="4311" fill="none" extrusionOk="0">
                  <a:moveTo>
                    <a:pt x="0" y="1549"/>
                  </a:moveTo>
                  <a:cubicBezTo>
                    <a:pt x="356" y="1235"/>
                    <a:pt x="2448" y="1"/>
                    <a:pt x="2909" y="63"/>
                  </a:cubicBezTo>
                  <a:cubicBezTo>
                    <a:pt x="3557" y="126"/>
                    <a:pt x="3662" y="649"/>
                    <a:pt x="3976" y="1214"/>
                  </a:cubicBezTo>
                  <a:cubicBezTo>
                    <a:pt x="4583" y="2260"/>
                    <a:pt x="4980" y="3516"/>
                    <a:pt x="5880" y="4290"/>
                  </a:cubicBezTo>
                  <a:cubicBezTo>
                    <a:pt x="5775" y="4311"/>
                    <a:pt x="5650" y="4290"/>
                    <a:pt x="5566" y="420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0"/>
            <p:cNvSpPr/>
            <p:nvPr/>
          </p:nvSpPr>
          <p:spPr>
            <a:xfrm>
              <a:off x="4637775" y="592250"/>
              <a:ext cx="276225" cy="444650"/>
            </a:xfrm>
            <a:custGeom>
              <a:avLst/>
              <a:gdLst/>
              <a:ahLst/>
              <a:cxnLst/>
              <a:rect l="l" t="t" r="r" b="b"/>
              <a:pathLst>
                <a:path w="11049" h="17786" fill="none" extrusionOk="0">
                  <a:moveTo>
                    <a:pt x="4729" y="16802"/>
                  </a:moveTo>
                  <a:cubicBezTo>
                    <a:pt x="3913" y="16446"/>
                    <a:pt x="3432" y="15421"/>
                    <a:pt x="2825" y="14793"/>
                  </a:cubicBezTo>
                  <a:cubicBezTo>
                    <a:pt x="1884" y="13789"/>
                    <a:pt x="628" y="12847"/>
                    <a:pt x="231" y="11466"/>
                  </a:cubicBezTo>
                  <a:cubicBezTo>
                    <a:pt x="1" y="10692"/>
                    <a:pt x="63" y="8746"/>
                    <a:pt x="1151" y="8537"/>
                  </a:cubicBezTo>
                  <a:cubicBezTo>
                    <a:pt x="1988" y="8391"/>
                    <a:pt x="3097" y="9646"/>
                    <a:pt x="3307" y="10274"/>
                  </a:cubicBezTo>
                  <a:cubicBezTo>
                    <a:pt x="2051" y="8977"/>
                    <a:pt x="1423" y="6759"/>
                    <a:pt x="1800" y="5001"/>
                  </a:cubicBezTo>
                  <a:cubicBezTo>
                    <a:pt x="2051" y="3976"/>
                    <a:pt x="2993" y="2574"/>
                    <a:pt x="3955" y="3850"/>
                  </a:cubicBezTo>
                  <a:cubicBezTo>
                    <a:pt x="3976" y="2448"/>
                    <a:pt x="4311" y="0"/>
                    <a:pt x="6340" y="691"/>
                  </a:cubicBezTo>
                  <a:cubicBezTo>
                    <a:pt x="7931" y="1235"/>
                    <a:pt x="8328" y="3662"/>
                    <a:pt x="8119" y="5127"/>
                  </a:cubicBezTo>
                  <a:cubicBezTo>
                    <a:pt x="8475" y="3871"/>
                    <a:pt x="10462" y="5712"/>
                    <a:pt x="10672" y="6361"/>
                  </a:cubicBezTo>
                  <a:cubicBezTo>
                    <a:pt x="11048" y="7512"/>
                    <a:pt x="10211" y="9269"/>
                    <a:pt x="9040" y="9688"/>
                  </a:cubicBezTo>
                  <a:cubicBezTo>
                    <a:pt x="10588" y="9918"/>
                    <a:pt x="10755" y="11592"/>
                    <a:pt x="9646" y="12513"/>
                  </a:cubicBezTo>
                  <a:cubicBezTo>
                    <a:pt x="9249" y="12847"/>
                    <a:pt x="8475" y="12847"/>
                    <a:pt x="8182" y="13182"/>
                  </a:cubicBezTo>
                  <a:cubicBezTo>
                    <a:pt x="7847" y="13580"/>
                    <a:pt x="8161" y="13789"/>
                    <a:pt x="7973" y="14270"/>
                  </a:cubicBezTo>
                  <a:cubicBezTo>
                    <a:pt x="7721" y="14919"/>
                    <a:pt x="5776" y="17785"/>
                    <a:pt x="5064" y="1671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0"/>
            <p:cNvSpPr/>
            <p:nvPr/>
          </p:nvSpPr>
          <p:spPr>
            <a:xfrm>
              <a:off x="4285225" y="690575"/>
              <a:ext cx="354675" cy="216600"/>
            </a:xfrm>
            <a:custGeom>
              <a:avLst/>
              <a:gdLst/>
              <a:ahLst/>
              <a:cxnLst/>
              <a:rect l="l" t="t" r="r" b="b"/>
              <a:pathLst>
                <a:path w="14187" h="8664" fill="none" extrusionOk="0">
                  <a:moveTo>
                    <a:pt x="10776" y="3223"/>
                  </a:moveTo>
                  <a:cubicBezTo>
                    <a:pt x="9730" y="1800"/>
                    <a:pt x="8307" y="126"/>
                    <a:pt x="6340" y="64"/>
                  </a:cubicBezTo>
                  <a:cubicBezTo>
                    <a:pt x="4875" y="1"/>
                    <a:pt x="3536" y="1570"/>
                    <a:pt x="5336" y="2386"/>
                  </a:cubicBezTo>
                  <a:cubicBezTo>
                    <a:pt x="4457" y="1884"/>
                    <a:pt x="3034" y="733"/>
                    <a:pt x="1967" y="1361"/>
                  </a:cubicBezTo>
                  <a:cubicBezTo>
                    <a:pt x="1151" y="1842"/>
                    <a:pt x="1088" y="2993"/>
                    <a:pt x="1758" y="3537"/>
                  </a:cubicBezTo>
                  <a:cubicBezTo>
                    <a:pt x="398" y="2826"/>
                    <a:pt x="0" y="4583"/>
                    <a:pt x="565" y="5462"/>
                  </a:cubicBezTo>
                  <a:cubicBezTo>
                    <a:pt x="1088" y="6278"/>
                    <a:pt x="3181" y="8182"/>
                    <a:pt x="3913" y="6613"/>
                  </a:cubicBezTo>
                  <a:cubicBezTo>
                    <a:pt x="4896" y="7743"/>
                    <a:pt x="8997" y="8663"/>
                    <a:pt x="8746" y="6173"/>
                  </a:cubicBezTo>
                  <a:cubicBezTo>
                    <a:pt x="9416" y="6676"/>
                    <a:pt x="11592" y="7324"/>
                    <a:pt x="11634" y="5964"/>
                  </a:cubicBezTo>
                  <a:cubicBezTo>
                    <a:pt x="14186" y="5985"/>
                    <a:pt x="11989" y="3872"/>
                    <a:pt x="11069" y="3244"/>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70"/>
          <p:cNvGrpSpPr/>
          <p:nvPr/>
        </p:nvGrpSpPr>
        <p:grpSpPr>
          <a:xfrm>
            <a:off x="324550" y="1522775"/>
            <a:ext cx="671650" cy="465050"/>
            <a:chOff x="2751525" y="1095450"/>
            <a:chExt cx="671650" cy="465050"/>
          </a:xfrm>
        </p:grpSpPr>
        <p:sp>
          <p:nvSpPr>
            <p:cNvPr id="2352" name="Google Shape;2352;p70"/>
            <p:cNvSpPr/>
            <p:nvPr/>
          </p:nvSpPr>
          <p:spPr>
            <a:xfrm>
              <a:off x="2751525" y="1095450"/>
              <a:ext cx="671650" cy="410650"/>
            </a:xfrm>
            <a:custGeom>
              <a:avLst/>
              <a:gdLst/>
              <a:ahLst/>
              <a:cxnLst/>
              <a:rect l="l" t="t" r="r" b="b"/>
              <a:pathLst>
                <a:path w="26866" h="16426" fill="none" extrusionOk="0">
                  <a:moveTo>
                    <a:pt x="2741" y="16091"/>
                  </a:moveTo>
                  <a:cubicBezTo>
                    <a:pt x="1193" y="14647"/>
                    <a:pt x="0" y="12869"/>
                    <a:pt x="2595" y="11069"/>
                  </a:cubicBezTo>
                  <a:cubicBezTo>
                    <a:pt x="3662" y="10337"/>
                    <a:pt x="5022" y="10253"/>
                    <a:pt x="6214" y="10567"/>
                  </a:cubicBezTo>
                  <a:cubicBezTo>
                    <a:pt x="5691" y="8684"/>
                    <a:pt x="5440" y="7722"/>
                    <a:pt x="6298" y="5964"/>
                  </a:cubicBezTo>
                  <a:cubicBezTo>
                    <a:pt x="7219" y="4081"/>
                    <a:pt x="8976" y="2491"/>
                    <a:pt x="10985" y="1758"/>
                  </a:cubicBezTo>
                  <a:cubicBezTo>
                    <a:pt x="15630" y="1"/>
                    <a:pt x="16990" y="2951"/>
                    <a:pt x="18936" y="6529"/>
                  </a:cubicBezTo>
                  <a:cubicBezTo>
                    <a:pt x="19605" y="3704"/>
                    <a:pt x="23581" y="2072"/>
                    <a:pt x="25234" y="5148"/>
                  </a:cubicBezTo>
                  <a:cubicBezTo>
                    <a:pt x="26866" y="8182"/>
                    <a:pt x="24209" y="11718"/>
                    <a:pt x="21028" y="12116"/>
                  </a:cubicBezTo>
                  <a:cubicBezTo>
                    <a:pt x="19585" y="12283"/>
                    <a:pt x="18706" y="12157"/>
                    <a:pt x="17199" y="12701"/>
                  </a:cubicBezTo>
                  <a:cubicBezTo>
                    <a:pt x="15588" y="13287"/>
                    <a:pt x="13914" y="13999"/>
                    <a:pt x="12261" y="14522"/>
                  </a:cubicBezTo>
                  <a:cubicBezTo>
                    <a:pt x="9981" y="15212"/>
                    <a:pt x="6235" y="16426"/>
                    <a:pt x="3892" y="16217"/>
                  </a:cubicBezTo>
                  <a:cubicBezTo>
                    <a:pt x="3494" y="16196"/>
                    <a:pt x="3055" y="16217"/>
                    <a:pt x="2616" y="16196"/>
                  </a:cubicBezTo>
                  <a:cubicBezTo>
                    <a:pt x="2406" y="15777"/>
                    <a:pt x="2155" y="15380"/>
                    <a:pt x="2092" y="1494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0"/>
            <p:cNvSpPr/>
            <p:nvPr/>
          </p:nvSpPr>
          <p:spPr>
            <a:xfrm>
              <a:off x="2889600" y="1425525"/>
              <a:ext cx="174225" cy="134975"/>
            </a:xfrm>
            <a:custGeom>
              <a:avLst/>
              <a:gdLst/>
              <a:ahLst/>
              <a:cxnLst/>
              <a:rect l="l" t="t" r="r" b="b"/>
              <a:pathLst>
                <a:path w="6969" h="5399" fill="none" extrusionOk="0">
                  <a:moveTo>
                    <a:pt x="1256" y="4813"/>
                  </a:moveTo>
                  <a:cubicBezTo>
                    <a:pt x="775" y="3558"/>
                    <a:pt x="1" y="2198"/>
                    <a:pt x="1905" y="733"/>
                  </a:cubicBezTo>
                  <a:cubicBezTo>
                    <a:pt x="2867" y="1"/>
                    <a:pt x="4730" y="419"/>
                    <a:pt x="5295" y="1277"/>
                  </a:cubicBezTo>
                  <a:cubicBezTo>
                    <a:pt x="6968" y="3830"/>
                    <a:pt x="2826" y="5399"/>
                    <a:pt x="1152" y="4834"/>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0"/>
            <p:cNvSpPr/>
            <p:nvPr/>
          </p:nvSpPr>
          <p:spPr>
            <a:xfrm>
              <a:off x="3125525" y="1316200"/>
              <a:ext cx="204550" cy="179975"/>
            </a:xfrm>
            <a:custGeom>
              <a:avLst/>
              <a:gdLst/>
              <a:ahLst/>
              <a:cxnLst/>
              <a:rect l="l" t="t" r="r" b="b"/>
              <a:pathLst>
                <a:path w="8182" h="7199" fill="none" extrusionOk="0">
                  <a:moveTo>
                    <a:pt x="1507" y="5231"/>
                  </a:moveTo>
                  <a:cubicBezTo>
                    <a:pt x="628" y="4227"/>
                    <a:pt x="461" y="4123"/>
                    <a:pt x="0" y="2867"/>
                  </a:cubicBezTo>
                  <a:cubicBezTo>
                    <a:pt x="942" y="921"/>
                    <a:pt x="1674" y="503"/>
                    <a:pt x="2951" y="314"/>
                  </a:cubicBezTo>
                  <a:cubicBezTo>
                    <a:pt x="5231" y="1"/>
                    <a:pt x="5378" y="1005"/>
                    <a:pt x="6110" y="1988"/>
                  </a:cubicBezTo>
                  <a:cubicBezTo>
                    <a:pt x="8182" y="4687"/>
                    <a:pt x="2825" y="7198"/>
                    <a:pt x="1444" y="500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0"/>
            <p:cNvSpPr/>
            <p:nvPr/>
          </p:nvSpPr>
          <p:spPr>
            <a:xfrm>
              <a:off x="2907400" y="1182300"/>
              <a:ext cx="274125" cy="190950"/>
            </a:xfrm>
            <a:custGeom>
              <a:avLst/>
              <a:gdLst/>
              <a:ahLst/>
              <a:cxnLst/>
              <a:rect l="l" t="t" r="r" b="b"/>
              <a:pathLst>
                <a:path w="10965" h="7638" fill="none" extrusionOk="0">
                  <a:moveTo>
                    <a:pt x="1821" y="7240"/>
                  </a:moveTo>
                  <a:cubicBezTo>
                    <a:pt x="3160" y="6089"/>
                    <a:pt x="5252" y="5566"/>
                    <a:pt x="6821" y="4917"/>
                  </a:cubicBezTo>
                  <a:cubicBezTo>
                    <a:pt x="7365" y="4687"/>
                    <a:pt x="9249" y="4122"/>
                    <a:pt x="9562" y="3662"/>
                  </a:cubicBezTo>
                  <a:cubicBezTo>
                    <a:pt x="10964" y="1611"/>
                    <a:pt x="7282" y="0"/>
                    <a:pt x="5608" y="84"/>
                  </a:cubicBezTo>
                  <a:cubicBezTo>
                    <a:pt x="3411" y="188"/>
                    <a:pt x="1737" y="2009"/>
                    <a:pt x="963" y="3892"/>
                  </a:cubicBezTo>
                  <a:cubicBezTo>
                    <a:pt x="691" y="4541"/>
                    <a:pt x="0" y="6486"/>
                    <a:pt x="900" y="7093"/>
                  </a:cubicBezTo>
                  <a:cubicBezTo>
                    <a:pt x="1716" y="7637"/>
                    <a:pt x="3097" y="6403"/>
                    <a:pt x="4018" y="6696"/>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70"/>
          <p:cNvSpPr/>
          <p:nvPr/>
        </p:nvSpPr>
        <p:spPr>
          <a:xfrm rot="2107339">
            <a:off x="3263849" y="2193874"/>
            <a:ext cx="95227" cy="89512"/>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0"/>
          <p:cNvSpPr/>
          <p:nvPr/>
        </p:nvSpPr>
        <p:spPr>
          <a:xfrm rot="8100000">
            <a:off x="3263841" y="3013845"/>
            <a:ext cx="95233" cy="89517"/>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0"/>
          <p:cNvSpPr/>
          <p:nvPr/>
        </p:nvSpPr>
        <p:spPr>
          <a:xfrm rot="-2873938">
            <a:off x="3263841" y="3570420"/>
            <a:ext cx="95233" cy="89517"/>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0"/>
          <p:cNvSpPr txBox="1"/>
          <p:nvPr/>
        </p:nvSpPr>
        <p:spPr>
          <a:xfrm rot="1371735">
            <a:off x="5131668" y="1756249"/>
            <a:ext cx="845523" cy="64655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5"/>
                </a:solidFill>
                <a:latin typeface="Gaegu"/>
                <a:ea typeface="Gaegu"/>
                <a:cs typeface="Gaegu"/>
                <a:sym typeface="Gaegu"/>
              </a:rPr>
              <a:t>Hi!</a:t>
            </a:r>
            <a:endParaRPr sz="3000" b="1">
              <a:solidFill>
                <a:schemeClr val="accent5"/>
              </a:solidFill>
              <a:latin typeface="Gaegu"/>
              <a:ea typeface="Gaegu"/>
              <a:cs typeface="Gaegu"/>
              <a:sym typeface="Gaegu"/>
            </a:endParaRPr>
          </a:p>
        </p:txBody>
      </p:sp>
      <p:sp>
        <p:nvSpPr>
          <p:cNvPr id="4" name="Google Shape;655;p37">
            <a:extLst>
              <a:ext uri="{FF2B5EF4-FFF2-40B4-BE49-F238E27FC236}">
                <a16:creationId xmlns:a16="http://schemas.microsoft.com/office/drawing/2014/main" id="{AA61E146-9533-7A5B-41B0-80EC3D69B11D}"/>
              </a:ext>
            </a:extLst>
          </p:cNvPr>
          <p:cNvSpPr txBox="1">
            <a:spLocks/>
          </p:cNvSpPr>
          <p:nvPr/>
        </p:nvSpPr>
        <p:spPr>
          <a:xfrm flipH="1">
            <a:off x="3690262" y="2240571"/>
            <a:ext cx="119478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6000" dirty="0">
                <a:solidFill>
                  <a:schemeClr val="bg2"/>
                </a:solidFill>
                <a:latin typeface="Times New Roman" panose="02020603050405020304" pitchFamily="18" charset="0"/>
                <a:cs typeface="Times New Roman" panose="02020603050405020304" pitchFamily="18" charset="0"/>
              </a:rPr>
              <a:t>01.</a:t>
            </a:r>
          </a:p>
        </p:txBody>
      </p:sp>
      <p:sp>
        <p:nvSpPr>
          <p:cNvPr id="5" name="Google Shape;658;p37">
            <a:extLst>
              <a:ext uri="{FF2B5EF4-FFF2-40B4-BE49-F238E27FC236}">
                <a16:creationId xmlns:a16="http://schemas.microsoft.com/office/drawing/2014/main" id="{671619C2-3D8F-EF81-3F2C-BFB9DA2D06BA}"/>
              </a:ext>
            </a:extLst>
          </p:cNvPr>
          <p:cNvSpPr txBox="1">
            <a:spLocks/>
          </p:cNvSpPr>
          <p:nvPr/>
        </p:nvSpPr>
        <p:spPr>
          <a:xfrm flipH="1">
            <a:off x="2925932" y="2904945"/>
            <a:ext cx="2943600" cy="8714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3200" b="1" dirty="0">
                <a:latin typeface="Times New Roman" panose="02020603050405020304" pitchFamily="18" charset="0"/>
                <a:cs typeface="Times New Roman" panose="02020603050405020304" pitchFamily="18" charset="0"/>
              </a:rPr>
              <a:t>Lập phương trình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46"/>
          <p:cNvGrpSpPr/>
          <p:nvPr/>
        </p:nvGrpSpPr>
        <p:grpSpPr>
          <a:xfrm rot="-512821">
            <a:off x="3335360" y="770855"/>
            <a:ext cx="1298629" cy="1289079"/>
            <a:chOff x="5030925" y="3821825"/>
            <a:chExt cx="1128675" cy="1120375"/>
          </a:xfrm>
        </p:grpSpPr>
        <p:sp>
          <p:nvSpPr>
            <p:cNvPr id="870" name="Google Shape;870;p46"/>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46"/>
          <p:cNvPicPr preferRelativeResize="0"/>
          <p:nvPr/>
        </p:nvPicPr>
        <p:blipFill>
          <a:blip r:embed="rId3"/>
          <a:srcRect l="5848" r="5848"/>
          <a:stretch/>
        </p:blipFill>
        <p:spPr>
          <a:xfrm flipH="1">
            <a:off x="651612" y="794775"/>
            <a:ext cx="3018050" cy="3417773"/>
          </a:xfrm>
          <a:prstGeom prst="rect">
            <a:avLst/>
          </a:prstGeom>
          <a:noFill/>
          <a:ln>
            <a:noFill/>
          </a:ln>
        </p:spPr>
      </p:pic>
      <p:grpSp>
        <p:nvGrpSpPr>
          <p:cNvPr id="877" name="Google Shape;877;p46"/>
          <p:cNvGrpSpPr/>
          <p:nvPr/>
        </p:nvGrpSpPr>
        <p:grpSpPr>
          <a:xfrm>
            <a:off x="511425" y="707300"/>
            <a:ext cx="3298425" cy="3682225"/>
            <a:chOff x="511425" y="859700"/>
            <a:chExt cx="3298425" cy="3682225"/>
          </a:xfrm>
        </p:grpSpPr>
        <p:sp>
          <p:nvSpPr>
            <p:cNvPr id="878"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6"/>
          <p:cNvGrpSpPr/>
          <p:nvPr/>
        </p:nvGrpSpPr>
        <p:grpSpPr>
          <a:xfrm rot="3599956">
            <a:off x="2972528" y="1163478"/>
            <a:ext cx="419925" cy="222725"/>
            <a:chOff x="2951412" y="1320981"/>
            <a:chExt cx="419934" cy="222729"/>
          </a:xfrm>
        </p:grpSpPr>
        <p:sp>
          <p:nvSpPr>
            <p:cNvPr id="88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a:off x="2688800" y="1888251"/>
            <a:ext cx="130588" cy="194506"/>
            <a:chOff x="2540775" y="2709726"/>
            <a:chExt cx="130588" cy="194506"/>
          </a:xfrm>
        </p:grpSpPr>
        <p:sp>
          <p:nvSpPr>
            <p:cNvPr id="887" name="Google Shape;887;p46"/>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922DE22-0FB9-1FE0-40DA-B7E8D57F3347}"/>
              </a:ext>
            </a:extLst>
          </p:cNvPr>
          <p:cNvSpPr txBox="1"/>
          <p:nvPr/>
        </p:nvSpPr>
        <p:spPr>
          <a:xfrm>
            <a:off x="4090089" y="1157304"/>
            <a:ext cx="4774122" cy="1446550"/>
          </a:xfrm>
          <a:prstGeom prst="rect">
            <a:avLst/>
          </a:prstGeom>
          <a:noFill/>
        </p:spPr>
        <p:txBody>
          <a:bodyPr wrap="square">
            <a:spAutoFit/>
          </a:bodyPr>
          <a:lstStyle/>
          <a:p>
            <a:pPr algn="ctr"/>
            <a:r>
              <a:rPr lang="en" sz="4400" b="1" i="1" dirty="0">
                <a:solidFill>
                  <a:srgbClr val="00B050"/>
                </a:solidFill>
                <a:latin typeface="Times New Roman" panose="02020603050405020304" pitchFamily="18" charset="0"/>
                <a:cs typeface="Times New Roman" panose="02020603050405020304" pitchFamily="18" charset="0"/>
              </a:rPr>
              <a:t>HOẠT ĐỘNG NHÓM (5 phút)</a:t>
            </a:r>
            <a:endParaRPr lang="en-US" sz="4400" i="1" dirty="0">
              <a:solidFill>
                <a:srgbClr val="00B050"/>
              </a:solidFill>
            </a:endParaRPr>
          </a:p>
        </p:txBody>
      </p:sp>
      <p:sp>
        <p:nvSpPr>
          <p:cNvPr id="2" name="文本框 16">
            <a:extLst>
              <a:ext uri="{FF2B5EF4-FFF2-40B4-BE49-F238E27FC236}">
                <a16:creationId xmlns:a16="http://schemas.microsoft.com/office/drawing/2014/main" id="{8D92A73F-2877-0274-1E15-70F7E0ACEE83}"/>
              </a:ext>
            </a:extLst>
          </p:cNvPr>
          <p:cNvSpPr txBox="1">
            <a:spLocks noChangeArrowheads="1"/>
          </p:cNvSpPr>
          <p:nvPr/>
        </p:nvSpPr>
        <p:spPr bwMode="auto">
          <a:xfrm>
            <a:off x="4468377" y="2724173"/>
            <a:ext cx="253847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Thảo</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luận</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16">
            <a:extLst>
              <a:ext uri="{FF2B5EF4-FFF2-40B4-BE49-F238E27FC236}">
                <a16:creationId xmlns:a16="http://schemas.microsoft.com/office/drawing/2014/main" id="{53BB75E9-4430-60EF-4915-9E778DF2AD7E}"/>
              </a:ext>
            </a:extLst>
          </p:cNvPr>
          <p:cNvSpPr txBox="1">
            <a:spLocks noChangeArrowheads="1"/>
          </p:cNvSpPr>
          <p:nvPr/>
        </p:nvSpPr>
        <p:spPr bwMode="auto">
          <a:xfrm>
            <a:off x="4468377" y="3204304"/>
            <a:ext cx="449487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Hoàn</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thành</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phiếu</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học</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tập</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
        <p:nvSpPr>
          <p:cNvPr id="4" name="文本框 16">
            <a:extLst>
              <a:ext uri="{FF2B5EF4-FFF2-40B4-BE49-F238E27FC236}">
                <a16:creationId xmlns:a16="http://schemas.microsoft.com/office/drawing/2014/main" id="{D03DC059-C83C-ED06-190E-3DB0961D28FE}"/>
              </a:ext>
            </a:extLst>
          </p:cNvPr>
          <p:cNvSpPr txBox="1">
            <a:spLocks noChangeArrowheads="1"/>
          </p:cNvSpPr>
          <p:nvPr/>
        </p:nvSpPr>
        <p:spPr bwMode="auto">
          <a:xfrm>
            <a:off x="4437517" y="3732417"/>
            <a:ext cx="401754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Trình</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bày</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ngẫu</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nhiên</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1112196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8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38000">
                                          <p:cBhvr additive="base">
                                            <p:cTn id="12" dur="500" fill="hold"/>
                                            <p:tgtEl>
                                              <p:spTgt spid="3"/>
                                            </p:tgtEl>
                                            <p:attrNameLst>
                                              <p:attrName>ppt_x</p:attrName>
                                            </p:attrNameLst>
                                          </p:cBhvr>
                                          <p:tavLst>
                                            <p:tav tm="0">
                                              <p:val>
                                                <p:strVal val="0-#ppt_w/2"/>
                                              </p:val>
                                            </p:tav>
                                            <p:tav tm="100000">
                                              <p:val>
                                                <p:strVal val="#ppt_x"/>
                                              </p:val>
                                            </p:tav>
                                          </p:tavLst>
                                        </p:anim>
                                        <p:anim calcmode="lin" valueType="num" p14:bounceEnd="38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8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38000">
                                          <p:cBhvr additive="base">
                                            <p:cTn id="17" dur="5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97757D3-D178-0A68-1802-6CA871800CCF}"/>
              </a:ext>
            </a:extLst>
          </p:cNvPr>
          <p:cNvGraphicFramePr>
            <a:graphicFrameLocks noGrp="1"/>
          </p:cNvGraphicFramePr>
          <p:nvPr>
            <p:extLst>
              <p:ext uri="{D42A27DB-BD31-4B8C-83A1-F6EECF244321}">
                <p14:modId xmlns:p14="http://schemas.microsoft.com/office/powerpoint/2010/main" val="1726122863"/>
              </p:ext>
            </p:extLst>
          </p:nvPr>
        </p:nvGraphicFramePr>
        <p:xfrm>
          <a:off x="659219" y="646077"/>
          <a:ext cx="7995684" cy="3657600"/>
        </p:xfrm>
        <a:graphic>
          <a:graphicData uri="http://schemas.openxmlformats.org/drawingml/2006/table">
            <a:tbl>
              <a:tblPr firstRow="1" bandRow="1">
                <a:tableStyleId>{4B061065-EB31-4510-986E-063C7E918EFA}</a:tableStyleId>
              </a:tblPr>
              <a:tblGrid>
                <a:gridCol w="7995684">
                  <a:extLst>
                    <a:ext uri="{9D8B030D-6E8A-4147-A177-3AD203B41FA5}">
                      <a16:colId xmlns:a16="http://schemas.microsoft.com/office/drawing/2014/main" val="1496433798"/>
                    </a:ext>
                  </a:extLst>
                </a:gridCol>
              </a:tblGrid>
              <a:tr h="370840">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PHIẾU HỌC TẬP</a:t>
                      </a:r>
                    </a:p>
                  </a:txBody>
                  <a:tcPr>
                    <a:solidFill>
                      <a:schemeClr val="bg2"/>
                    </a:solidFill>
                  </a:tcPr>
                </a:tc>
                <a:extLst>
                  <a:ext uri="{0D108BD9-81ED-4DB2-BD59-A6C34878D82A}">
                    <a16:rowId xmlns:a16="http://schemas.microsoft.com/office/drawing/2014/main" val="2674376115"/>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1. </a:t>
                      </a:r>
                      <a:r>
                        <a:rPr lang="vi-VN" sz="2400" dirty="0">
                          <a:solidFill>
                            <a:schemeClr val="tx1"/>
                          </a:solidFill>
                          <a:latin typeface="Times New Roman" panose="02020603050405020304" pitchFamily="18" charset="0"/>
                          <a:cs typeface="Times New Roman" panose="02020603050405020304" pitchFamily="18" charset="0"/>
                        </a:rPr>
                        <a:t>Viết phương trình chữ của phản ứng hóa học xảy ra giữa khí h</a:t>
                      </a:r>
                      <a:r>
                        <a:rPr lang="en-US" sz="2400" dirty="0" err="1">
                          <a:solidFill>
                            <a:schemeClr val="tx1"/>
                          </a:solidFill>
                          <a:latin typeface="Times New Roman" panose="02020603050405020304" pitchFamily="18" charset="0"/>
                          <a:cs typeface="Times New Roman" panose="02020603050405020304" pitchFamily="18" charset="0"/>
                        </a:rPr>
                        <a:t>ydrogen</a:t>
                      </a:r>
                      <a:r>
                        <a:rPr lang="vi-VN" sz="2400" dirty="0">
                          <a:solidFill>
                            <a:schemeClr val="tx1"/>
                          </a:solidFill>
                          <a:latin typeface="Times New Roman" panose="02020603050405020304" pitchFamily="18" charset="0"/>
                          <a:cs typeface="Times New Roman" panose="02020603050405020304" pitchFamily="18" charset="0"/>
                        </a:rPr>
                        <a:t> và khí ox</a:t>
                      </a:r>
                      <a:r>
                        <a:rPr lang="en-US" sz="2400" dirty="0" err="1">
                          <a:solidFill>
                            <a:schemeClr val="tx1"/>
                          </a:solidFill>
                          <a:latin typeface="Times New Roman" panose="02020603050405020304" pitchFamily="18" charset="0"/>
                          <a:cs typeface="Times New Roman" panose="02020603050405020304" pitchFamily="18" charset="0"/>
                        </a:rPr>
                        <a:t>ygen</a:t>
                      </a:r>
                      <a:r>
                        <a:rPr lang="vi-VN" sz="2400" dirty="0">
                          <a:solidFill>
                            <a:schemeClr val="tx1"/>
                          </a:solidFill>
                          <a:latin typeface="Times New Roman" panose="02020603050405020304" pitchFamily="18" charset="0"/>
                          <a:cs typeface="Times New Roman" panose="02020603050405020304" pitchFamily="18" charset="0"/>
                        </a:rPr>
                        <a:t> tạo ra nước.</a:t>
                      </a:r>
                    </a:p>
                  </a:txBody>
                  <a:tcPr>
                    <a:solidFill>
                      <a:schemeClr val="bg2"/>
                    </a:solidFill>
                  </a:tcPr>
                </a:tc>
                <a:extLst>
                  <a:ext uri="{0D108BD9-81ED-4DB2-BD59-A6C34878D82A}">
                    <a16:rowId xmlns:a16="http://schemas.microsoft.com/office/drawing/2014/main" val="3375772314"/>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2. </a:t>
                      </a:r>
                      <a:r>
                        <a:rPr lang="vi-VN" sz="2400" dirty="0">
                          <a:solidFill>
                            <a:schemeClr val="tx1"/>
                          </a:solidFill>
                          <a:latin typeface="Times New Roman" panose="02020603050405020304" pitchFamily="18" charset="0"/>
                          <a:cs typeface="Times New Roman" panose="02020603050405020304" pitchFamily="18" charset="0"/>
                        </a:rPr>
                        <a:t>Hãy thay tên các chất trong phương trình chữ ở câu 1 bằng công thức hóa học để biểu diễn sơ đồ phản ứng.</a:t>
                      </a:r>
                    </a:p>
                  </a:txBody>
                  <a:tcPr>
                    <a:solidFill>
                      <a:schemeClr val="bg2"/>
                    </a:solidFill>
                  </a:tcPr>
                </a:tc>
                <a:extLst>
                  <a:ext uri="{0D108BD9-81ED-4DB2-BD59-A6C34878D82A}">
                    <a16:rowId xmlns:a16="http://schemas.microsoft.com/office/drawing/2014/main" val="2527249094"/>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3. </a:t>
                      </a:r>
                    </a:p>
                    <a:p>
                      <a:r>
                        <a:rPr lang="en-US" sz="2400" dirty="0">
                          <a:solidFill>
                            <a:schemeClr val="tx1"/>
                          </a:solidFill>
                          <a:latin typeface="Times New Roman" panose="02020603050405020304" pitchFamily="18" charset="0"/>
                          <a:cs typeface="Times New Roman" panose="02020603050405020304" pitchFamily="18" charset="0"/>
                        </a:rPr>
                        <a:t>a.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a:t>
                      </a:r>
                      <a:r>
                        <a:rPr lang="en-US" sz="2400" dirty="0">
                          <a:solidFill>
                            <a:schemeClr val="tx1"/>
                          </a:solidFill>
                          <a:latin typeface="Times New Roman" panose="02020603050405020304" pitchFamily="18" charset="0"/>
                          <a:cs typeface="Times New Roman" panose="02020603050405020304" pitchFamily="18" charset="0"/>
                        </a:rPr>
                        <a:t> ở 2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cân</a:t>
                      </a:r>
                      <a:endParaRPr lang="en-US" sz="2400" dirty="0">
                        <a:solidFill>
                          <a:schemeClr val="tx1"/>
                        </a:solidFill>
                        <a:latin typeface="Times New Roman" panose="02020603050405020304" pitchFamily="18" charset="0"/>
                        <a:cs typeface="Times New Roman" panose="02020603050405020304" pitchFamily="18" charset="0"/>
                      </a:endParaRPr>
                    </a:p>
                    <a:p>
                      <a:r>
                        <a:rPr lang="vi-VN" sz="2400" dirty="0">
                          <a:solidFill>
                            <a:schemeClr val="tx1"/>
                          </a:solidFill>
                          <a:latin typeface="Times New Roman" panose="02020603050405020304" pitchFamily="18" charset="0"/>
                          <a:cs typeface="Times New Roman" panose="02020603050405020304" pitchFamily="18" charset="0"/>
                        </a:rPr>
                        <a:t>b. Vì sao cân nghiêng về phía B </a:t>
                      </a:r>
                    </a:p>
                    <a:p>
                      <a:r>
                        <a:rPr lang="vi-VN" sz="2400" dirty="0">
                          <a:solidFill>
                            <a:schemeClr val="tx1"/>
                          </a:solidFill>
                          <a:latin typeface="Times New Roman" panose="02020603050405020304" pitchFamily="18" charset="0"/>
                          <a:cs typeface="Times New Roman" panose="02020603050405020304" pitchFamily="18" charset="0"/>
                        </a:rPr>
                        <a:t>c. Sử dụng dữ kiện sau, hãy tìm cách để cân được cân bằng </a:t>
                      </a:r>
                    </a:p>
                  </a:txBody>
                  <a:tcPr>
                    <a:solidFill>
                      <a:schemeClr val="bg2"/>
                    </a:solidFill>
                  </a:tcPr>
                </a:tc>
                <a:extLst>
                  <a:ext uri="{0D108BD9-81ED-4DB2-BD59-A6C34878D82A}">
                    <a16:rowId xmlns:a16="http://schemas.microsoft.com/office/drawing/2014/main" val="221802737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DCF3DB-4CF3-B46A-C27F-A47B879DA4B5}"/>
              </a:ext>
            </a:extLst>
          </p:cNvPr>
          <p:cNvSpPr txBox="1"/>
          <p:nvPr/>
        </p:nvSpPr>
        <p:spPr>
          <a:xfrm>
            <a:off x="914399" y="1220885"/>
            <a:ext cx="7347098" cy="1277273"/>
          </a:xfrm>
          <a:prstGeom prst="rect">
            <a:avLst/>
          </a:prstGeom>
          <a:noFill/>
        </p:spPr>
        <p:txBody>
          <a:bodyPr wrap="square">
            <a:spAutoFit/>
          </a:bodyPr>
          <a:lstStyle/>
          <a:p>
            <a:pPr marL="190500" marR="0">
              <a:spcBef>
                <a:spcPts val="0"/>
              </a:spcBef>
              <a:spcAft>
                <a:spcPts val="600"/>
              </a:spcAft>
            </a:pPr>
            <a:r>
              <a:rPr lang="en-US" sz="2400" dirty="0">
                <a:solidFill>
                  <a:schemeClr val="bg2"/>
                </a:solidFill>
                <a:effectLst/>
                <a:latin typeface="Times New Roman" panose="02020603050405020304" pitchFamily="18" charset="0"/>
                <a:ea typeface="Times New Roman" panose="02020603050405020304" pitchFamily="18" charset="0"/>
              </a:rPr>
              <a:t>1. </a:t>
            </a:r>
            <a:r>
              <a:rPr lang="vi-VN" sz="2400" dirty="0">
                <a:solidFill>
                  <a:schemeClr val="bg2"/>
                </a:solidFill>
                <a:effectLst/>
                <a:latin typeface="Times New Roman" panose="02020603050405020304" pitchFamily="18" charset="0"/>
                <a:ea typeface="Times New Roman" panose="02020603050405020304" pitchFamily="18" charset="0"/>
              </a:rPr>
              <a:t>Phản ứng hoá học giữa khí oxygen và khí hydrogen được biểu diễn bằng phương trình chữ như sau :</a:t>
            </a:r>
            <a:endParaRPr lang="en-US" sz="2400" dirty="0">
              <a:solidFill>
                <a:schemeClr val="bg2"/>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2212975" algn="l"/>
              </a:tabLst>
            </a:pPr>
            <a:r>
              <a:rPr lang="vi-VN" sz="2400" dirty="0">
                <a:solidFill>
                  <a:schemeClr val="bg2"/>
                </a:solidFill>
                <a:effectLst/>
                <a:latin typeface="Times New Roman" panose="02020603050405020304" pitchFamily="18" charset="0"/>
                <a:ea typeface="Times New Roman" panose="02020603050405020304" pitchFamily="18" charset="0"/>
              </a:rPr>
              <a:t>Khí hydrogen + Khí oxygen	</a:t>
            </a:r>
            <a:r>
              <a:rPr lang="vi-VN"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2400" dirty="0">
                <a:solidFill>
                  <a:schemeClr val="bg2"/>
                </a:solidFill>
                <a:effectLst/>
                <a:latin typeface="Times New Roman" panose="02020603050405020304" pitchFamily="18" charset="0"/>
                <a:ea typeface="Times New Roman" panose="02020603050405020304" pitchFamily="18" charset="0"/>
              </a:rPr>
              <a:t> Nước.</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461CBEA-BD2C-8D9B-FC0D-2BCD6D92DFDB}"/>
              </a:ext>
            </a:extLst>
          </p:cNvPr>
          <p:cNvSpPr txBox="1"/>
          <p:nvPr/>
        </p:nvSpPr>
        <p:spPr>
          <a:xfrm>
            <a:off x="914400" y="2651984"/>
            <a:ext cx="7038753" cy="1179234"/>
          </a:xfrm>
          <a:prstGeom prst="rect">
            <a:avLst/>
          </a:prstGeom>
          <a:noFill/>
        </p:spPr>
        <p:txBody>
          <a:bodyPr wrap="square">
            <a:spAutoFit/>
          </a:bodyPr>
          <a:lstStyle/>
          <a:p>
            <a:pPr marL="2565400" marR="0" indent="-2374900">
              <a:lnSpc>
                <a:spcPct val="157000"/>
              </a:lnSpc>
              <a:spcBef>
                <a:spcPts val="0"/>
              </a:spcBef>
              <a:spcAft>
                <a:spcPts val="600"/>
              </a:spcAft>
            </a:pPr>
            <a:r>
              <a:rPr lang="en-US" sz="2400" dirty="0">
                <a:solidFill>
                  <a:schemeClr val="bg2"/>
                </a:solidFill>
                <a:effectLst/>
                <a:latin typeface="Times New Roman" panose="02020603050405020304" pitchFamily="18" charset="0"/>
                <a:ea typeface="Times New Roman" panose="02020603050405020304" pitchFamily="18" charset="0"/>
              </a:rPr>
              <a:t>2. </a:t>
            </a:r>
            <a:r>
              <a:rPr lang="vi-VN" sz="2400" dirty="0">
                <a:solidFill>
                  <a:schemeClr val="bg2"/>
                </a:solidFill>
                <a:effectLst/>
                <a:latin typeface="Times New Roman" panose="02020603050405020304" pitchFamily="18" charset="0"/>
                <a:ea typeface="Times New Roman" panose="02020603050405020304" pitchFamily="18" charset="0"/>
              </a:rPr>
              <a:t>Thay tên các chất bằng công thức hoá học, được sơ đồ</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của</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phản</a:t>
            </a:r>
            <a:r>
              <a:rPr lang="en-US" sz="2400" dirty="0">
                <a:solidFill>
                  <a:schemeClr val="bg2"/>
                </a:solidFill>
                <a:effectLst/>
                <a:latin typeface="Times New Roman" panose="02020603050405020304" pitchFamily="18" charset="0"/>
                <a:ea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rPr>
              <a:t>ứng</a:t>
            </a:r>
            <a:r>
              <a:rPr lang="en-US"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rPr>
              <a:t>H</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 </a:t>
            </a:r>
            <a:r>
              <a:rPr lang="en-US" sz="2400" dirty="0">
                <a:solidFill>
                  <a:schemeClr val="bg2"/>
                </a:solidFill>
                <a:effectLst/>
                <a:latin typeface="Times New Roman" panose="02020603050405020304" pitchFamily="18" charset="0"/>
                <a:ea typeface="Times New Roman" panose="02020603050405020304" pitchFamily="18" charset="0"/>
              </a:rPr>
              <a:t>O</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2400" dirty="0">
                <a:solidFill>
                  <a:schemeClr val="bg2"/>
                </a:solidFill>
                <a:effectLst/>
                <a:latin typeface="Times New Roman" panose="02020603050405020304" pitchFamily="18" charset="0"/>
                <a:ea typeface="Times New Roman" panose="02020603050405020304" pitchFamily="18" charset="0"/>
              </a:rPr>
              <a:t> H</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O</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268A5B5-CB39-4784-8128-FF87520061E6}"/>
              </a:ext>
            </a:extLst>
          </p:cNvPr>
          <p:cNvSpPr txBox="1"/>
          <p:nvPr/>
        </p:nvSpPr>
        <p:spPr>
          <a:xfrm>
            <a:off x="3902149" y="682307"/>
            <a:ext cx="1626781"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0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SzPts val="990"/>
              <a:buNone/>
            </a:pPr>
            <a:r>
              <a:rPr lang="en" b="1" dirty="0">
                <a:solidFill>
                  <a:srgbClr val="FF0000"/>
                </a:solidFill>
                <a:latin typeface="Times New Roman" panose="02020603050405020304" pitchFamily="18" charset="0"/>
                <a:cs typeface="Times New Roman" panose="02020603050405020304" pitchFamily="18" charset="0"/>
              </a:rPr>
              <a:t>MỤC TIÊU BÀI HỌC</a:t>
            </a:r>
            <a:endParaRPr dirty="0"/>
          </a:p>
        </p:txBody>
      </p:sp>
      <p:sp>
        <p:nvSpPr>
          <p:cNvPr id="646" name="Google Shape;646;p36"/>
          <p:cNvSpPr txBox="1">
            <a:spLocks noGrp="1"/>
          </p:cNvSpPr>
          <p:nvPr>
            <p:ph type="body" idx="1"/>
          </p:nvPr>
        </p:nvSpPr>
        <p:spPr>
          <a:xfrm>
            <a:off x="547350" y="1133505"/>
            <a:ext cx="7952700" cy="3416400"/>
          </a:xfrm>
          <a:prstGeom prst="rect">
            <a:avLst/>
          </a:prstGeom>
        </p:spPr>
        <p:txBody>
          <a:bodyPr spcFirstLastPara="1" wrap="square" lIns="91425" tIns="91425" rIns="91425" bIns="91425" anchor="t" anchorCtr="0">
            <a:noAutofit/>
          </a:bodyPr>
          <a:lstStyle/>
          <a:p>
            <a:pPr marL="342900" marR="0" lvl="0" indent="-342900" algn="just">
              <a:lnSpc>
                <a:spcPct val="115000"/>
              </a:lnSpc>
              <a:spcBef>
                <a:spcPts val="0"/>
              </a:spcBef>
              <a:spcAft>
                <a:spcPts val="0"/>
              </a:spcAft>
              <a:buClr>
                <a:srgbClr val="1E788D"/>
              </a:buClr>
              <a:buSzPts val="1100"/>
              <a:buFont typeface="Arial" panose="020B0604020202020204" pitchFamily="34" charset="0"/>
              <a:buChar char="■"/>
              <a:tabLst>
                <a:tab pos="60198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Tiến hành được thí nghiệm để chứng minh: trong phản ứng hoá học kh</a:t>
            </a: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i lượng được bảo toàn.</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1E788D"/>
              </a:buClr>
              <a:buSzPts val="1100"/>
              <a:buFont typeface="Arial" panose="020B0604020202020204" pitchFamily="34" charset="0"/>
              <a:buChar char="■"/>
              <a:tabLst>
                <a:tab pos="60198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Phát bi</a:t>
            </a: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u được định luật bảo toàn khối lượng.</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1E788D"/>
              </a:buClr>
              <a:buSzPts val="1100"/>
              <a:buFont typeface="Arial" panose="020B0604020202020204" pitchFamily="34" charset="0"/>
              <a:buChar char="■"/>
              <a:tabLst>
                <a:tab pos="60198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Nêu được khái niệm phương trình hoá học và các bước lập phương trình hoá học.</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Clr>
                <a:srgbClr val="1E788D"/>
              </a:buClr>
              <a:buSzPts val="1100"/>
              <a:buFont typeface="Arial" panose="020B0604020202020204" pitchFamily="34" charset="0"/>
              <a:buChar char="■"/>
              <a:tabLst>
                <a:tab pos="60198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Trình bày được ý nghĩa của phương trình hoá học.</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1500"/>
              </a:spcAft>
              <a:buClr>
                <a:srgbClr val="1E788D"/>
              </a:buClr>
              <a:buSzPts val="1100"/>
              <a:buFont typeface="Arial" panose="020B0604020202020204" pitchFamily="34" charset="0"/>
              <a:buChar char="■"/>
              <a:tabLst>
                <a:tab pos="613410" algn="l"/>
              </a:tabLst>
            </a:pP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Lập được sơ đ</a:t>
            </a: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 phản ứng hoá học dạng chữ và phương trình hoá học (dùng công thức hoá học) của một sỗ phản ứng hoá học cụ thể.</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a:p>
            <a:pPr marL="0" lvl="0" indent="0" algn="l" rtl="0">
              <a:lnSpc>
                <a:spcPct val="50000"/>
              </a:lnSpc>
              <a:spcBef>
                <a:spcPts val="0"/>
              </a:spcBef>
              <a:spcAft>
                <a:spcPts val="0"/>
              </a:spcAft>
              <a:buNone/>
            </a:pPr>
            <a:endParaRPr sz="1600" dirty="0">
              <a:solidFill>
                <a:schemeClr val="bg2"/>
              </a:solidFill>
              <a:latin typeface="Times New Roman" panose="02020603050405020304" pitchFamily="18" charset="0"/>
              <a:cs typeface="Times New Roman" panose="02020603050405020304" pitchFamily="18" charset="0"/>
            </a:endParaRPr>
          </a:p>
          <a:p>
            <a:pPr marL="0" lvl="0" indent="0" algn="l" rtl="0">
              <a:lnSpc>
                <a:spcPct val="50000"/>
              </a:lnSpc>
              <a:spcBef>
                <a:spcPts val="0"/>
              </a:spcBef>
              <a:spcAft>
                <a:spcPts val="0"/>
              </a:spcAft>
              <a:buNone/>
            </a:pPr>
            <a:endParaRPr sz="16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6">
                                            <p:txEl>
                                              <p:pRg st="0" end="0"/>
                                            </p:txEl>
                                          </p:spTgt>
                                        </p:tgtEl>
                                        <p:attrNameLst>
                                          <p:attrName>style.visibility</p:attrName>
                                        </p:attrNameLst>
                                      </p:cBhvr>
                                      <p:to>
                                        <p:strVal val="visible"/>
                                      </p:to>
                                    </p:set>
                                    <p:animEffect transition="in" filter="fade">
                                      <p:cBhvr>
                                        <p:cTn id="7" dur="1000"/>
                                        <p:tgtEl>
                                          <p:spTgt spid="646">
                                            <p:txEl>
                                              <p:pRg st="0" end="0"/>
                                            </p:txEl>
                                          </p:spTgt>
                                        </p:tgtEl>
                                      </p:cBhvr>
                                    </p:animEffect>
                                    <p:anim calcmode="lin" valueType="num">
                                      <p:cBhvr>
                                        <p:cTn id="8" dur="1000" fill="hold"/>
                                        <p:tgtEl>
                                          <p:spTgt spid="6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6">
                                            <p:txEl>
                                              <p:pRg st="1" end="1"/>
                                            </p:txEl>
                                          </p:spTgt>
                                        </p:tgtEl>
                                        <p:attrNameLst>
                                          <p:attrName>style.visibility</p:attrName>
                                        </p:attrNameLst>
                                      </p:cBhvr>
                                      <p:to>
                                        <p:strVal val="visible"/>
                                      </p:to>
                                    </p:set>
                                    <p:animEffect transition="in" filter="fade">
                                      <p:cBhvr>
                                        <p:cTn id="14" dur="1000"/>
                                        <p:tgtEl>
                                          <p:spTgt spid="646">
                                            <p:txEl>
                                              <p:pRg st="1" end="1"/>
                                            </p:txEl>
                                          </p:spTgt>
                                        </p:tgtEl>
                                      </p:cBhvr>
                                    </p:animEffect>
                                    <p:anim calcmode="lin" valueType="num">
                                      <p:cBhvr>
                                        <p:cTn id="15" dur="1000" fill="hold"/>
                                        <p:tgtEl>
                                          <p:spTgt spid="64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6">
                                            <p:txEl>
                                              <p:pRg st="2" end="2"/>
                                            </p:txEl>
                                          </p:spTgt>
                                        </p:tgtEl>
                                        <p:attrNameLst>
                                          <p:attrName>style.visibility</p:attrName>
                                        </p:attrNameLst>
                                      </p:cBhvr>
                                      <p:to>
                                        <p:strVal val="visible"/>
                                      </p:to>
                                    </p:set>
                                    <p:animEffect transition="in" filter="fade">
                                      <p:cBhvr>
                                        <p:cTn id="21" dur="1000"/>
                                        <p:tgtEl>
                                          <p:spTgt spid="646">
                                            <p:txEl>
                                              <p:pRg st="2" end="2"/>
                                            </p:txEl>
                                          </p:spTgt>
                                        </p:tgtEl>
                                      </p:cBhvr>
                                    </p:animEffect>
                                    <p:anim calcmode="lin" valueType="num">
                                      <p:cBhvr>
                                        <p:cTn id="22" dur="1000" fill="hold"/>
                                        <p:tgtEl>
                                          <p:spTgt spid="64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6">
                                            <p:txEl>
                                              <p:pRg st="3" end="3"/>
                                            </p:txEl>
                                          </p:spTgt>
                                        </p:tgtEl>
                                        <p:attrNameLst>
                                          <p:attrName>style.visibility</p:attrName>
                                        </p:attrNameLst>
                                      </p:cBhvr>
                                      <p:to>
                                        <p:strVal val="visible"/>
                                      </p:to>
                                    </p:set>
                                    <p:animEffect transition="in" filter="fade">
                                      <p:cBhvr>
                                        <p:cTn id="28" dur="1000"/>
                                        <p:tgtEl>
                                          <p:spTgt spid="646">
                                            <p:txEl>
                                              <p:pRg st="3" end="3"/>
                                            </p:txEl>
                                          </p:spTgt>
                                        </p:tgtEl>
                                      </p:cBhvr>
                                    </p:animEffect>
                                    <p:anim calcmode="lin" valueType="num">
                                      <p:cBhvr>
                                        <p:cTn id="29" dur="1000" fill="hold"/>
                                        <p:tgtEl>
                                          <p:spTgt spid="64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46">
                                            <p:txEl>
                                              <p:pRg st="4" end="4"/>
                                            </p:txEl>
                                          </p:spTgt>
                                        </p:tgtEl>
                                        <p:attrNameLst>
                                          <p:attrName>style.visibility</p:attrName>
                                        </p:attrNameLst>
                                      </p:cBhvr>
                                      <p:to>
                                        <p:strVal val="visible"/>
                                      </p:to>
                                    </p:set>
                                    <p:animEffect transition="in" filter="fade">
                                      <p:cBhvr>
                                        <p:cTn id="35" dur="1000"/>
                                        <p:tgtEl>
                                          <p:spTgt spid="646">
                                            <p:txEl>
                                              <p:pRg st="4" end="4"/>
                                            </p:txEl>
                                          </p:spTgt>
                                        </p:tgtEl>
                                      </p:cBhvr>
                                    </p:animEffect>
                                    <p:anim calcmode="lin" valueType="num">
                                      <p:cBhvr>
                                        <p:cTn id="36" dur="1000" fill="hold"/>
                                        <p:tgtEl>
                                          <p:spTgt spid="64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4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1FBC11-B139-F9DF-C966-9DEF23471A4E}"/>
              </a:ext>
            </a:extLst>
          </p:cNvPr>
          <p:cNvGrpSpPr/>
          <p:nvPr/>
        </p:nvGrpSpPr>
        <p:grpSpPr>
          <a:xfrm>
            <a:off x="4072397" y="0"/>
            <a:ext cx="4135938" cy="3879799"/>
            <a:chOff x="8909240" y="2666673"/>
            <a:chExt cx="3152161" cy="3562281"/>
          </a:xfrm>
        </p:grpSpPr>
        <p:grpSp>
          <p:nvGrpSpPr>
            <p:cNvPr id="3" name="Group 2">
              <a:extLst>
                <a:ext uri="{FF2B5EF4-FFF2-40B4-BE49-F238E27FC236}">
                  <a16:creationId xmlns:a16="http://schemas.microsoft.com/office/drawing/2014/main" id="{C2D06212-FBDF-129C-0151-90D08B131FF7}"/>
                </a:ext>
              </a:extLst>
            </p:cNvPr>
            <p:cNvGrpSpPr/>
            <p:nvPr/>
          </p:nvGrpSpPr>
          <p:grpSpPr>
            <a:xfrm>
              <a:off x="8909240" y="2666673"/>
              <a:ext cx="3152161" cy="3192829"/>
              <a:chOff x="1373188" y="-1095375"/>
              <a:chExt cx="6343650" cy="6707188"/>
            </a:xfrm>
          </p:grpSpPr>
          <p:grpSp>
            <p:nvGrpSpPr>
              <p:cNvPr id="6" name="Group 38">
                <a:extLst>
                  <a:ext uri="{FF2B5EF4-FFF2-40B4-BE49-F238E27FC236}">
                    <a16:creationId xmlns:a16="http://schemas.microsoft.com/office/drawing/2014/main" id="{1A67F4D2-409B-907F-5E5B-FFE007F86754}"/>
                  </a:ext>
                </a:extLst>
              </p:cNvPr>
              <p:cNvGrpSpPr>
                <a:grpSpLocks/>
              </p:cNvGrpSpPr>
              <p:nvPr/>
            </p:nvGrpSpPr>
            <p:grpSpPr bwMode="auto">
              <a:xfrm>
                <a:off x="4159250" y="-1095375"/>
                <a:ext cx="681038" cy="4948238"/>
                <a:chOff x="2804" y="316"/>
                <a:chExt cx="429" cy="3117"/>
              </a:xfrm>
            </p:grpSpPr>
            <p:grpSp>
              <p:nvGrpSpPr>
                <p:cNvPr id="51" name="Group 39">
                  <a:extLst>
                    <a:ext uri="{FF2B5EF4-FFF2-40B4-BE49-F238E27FC236}">
                      <a16:creationId xmlns:a16="http://schemas.microsoft.com/office/drawing/2014/main" id="{4DD20207-EE8E-E97A-1109-806E7D3B4437}"/>
                    </a:ext>
                  </a:extLst>
                </p:cNvPr>
                <p:cNvGrpSpPr>
                  <a:grpSpLocks/>
                </p:cNvGrpSpPr>
                <p:nvPr/>
              </p:nvGrpSpPr>
              <p:grpSpPr bwMode="auto">
                <a:xfrm>
                  <a:off x="2804" y="316"/>
                  <a:ext cx="429" cy="3117"/>
                  <a:chOff x="2365" y="316"/>
                  <a:chExt cx="429" cy="3117"/>
                </a:xfrm>
              </p:grpSpPr>
              <p:sp>
                <p:nvSpPr>
                  <p:cNvPr id="53" name="Freeform 40">
                    <a:extLst>
                      <a:ext uri="{FF2B5EF4-FFF2-40B4-BE49-F238E27FC236}">
                        <a16:creationId xmlns:a16="http://schemas.microsoft.com/office/drawing/2014/main" id="{D41745CD-381C-71C9-435D-DB61CA6FC095}"/>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54" name="Freeform 41">
                    <a:extLst>
                      <a:ext uri="{FF2B5EF4-FFF2-40B4-BE49-F238E27FC236}">
                        <a16:creationId xmlns:a16="http://schemas.microsoft.com/office/drawing/2014/main" id="{424739D3-C7AD-955A-8852-DDF4866432ED}"/>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grpSp>
            <p:sp>
              <p:nvSpPr>
                <p:cNvPr id="52" name="Oval 42">
                  <a:extLst>
                    <a:ext uri="{FF2B5EF4-FFF2-40B4-BE49-F238E27FC236}">
                      <a16:creationId xmlns:a16="http://schemas.microsoft.com/office/drawing/2014/main" id="{DC4B258C-316C-13A2-5A8A-AA0FFF6B4345}"/>
                    </a:ext>
                  </a:extLst>
                </p:cNvPr>
                <p:cNvSpPr>
                  <a:spLocks noChangeArrowheads="1"/>
                </p:cNvSpPr>
                <p:nvPr/>
              </p:nvSpPr>
              <p:spPr bwMode="auto">
                <a:xfrm>
                  <a:off x="2959" y="1814"/>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EE38DA07-186C-007B-3E31-8221665EE422}"/>
                  </a:ext>
                </a:extLst>
              </p:cNvPr>
              <p:cNvGrpSpPr/>
              <p:nvPr/>
            </p:nvGrpSpPr>
            <p:grpSpPr>
              <a:xfrm>
                <a:off x="1373188" y="555625"/>
                <a:ext cx="6343650" cy="5056188"/>
                <a:chOff x="1373188" y="555625"/>
                <a:chExt cx="6343650" cy="5056188"/>
              </a:xfrm>
            </p:grpSpPr>
            <p:grpSp>
              <p:nvGrpSpPr>
                <p:cNvPr id="8" name="Group 2">
                  <a:extLst>
                    <a:ext uri="{FF2B5EF4-FFF2-40B4-BE49-F238E27FC236}">
                      <a16:creationId xmlns:a16="http://schemas.microsoft.com/office/drawing/2014/main" id="{8E614257-AB5E-CDDC-3A38-462D2D254DC0}"/>
                    </a:ext>
                  </a:extLst>
                </p:cNvPr>
                <p:cNvGrpSpPr>
                  <a:grpSpLocks/>
                </p:cNvGrpSpPr>
                <p:nvPr/>
              </p:nvGrpSpPr>
              <p:grpSpPr bwMode="auto">
                <a:xfrm>
                  <a:off x="1373188" y="1236663"/>
                  <a:ext cx="2384425" cy="4264025"/>
                  <a:chOff x="643" y="1002"/>
                  <a:chExt cx="1502" cy="2686"/>
                </a:xfrm>
              </p:grpSpPr>
              <p:sp>
                <p:nvSpPr>
                  <p:cNvPr id="38" name="Rectangle 3">
                    <a:extLst>
                      <a:ext uri="{FF2B5EF4-FFF2-40B4-BE49-F238E27FC236}">
                        <a16:creationId xmlns:a16="http://schemas.microsoft.com/office/drawing/2014/main" id="{4EE3108F-B7CD-ED38-6B61-0F355315CA4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39" name="Rectangle 4">
                    <a:extLst>
                      <a:ext uri="{FF2B5EF4-FFF2-40B4-BE49-F238E27FC236}">
                        <a16:creationId xmlns:a16="http://schemas.microsoft.com/office/drawing/2014/main" id="{F028724E-9443-7F4F-8A47-C37CD43B4189}"/>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40" name="Rectangle 5">
                    <a:extLst>
                      <a:ext uri="{FF2B5EF4-FFF2-40B4-BE49-F238E27FC236}">
                        <a16:creationId xmlns:a16="http://schemas.microsoft.com/office/drawing/2014/main" id="{92D76806-9CBD-335E-488A-00172E981A6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41" name="Freeform 6">
                    <a:extLst>
                      <a:ext uri="{FF2B5EF4-FFF2-40B4-BE49-F238E27FC236}">
                        <a16:creationId xmlns:a16="http://schemas.microsoft.com/office/drawing/2014/main" id="{A5C6682E-503F-509F-9144-A4B2D0B2A9F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2" name="Freeform 7">
                    <a:extLst>
                      <a:ext uri="{FF2B5EF4-FFF2-40B4-BE49-F238E27FC236}">
                        <a16:creationId xmlns:a16="http://schemas.microsoft.com/office/drawing/2014/main" id="{FF22BC7C-2D58-AD54-B065-FDD9BBD1F5F1}"/>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3" name="Freeform 8">
                    <a:extLst>
                      <a:ext uri="{FF2B5EF4-FFF2-40B4-BE49-F238E27FC236}">
                        <a16:creationId xmlns:a16="http://schemas.microsoft.com/office/drawing/2014/main" id="{2A11B411-41D3-9FB4-2E91-B6ED096BB5AC}"/>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4" name="Freeform 9">
                    <a:extLst>
                      <a:ext uri="{FF2B5EF4-FFF2-40B4-BE49-F238E27FC236}">
                        <a16:creationId xmlns:a16="http://schemas.microsoft.com/office/drawing/2014/main" id="{97467858-EB88-FF02-0489-2990FDF75FF2}"/>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5" name="Freeform 10">
                    <a:extLst>
                      <a:ext uri="{FF2B5EF4-FFF2-40B4-BE49-F238E27FC236}">
                        <a16:creationId xmlns:a16="http://schemas.microsoft.com/office/drawing/2014/main" id="{813BD3CE-CF44-BBEC-D76E-8866C468CEE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6" name="Freeform 11">
                    <a:extLst>
                      <a:ext uri="{FF2B5EF4-FFF2-40B4-BE49-F238E27FC236}">
                        <a16:creationId xmlns:a16="http://schemas.microsoft.com/office/drawing/2014/main" id="{0818D2F2-5DAC-8375-F7AA-0BE0B91C864D}"/>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47" name="Oval 12">
                    <a:extLst>
                      <a:ext uri="{FF2B5EF4-FFF2-40B4-BE49-F238E27FC236}">
                        <a16:creationId xmlns:a16="http://schemas.microsoft.com/office/drawing/2014/main" id="{B2C3126A-1CB3-7506-98EA-73B9F191C6F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48" name="Oval 13">
                    <a:extLst>
                      <a:ext uri="{FF2B5EF4-FFF2-40B4-BE49-F238E27FC236}">
                        <a16:creationId xmlns:a16="http://schemas.microsoft.com/office/drawing/2014/main" id="{98E8885B-3C2B-F9BA-55F5-2C6B99722AB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49" name="Oval 14">
                    <a:extLst>
                      <a:ext uri="{FF2B5EF4-FFF2-40B4-BE49-F238E27FC236}">
                        <a16:creationId xmlns:a16="http://schemas.microsoft.com/office/drawing/2014/main" id="{23B872B3-29B7-3BD0-D87E-BA2D3B0259F2}"/>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50" name="Freeform 15">
                    <a:extLst>
                      <a:ext uri="{FF2B5EF4-FFF2-40B4-BE49-F238E27FC236}">
                        <a16:creationId xmlns:a16="http://schemas.microsoft.com/office/drawing/2014/main" id="{168D0FDD-CECB-0379-4AD0-1E7A5F30247F}"/>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grpSp>
            <p:grpSp>
              <p:nvGrpSpPr>
                <p:cNvPr id="9" name="Group 16">
                  <a:extLst>
                    <a:ext uri="{FF2B5EF4-FFF2-40B4-BE49-F238E27FC236}">
                      <a16:creationId xmlns:a16="http://schemas.microsoft.com/office/drawing/2014/main" id="{25C832E6-C435-FFAA-7892-36D8281746E4}"/>
                    </a:ext>
                  </a:extLst>
                </p:cNvPr>
                <p:cNvGrpSpPr>
                  <a:grpSpLocks/>
                </p:cNvGrpSpPr>
                <p:nvPr/>
              </p:nvGrpSpPr>
              <p:grpSpPr bwMode="auto">
                <a:xfrm>
                  <a:off x="5332413" y="665163"/>
                  <a:ext cx="2384425" cy="4264026"/>
                  <a:chOff x="643" y="1002"/>
                  <a:chExt cx="1502" cy="2686"/>
                </a:xfrm>
              </p:grpSpPr>
              <p:sp>
                <p:nvSpPr>
                  <p:cNvPr id="25" name="Rectangle 17">
                    <a:extLst>
                      <a:ext uri="{FF2B5EF4-FFF2-40B4-BE49-F238E27FC236}">
                        <a16:creationId xmlns:a16="http://schemas.microsoft.com/office/drawing/2014/main" id="{FB5EE411-0F3C-D5C8-9096-5FFF333E1360}"/>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26" name="Rectangle 18">
                    <a:extLst>
                      <a:ext uri="{FF2B5EF4-FFF2-40B4-BE49-F238E27FC236}">
                        <a16:creationId xmlns:a16="http://schemas.microsoft.com/office/drawing/2014/main" id="{05B57AF5-2501-6A80-B893-A28C1DFEE61E}"/>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27" name="Rectangle 19">
                    <a:extLst>
                      <a:ext uri="{FF2B5EF4-FFF2-40B4-BE49-F238E27FC236}">
                        <a16:creationId xmlns:a16="http://schemas.microsoft.com/office/drawing/2014/main" id="{47054293-3AC0-DBCA-C2C7-EE56C4E0924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28" name="Freeform 20">
                    <a:extLst>
                      <a:ext uri="{FF2B5EF4-FFF2-40B4-BE49-F238E27FC236}">
                        <a16:creationId xmlns:a16="http://schemas.microsoft.com/office/drawing/2014/main" id="{8204AC93-6DF2-F2CF-29E5-096B265B2049}"/>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29" name="Freeform 21">
                    <a:extLst>
                      <a:ext uri="{FF2B5EF4-FFF2-40B4-BE49-F238E27FC236}">
                        <a16:creationId xmlns:a16="http://schemas.microsoft.com/office/drawing/2014/main" id="{9E58E9AE-C79A-7133-EC7E-36D4A8FE9E50}"/>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0" name="Freeform 22">
                    <a:extLst>
                      <a:ext uri="{FF2B5EF4-FFF2-40B4-BE49-F238E27FC236}">
                        <a16:creationId xmlns:a16="http://schemas.microsoft.com/office/drawing/2014/main" id="{55DFD27D-69C0-78F6-9DCA-AD7D2BE6962F}"/>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1" name="Freeform 23">
                    <a:extLst>
                      <a:ext uri="{FF2B5EF4-FFF2-40B4-BE49-F238E27FC236}">
                        <a16:creationId xmlns:a16="http://schemas.microsoft.com/office/drawing/2014/main" id="{EE301744-0E28-455E-7EF0-02716E9553DD}"/>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2" name="Freeform 24">
                    <a:extLst>
                      <a:ext uri="{FF2B5EF4-FFF2-40B4-BE49-F238E27FC236}">
                        <a16:creationId xmlns:a16="http://schemas.microsoft.com/office/drawing/2014/main" id="{DB740DD3-A376-D321-5D28-3E3A0E0D3433}"/>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3" name="Freeform 25">
                    <a:extLst>
                      <a:ext uri="{FF2B5EF4-FFF2-40B4-BE49-F238E27FC236}">
                        <a16:creationId xmlns:a16="http://schemas.microsoft.com/office/drawing/2014/main" id="{9571663F-6506-63ED-5404-53933CC5574B}"/>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34" name="Oval 26">
                    <a:extLst>
                      <a:ext uri="{FF2B5EF4-FFF2-40B4-BE49-F238E27FC236}">
                        <a16:creationId xmlns:a16="http://schemas.microsoft.com/office/drawing/2014/main" id="{28498803-2ED8-89BD-6D62-5381C2AF372B}"/>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35" name="Oval 27">
                    <a:extLst>
                      <a:ext uri="{FF2B5EF4-FFF2-40B4-BE49-F238E27FC236}">
                        <a16:creationId xmlns:a16="http://schemas.microsoft.com/office/drawing/2014/main" id="{615E45AC-3AC1-EA16-576A-65909575AB94}"/>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36" name="Oval 28">
                    <a:extLst>
                      <a:ext uri="{FF2B5EF4-FFF2-40B4-BE49-F238E27FC236}">
                        <a16:creationId xmlns:a16="http://schemas.microsoft.com/office/drawing/2014/main" id="{C1A97434-77E9-C07D-D37E-3F8D131656F8}"/>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37" name="Freeform 29">
                    <a:extLst>
                      <a:ext uri="{FF2B5EF4-FFF2-40B4-BE49-F238E27FC236}">
                        <a16:creationId xmlns:a16="http://schemas.microsoft.com/office/drawing/2014/main" id="{F5000EC0-BB33-9D96-4745-ADDAF36A010E}"/>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grpSp>
            <p:sp>
              <p:nvSpPr>
                <p:cNvPr id="10" name="Freeform 32">
                  <a:extLst>
                    <a:ext uri="{FF2B5EF4-FFF2-40B4-BE49-F238E27FC236}">
                      <a16:creationId xmlns:a16="http://schemas.microsoft.com/office/drawing/2014/main" id="{1DA8869C-6BB2-F863-130F-D041A0B243F0}"/>
                    </a:ext>
                  </a:extLst>
                </p:cNvPr>
                <p:cNvSpPr>
                  <a:spLocks/>
                </p:cNvSpPr>
                <p:nvPr/>
              </p:nvSpPr>
              <p:spPr bwMode="ltGray">
                <a:xfrm>
                  <a:off x="3990975" y="3562350"/>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11" name="Freeform 33">
                  <a:extLst>
                    <a:ext uri="{FF2B5EF4-FFF2-40B4-BE49-F238E27FC236}">
                      <a16:creationId xmlns:a16="http://schemas.microsoft.com/office/drawing/2014/main" id="{A0F1A6A4-220F-C6EE-12A1-C0C5263412EF}"/>
                    </a:ext>
                  </a:extLst>
                </p:cNvPr>
                <p:cNvSpPr>
                  <a:spLocks/>
                </p:cNvSpPr>
                <p:nvPr/>
              </p:nvSpPr>
              <p:spPr bwMode="ltGray">
                <a:xfrm>
                  <a:off x="2419350" y="555625"/>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sp>
              <p:nvSpPr>
                <p:cNvPr id="12" name="Rectangle 34">
                  <a:extLst>
                    <a:ext uri="{FF2B5EF4-FFF2-40B4-BE49-F238E27FC236}">
                      <a16:creationId xmlns:a16="http://schemas.microsoft.com/office/drawing/2014/main" id="{A6D51BAA-602B-85BF-65E3-2015D6A69BB2}"/>
                    </a:ext>
                  </a:extLst>
                </p:cNvPr>
                <p:cNvSpPr>
                  <a:spLocks noChangeArrowheads="1"/>
                </p:cNvSpPr>
                <p:nvPr/>
              </p:nvSpPr>
              <p:spPr bwMode="ltGray">
                <a:xfrm>
                  <a:off x="4357688" y="1581150"/>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grpSp>
              <p:nvGrpSpPr>
                <p:cNvPr id="13" name="Group 43">
                  <a:extLst>
                    <a:ext uri="{FF2B5EF4-FFF2-40B4-BE49-F238E27FC236}">
                      <a16:creationId xmlns:a16="http://schemas.microsoft.com/office/drawing/2014/main" id="{CBD23061-A46A-20D9-73D9-A30983540797}"/>
                    </a:ext>
                  </a:extLst>
                </p:cNvPr>
                <p:cNvGrpSpPr>
                  <a:grpSpLocks/>
                </p:cNvGrpSpPr>
                <p:nvPr/>
              </p:nvGrpSpPr>
              <p:grpSpPr bwMode="auto">
                <a:xfrm>
                  <a:off x="1787525" y="4686300"/>
                  <a:ext cx="1838325" cy="533400"/>
                  <a:chOff x="1278" y="3190"/>
                  <a:chExt cx="1158" cy="336"/>
                </a:xfrm>
              </p:grpSpPr>
              <p:sp>
                <p:nvSpPr>
                  <p:cNvPr id="21" name="Oval 44">
                    <a:extLst>
                      <a:ext uri="{FF2B5EF4-FFF2-40B4-BE49-F238E27FC236}">
                        <a16:creationId xmlns:a16="http://schemas.microsoft.com/office/drawing/2014/main" id="{24D10A0E-BF02-2C46-3BD9-7A41ACE52DA9}"/>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350" b="1" dirty="0">
                        <a:latin typeface="Times New Roman" panose="02020603050405020304" pitchFamily="18" charset="0"/>
                        <a:cs typeface="Times New Roman" panose="02020603050405020304" pitchFamily="18" charset="0"/>
                      </a:rPr>
                      <a:t>H</a:t>
                    </a:r>
                  </a:p>
                </p:txBody>
              </p:sp>
              <p:sp>
                <p:nvSpPr>
                  <p:cNvPr id="22" name="Oval 45">
                    <a:extLst>
                      <a:ext uri="{FF2B5EF4-FFF2-40B4-BE49-F238E27FC236}">
                        <a16:creationId xmlns:a16="http://schemas.microsoft.com/office/drawing/2014/main" id="{A76FB4E2-B15B-4DA6-A92A-FFD0DBB0DD8A}"/>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sp>
                <p:nvSpPr>
                  <p:cNvPr id="23" name="Oval 46">
                    <a:extLst>
                      <a:ext uri="{FF2B5EF4-FFF2-40B4-BE49-F238E27FC236}">
                        <a16:creationId xmlns:a16="http://schemas.microsoft.com/office/drawing/2014/main" id="{D85958B9-264C-5271-E7D1-FA107D7ADB6F}"/>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sp>
                <p:nvSpPr>
                  <p:cNvPr id="24" name="Oval 47">
                    <a:extLst>
                      <a:ext uri="{FF2B5EF4-FFF2-40B4-BE49-F238E27FC236}">
                        <a16:creationId xmlns:a16="http://schemas.microsoft.com/office/drawing/2014/main" id="{58D35B8E-7AEF-E457-C33F-3C12533F2E84}"/>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grpSp>
            <p:grpSp>
              <p:nvGrpSpPr>
                <p:cNvPr id="14" name="Group 56">
                  <a:extLst>
                    <a:ext uri="{FF2B5EF4-FFF2-40B4-BE49-F238E27FC236}">
                      <a16:creationId xmlns:a16="http://schemas.microsoft.com/office/drawing/2014/main" id="{369FFB91-B8CB-712E-CF00-C1E01752024A}"/>
                    </a:ext>
                  </a:extLst>
                </p:cNvPr>
                <p:cNvGrpSpPr>
                  <a:grpSpLocks/>
                </p:cNvGrpSpPr>
                <p:nvPr/>
              </p:nvGrpSpPr>
              <p:grpSpPr bwMode="auto">
                <a:xfrm>
                  <a:off x="5903911" y="4041782"/>
                  <a:ext cx="979488" cy="714376"/>
                  <a:chOff x="3216" y="2739"/>
                  <a:chExt cx="617" cy="450"/>
                </a:xfrm>
              </p:grpSpPr>
              <p:sp>
                <p:nvSpPr>
                  <p:cNvPr id="18" name="Oval 57">
                    <a:extLst>
                      <a:ext uri="{FF2B5EF4-FFF2-40B4-BE49-F238E27FC236}">
                        <a16:creationId xmlns:a16="http://schemas.microsoft.com/office/drawing/2014/main" id="{633609B0-E71E-E379-9E67-3D0C95144613}"/>
                      </a:ext>
                    </a:extLst>
                  </p:cNvPr>
                  <p:cNvSpPr>
                    <a:spLocks noChangeArrowheads="1"/>
                  </p:cNvSpPr>
                  <p:nvPr/>
                </p:nvSpPr>
                <p:spPr bwMode="auto">
                  <a:xfrm rot="10800000">
                    <a:off x="3216" y="2949"/>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sp>
                <p:nvSpPr>
                  <p:cNvPr id="19" name="Oval 58">
                    <a:extLst>
                      <a:ext uri="{FF2B5EF4-FFF2-40B4-BE49-F238E27FC236}">
                        <a16:creationId xmlns:a16="http://schemas.microsoft.com/office/drawing/2014/main" id="{136428D6-45EE-76BC-1567-C528953AE65D}"/>
                      </a:ext>
                    </a:extLst>
                  </p:cNvPr>
                  <p:cNvSpPr>
                    <a:spLocks noChangeArrowheads="1"/>
                  </p:cNvSpPr>
                  <p:nvPr/>
                </p:nvSpPr>
                <p:spPr bwMode="auto">
                  <a:xfrm rot="10800000">
                    <a:off x="3360" y="2739"/>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O</a:t>
                    </a:r>
                  </a:p>
                </p:txBody>
              </p:sp>
              <p:sp>
                <p:nvSpPr>
                  <p:cNvPr id="20" name="Oval 59">
                    <a:extLst>
                      <a:ext uri="{FF2B5EF4-FFF2-40B4-BE49-F238E27FC236}">
                        <a16:creationId xmlns:a16="http://schemas.microsoft.com/office/drawing/2014/main" id="{748A15B5-AADF-379A-BAF7-C85CA2133591}"/>
                      </a:ext>
                    </a:extLst>
                  </p:cNvPr>
                  <p:cNvSpPr>
                    <a:spLocks noChangeArrowheads="1"/>
                  </p:cNvSpPr>
                  <p:nvPr/>
                </p:nvSpPr>
                <p:spPr bwMode="auto">
                  <a:xfrm rot="10800000">
                    <a:off x="3593" y="2937"/>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grpSp>
            <p:sp>
              <p:nvSpPr>
                <p:cNvPr id="15" name="Rectangle 30">
                  <a:extLst>
                    <a:ext uri="{FF2B5EF4-FFF2-40B4-BE49-F238E27FC236}">
                      <a16:creationId xmlns:a16="http://schemas.microsoft.com/office/drawing/2014/main" id="{042F3B4E-1429-DB68-ECEA-285FEF908936}"/>
                    </a:ext>
                  </a:extLst>
                </p:cNvPr>
                <p:cNvSpPr>
                  <a:spLocks noChangeArrowheads="1"/>
                </p:cNvSpPr>
                <p:nvPr/>
              </p:nvSpPr>
              <p:spPr bwMode="ltGray">
                <a:xfrm>
                  <a:off x="4344988" y="933450"/>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16" name="Rectangle 35">
                  <a:extLst>
                    <a:ext uri="{FF2B5EF4-FFF2-40B4-BE49-F238E27FC236}">
                      <a16:creationId xmlns:a16="http://schemas.microsoft.com/office/drawing/2014/main" id="{6B3E13F2-6084-9DFF-8443-EE682BB30BE5}"/>
                    </a:ext>
                  </a:extLst>
                </p:cNvPr>
                <p:cNvSpPr>
                  <a:spLocks noChangeArrowheads="1"/>
                </p:cNvSpPr>
                <p:nvPr/>
              </p:nvSpPr>
              <p:spPr bwMode="ltGray">
                <a:xfrm>
                  <a:off x="4368800" y="1219200"/>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b="1">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a16="http://schemas.microsoft.com/office/drawing/2014/main" id="{7DF48323-A48D-F881-DA36-9DD5E16EDBD4}"/>
                    </a:ext>
                  </a:extLst>
                </p:cNvPr>
                <p:cNvSpPr>
                  <a:spLocks/>
                </p:cNvSpPr>
                <p:nvPr/>
              </p:nvSpPr>
              <p:spPr bwMode="ltGray">
                <a:xfrm>
                  <a:off x="4240213" y="1022350"/>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b="1">
                    <a:latin typeface="Times New Roman" panose="02020603050405020304" pitchFamily="18" charset="0"/>
                    <a:cs typeface="Times New Roman" panose="02020603050405020304" pitchFamily="18" charset="0"/>
                  </a:endParaRPr>
                </a:p>
              </p:txBody>
            </p:sp>
          </p:grpSp>
        </p:grpSp>
        <p:sp>
          <p:nvSpPr>
            <p:cNvPr id="4" name="TextBox 3">
              <a:extLst>
                <a:ext uri="{FF2B5EF4-FFF2-40B4-BE49-F238E27FC236}">
                  <a16:creationId xmlns:a16="http://schemas.microsoft.com/office/drawing/2014/main" id="{BA99A29A-4271-C1D4-A532-5395CB8CE272}"/>
                </a:ext>
              </a:extLst>
            </p:cNvPr>
            <p:cNvSpPr txBox="1"/>
            <p:nvPr/>
          </p:nvSpPr>
          <p:spPr>
            <a:xfrm>
              <a:off x="9368339" y="5796519"/>
              <a:ext cx="339196" cy="432435"/>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A</a:t>
              </a:r>
            </a:p>
          </p:txBody>
        </p:sp>
        <p:sp>
          <p:nvSpPr>
            <p:cNvPr id="5" name="TextBox 4">
              <a:extLst>
                <a:ext uri="{FF2B5EF4-FFF2-40B4-BE49-F238E27FC236}">
                  <a16:creationId xmlns:a16="http://schemas.microsoft.com/office/drawing/2014/main" id="{93AC38C5-5807-1C79-83AF-C80034D9CA20}"/>
                </a:ext>
              </a:extLst>
            </p:cNvPr>
            <p:cNvSpPr txBox="1"/>
            <p:nvPr/>
          </p:nvSpPr>
          <p:spPr>
            <a:xfrm>
              <a:off x="11304997" y="5792257"/>
              <a:ext cx="339196" cy="432435"/>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B</a:t>
              </a:r>
            </a:p>
          </p:txBody>
        </p:sp>
      </p:grpSp>
      <p:grpSp>
        <p:nvGrpSpPr>
          <p:cNvPr id="55" name="Group 43">
            <a:extLst>
              <a:ext uri="{FF2B5EF4-FFF2-40B4-BE49-F238E27FC236}">
                <a16:creationId xmlns:a16="http://schemas.microsoft.com/office/drawing/2014/main" id="{44779863-3763-89C8-D9D3-03AAE9E67934}"/>
              </a:ext>
            </a:extLst>
          </p:cNvPr>
          <p:cNvGrpSpPr>
            <a:grpSpLocks/>
          </p:cNvGrpSpPr>
          <p:nvPr/>
        </p:nvGrpSpPr>
        <p:grpSpPr bwMode="auto">
          <a:xfrm>
            <a:off x="810529" y="2361322"/>
            <a:ext cx="1592649" cy="408094"/>
            <a:chOff x="1278" y="3190"/>
            <a:chExt cx="1158" cy="336"/>
          </a:xfrm>
        </p:grpSpPr>
        <p:sp>
          <p:nvSpPr>
            <p:cNvPr id="56" name="Oval 44">
              <a:extLst>
                <a:ext uri="{FF2B5EF4-FFF2-40B4-BE49-F238E27FC236}">
                  <a16:creationId xmlns:a16="http://schemas.microsoft.com/office/drawing/2014/main" id="{BB8861A7-0BAE-D2D4-C5A6-25E9F1388FFE}"/>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350" b="1">
                  <a:latin typeface="Times New Roman" panose="02020603050405020304" pitchFamily="18" charset="0"/>
                  <a:cs typeface="Times New Roman" panose="02020603050405020304" pitchFamily="18" charset="0"/>
                </a:rPr>
                <a:t>H</a:t>
              </a:r>
            </a:p>
          </p:txBody>
        </p:sp>
        <p:sp>
          <p:nvSpPr>
            <p:cNvPr id="57" name="Oval 45">
              <a:extLst>
                <a:ext uri="{FF2B5EF4-FFF2-40B4-BE49-F238E27FC236}">
                  <a16:creationId xmlns:a16="http://schemas.microsoft.com/office/drawing/2014/main" id="{93B5F369-9567-1AA7-E58E-D2141DA729AC}"/>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sp>
          <p:nvSpPr>
            <p:cNvPr id="58" name="Oval 46">
              <a:extLst>
                <a:ext uri="{FF2B5EF4-FFF2-40B4-BE49-F238E27FC236}">
                  <a16:creationId xmlns:a16="http://schemas.microsoft.com/office/drawing/2014/main" id="{212F94BB-BE66-D4C4-F887-0CCBF0418DB6}"/>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sp>
          <p:nvSpPr>
            <p:cNvPr id="59" name="Oval 47">
              <a:extLst>
                <a:ext uri="{FF2B5EF4-FFF2-40B4-BE49-F238E27FC236}">
                  <a16:creationId xmlns:a16="http://schemas.microsoft.com/office/drawing/2014/main" id="{27F90E64-D90D-AB14-8438-072043DCDAC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grpSp>
      <p:grpSp>
        <p:nvGrpSpPr>
          <p:cNvPr id="60" name="Group 56">
            <a:extLst>
              <a:ext uri="{FF2B5EF4-FFF2-40B4-BE49-F238E27FC236}">
                <a16:creationId xmlns:a16="http://schemas.microsoft.com/office/drawing/2014/main" id="{2C3CA903-CB00-3E63-6AD2-0E48864E2D0A}"/>
              </a:ext>
            </a:extLst>
          </p:cNvPr>
          <p:cNvGrpSpPr>
            <a:grpSpLocks/>
          </p:cNvGrpSpPr>
          <p:nvPr/>
        </p:nvGrpSpPr>
        <p:grpSpPr bwMode="auto">
          <a:xfrm>
            <a:off x="2553215" y="2470966"/>
            <a:ext cx="793574" cy="582990"/>
            <a:chOff x="3663" y="2668"/>
            <a:chExt cx="577" cy="480"/>
          </a:xfrm>
        </p:grpSpPr>
        <p:sp>
          <p:nvSpPr>
            <p:cNvPr id="61" name="Oval 57">
              <a:extLst>
                <a:ext uri="{FF2B5EF4-FFF2-40B4-BE49-F238E27FC236}">
                  <a16:creationId xmlns:a16="http://schemas.microsoft.com/office/drawing/2014/main" id="{28AFCC48-BD5E-3AD6-62A5-6909FAC19FC2}"/>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H</a:t>
              </a:r>
            </a:p>
          </p:txBody>
        </p:sp>
        <p:sp>
          <p:nvSpPr>
            <p:cNvPr id="62" name="Oval 58">
              <a:extLst>
                <a:ext uri="{FF2B5EF4-FFF2-40B4-BE49-F238E27FC236}">
                  <a16:creationId xmlns:a16="http://schemas.microsoft.com/office/drawing/2014/main" id="{4C805EE5-BA3D-30CA-60E6-C71D618574EC}"/>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a:latin typeface="Times New Roman" panose="02020603050405020304" pitchFamily="18" charset="0"/>
                  <a:cs typeface="Times New Roman" panose="02020603050405020304" pitchFamily="18" charset="0"/>
                </a:rPr>
                <a:t>O</a:t>
              </a:r>
            </a:p>
          </p:txBody>
        </p:sp>
        <p:sp>
          <p:nvSpPr>
            <p:cNvPr id="63" name="Oval 59">
              <a:extLst>
                <a:ext uri="{FF2B5EF4-FFF2-40B4-BE49-F238E27FC236}">
                  <a16:creationId xmlns:a16="http://schemas.microsoft.com/office/drawing/2014/main" id="{17612CA7-BF6D-186D-418E-61F5C7818193}"/>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b="1" dirty="0">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404885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a:extLst>
              <a:ext uri="{FF2B5EF4-FFF2-40B4-BE49-F238E27FC236}">
                <a16:creationId xmlns:a16="http://schemas.microsoft.com/office/drawing/2014/main" id="{958485A0-9E7D-4292-AFB4-43D102FFCD48}"/>
              </a:ext>
            </a:extLst>
          </p:cNvPr>
          <p:cNvGrpSpPr>
            <a:grpSpLocks/>
          </p:cNvGrpSpPr>
          <p:nvPr/>
        </p:nvGrpSpPr>
        <p:grpSpPr bwMode="auto">
          <a:xfrm>
            <a:off x="2172892" y="927498"/>
            <a:ext cx="1788319" cy="3198019"/>
            <a:chOff x="643" y="1002"/>
            <a:chExt cx="1502" cy="2686"/>
          </a:xfrm>
        </p:grpSpPr>
        <p:sp>
          <p:nvSpPr>
            <p:cNvPr id="9265" name="Rectangle 3">
              <a:extLst>
                <a:ext uri="{FF2B5EF4-FFF2-40B4-BE49-F238E27FC236}">
                  <a16:creationId xmlns:a16="http://schemas.microsoft.com/office/drawing/2014/main" id="{2C3E0430-73C8-4FEE-938F-FD8003183590}"/>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6" name="Rectangle 4">
              <a:extLst>
                <a:ext uri="{FF2B5EF4-FFF2-40B4-BE49-F238E27FC236}">
                  <a16:creationId xmlns:a16="http://schemas.microsoft.com/office/drawing/2014/main" id="{2AB7841B-E296-41BA-93D9-6C75ADF5624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7" name="Rectangle 5">
              <a:extLst>
                <a:ext uri="{FF2B5EF4-FFF2-40B4-BE49-F238E27FC236}">
                  <a16:creationId xmlns:a16="http://schemas.microsoft.com/office/drawing/2014/main" id="{FD873946-9CAF-484D-852F-F056C7C85263}"/>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8" name="Freeform 6">
              <a:extLst>
                <a:ext uri="{FF2B5EF4-FFF2-40B4-BE49-F238E27FC236}">
                  <a16:creationId xmlns:a16="http://schemas.microsoft.com/office/drawing/2014/main" id="{B40433A9-CC3A-48BC-80DC-3E329F30840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69" name="Freeform 7">
              <a:extLst>
                <a:ext uri="{FF2B5EF4-FFF2-40B4-BE49-F238E27FC236}">
                  <a16:creationId xmlns:a16="http://schemas.microsoft.com/office/drawing/2014/main" id="{E3A57816-3DC8-42D9-850A-468720DC71DC}"/>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0" name="Freeform 8">
              <a:extLst>
                <a:ext uri="{FF2B5EF4-FFF2-40B4-BE49-F238E27FC236}">
                  <a16:creationId xmlns:a16="http://schemas.microsoft.com/office/drawing/2014/main" id="{3994EA38-95E2-4D8E-A9AE-54DA325BCC99}"/>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1" name="Freeform 9">
              <a:extLst>
                <a:ext uri="{FF2B5EF4-FFF2-40B4-BE49-F238E27FC236}">
                  <a16:creationId xmlns:a16="http://schemas.microsoft.com/office/drawing/2014/main" id="{D1B1CC39-2D8E-417A-B27B-EA6C3CB1C412}"/>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2" name="Freeform 10">
              <a:extLst>
                <a:ext uri="{FF2B5EF4-FFF2-40B4-BE49-F238E27FC236}">
                  <a16:creationId xmlns:a16="http://schemas.microsoft.com/office/drawing/2014/main" id="{BD05532B-BB39-4F90-9A34-1BFA49BB1D38}"/>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3" name="Freeform 11">
              <a:extLst>
                <a:ext uri="{FF2B5EF4-FFF2-40B4-BE49-F238E27FC236}">
                  <a16:creationId xmlns:a16="http://schemas.microsoft.com/office/drawing/2014/main" id="{E68F0B7D-0571-4855-AD62-5E9FDD4DCE97}"/>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74" name="Oval 12">
              <a:extLst>
                <a:ext uri="{FF2B5EF4-FFF2-40B4-BE49-F238E27FC236}">
                  <a16:creationId xmlns:a16="http://schemas.microsoft.com/office/drawing/2014/main" id="{C01362B0-0B95-4563-9912-C5DF93F3692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75" name="Oval 13">
              <a:extLst>
                <a:ext uri="{FF2B5EF4-FFF2-40B4-BE49-F238E27FC236}">
                  <a16:creationId xmlns:a16="http://schemas.microsoft.com/office/drawing/2014/main" id="{65CBE76D-D3D7-4D4D-92A4-5E670EFBA1AA}"/>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76" name="Oval 14">
              <a:extLst>
                <a:ext uri="{FF2B5EF4-FFF2-40B4-BE49-F238E27FC236}">
                  <a16:creationId xmlns:a16="http://schemas.microsoft.com/office/drawing/2014/main" id="{503F6346-F2DD-4CFF-AE07-28FAEB56B0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77" name="Freeform 15">
              <a:extLst>
                <a:ext uri="{FF2B5EF4-FFF2-40B4-BE49-F238E27FC236}">
                  <a16:creationId xmlns:a16="http://schemas.microsoft.com/office/drawing/2014/main" id="{2870DE3B-52BB-434C-A9A2-79EE2A3A40E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grpSp>
        <p:nvGrpSpPr>
          <p:cNvPr id="64528" name="Group 16">
            <a:extLst>
              <a:ext uri="{FF2B5EF4-FFF2-40B4-BE49-F238E27FC236}">
                <a16:creationId xmlns:a16="http://schemas.microsoft.com/office/drawing/2014/main" id="{E1D84C73-E497-4003-AD57-68A73BAB563D}"/>
              </a:ext>
            </a:extLst>
          </p:cNvPr>
          <p:cNvGrpSpPr>
            <a:grpSpLocks/>
          </p:cNvGrpSpPr>
          <p:nvPr/>
        </p:nvGrpSpPr>
        <p:grpSpPr bwMode="auto">
          <a:xfrm>
            <a:off x="5142311" y="498873"/>
            <a:ext cx="1788319" cy="3198019"/>
            <a:chOff x="643" y="1002"/>
            <a:chExt cx="1502" cy="2686"/>
          </a:xfrm>
        </p:grpSpPr>
        <p:sp>
          <p:nvSpPr>
            <p:cNvPr id="9252" name="Rectangle 17">
              <a:extLst>
                <a:ext uri="{FF2B5EF4-FFF2-40B4-BE49-F238E27FC236}">
                  <a16:creationId xmlns:a16="http://schemas.microsoft.com/office/drawing/2014/main" id="{A54D2DF0-DE7F-44A7-9945-11C784F561F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53" name="Rectangle 18">
              <a:extLst>
                <a:ext uri="{FF2B5EF4-FFF2-40B4-BE49-F238E27FC236}">
                  <a16:creationId xmlns:a16="http://schemas.microsoft.com/office/drawing/2014/main" id="{E111F6E5-4070-4645-8E19-BB486B44E2A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54" name="Rectangle 19">
              <a:extLst>
                <a:ext uri="{FF2B5EF4-FFF2-40B4-BE49-F238E27FC236}">
                  <a16:creationId xmlns:a16="http://schemas.microsoft.com/office/drawing/2014/main" id="{FBD38DA6-A26D-496D-A173-0060250E4392}"/>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55" name="Freeform 20">
              <a:extLst>
                <a:ext uri="{FF2B5EF4-FFF2-40B4-BE49-F238E27FC236}">
                  <a16:creationId xmlns:a16="http://schemas.microsoft.com/office/drawing/2014/main" id="{D11925C9-8D5B-4450-8FC5-6A14E11C4209}"/>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6" name="Freeform 21">
              <a:extLst>
                <a:ext uri="{FF2B5EF4-FFF2-40B4-BE49-F238E27FC236}">
                  <a16:creationId xmlns:a16="http://schemas.microsoft.com/office/drawing/2014/main" id="{8A8C0C8A-7310-4189-8F09-82FCC4C34320}"/>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7" name="Freeform 22">
              <a:extLst>
                <a:ext uri="{FF2B5EF4-FFF2-40B4-BE49-F238E27FC236}">
                  <a16:creationId xmlns:a16="http://schemas.microsoft.com/office/drawing/2014/main" id="{D7D29ED0-DAEE-46F6-8DD0-E897BF00E86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8" name="Freeform 23">
              <a:extLst>
                <a:ext uri="{FF2B5EF4-FFF2-40B4-BE49-F238E27FC236}">
                  <a16:creationId xmlns:a16="http://schemas.microsoft.com/office/drawing/2014/main" id="{912AC89C-3C38-48B9-9739-673EF516672C}"/>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9" name="Freeform 24">
              <a:extLst>
                <a:ext uri="{FF2B5EF4-FFF2-40B4-BE49-F238E27FC236}">
                  <a16:creationId xmlns:a16="http://schemas.microsoft.com/office/drawing/2014/main" id="{9D72A3E9-F5F3-4C3D-A4BB-39071D9F4D05}"/>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60" name="Freeform 25">
              <a:extLst>
                <a:ext uri="{FF2B5EF4-FFF2-40B4-BE49-F238E27FC236}">
                  <a16:creationId xmlns:a16="http://schemas.microsoft.com/office/drawing/2014/main" id="{C07473A8-6A8E-4567-97D0-234D8BCCF5B7}"/>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61" name="Oval 26">
              <a:extLst>
                <a:ext uri="{FF2B5EF4-FFF2-40B4-BE49-F238E27FC236}">
                  <a16:creationId xmlns:a16="http://schemas.microsoft.com/office/drawing/2014/main" id="{25A0E1C1-5D7C-4B03-8B5F-A352FEBD55F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2" name="Oval 27">
              <a:extLst>
                <a:ext uri="{FF2B5EF4-FFF2-40B4-BE49-F238E27FC236}">
                  <a16:creationId xmlns:a16="http://schemas.microsoft.com/office/drawing/2014/main" id="{B7BDC449-BC56-4248-B287-9CD4D8331C0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3" name="Oval 28">
              <a:extLst>
                <a:ext uri="{FF2B5EF4-FFF2-40B4-BE49-F238E27FC236}">
                  <a16:creationId xmlns:a16="http://schemas.microsoft.com/office/drawing/2014/main" id="{0DFBECCE-510C-4501-9164-7A1039A71E68}"/>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64" name="Freeform 29">
              <a:extLst>
                <a:ext uri="{FF2B5EF4-FFF2-40B4-BE49-F238E27FC236}">
                  <a16:creationId xmlns:a16="http://schemas.microsoft.com/office/drawing/2014/main" id="{5C49F4B6-B03A-409F-81C4-A3DC6E9D87B1}"/>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sp>
        <p:nvSpPr>
          <p:cNvPr id="9220" name="Rectangle 30">
            <a:extLst>
              <a:ext uri="{FF2B5EF4-FFF2-40B4-BE49-F238E27FC236}">
                <a16:creationId xmlns:a16="http://schemas.microsoft.com/office/drawing/2014/main" id="{E8DA43B9-792A-4979-B139-F600BB9C0E7E}"/>
              </a:ext>
            </a:extLst>
          </p:cNvPr>
          <p:cNvSpPr>
            <a:spLocks noChangeArrowheads="1"/>
          </p:cNvSpPr>
          <p:nvPr/>
        </p:nvSpPr>
        <p:spPr bwMode="ltGray">
          <a:xfrm>
            <a:off x="4401742" y="700089"/>
            <a:ext cx="234553" cy="121444"/>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1" name="Oval 31">
            <a:extLst>
              <a:ext uri="{FF2B5EF4-FFF2-40B4-BE49-F238E27FC236}">
                <a16:creationId xmlns:a16="http://schemas.microsoft.com/office/drawing/2014/main" id="{2350A5B2-DD26-4E4F-B13F-34A25FE2E27E}"/>
              </a:ext>
            </a:extLst>
          </p:cNvPr>
          <p:cNvSpPr>
            <a:spLocks noChangeArrowheads="1"/>
          </p:cNvSpPr>
          <p:nvPr/>
        </p:nvSpPr>
        <p:spPr bwMode="ltGray">
          <a:xfrm>
            <a:off x="4483895" y="485776"/>
            <a:ext cx="55960" cy="55960"/>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2" name="Freeform 32">
            <a:extLst>
              <a:ext uri="{FF2B5EF4-FFF2-40B4-BE49-F238E27FC236}">
                <a16:creationId xmlns:a16="http://schemas.microsoft.com/office/drawing/2014/main" id="{741F484C-83AB-4CA0-9068-484C3099D458}"/>
              </a:ext>
            </a:extLst>
          </p:cNvPr>
          <p:cNvSpPr>
            <a:spLocks/>
          </p:cNvSpPr>
          <p:nvPr/>
        </p:nvSpPr>
        <p:spPr bwMode="ltGray">
          <a:xfrm>
            <a:off x="4136232" y="2671762"/>
            <a:ext cx="741760" cy="185738"/>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64545" name="Freeform 33">
            <a:extLst>
              <a:ext uri="{FF2B5EF4-FFF2-40B4-BE49-F238E27FC236}">
                <a16:creationId xmlns:a16="http://schemas.microsoft.com/office/drawing/2014/main" id="{72CC782E-E628-4465-813E-3FE63DFEB3B9}"/>
              </a:ext>
            </a:extLst>
          </p:cNvPr>
          <p:cNvSpPr>
            <a:spLocks/>
          </p:cNvSpPr>
          <p:nvPr/>
        </p:nvSpPr>
        <p:spPr bwMode="ltGray">
          <a:xfrm>
            <a:off x="2957514" y="416719"/>
            <a:ext cx="3099197" cy="528638"/>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24" name="Rectangle 34">
            <a:extLst>
              <a:ext uri="{FF2B5EF4-FFF2-40B4-BE49-F238E27FC236}">
                <a16:creationId xmlns:a16="http://schemas.microsoft.com/office/drawing/2014/main" id="{08B59289-6FE9-463D-8F0B-7741DDDA5FEB}"/>
              </a:ext>
            </a:extLst>
          </p:cNvPr>
          <p:cNvSpPr>
            <a:spLocks noChangeArrowheads="1"/>
          </p:cNvSpPr>
          <p:nvPr/>
        </p:nvSpPr>
        <p:spPr bwMode="ltGray">
          <a:xfrm>
            <a:off x="4411267" y="1185864"/>
            <a:ext cx="205978" cy="3022997"/>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5" name="Rectangle 35">
            <a:extLst>
              <a:ext uri="{FF2B5EF4-FFF2-40B4-BE49-F238E27FC236}">
                <a16:creationId xmlns:a16="http://schemas.microsoft.com/office/drawing/2014/main" id="{336DC2CD-2D82-4D78-8FA2-5E9813D5D133}"/>
              </a:ext>
            </a:extLst>
          </p:cNvPr>
          <p:cNvSpPr>
            <a:spLocks noChangeArrowheads="1"/>
          </p:cNvSpPr>
          <p:nvPr/>
        </p:nvSpPr>
        <p:spPr bwMode="ltGray">
          <a:xfrm>
            <a:off x="4419600" y="914400"/>
            <a:ext cx="195263" cy="28575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6" name="AutoShape 36">
            <a:extLst>
              <a:ext uri="{FF2B5EF4-FFF2-40B4-BE49-F238E27FC236}">
                <a16:creationId xmlns:a16="http://schemas.microsoft.com/office/drawing/2014/main" id="{8DDB53A3-046D-4516-A260-35CCB17FB536}"/>
              </a:ext>
            </a:extLst>
          </p:cNvPr>
          <p:cNvSpPr>
            <a:spLocks noChangeArrowheads="1"/>
          </p:cNvSpPr>
          <p:nvPr/>
        </p:nvSpPr>
        <p:spPr bwMode="ltGray">
          <a:xfrm>
            <a:off x="4389836" y="1150144"/>
            <a:ext cx="244078" cy="61913"/>
          </a:xfrm>
          <a:prstGeom prst="roundRect">
            <a:avLst>
              <a:gd name="adj" fmla="val 16667"/>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9227" name="Freeform 37">
            <a:extLst>
              <a:ext uri="{FF2B5EF4-FFF2-40B4-BE49-F238E27FC236}">
                <a16:creationId xmlns:a16="http://schemas.microsoft.com/office/drawing/2014/main" id="{03683676-3737-499E-AA5C-F721BFEB430F}"/>
              </a:ext>
            </a:extLst>
          </p:cNvPr>
          <p:cNvSpPr>
            <a:spLocks/>
          </p:cNvSpPr>
          <p:nvPr/>
        </p:nvSpPr>
        <p:spPr bwMode="ltGray">
          <a:xfrm>
            <a:off x="4323161" y="766764"/>
            <a:ext cx="377428" cy="164306"/>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nvGrpSpPr>
          <p:cNvPr id="64550" name="Group 38">
            <a:extLst>
              <a:ext uri="{FF2B5EF4-FFF2-40B4-BE49-F238E27FC236}">
                <a16:creationId xmlns:a16="http://schemas.microsoft.com/office/drawing/2014/main" id="{35B5A561-3E0B-43A1-8AC7-8FD3A7CCCED5}"/>
              </a:ext>
            </a:extLst>
          </p:cNvPr>
          <p:cNvGrpSpPr>
            <a:grpSpLocks/>
          </p:cNvGrpSpPr>
          <p:nvPr/>
        </p:nvGrpSpPr>
        <p:grpSpPr bwMode="auto">
          <a:xfrm>
            <a:off x="4262437" y="-821532"/>
            <a:ext cx="510779" cy="3711179"/>
            <a:chOff x="2804" y="316"/>
            <a:chExt cx="429" cy="3117"/>
          </a:xfrm>
        </p:grpSpPr>
        <p:grpSp>
          <p:nvGrpSpPr>
            <p:cNvPr id="9248" name="Group 39">
              <a:extLst>
                <a:ext uri="{FF2B5EF4-FFF2-40B4-BE49-F238E27FC236}">
                  <a16:creationId xmlns:a16="http://schemas.microsoft.com/office/drawing/2014/main" id="{B7AA633D-E95B-44DF-A530-982E7A6EEE9A}"/>
                </a:ext>
              </a:extLst>
            </p:cNvPr>
            <p:cNvGrpSpPr>
              <a:grpSpLocks/>
            </p:cNvGrpSpPr>
            <p:nvPr/>
          </p:nvGrpSpPr>
          <p:grpSpPr bwMode="auto">
            <a:xfrm>
              <a:off x="2804" y="316"/>
              <a:ext cx="429" cy="3117"/>
              <a:chOff x="2365" y="316"/>
              <a:chExt cx="429" cy="3117"/>
            </a:xfrm>
          </p:grpSpPr>
          <p:sp>
            <p:nvSpPr>
              <p:cNvPr id="9250" name="Freeform 40">
                <a:extLst>
                  <a:ext uri="{FF2B5EF4-FFF2-40B4-BE49-F238E27FC236}">
                    <a16:creationId xmlns:a16="http://schemas.microsoft.com/office/drawing/2014/main" id="{6D5823C1-58F6-48A3-972E-C4F9CA6A0E5D}"/>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9251" name="Freeform 41">
                <a:extLst>
                  <a:ext uri="{FF2B5EF4-FFF2-40B4-BE49-F238E27FC236}">
                    <a16:creationId xmlns:a16="http://schemas.microsoft.com/office/drawing/2014/main" id="{69B4F529-D542-458F-A0A4-1811C28D52F4}"/>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sp>
          <p:nvSpPr>
            <p:cNvPr id="9249" name="Oval 42">
              <a:extLst>
                <a:ext uri="{FF2B5EF4-FFF2-40B4-BE49-F238E27FC236}">
                  <a16:creationId xmlns:a16="http://schemas.microsoft.com/office/drawing/2014/main" id="{2FDFAB4A-5DE5-4361-86FB-8BE07831CD36}"/>
                </a:ext>
              </a:extLst>
            </p:cNvPr>
            <p:cNvSpPr>
              <a:spLocks noChangeArrowheads="1"/>
            </p:cNvSpPr>
            <p:nvPr/>
          </p:nvSpPr>
          <p:spPr bwMode="auto">
            <a:xfrm>
              <a:off x="2959" y="1814"/>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grpSp>
      <p:grpSp>
        <p:nvGrpSpPr>
          <p:cNvPr id="64555" name="Group 43">
            <a:extLst>
              <a:ext uri="{FF2B5EF4-FFF2-40B4-BE49-F238E27FC236}">
                <a16:creationId xmlns:a16="http://schemas.microsoft.com/office/drawing/2014/main" id="{11DD981A-B01A-4EB6-810F-9F66C0B918F3}"/>
              </a:ext>
            </a:extLst>
          </p:cNvPr>
          <p:cNvGrpSpPr>
            <a:grpSpLocks/>
          </p:cNvGrpSpPr>
          <p:nvPr/>
        </p:nvGrpSpPr>
        <p:grpSpPr bwMode="auto">
          <a:xfrm>
            <a:off x="2483645" y="3514725"/>
            <a:ext cx="1378744" cy="400050"/>
            <a:chOff x="1278" y="3190"/>
            <a:chExt cx="1158" cy="336"/>
          </a:xfrm>
        </p:grpSpPr>
        <p:sp>
          <p:nvSpPr>
            <p:cNvPr id="64556" name="Oval 44">
              <a:extLst>
                <a:ext uri="{FF2B5EF4-FFF2-40B4-BE49-F238E27FC236}">
                  <a16:creationId xmlns:a16="http://schemas.microsoft.com/office/drawing/2014/main" id="{DC92487B-5A3F-4715-BC93-749DB26E09CE}"/>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050">
                  <a:latin typeface="Times New Roman" panose="02020603050405020304" pitchFamily="18" charset="0"/>
                  <a:cs typeface="Times New Roman" panose="02020603050405020304" pitchFamily="18" charset="0"/>
                </a:rPr>
                <a:t>H</a:t>
              </a:r>
            </a:p>
          </p:txBody>
        </p:sp>
        <p:sp>
          <p:nvSpPr>
            <p:cNvPr id="9245" name="Oval 45">
              <a:extLst>
                <a:ext uri="{FF2B5EF4-FFF2-40B4-BE49-F238E27FC236}">
                  <a16:creationId xmlns:a16="http://schemas.microsoft.com/office/drawing/2014/main" id="{6A096671-8737-41D3-BC9F-37EA7D3AED67}"/>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9246" name="Oval 46">
              <a:extLst>
                <a:ext uri="{FF2B5EF4-FFF2-40B4-BE49-F238E27FC236}">
                  <a16:creationId xmlns:a16="http://schemas.microsoft.com/office/drawing/2014/main" id="{EA27DD08-630F-4BC4-95BF-B456A4CA8A7A}"/>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9247" name="Oval 47">
              <a:extLst>
                <a:ext uri="{FF2B5EF4-FFF2-40B4-BE49-F238E27FC236}">
                  <a16:creationId xmlns:a16="http://schemas.microsoft.com/office/drawing/2014/main" id="{DF8762DB-2447-4AD1-BF91-7C4EA5B0081B}"/>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grpSp>
      <p:sp>
        <p:nvSpPr>
          <p:cNvPr id="9230" name="Text Box 48">
            <a:extLst>
              <a:ext uri="{FF2B5EF4-FFF2-40B4-BE49-F238E27FC236}">
                <a16:creationId xmlns:a16="http://schemas.microsoft.com/office/drawing/2014/main" id="{224775A3-E083-4DAE-9F74-1A22D3F98F75}"/>
              </a:ext>
            </a:extLst>
          </p:cNvPr>
          <p:cNvSpPr txBox="1">
            <a:spLocks noChangeArrowheads="1"/>
          </p:cNvSpPr>
          <p:nvPr/>
        </p:nvSpPr>
        <p:spPr bwMode="auto">
          <a:xfrm>
            <a:off x="2333625" y="4196954"/>
            <a:ext cx="15775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dirty="0">
                <a:solidFill>
                  <a:srgbClr val="FF6600"/>
                </a:solidFill>
                <a:latin typeface="Times New Roman" panose="02020603050405020304" pitchFamily="18" charset="0"/>
                <a:cs typeface="Times New Roman" panose="02020603050405020304" pitchFamily="18" charset="0"/>
              </a:rPr>
              <a:t>H</a:t>
            </a:r>
            <a:r>
              <a:rPr lang="en-US" altLang="en-US" sz="3000" b="1" baseline="-25000" dirty="0">
                <a:solidFill>
                  <a:srgbClr val="FF6600"/>
                </a:solidFill>
                <a:latin typeface="Times New Roman" panose="02020603050405020304" pitchFamily="18" charset="0"/>
                <a:cs typeface="Times New Roman" panose="02020603050405020304" pitchFamily="18" charset="0"/>
              </a:rPr>
              <a:t>2  +  </a:t>
            </a:r>
            <a:r>
              <a:rPr lang="en-US" altLang="en-US" sz="3000" b="1" dirty="0">
                <a:solidFill>
                  <a:srgbClr val="FF6600"/>
                </a:solidFill>
                <a:latin typeface="Times New Roman" panose="02020603050405020304" pitchFamily="18" charset="0"/>
                <a:cs typeface="Times New Roman" panose="02020603050405020304" pitchFamily="18" charset="0"/>
              </a:rPr>
              <a:t>O</a:t>
            </a:r>
            <a:r>
              <a:rPr lang="en-US" altLang="en-US" sz="3000" b="1" baseline="-25000" dirty="0">
                <a:solidFill>
                  <a:srgbClr val="FF6600"/>
                </a:solidFill>
                <a:latin typeface="Times New Roman" panose="02020603050405020304" pitchFamily="18" charset="0"/>
                <a:cs typeface="Times New Roman" panose="02020603050405020304" pitchFamily="18" charset="0"/>
              </a:rPr>
              <a:t>2</a:t>
            </a:r>
          </a:p>
        </p:txBody>
      </p:sp>
      <p:sp>
        <p:nvSpPr>
          <p:cNvPr id="9231" name="Text Box 49">
            <a:extLst>
              <a:ext uri="{FF2B5EF4-FFF2-40B4-BE49-F238E27FC236}">
                <a16:creationId xmlns:a16="http://schemas.microsoft.com/office/drawing/2014/main" id="{140ABE03-9F49-44FB-BAFC-A7D44C7E6CDB}"/>
              </a:ext>
            </a:extLst>
          </p:cNvPr>
          <p:cNvSpPr txBox="1">
            <a:spLocks noChangeArrowheads="1"/>
          </p:cNvSpPr>
          <p:nvPr/>
        </p:nvSpPr>
        <p:spPr bwMode="auto">
          <a:xfrm>
            <a:off x="5442348" y="4196954"/>
            <a:ext cx="15775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dirty="0">
                <a:solidFill>
                  <a:srgbClr val="FF6600"/>
                </a:solidFill>
                <a:latin typeface="Times New Roman" panose="02020603050405020304" pitchFamily="18" charset="0"/>
                <a:cs typeface="Times New Roman" panose="02020603050405020304" pitchFamily="18" charset="0"/>
              </a:rPr>
              <a:t>H</a:t>
            </a:r>
            <a:r>
              <a:rPr lang="en-US" altLang="en-US" sz="3000" b="1" baseline="-25000" dirty="0">
                <a:solidFill>
                  <a:srgbClr val="FF6600"/>
                </a:solidFill>
                <a:latin typeface="Times New Roman" panose="02020603050405020304" pitchFamily="18" charset="0"/>
                <a:cs typeface="Times New Roman" panose="02020603050405020304" pitchFamily="18" charset="0"/>
              </a:rPr>
              <a:t>2</a:t>
            </a:r>
            <a:r>
              <a:rPr lang="en-US" altLang="en-US" sz="3000" b="1" dirty="0">
                <a:solidFill>
                  <a:srgbClr val="FF6600"/>
                </a:solidFill>
                <a:latin typeface="Times New Roman" panose="02020603050405020304" pitchFamily="18" charset="0"/>
                <a:cs typeface="Times New Roman" panose="02020603050405020304" pitchFamily="18" charset="0"/>
              </a:rPr>
              <a:t>O</a:t>
            </a:r>
            <a:endParaRPr lang="en-US" altLang="en-US" sz="3000" b="1" baseline="-25000" dirty="0">
              <a:solidFill>
                <a:srgbClr val="FF6600"/>
              </a:solidFill>
              <a:latin typeface="Times New Roman" panose="02020603050405020304" pitchFamily="18" charset="0"/>
              <a:cs typeface="Times New Roman" panose="02020603050405020304" pitchFamily="18" charset="0"/>
            </a:endParaRPr>
          </a:p>
        </p:txBody>
      </p:sp>
      <p:sp>
        <p:nvSpPr>
          <p:cNvPr id="9232" name="Text Box 50">
            <a:extLst>
              <a:ext uri="{FF2B5EF4-FFF2-40B4-BE49-F238E27FC236}">
                <a16:creationId xmlns:a16="http://schemas.microsoft.com/office/drawing/2014/main" id="{AE7D917B-1D78-4CC8-B323-B3E17E9F1453}"/>
              </a:ext>
            </a:extLst>
          </p:cNvPr>
          <p:cNvSpPr txBox="1">
            <a:spLocks noChangeArrowheads="1"/>
          </p:cNvSpPr>
          <p:nvPr/>
        </p:nvSpPr>
        <p:spPr bwMode="auto">
          <a:xfrm>
            <a:off x="5203031" y="4333875"/>
            <a:ext cx="571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64563" name="Text Box 51">
            <a:extLst>
              <a:ext uri="{FF2B5EF4-FFF2-40B4-BE49-F238E27FC236}">
                <a16:creationId xmlns:a16="http://schemas.microsoft.com/office/drawing/2014/main" id="{FC6F7C13-49A6-4ACD-9FF0-5A2710AFF2E6}"/>
              </a:ext>
            </a:extLst>
          </p:cNvPr>
          <p:cNvSpPr txBox="1">
            <a:spLocks noChangeArrowheads="1"/>
          </p:cNvSpPr>
          <p:nvPr/>
        </p:nvSpPr>
        <p:spPr bwMode="auto">
          <a:xfrm>
            <a:off x="4918473" y="4196954"/>
            <a:ext cx="15775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a:solidFill>
                  <a:srgbClr val="FF0000"/>
                </a:solidFill>
                <a:latin typeface="Times New Roman" panose="02020603050405020304" pitchFamily="18" charset="0"/>
                <a:cs typeface="Times New Roman" panose="02020603050405020304" pitchFamily="18" charset="0"/>
              </a:rPr>
              <a:t>2</a:t>
            </a:r>
            <a:endParaRPr lang="en-US" altLang="en-US" sz="3000" b="1" baseline="-25000">
              <a:solidFill>
                <a:srgbClr val="FF0000"/>
              </a:solidFill>
              <a:latin typeface="Times New Roman" panose="02020603050405020304" pitchFamily="18" charset="0"/>
              <a:cs typeface="Times New Roman" panose="02020603050405020304" pitchFamily="18" charset="0"/>
            </a:endParaRPr>
          </a:p>
        </p:txBody>
      </p:sp>
      <p:grpSp>
        <p:nvGrpSpPr>
          <p:cNvPr id="64564" name="Group 52">
            <a:extLst>
              <a:ext uri="{FF2B5EF4-FFF2-40B4-BE49-F238E27FC236}">
                <a16:creationId xmlns:a16="http://schemas.microsoft.com/office/drawing/2014/main" id="{9D1EABE6-7A33-4B53-AB83-C27A64D16DD9}"/>
              </a:ext>
            </a:extLst>
          </p:cNvPr>
          <p:cNvGrpSpPr>
            <a:grpSpLocks/>
          </p:cNvGrpSpPr>
          <p:nvPr/>
        </p:nvGrpSpPr>
        <p:grpSpPr bwMode="auto">
          <a:xfrm>
            <a:off x="5370911" y="2940844"/>
            <a:ext cx="686990" cy="571500"/>
            <a:chOff x="3663" y="2668"/>
            <a:chExt cx="577" cy="480"/>
          </a:xfrm>
        </p:grpSpPr>
        <p:sp>
          <p:nvSpPr>
            <p:cNvPr id="9239" name="Oval 53">
              <a:extLst>
                <a:ext uri="{FF2B5EF4-FFF2-40B4-BE49-F238E27FC236}">
                  <a16:creationId xmlns:a16="http://schemas.microsoft.com/office/drawing/2014/main" id="{09A36044-31EA-4C75-A1C0-DB6DB5B20A43}"/>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9240" name="Oval 54">
              <a:extLst>
                <a:ext uri="{FF2B5EF4-FFF2-40B4-BE49-F238E27FC236}">
                  <a16:creationId xmlns:a16="http://schemas.microsoft.com/office/drawing/2014/main" id="{59C59802-7D1F-43D8-B600-F71D8F906D0C}"/>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9241" name="Oval 55">
              <a:extLst>
                <a:ext uri="{FF2B5EF4-FFF2-40B4-BE49-F238E27FC236}">
                  <a16:creationId xmlns:a16="http://schemas.microsoft.com/office/drawing/2014/main" id="{D792C9B7-138A-4CEC-AE00-7DCC4871C731}"/>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grpSp>
        <p:nvGrpSpPr>
          <p:cNvPr id="64568" name="Group 56">
            <a:extLst>
              <a:ext uri="{FF2B5EF4-FFF2-40B4-BE49-F238E27FC236}">
                <a16:creationId xmlns:a16="http://schemas.microsoft.com/office/drawing/2014/main" id="{05EF8594-50A6-45B9-BE73-67123BBA06BD}"/>
              </a:ext>
            </a:extLst>
          </p:cNvPr>
          <p:cNvGrpSpPr>
            <a:grpSpLocks/>
          </p:cNvGrpSpPr>
          <p:nvPr/>
        </p:nvGrpSpPr>
        <p:grpSpPr bwMode="auto">
          <a:xfrm>
            <a:off x="6103144" y="2946797"/>
            <a:ext cx="686991" cy="571500"/>
            <a:chOff x="3663" y="2668"/>
            <a:chExt cx="577" cy="480"/>
          </a:xfrm>
        </p:grpSpPr>
        <p:sp>
          <p:nvSpPr>
            <p:cNvPr id="9236" name="Oval 57">
              <a:extLst>
                <a:ext uri="{FF2B5EF4-FFF2-40B4-BE49-F238E27FC236}">
                  <a16:creationId xmlns:a16="http://schemas.microsoft.com/office/drawing/2014/main" id="{3DE09617-91B1-45B4-BE4E-4B6D6F52BF6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9237" name="Oval 58">
              <a:extLst>
                <a:ext uri="{FF2B5EF4-FFF2-40B4-BE49-F238E27FC236}">
                  <a16:creationId xmlns:a16="http://schemas.microsoft.com/office/drawing/2014/main" id="{4D923490-DB09-4F26-AB14-5194F3369079}"/>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9238" name="Oval 59">
              <a:extLst>
                <a:ext uri="{FF2B5EF4-FFF2-40B4-BE49-F238E27FC236}">
                  <a16:creationId xmlns:a16="http://schemas.microsoft.com/office/drawing/2014/main" id="{7EFD0411-5DCD-4AC6-AD0B-428553DDDCA8}"/>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4568"/>
                                        </p:tgtEl>
                                        <p:attrNameLst>
                                          <p:attrName>style.visibility</p:attrName>
                                        </p:attrNameLst>
                                      </p:cBhvr>
                                      <p:to>
                                        <p:strVal val="visible"/>
                                      </p:to>
                                    </p:set>
                                    <p:anim calcmode="lin" valueType="num">
                                      <p:cBhvr additive="base">
                                        <p:cTn id="7" dur="5000" fill="hold"/>
                                        <p:tgtEl>
                                          <p:spTgt spid="64568"/>
                                        </p:tgtEl>
                                        <p:attrNameLst>
                                          <p:attrName>ppt_x</p:attrName>
                                        </p:attrNameLst>
                                      </p:cBhvr>
                                      <p:tavLst>
                                        <p:tav tm="0">
                                          <p:val>
                                            <p:strVal val="#ppt_x"/>
                                          </p:val>
                                        </p:tav>
                                        <p:tav tm="100000">
                                          <p:val>
                                            <p:strVal val="#ppt_x"/>
                                          </p:val>
                                        </p:tav>
                                      </p:tavLst>
                                    </p:anim>
                                    <p:anim calcmode="lin" valueType="num">
                                      <p:cBhvr additive="base">
                                        <p:cTn id="8" dur="5000" fill="hold"/>
                                        <p:tgtEl>
                                          <p:spTgt spid="6456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4" presetClass="entr" presetSubtype="16" fill="hold" nodeType="afterEffect">
                                  <p:stCondLst>
                                    <p:cond delay="0"/>
                                  </p:stCondLst>
                                  <p:childTnLst>
                                    <p:set>
                                      <p:cBhvr>
                                        <p:cTn id="11" dur="1" fill="hold">
                                          <p:stCondLst>
                                            <p:cond delay="0"/>
                                          </p:stCondLst>
                                        </p:cTn>
                                        <p:tgtEl>
                                          <p:spTgt spid="64563">
                                            <p:txEl>
                                              <p:pRg st="0" end="0"/>
                                            </p:txEl>
                                          </p:spTgt>
                                        </p:tgtEl>
                                        <p:attrNameLst>
                                          <p:attrName>style.visibility</p:attrName>
                                        </p:attrNameLst>
                                      </p:cBhvr>
                                      <p:to>
                                        <p:strVal val="visible"/>
                                      </p:to>
                                    </p:set>
                                    <p:animEffect transition="in" filter="box(in)">
                                      <p:cBhvr>
                                        <p:cTn id="12" dur="3000"/>
                                        <p:tgtEl>
                                          <p:spTgt spid="64563">
                                            <p:txEl>
                                              <p:pRg st="0" end="0"/>
                                            </p:txEl>
                                          </p:spTgt>
                                        </p:tgtEl>
                                      </p:cBhvr>
                                    </p:animEffect>
                                  </p:childTnLst>
                                </p:cTn>
                              </p:par>
                              <p:par>
                                <p:cTn id="13" presetID="8" presetClass="emph" presetSubtype="0" accel="50000" decel="50000" fill="hold" nodeType="withEffect">
                                  <p:stCondLst>
                                    <p:cond delay="0"/>
                                  </p:stCondLst>
                                  <p:childTnLst>
                                    <p:animRot by="960000">
                                      <p:cBhvr>
                                        <p:cTn id="14" dur="2000" fill="hold"/>
                                        <p:tgtEl>
                                          <p:spTgt spid="64545"/>
                                        </p:tgtEl>
                                        <p:attrNameLst>
                                          <p:attrName>r</p:attrName>
                                        </p:attrNameLst>
                                      </p:cBhvr>
                                    </p:animRot>
                                  </p:childTnLst>
                                </p:cTn>
                              </p:par>
                              <p:par>
                                <p:cTn id="15" presetID="8" presetClass="emph" presetSubtype="0" accel="50000" decel="50000" fill="hold" nodeType="withEffect">
                                  <p:stCondLst>
                                    <p:cond delay="0"/>
                                  </p:stCondLst>
                                  <p:childTnLst>
                                    <p:animRot by="960000">
                                      <p:cBhvr>
                                        <p:cTn id="16" dur="2000" fill="hold"/>
                                        <p:tgtEl>
                                          <p:spTgt spid="64550"/>
                                        </p:tgtEl>
                                        <p:attrNameLst>
                                          <p:attrName>r</p:attrName>
                                        </p:attrNameLst>
                                      </p:cBhvr>
                                    </p:animRot>
                                  </p:childTnLst>
                                </p:cTn>
                              </p:par>
                              <p:par>
                                <p:cTn id="17" presetID="0" presetClass="path" presetSubtype="0" accel="50000" decel="50000" fill="hold" nodeType="withEffect">
                                  <p:stCondLst>
                                    <p:cond delay="0"/>
                                  </p:stCondLst>
                                  <p:childTnLst>
                                    <p:animMotion origin="layout" path="M 3.33333E-6 -3.7037E-6 L 3.33333E-6 -0.08194 " pathEditMode="relative" rAng="0" ptsTypes="AA">
                                      <p:cBhvr>
                                        <p:cTn id="18" dur="2000" fill="hold"/>
                                        <p:tgtEl>
                                          <p:spTgt spid="64514"/>
                                        </p:tgtEl>
                                        <p:attrNameLst>
                                          <p:attrName>ppt_x</p:attrName>
                                          <p:attrName>ppt_y</p:attrName>
                                        </p:attrNameLst>
                                      </p:cBhvr>
                                      <p:rCtr x="0" y="-4097"/>
                                    </p:animMotion>
                                  </p:childTnLst>
                                </p:cTn>
                              </p:par>
                              <p:par>
                                <p:cTn id="19" presetID="0" presetClass="path" presetSubtype="0" accel="50000" decel="50000" fill="hold" nodeType="withEffect">
                                  <p:stCondLst>
                                    <p:cond delay="0"/>
                                  </p:stCondLst>
                                  <p:childTnLst>
                                    <p:animMotion origin="layout" path="M 4.79167E-6 -2.22222E-6 L 4.79167E-6 -0.08194 " pathEditMode="relative" rAng="0" ptsTypes="AA">
                                      <p:cBhvr>
                                        <p:cTn id="20" dur="2000" fill="hold"/>
                                        <p:tgtEl>
                                          <p:spTgt spid="64555"/>
                                        </p:tgtEl>
                                        <p:attrNameLst>
                                          <p:attrName>ppt_x</p:attrName>
                                          <p:attrName>ppt_y</p:attrName>
                                        </p:attrNameLst>
                                      </p:cBhvr>
                                      <p:rCtr x="0" y="-4097"/>
                                    </p:animMotion>
                                  </p:childTnLst>
                                </p:cTn>
                              </p:par>
                              <p:par>
                                <p:cTn id="21" presetID="0" presetClass="path" presetSubtype="0" accel="50000" decel="50000" fill="hold" nodeType="withEffect">
                                  <p:stCondLst>
                                    <p:cond delay="0"/>
                                  </p:stCondLst>
                                  <p:childTnLst>
                                    <p:animMotion origin="layout" path="M 3.75E-6 -3.7037E-7 L 3.75E-6 0.08102 " pathEditMode="relative" rAng="0" ptsTypes="AA">
                                      <p:cBhvr>
                                        <p:cTn id="22" dur="2000" fill="hold"/>
                                        <p:tgtEl>
                                          <p:spTgt spid="64528"/>
                                        </p:tgtEl>
                                        <p:attrNameLst>
                                          <p:attrName>ppt_x</p:attrName>
                                          <p:attrName>ppt_y</p:attrName>
                                        </p:attrNameLst>
                                      </p:cBhvr>
                                      <p:rCtr x="0" y="4051"/>
                                    </p:animMotion>
                                  </p:childTnLst>
                                </p:cTn>
                              </p:par>
                              <p:par>
                                <p:cTn id="23" presetID="0" presetClass="path" presetSubtype="0" accel="50000" decel="50000" fill="hold" nodeType="withEffect">
                                  <p:stCondLst>
                                    <p:cond delay="0"/>
                                  </p:stCondLst>
                                  <p:childTnLst>
                                    <p:animMotion origin="layout" path="M 2.08333E-7 -4.81481E-6 L 2.08333E-7 0.08102 " pathEditMode="relative" rAng="0" ptsTypes="AA">
                                      <p:cBhvr>
                                        <p:cTn id="24" dur="2000" fill="hold"/>
                                        <p:tgtEl>
                                          <p:spTgt spid="64564"/>
                                        </p:tgtEl>
                                        <p:attrNameLst>
                                          <p:attrName>ppt_x</p:attrName>
                                          <p:attrName>ppt_y</p:attrName>
                                        </p:attrNameLst>
                                      </p:cBhvr>
                                      <p:rCtr x="0" y="4051"/>
                                    </p:animMotion>
                                  </p:childTnLst>
                                </p:cTn>
                              </p:par>
                              <p:par>
                                <p:cTn id="25" presetID="0" presetClass="path" presetSubtype="0" accel="50000" decel="50000" fill="hold" nodeType="withEffect">
                                  <p:stCondLst>
                                    <p:cond delay="0"/>
                                  </p:stCondLst>
                                  <p:childTnLst>
                                    <p:animMotion origin="layout" path="M 2.08333E-6 -2.22222E-6 L 2.08333E-6 0.08102 " pathEditMode="relative" rAng="0" ptsTypes="AA">
                                      <p:cBhvr>
                                        <p:cTn id="26" dur="2000" fill="hold"/>
                                        <p:tgtEl>
                                          <p:spTgt spid="64568"/>
                                        </p:tgtEl>
                                        <p:attrNameLst>
                                          <p:attrName>ppt_x</p:attrName>
                                          <p:attrName>ppt_y</p:attrName>
                                        </p:attrNameLst>
                                      </p:cBhvr>
                                      <p:rCtr x="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a:extLst>
              <a:ext uri="{FF2B5EF4-FFF2-40B4-BE49-F238E27FC236}">
                <a16:creationId xmlns:a16="http://schemas.microsoft.com/office/drawing/2014/main" id="{91C10DE4-EE07-480E-ADB6-3CA062EFB76B}"/>
              </a:ext>
            </a:extLst>
          </p:cNvPr>
          <p:cNvGrpSpPr>
            <a:grpSpLocks/>
          </p:cNvGrpSpPr>
          <p:nvPr/>
        </p:nvGrpSpPr>
        <p:grpSpPr bwMode="auto">
          <a:xfrm>
            <a:off x="2322911" y="648892"/>
            <a:ext cx="1788319" cy="3198019"/>
            <a:chOff x="643" y="1002"/>
            <a:chExt cx="1502" cy="2686"/>
          </a:xfrm>
        </p:grpSpPr>
        <p:sp>
          <p:nvSpPr>
            <p:cNvPr id="11319" name="Rectangle 3">
              <a:extLst>
                <a:ext uri="{FF2B5EF4-FFF2-40B4-BE49-F238E27FC236}">
                  <a16:creationId xmlns:a16="http://schemas.microsoft.com/office/drawing/2014/main" id="{0CC5CB7E-DFF5-4BB2-9A32-D4771FBD4EA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20" name="Rectangle 4">
              <a:extLst>
                <a:ext uri="{FF2B5EF4-FFF2-40B4-BE49-F238E27FC236}">
                  <a16:creationId xmlns:a16="http://schemas.microsoft.com/office/drawing/2014/main" id="{E41A79A7-8953-420D-8418-E9E1402D5979}"/>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21" name="Rectangle 5">
              <a:extLst>
                <a:ext uri="{FF2B5EF4-FFF2-40B4-BE49-F238E27FC236}">
                  <a16:creationId xmlns:a16="http://schemas.microsoft.com/office/drawing/2014/main" id="{DDD1FEC6-032C-4531-BDDE-C4032E79476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22" name="Freeform 6">
              <a:extLst>
                <a:ext uri="{FF2B5EF4-FFF2-40B4-BE49-F238E27FC236}">
                  <a16:creationId xmlns:a16="http://schemas.microsoft.com/office/drawing/2014/main" id="{7F7AB217-8B27-4222-B07F-6FC16244B809}"/>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3" name="Freeform 7">
              <a:extLst>
                <a:ext uri="{FF2B5EF4-FFF2-40B4-BE49-F238E27FC236}">
                  <a16:creationId xmlns:a16="http://schemas.microsoft.com/office/drawing/2014/main" id="{7F464732-4A76-4E48-9A77-41D9C8F04C0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4" name="Freeform 8">
              <a:extLst>
                <a:ext uri="{FF2B5EF4-FFF2-40B4-BE49-F238E27FC236}">
                  <a16:creationId xmlns:a16="http://schemas.microsoft.com/office/drawing/2014/main" id="{19033262-3492-4E2E-AF44-79FBD5294EFA}"/>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5" name="Freeform 9">
              <a:extLst>
                <a:ext uri="{FF2B5EF4-FFF2-40B4-BE49-F238E27FC236}">
                  <a16:creationId xmlns:a16="http://schemas.microsoft.com/office/drawing/2014/main" id="{E78E6750-B2F6-4A3B-B8DF-441FFE4D62E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6" name="Freeform 10">
              <a:extLst>
                <a:ext uri="{FF2B5EF4-FFF2-40B4-BE49-F238E27FC236}">
                  <a16:creationId xmlns:a16="http://schemas.microsoft.com/office/drawing/2014/main" id="{36E395BD-46D6-460F-8574-58F82B700089}"/>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7" name="Freeform 11">
              <a:extLst>
                <a:ext uri="{FF2B5EF4-FFF2-40B4-BE49-F238E27FC236}">
                  <a16:creationId xmlns:a16="http://schemas.microsoft.com/office/drawing/2014/main" id="{34A80604-6080-4253-8459-47CF023A1DB8}"/>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28" name="Oval 12">
              <a:extLst>
                <a:ext uri="{FF2B5EF4-FFF2-40B4-BE49-F238E27FC236}">
                  <a16:creationId xmlns:a16="http://schemas.microsoft.com/office/drawing/2014/main" id="{77BCDFBE-1C24-441C-AF7E-468D8A6B2755}"/>
                </a:ext>
              </a:extLst>
            </p:cNvPr>
            <p:cNvSpPr>
              <a:spLocks noChangeArrowheads="1"/>
            </p:cNvSpPr>
            <p:nvPr/>
          </p:nvSpPr>
          <p:spPr bwMode="ltGray">
            <a:xfrm>
              <a:off x="693" y="3299"/>
              <a:ext cx="1380" cy="389"/>
            </a:xfrm>
            <a:prstGeom prst="ellipse">
              <a:avLst/>
            </a:prstGeom>
            <a:gradFill rotWithShape="0">
              <a:gsLst>
                <a:gs pos="0">
                  <a:srgbClr val="00004D"/>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29" name="Oval 13">
              <a:extLst>
                <a:ext uri="{FF2B5EF4-FFF2-40B4-BE49-F238E27FC236}">
                  <a16:creationId xmlns:a16="http://schemas.microsoft.com/office/drawing/2014/main" id="{CEB2E454-6379-4F7D-86C2-B59F4723476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30" name="Oval 14">
              <a:extLst>
                <a:ext uri="{FF2B5EF4-FFF2-40B4-BE49-F238E27FC236}">
                  <a16:creationId xmlns:a16="http://schemas.microsoft.com/office/drawing/2014/main" id="{5AFD3205-92AE-472B-828D-5393C54923B9}"/>
                </a:ext>
              </a:extLst>
            </p:cNvPr>
            <p:cNvSpPr>
              <a:spLocks noChangeArrowheads="1"/>
            </p:cNvSpPr>
            <p:nvPr/>
          </p:nvSpPr>
          <p:spPr bwMode="ltGray">
            <a:xfrm>
              <a:off x="690" y="3321"/>
              <a:ext cx="1425" cy="220"/>
            </a:xfrm>
            <a:prstGeom prst="ellipse">
              <a:avLst/>
            </a:prstGeom>
            <a:gradFill rotWithShape="0">
              <a:gsLst>
                <a:gs pos="0">
                  <a:srgbClr val="0000FF"/>
                </a:gs>
                <a:gs pos="100000">
                  <a:srgbClr val="00004D"/>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31" name="Freeform 15">
              <a:extLst>
                <a:ext uri="{FF2B5EF4-FFF2-40B4-BE49-F238E27FC236}">
                  <a16:creationId xmlns:a16="http://schemas.microsoft.com/office/drawing/2014/main" id="{0C44A3FD-70D3-448F-A502-E7D061D77715}"/>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grpSp>
        <p:nvGrpSpPr>
          <p:cNvPr id="65552" name="Group 16">
            <a:extLst>
              <a:ext uri="{FF2B5EF4-FFF2-40B4-BE49-F238E27FC236}">
                <a16:creationId xmlns:a16="http://schemas.microsoft.com/office/drawing/2014/main" id="{8F68B9BD-D669-412E-BE44-C7FC8E77C7F4}"/>
              </a:ext>
            </a:extLst>
          </p:cNvPr>
          <p:cNvGrpSpPr>
            <a:grpSpLocks/>
          </p:cNvGrpSpPr>
          <p:nvPr/>
        </p:nvGrpSpPr>
        <p:grpSpPr bwMode="auto">
          <a:xfrm>
            <a:off x="5304236" y="1017986"/>
            <a:ext cx="1788319" cy="3198019"/>
            <a:chOff x="643" y="1002"/>
            <a:chExt cx="1502" cy="2686"/>
          </a:xfrm>
        </p:grpSpPr>
        <p:sp>
          <p:nvSpPr>
            <p:cNvPr id="11306" name="Rectangle 17">
              <a:extLst>
                <a:ext uri="{FF2B5EF4-FFF2-40B4-BE49-F238E27FC236}">
                  <a16:creationId xmlns:a16="http://schemas.microsoft.com/office/drawing/2014/main" id="{3A8D4113-1EA9-4F2F-9E56-BBEC4FD04B5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07" name="Rectangle 18">
              <a:extLst>
                <a:ext uri="{FF2B5EF4-FFF2-40B4-BE49-F238E27FC236}">
                  <a16:creationId xmlns:a16="http://schemas.microsoft.com/office/drawing/2014/main" id="{C963377F-3C94-4030-ACD0-06214F90F617}"/>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08" name="Rectangle 19">
              <a:extLst>
                <a:ext uri="{FF2B5EF4-FFF2-40B4-BE49-F238E27FC236}">
                  <a16:creationId xmlns:a16="http://schemas.microsoft.com/office/drawing/2014/main" id="{D128BBB4-1F43-4A8D-8510-6644E4DA4533}"/>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09" name="Freeform 20">
              <a:extLst>
                <a:ext uri="{FF2B5EF4-FFF2-40B4-BE49-F238E27FC236}">
                  <a16:creationId xmlns:a16="http://schemas.microsoft.com/office/drawing/2014/main" id="{49694E35-7337-44E2-BE0A-30511D09EF76}"/>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0" name="Freeform 21">
              <a:extLst>
                <a:ext uri="{FF2B5EF4-FFF2-40B4-BE49-F238E27FC236}">
                  <a16:creationId xmlns:a16="http://schemas.microsoft.com/office/drawing/2014/main" id="{2632EB8A-4491-4679-9ED7-C8DBDE18A3C8}"/>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1" name="Freeform 22">
              <a:extLst>
                <a:ext uri="{FF2B5EF4-FFF2-40B4-BE49-F238E27FC236}">
                  <a16:creationId xmlns:a16="http://schemas.microsoft.com/office/drawing/2014/main" id="{B6BC6CB6-3B8D-4CDA-A2AC-F259D71B6C35}"/>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2" name="Freeform 23">
              <a:extLst>
                <a:ext uri="{FF2B5EF4-FFF2-40B4-BE49-F238E27FC236}">
                  <a16:creationId xmlns:a16="http://schemas.microsoft.com/office/drawing/2014/main" id="{00E14285-3EFC-44AC-B65E-843DB9A43C0C}"/>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3" name="Freeform 24">
              <a:extLst>
                <a:ext uri="{FF2B5EF4-FFF2-40B4-BE49-F238E27FC236}">
                  <a16:creationId xmlns:a16="http://schemas.microsoft.com/office/drawing/2014/main" id="{A6769144-0E10-4350-8AB5-8E9AAD8E2D20}"/>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4" name="Freeform 25">
              <a:extLst>
                <a:ext uri="{FF2B5EF4-FFF2-40B4-BE49-F238E27FC236}">
                  <a16:creationId xmlns:a16="http://schemas.microsoft.com/office/drawing/2014/main" id="{7A4DAE3F-00D5-4ABD-BD39-84460B77D2D9}"/>
                </a:ext>
              </a:extLst>
            </p:cNvPr>
            <p:cNvSpPr>
              <a:spLocks noEditPoints="1"/>
            </p:cNvSpPr>
            <p:nvPr/>
          </p:nvSpPr>
          <p:spPr bwMode="ltGray">
            <a:xfrm>
              <a:off x="649" y="3333"/>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15" name="Oval 26">
              <a:extLst>
                <a:ext uri="{FF2B5EF4-FFF2-40B4-BE49-F238E27FC236}">
                  <a16:creationId xmlns:a16="http://schemas.microsoft.com/office/drawing/2014/main" id="{2702CC2E-D5D6-4D1C-81AF-0386D09E9EFD}"/>
                </a:ext>
              </a:extLst>
            </p:cNvPr>
            <p:cNvSpPr>
              <a:spLocks noChangeArrowheads="1"/>
            </p:cNvSpPr>
            <p:nvPr/>
          </p:nvSpPr>
          <p:spPr bwMode="ltGray">
            <a:xfrm>
              <a:off x="693" y="3299"/>
              <a:ext cx="1380" cy="389"/>
            </a:xfrm>
            <a:prstGeom prst="ellipse">
              <a:avLst/>
            </a:prstGeom>
            <a:gradFill rotWithShape="0">
              <a:gsLst>
                <a:gs pos="0">
                  <a:srgbClr val="00004D"/>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16" name="Oval 27">
              <a:extLst>
                <a:ext uri="{FF2B5EF4-FFF2-40B4-BE49-F238E27FC236}">
                  <a16:creationId xmlns:a16="http://schemas.microsoft.com/office/drawing/2014/main" id="{A8986794-165C-4A11-A467-E1BB95925F9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17" name="Oval 28">
              <a:extLst>
                <a:ext uri="{FF2B5EF4-FFF2-40B4-BE49-F238E27FC236}">
                  <a16:creationId xmlns:a16="http://schemas.microsoft.com/office/drawing/2014/main" id="{BED1A2D3-7E1B-4221-83E9-27B8EC9334DF}"/>
                </a:ext>
              </a:extLst>
            </p:cNvPr>
            <p:cNvSpPr>
              <a:spLocks noChangeArrowheads="1"/>
            </p:cNvSpPr>
            <p:nvPr/>
          </p:nvSpPr>
          <p:spPr bwMode="ltGray">
            <a:xfrm>
              <a:off x="690" y="3321"/>
              <a:ext cx="1425" cy="220"/>
            </a:xfrm>
            <a:prstGeom prst="ellipse">
              <a:avLst/>
            </a:prstGeom>
            <a:gradFill rotWithShape="0">
              <a:gsLst>
                <a:gs pos="0">
                  <a:srgbClr val="0000FF"/>
                </a:gs>
                <a:gs pos="100000">
                  <a:srgbClr val="00004D"/>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318" name="Freeform 29">
              <a:extLst>
                <a:ext uri="{FF2B5EF4-FFF2-40B4-BE49-F238E27FC236}">
                  <a16:creationId xmlns:a16="http://schemas.microsoft.com/office/drawing/2014/main" id="{4F26E7EE-CA8D-4EF8-8B63-7646235CEEA2}"/>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sp>
        <p:nvSpPr>
          <p:cNvPr id="11268" name="Rectangle 30">
            <a:extLst>
              <a:ext uri="{FF2B5EF4-FFF2-40B4-BE49-F238E27FC236}">
                <a16:creationId xmlns:a16="http://schemas.microsoft.com/office/drawing/2014/main" id="{F00D741C-BD1C-4FCC-B5A9-6B31804DCC9D}"/>
              </a:ext>
            </a:extLst>
          </p:cNvPr>
          <p:cNvSpPr>
            <a:spLocks noChangeArrowheads="1"/>
          </p:cNvSpPr>
          <p:nvPr/>
        </p:nvSpPr>
        <p:spPr bwMode="ltGray">
          <a:xfrm>
            <a:off x="4563667" y="814389"/>
            <a:ext cx="234553" cy="121444"/>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69" name="Oval 31">
            <a:extLst>
              <a:ext uri="{FF2B5EF4-FFF2-40B4-BE49-F238E27FC236}">
                <a16:creationId xmlns:a16="http://schemas.microsoft.com/office/drawing/2014/main" id="{21848ABA-EEE6-4C4D-ADBB-5EA9DF5C52C8}"/>
              </a:ext>
            </a:extLst>
          </p:cNvPr>
          <p:cNvSpPr>
            <a:spLocks noChangeArrowheads="1"/>
          </p:cNvSpPr>
          <p:nvPr/>
        </p:nvSpPr>
        <p:spPr bwMode="ltGray">
          <a:xfrm>
            <a:off x="4645820" y="600076"/>
            <a:ext cx="55960" cy="55960"/>
          </a:xfrm>
          <a:prstGeom prst="ellipse">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70" name="Freeform 32">
            <a:extLst>
              <a:ext uri="{FF2B5EF4-FFF2-40B4-BE49-F238E27FC236}">
                <a16:creationId xmlns:a16="http://schemas.microsoft.com/office/drawing/2014/main" id="{0886A94D-E6E1-4985-9A4F-9DC2AF31D7A5}"/>
              </a:ext>
            </a:extLst>
          </p:cNvPr>
          <p:cNvSpPr>
            <a:spLocks/>
          </p:cNvSpPr>
          <p:nvPr/>
        </p:nvSpPr>
        <p:spPr bwMode="ltGray">
          <a:xfrm>
            <a:off x="4298157" y="2786062"/>
            <a:ext cx="741760" cy="185738"/>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65569" name="Freeform 33">
            <a:extLst>
              <a:ext uri="{FF2B5EF4-FFF2-40B4-BE49-F238E27FC236}">
                <a16:creationId xmlns:a16="http://schemas.microsoft.com/office/drawing/2014/main" id="{2724AAD3-49E1-4C9B-ADCF-E215641F769C}"/>
              </a:ext>
            </a:extLst>
          </p:cNvPr>
          <p:cNvSpPr>
            <a:spLocks/>
          </p:cNvSpPr>
          <p:nvPr/>
        </p:nvSpPr>
        <p:spPr bwMode="ltGray">
          <a:xfrm rot="960000">
            <a:off x="3119439" y="531019"/>
            <a:ext cx="3099197" cy="528638"/>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4D"/>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272" name="Rectangle 34">
            <a:extLst>
              <a:ext uri="{FF2B5EF4-FFF2-40B4-BE49-F238E27FC236}">
                <a16:creationId xmlns:a16="http://schemas.microsoft.com/office/drawing/2014/main" id="{E3634D82-F60D-4F5D-9B84-651EF2654EBB}"/>
              </a:ext>
            </a:extLst>
          </p:cNvPr>
          <p:cNvSpPr>
            <a:spLocks noChangeArrowheads="1"/>
          </p:cNvSpPr>
          <p:nvPr/>
        </p:nvSpPr>
        <p:spPr bwMode="ltGray">
          <a:xfrm>
            <a:off x="4573192" y="1300164"/>
            <a:ext cx="205978" cy="3022997"/>
          </a:xfrm>
          <a:prstGeom prst="rect">
            <a:avLst/>
          </a:prstGeom>
          <a:gradFill rotWithShape="0">
            <a:gsLst>
              <a:gs pos="0">
                <a:srgbClr val="00004D"/>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73" name="Rectangle 35">
            <a:extLst>
              <a:ext uri="{FF2B5EF4-FFF2-40B4-BE49-F238E27FC236}">
                <a16:creationId xmlns:a16="http://schemas.microsoft.com/office/drawing/2014/main" id="{2B71D1D1-52E8-426A-9C44-B31DB0A4B060}"/>
              </a:ext>
            </a:extLst>
          </p:cNvPr>
          <p:cNvSpPr>
            <a:spLocks noChangeArrowheads="1"/>
          </p:cNvSpPr>
          <p:nvPr/>
        </p:nvSpPr>
        <p:spPr bwMode="ltGray">
          <a:xfrm>
            <a:off x="4581525" y="1028700"/>
            <a:ext cx="195263" cy="285750"/>
          </a:xfrm>
          <a:prstGeom prst="rect">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74" name="AutoShape 36">
            <a:extLst>
              <a:ext uri="{FF2B5EF4-FFF2-40B4-BE49-F238E27FC236}">
                <a16:creationId xmlns:a16="http://schemas.microsoft.com/office/drawing/2014/main" id="{6BBB014B-63C3-40AB-8285-0C6A7183F192}"/>
              </a:ext>
            </a:extLst>
          </p:cNvPr>
          <p:cNvSpPr>
            <a:spLocks noChangeArrowheads="1"/>
          </p:cNvSpPr>
          <p:nvPr/>
        </p:nvSpPr>
        <p:spPr bwMode="ltGray">
          <a:xfrm>
            <a:off x="4551761" y="1264444"/>
            <a:ext cx="244078" cy="61913"/>
          </a:xfrm>
          <a:prstGeom prst="roundRect">
            <a:avLst>
              <a:gd name="adj" fmla="val 16667"/>
            </a:avLst>
          </a:prstGeom>
          <a:gradFill rotWithShape="0">
            <a:gsLst>
              <a:gs pos="0">
                <a:srgbClr val="0000FF"/>
              </a:gs>
              <a:gs pos="100000">
                <a:srgbClr val="00004D"/>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sp>
        <p:nvSpPr>
          <p:cNvPr id="11275" name="Freeform 37">
            <a:extLst>
              <a:ext uri="{FF2B5EF4-FFF2-40B4-BE49-F238E27FC236}">
                <a16:creationId xmlns:a16="http://schemas.microsoft.com/office/drawing/2014/main" id="{05C8D57D-91CE-4725-B2B3-9AEAE26CB479}"/>
              </a:ext>
            </a:extLst>
          </p:cNvPr>
          <p:cNvSpPr>
            <a:spLocks/>
          </p:cNvSpPr>
          <p:nvPr/>
        </p:nvSpPr>
        <p:spPr bwMode="ltGray">
          <a:xfrm>
            <a:off x="4485086" y="881064"/>
            <a:ext cx="377428" cy="164306"/>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4D"/>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nvGrpSpPr>
          <p:cNvPr id="65574" name="Group 38">
            <a:extLst>
              <a:ext uri="{FF2B5EF4-FFF2-40B4-BE49-F238E27FC236}">
                <a16:creationId xmlns:a16="http://schemas.microsoft.com/office/drawing/2014/main" id="{8A283360-A52A-4CFD-AD80-06DC1397BEF3}"/>
              </a:ext>
            </a:extLst>
          </p:cNvPr>
          <p:cNvGrpSpPr>
            <a:grpSpLocks/>
          </p:cNvGrpSpPr>
          <p:nvPr/>
        </p:nvGrpSpPr>
        <p:grpSpPr bwMode="auto">
          <a:xfrm rot="960000">
            <a:off x="4424362" y="-707232"/>
            <a:ext cx="510779" cy="3711179"/>
            <a:chOff x="2804" y="316"/>
            <a:chExt cx="429" cy="3117"/>
          </a:xfrm>
        </p:grpSpPr>
        <p:grpSp>
          <p:nvGrpSpPr>
            <p:cNvPr id="11302" name="Group 39">
              <a:extLst>
                <a:ext uri="{FF2B5EF4-FFF2-40B4-BE49-F238E27FC236}">
                  <a16:creationId xmlns:a16="http://schemas.microsoft.com/office/drawing/2014/main" id="{91FDA47B-134A-4192-96E4-059B84CF0991}"/>
                </a:ext>
              </a:extLst>
            </p:cNvPr>
            <p:cNvGrpSpPr>
              <a:grpSpLocks/>
            </p:cNvGrpSpPr>
            <p:nvPr/>
          </p:nvGrpSpPr>
          <p:grpSpPr bwMode="auto">
            <a:xfrm>
              <a:off x="2804" y="316"/>
              <a:ext cx="429" cy="3117"/>
              <a:chOff x="2365" y="316"/>
              <a:chExt cx="429" cy="3117"/>
            </a:xfrm>
          </p:grpSpPr>
          <p:sp>
            <p:nvSpPr>
              <p:cNvPr id="11304" name="Freeform 40">
                <a:extLst>
                  <a:ext uri="{FF2B5EF4-FFF2-40B4-BE49-F238E27FC236}">
                    <a16:creationId xmlns:a16="http://schemas.microsoft.com/office/drawing/2014/main" id="{7F5A5255-AFC4-4631-9E78-43081A96D469}"/>
                  </a:ext>
                </a:extLst>
              </p:cNvPr>
              <p:cNvSpPr>
                <a:spLocks/>
              </p:cNvSpPr>
              <p:nvPr/>
            </p:nvSpPr>
            <p:spPr bwMode="ltGray">
              <a:xfrm>
                <a:off x="2542" y="1857"/>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gradFill rotWithShape="1">
                <a:gsLst>
                  <a:gs pos="0">
                    <a:srgbClr val="0000FF"/>
                  </a:gs>
                  <a:gs pos="100000">
                    <a:srgbClr val="00005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1305" name="Freeform 41">
                <a:extLst>
                  <a:ext uri="{FF2B5EF4-FFF2-40B4-BE49-F238E27FC236}">
                    <a16:creationId xmlns:a16="http://schemas.microsoft.com/office/drawing/2014/main" id="{C4BD188E-B8BC-4D1A-8439-395A37B8789D}"/>
                  </a:ext>
                </a:extLst>
              </p:cNvPr>
              <p:cNvSpPr>
                <a:spLocks/>
              </p:cNvSpPr>
              <p:nvPr/>
            </p:nvSpPr>
            <p:spPr bwMode="ltGray">
              <a:xfrm flipH="1" flipV="1">
                <a:off x="2365" y="316"/>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050">
                  <a:latin typeface="Times New Roman" panose="02020603050405020304" pitchFamily="18" charset="0"/>
                  <a:cs typeface="Times New Roman" panose="02020603050405020304" pitchFamily="18" charset="0"/>
                </a:endParaRPr>
              </a:p>
            </p:txBody>
          </p:sp>
        </p:grpSp>
        <p:sp>
          <p:nvSpPr>
            <p:cNvPr id="11303" name="Oval 42">
              <a:extLst>
                <a:ext uri="{FF2B5EF4-FFF2-40B4-BE49-F238E27FC236}">
                  <a16:creationId xmlns:a16="http://schemas.microsoft.com/office/drawing/2014/main" id="{F2CE9C40-0D6A-4A6E-8B0D-B4EC13D555EC}"/>
                </a:ext>
              </a:extLst>
            </p:cNvPr>
            <p:cNvSpPr>
              <a:spLocks noChangeArrowheads="1"/>
            </p:cNvSpPr>
            <p:nvPr/>
          </p:nvSpPr>
          <p:spPr bwMode="auto">
            <a:xfrm>
              <a:off x="2959" y="1814"/>
              <a:ext cx="120" cy="120"/>
            </a:xfrm>
            <a:prstGeom prst="ellipse">
              <a:avLst/>
            </a:prstGeom>
            <a:gradFill rotWithShape="1">
              <a:gsLst>
                <a:gs pos="0">
                  <a:srgbClr val="0000FF"/>
                </a:gs>
                <a:gs pos="100000">
                  <a:srgbClr val="000055"/>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sz="1800">
                <a:latin typeface="Times New Roman" panose="02020603050405020304" pitchFamily="18" charset="0"/>
                <a:cs typeface="Times New Roman" panose="02020603050405020304" pitchFamily="18" charset="0"/>
              </a:endParaRPr>
            </a:p>
          </p:txBody>
        </p:sp>
      </p:grpSp>
      <p:grpSp>
        <p:nvGrpSpPr>
          <p:cNvPr id="65579" name="Group 43">
            <a:extLst>
              <a:ext uri="{FF2B5EF4-FFF2-40B4-BE49-F238E27FC236}">
                <a16:creationId xmlns:a16="http://schemas.microsoft.com/office/drawing/2014/main" id="{5E4FD0C9-F977-4B14-9F78-90039BFB2836}"/>
              </a:ext>
            </a:extLst>
          </p:cNvPr>
          <p:cNvGrpSpPr>
            <a:grpSpLocks/>
          </p:cNvGrpSpPr>
          <p:nvPr/>
        </p:nvGrpSpPr>
        <p:grpSpPr bwMode="auto">
          <a:xfrm>
            <a:off x="2633664" y="3200400"/>
            <a:ext cx="1378744" cy="400050"/>
            <a:chOff x="1268" y="2840"/>
            <a:chExt cx="1158" cy="336"/>
          </a:xfrm>
        </p:grpSpPr>
        <p:sp>
          <p:nvSpPr>
            <p:cNvPr id="65580" name="Oval 44">
              <a:extLst>
                <a:ext uri="{FF2B5EF4-FFF2-40B4-BE49-F238E27FC236}">
                  <a16:creationId xmlns:a16="http://schemas.microsoft.com/office/drawing/2014/main" id="{87BEE436-C295-42A0-8447-10845B1E27E6}"/>
                </a:ext>
              </a:extLst>
            </p:cNvPr>
            <p:cNvSpPr>
              <a:spLocks noChangeArrowheads="1"/>
            </p:cNvSpPr>
            <p:nvPr/>
          </p:nvSpPr>
          <p:spPr bwMode="auto">
            <a:xfrm>
              <a:off x="1268" y="292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050">
                  <a:latin typeface="Times New Roman" panose="02020603050405020304" pitchFamily="18" charset="0"/>
                  <a:cs typeface="Times New Roman" panose="02020603050405020304" pitchFamily="18" charset="0"/>
                </a:rPr>
                <a:t>H</a:t>
              </a:r>
            </a:p>
          </p:txBody>
        </p:sp>
        <p:sp>
          <p:nvSpPr>
            <p:cNvPr id="11299" name="Oval 45">
              <a:extLst>
                <a:ext uri="{FF2B5EF4-FFF2-40B4-BE49-F238E27FC236}">
                  <a16:creationId xmlns:a16="http://schemas.microsoft.com/office/drawing/2014/main" id="{76367356-F4E9-4319-87C6-B17274988ACD}"/>
                </a:ext>
              </a:extLst>
            </p:cNvPr>
            <p:cNvSpPr>
              <a:spLocks noChangeArrowheads="1"/>
            </p:cNvSpPr>
            <p:nvPr/>
          </p:nvSpPr>
          <p:spPr bwMode="auto">
            <a:xfrm>
              <a:off x="1460" y="292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11300" name="Oval 46">
              <a:extLst>
                <a:ext uri="{FF2B5EF4-FFF2-40B4-BE49-F238E27FC236}">
                  <a16:creationId xmlns:a16="http://schemas.microsoft.com/office/drawing/2014/main" id="{429064D3-D905-4B94-ACFF-82B6216D0089}"/>
                </a:ext>
              </a:extLst>
            </p:cNvPr>
            <p:cNvSpPr>
              <a:spLocks noChangeArrowheads="1"/>
            </p:cNvSpPr>
            <p:nvPr/>
          </p:nvSpPr>
          <p:spPr bwMode="auto">
            <a:xfrm>
              <a:off x="1802" y="284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11301" name="Oval 47">
              <a:extLst>
                <a:ext uri="{FF2B5EF4-FFF2-40B4-BE49-F238E27FC236}">
                  <a16:creationId xmlns:a16="http://schemas.microsoft.com/office/drawing/2014/main" id="{5D7B6D3C-64EC-47E5-865B-987F079C4F90}"/>
                </a:ext>
              </a:extLst>
            </p:cNvPr>
            <p:cNvSpPr>
              <a:spLocks noChangeArrowheads="1"/>
            </p:cNvSpPr>
            <p:nvPr/>
          </p:nvSpPr>
          <p:spPr bwMode="auto">
            <a:xfrm>
              <a:off x="2090" y="2840"/>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grpSp>
      <p:sp>
        <p:nvSpPr>
          <p:cNvPr id="11278" name="Text Box 48">
            <a:extLst>
              <a:ext uri="{FF2B5EF4-FFF2-40B4-BE49-F238E27FC236}">
                <a16:creationId xmlns:a16="http://schemas.microsoft.com/office/drawing/2014/main" id="{47B9118D-4C7E-485C-8F4C-506603FBD682}"/>
              </a:ext>
            </a:extLst>
          </p:cNvPr>
          <p:cNvSpPr txBox="1">
            <a:spLocks noChangeArrowheads="1"/>
          </p:cNvSpPr>
          <p:nvPr/>
        </p:nvSpPr>
        <p:spPr bwMode="auto">
          <a:xfrm>
            <a:off x="2495550" y="4311254"/>
            <a:ext cx="15775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dirty="0">
                <a:solidFill>
                  <a:srgbClr val="FF6600"/>
                </a:solidFill>
                <a:latin typeface="Times New Roman" panose="02020603050405020304" pitchFamily="18" charset="0"/>
                <a:cs typeface="Times New Roman" panose="02020603050405020304" pitchFamily="18" charset="0"/>
              </a:rPr>
              <a:t>H</a:t>
            </a:r>
            <a:r>
              <a:rPr lang="en-US" altLang="en-US" sz="3000" b="1" baseline="-25000" dirty="0">
                <a:solidFill>
                  <a:srgbClr val="FF6600"/>
                </a:solidFill>
                <a:latin typeface="Times New Roman" panose="02020603050405020304" pitchFamily="18" charset="0"/>
                <a:cs typeface="Times New Roman" panose="02020603050405020304" pitchFamily="18" charset="0"/>
              </a:rPr>
              <a:t>2  +  </a:t>
            </a:r>
            <a:r>
              <a:rPr lang="en-US" altLang="en-US" sz="3000" b="1" dirty="0">
                <a:solidFill>
                  <a:srgbClr val="FF6600"/>
                </a:solidFill>
                <a:latin typeface="Times New Roman" panose="02020603050405020304" pitchFamily="18" charset="0"/>
                <a:cs typeface="Times New Roman" panose="02020603050405020304" pitchFamily="18" charset="0"/>
              </a:rPr>
              <a:t>O</a:t>
            </a:r>
            <a:r>
              <a:rPr lang="en-US" altLang="en-US" sz="3000" b="1" baseline="-25000" dirty="0">
                <a:solidFill>
                  <a:srgbClr val="FF6600"/>
                </a:solidFill>
                <a:latin typeface="Times New Roman" panose="02020603050405020304" pitchFamily="18" charset="0"/>
                <a:cs typeface="Times New Roman" panose="02020603050405020304" pitchFamily="18" charset="0"/>
              </a:rPr>
              <a:t>2</a:t>
            </a:r>
          </a:p>
        </p:txBody>
      </p:sp>
      <p:sp>
        <p:nvSpPr>
          <p:cNvPr id="11279" name="Text Box 49">
            <a:extLst>
              <a:ext uri="{FF2B5EF4-FFF2-40B4-BE49-F238E27FC236}">
                <a16:creationId xmlns:a16="http://schemas.microsoft.com/office/drawing/2014/main" id="{0C9A565B-09E4-4F42-AF40-041F167E6281}"/>
              </a:ext>
            </a:extLst>
          </p:cNvPr>
          <p:cNvSpPr txBox="1">
            <a:spLocks noChangeArrowheads="1"/>
          </p:cNvSpPr>
          <p:nvPr/>
        </p:nvSpPr>
        <p:spPr bwMode="auto">
          <a:xfrm>
            <a:off x="5604273" y="4311254"/>
            <a:ext cx="15775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dirty="0">
                <a:solidFill>
                  <a:srgbClr val="FF6600"/>
                </a:solidFill>
                <a:latin typeface="Times New Roman" panose="02020603050405020304" pitchFamily="18" charset="0"/>
                <a:cs typeface="Times New Roman" panose="02020603050405020304" pitchFamily="18" charset="0"/>
              </a:rPr>
              <a:t>H</a:t>
            </a:r>
            <a:r>
              <a:rPr lang="en-US" altLang="en-US" sz="3000" b="1" baseline="-25000" dirty="0">
                <a:solidFill>
                  <a:srgbClr val="FF6600"/>
                </a:solidFill>
                <a:latin typeface="Times New Roman" panose="02020603050405020304" pitchFamily="18" charset="0"/>
                <a:cs typeface="Times New Roman" panose="02020603050405020304" pitchFamily="18" charset="0"/>
              </a:rPr>
              <a:t>2</a:t>
            </a:r>
            <a:r>
              <a:rPr lang="en-US" altLang="en-US" sz="3000" b="1" dirty="0">
                <a:solidFill>
                  <a:srgbClr val="FF6600"/>
                </a:solidFill>
                <a:latin typeface="Times New Roman" panose="02020603050405020304" pitchFamily="18" charset="0"/>
                <a:cs typeface="Times New Roman" panose="02020603050405020304" pitchFamily="18" charset="0"/>
              </a:rPr>
              <a:t>O</a:t>
            </a:r>
            <a:endParaRPr lang="en-US" altLang="en-US" sz="3000" b="1" baseline="-25000" dirty="0">
              <a:solidFill>
                <a:srgbClr val="FF6600"/>
              </a:solidFill>
              <a:latin typeface="Times New Roman" panose="02020603050405020304" pitchFamily="18" charset="0"/>
              <a:cs typeface="Times New Roman" panose="02020603050405020304" pitchFamily="18" charset="0"/>
            </a:endParaRPr>
          </a:p>
        </p:txBody>
      </p:sp>
      <p:sp>
        <p:nvSpPr>
          <p:cNvPr id="11280" name="Text Box 50">
            <a:extLst>
              <a:ext uri="{FF2B5EF4-FFF2-40B4-BE49-F238E27FC236}">
                <a16:creationId xmlns:a16="http://schemas.microsoft.com/office/drawing/2014/main" id="{CCF028B2-73DC-436B-94DC-8BC3BA849951}"/>
              </a:ext>
            </a:extLst>
          </p:cNvPr>
          <p:cNvSpPr txBox="1">
            <a:spLocks noChangeArrowheads="1"/>
          </p:cNvSpPr>
          <p:nvPr/>
        </p:nvSpPr>
        <p:spPr bwMode="auto">
          <a:xfrm>
            <a:off x="5364956" y="4448175"/>
            <a:ext cx="571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spcBef>
                <a:spcPct val="50000"/>
              </a:spcBef>
            </a:pPr>
            <a:endParaRPr lang="en-US" altLang="en-US" sz="1800">
              <a:latin typeface="Times New Roman" panose="02020603050405020304" pitchFamily="18" charset="0"/>
              <a:cs typeface="Times New Roman" panose="02020603050405020304" pitchFamily="18" charset="0"/>
            </a:endParaRPr>
          </a:p>
        </p:txBody>
      </p:sp>
      <p:sp>
        <p:nvSpPr>
          <p:cNvPr id="11281" name="Text Box 51">
            <a:extLst>
              <a:ext uri="{FF2B5EF4-FFF2-40B4-BE49-F238E27FC236}">
                <a16:creationId xmlns:a16="http://schemas.microsoft.com/office/drawing/2014/main" id="{40715B17-8BA1-463A-98EE-46C2DE41E393}"/>
              </a:ext>
            </a:extLst>
          </p:cNvPr>
          <p:cNvSpPr txBox="1">
            <a:spLocks noChangeArrowheads="1"/>
          </p:cNvSpPr>
          <p:nvPr/>
        </p:nvSpPr>
        <p:spPr bwMode="auto">
          <a:xfrm>
            <a:off x="5080398" y="4311254"/>
            <a:ext cx="15775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a:solidFill>
                  <a:srgbClr val="FF0000"/>
                </a:solidFill>
                <a:latin typeface="Times New Roman" panose="02020603050405020304" pitchFamily="18" charset="0"/>
                <a:cs typeface="Times New Roman" panose="02020603050405020304" pitchFamily="18" charset="0"/>
              </a:rPr>
              <a:t>2</a:t>
            </a:r>
            <a:endParaRPr lang="en-US" altLang="en-US" sz="3000" b="1" baseline="-25000">
              <a:solidFill>
                <a:srgbClr val="FF0000"/>
              </a:solidFill>
              <a:latin typeface="Times New Roman" panose="02020603050405020304" pitchFamily="18" charset="0"/>
              <a:cs typeface="Times New Roman" panose="02020603050405020304" pitchFamily="18" charset="0"/>
            </a:endParaRPr>
          </a:p>
        </p:txBody>
      </p:sp>
      <p:grpSp>
        <p:nvGrpSpPr>
          <p:cNvPr id="65588" name="Group 52">
            <a:extLst>
              <a:ext uri="{FF2B5EF4-FFF2-40B4-BE49-F238E27FC236}">
                <a16:creationId xmlns:a16="http://schemas.microsoft.com/office/drawing/2014/main" id="{E35B498A-517A-4B5B-8958-B93227B5B011}"/>
              </a:ext>
            </a:extLst>
          </p:cNvPr>
          <p:cNvGrpSpPr>
            <a:grpSpLocks/>
          </p:cNvGrpSpPr>
          <p:nvPr/>
        </p:nvGrpSpPr>
        <p:grpSpPr bwMode="auto">
          <a:xfrm>
            <a:off x="5532836" y="3471863"/>
            <a:ext cx="686990" cy="571500"/>
            <a:chOff x="3663" y="2668"/>
            <a:chExt cx="577" cy="480"/>
          </a:xfrm>
        </p:grpSpPr>
        <p:sp>
          <p:nvSpPr>
            <p:cNvPr id="11293" name="Oval 53">
              <a:extLst>
                <a:ext uri="{FF2B5EF4-FFF2-40B4-BE49-F238E27FC236}">
                  <a16:creationId xmlns:a16="http://schemas.microsoft.com/office/drawing/2014/main" id="{0F085232-04A5-42E0-ACAA-751DB25E5B21}"/>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11294" name="Oval 54">
              <a:extLst>
                <a:ext uri="{FF2B5EF4-FFF2-40B4-BE49-F238E27FC236}">
                  <a16:creationId xmlns:a16="http://schemas.microsoft.com/office/drawing/2014/main" id="{3913D5D5-CEC4-4F5D-A33A-39942677E9C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11295" name="Oval 55">
              <a:extLst>
                <a:ext uri="{FF2B5EF4-FFF2-40B4-BE49-F238E27FC236}">
                  <a16:creationId xmlns:a16="http://schemas.microsoft.com/office/drawing/2014/main" id="{2038562B-C25B-4F78-B495-205389658FE9}"/>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grpSp>
        <p:nvGrpSpPr>
          <p:cNvPr id="65592" name="Group 56">
            <a:extLst>
              <a:ext uri="{FF2B5EF4-FFF2-40B4-BE49-F238E27FC236}">
                <a16:creationId xmlns:a16="http://schemas.microsoft.com/office/drawing/2014/main" id="{436D5248-BA5A-4D05-886F-5B859FD1F6F0}"/>
              </a:ext>
            </a:extLst>
          </p:cNvPr>
          <p:cNvGrpSpPr>
            <a:grpSpLocks/>
          </p:cNvGrpSpPr>
          <p:nvPr/>
        </p:nvGrpSpPr>
        <p:grpSpPr bwMode="auto">
          <a:xfrm>
            <a:off x="6265069" y="3477816"/>
            <a:ext cx="686991" cy="571500"/>
            <a:chOff x="3663" y="2668"/>
            <a:chExt cx="577" cy="480"/>
          </a:xfrm>
        </p:grpSpPr>
        <p:sp>
          <p:nvSpPr>
            <p:cNvPr id="11290" name="Oval 57">
              <a:extLst>
                <a:ext uri="{FF2B5EF4-FFF2-40B4-BE49-F238E27FC236}">
                  <a16:creationId xmlns:a16="http://schemas.microsoft.com/office/drawing/2014/main" id="{5A9BD333-AD8C-4421-8A26-76627C89298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sp>
          <p:nvSpPr>
            <p:cNvPr id="11291" name="Oval 58">
              <a:extLst>
                <a:ext uri="{FF2B5EF4-FFF2-40B4-BE49-F238E27FC236}">
                  <a16:creationId xmlns:a16="http://schemas.microsoft.com/office/drawing/2014/main" id="{F027ABF3-C478-4D88-AD62-7C1EBDEBC5A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O</a:t>
              </a:r>
            </a:p>
          </p:txBody>
        </p:sp>
        <p:sp>
          <p:nvSpPr>
            <p:cNvPr id="11292" name="Oval 59">
              <a:extLst>
                <a:ext uri="{FF2B5EF4-FFF2-40B4-BE49-F238E27FC236}">
                  <a16:creationId xmlns:a16="http://schemas.microsoft.com/office/drawing/2014/main" id="{D656DFAF-C50A-4E7C-9C25-E7F4B6008025}"/>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sp>
        <p:nvSpPr>
          <p:cNvPr id="65596" name="Text Box 60">
            <a:extLst>
              <a:ext uri="{FF2B5EF4-FFF2-40B4-BE49-F238E27FC236}">
                <a16:creationId xmlns:a16="http://schemas.microsoft.com/office/drawing/2014/main" id="{18931667-C701-4E0B-85D9-A0E693ABF99E}"/>
              </a:ext>
            </a:extLst>
          </p:cNvPr>
          <p:cNvSpPr txBox="1">
            <a:spLocks noChangeArrowheads="1"/>
          </p:cNvSpPr>
          <p:nvPr/>
        </p:nvSpPr>
        <p:spPr bwMode="auto">
          <a:xfrm>
            <a:off x="1716881" y="4311254"/>
            <a:ext cx="15775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spcBef>
                <a:spcPct val="50000"/>
              </a:spcBef>
            </a:pPr>
            <a:r>
              <a:rPr lang="en-US" altLang="en-US" sz="3000" b="1">
                <a:solidFill>
                  <a:srgbClr val="FF0000"/>
                </a:solidFill>
                <a:latin typeface="Times New Roman" panose="02020603050405020304" pitchFamily="18" charset="0"/>
                <a:cs typeface="Times New Roman" panose="02020603050405020304" pitchFamily="18" charset="0"/>
              </a:rPr>
              <a:t>2</a:t>
            </a:r>
            <a:endParaRPr lang="en-US" altLang="en-US" sz="3000" b="1" baseline="-25000">
              <a:solidFill>
                <a:srgbClr val="FF0000"/>
              </a:solidFill>
              <a:latin typeface="Times New Roman" panose="02020603050405020304" pitchFamily="18" charset="0"/>
              <a:cs typeface="Times New Roman" panose="02020603050405020304" pitchFamily="18" charset="0"/>
            </a:endParaRPr>
          </a:p>
        </p:txBody>
      </p:sp>
      <p:grpSp>
        <p:nvGrpSpPr>
          <p:cNvPr id="65597" name="Group 61">
            <a:extLst>
              <a:ext uri="{FF2B5EF4-FFF2-40B4-BE49-F238E27FC236}">
                <a16:creationId xmlns:a16="http://schemas.microsoft.com/office/drawing/2014/main" id="{EA825BC5-7FF6-4A8A-99DF-0F225F9E5726}"/>
              </a:ext>
            </a:extLst>
          </p:cNvPr>
          <p:cNvGrpSpPr>
            <a:grpSpLocks/>
          </p:cNvGrpSpPr>
          <p:nvPr/>
        </p:nvGrpSpPr>
        <p:grpSpPr bwMode="auto">
          <a:xfrm>
            <a:off x="2983706" y="3348038"/>
            <a:ext cx="514350" cy="285750"/>
            <a:chOff x="1383" y="3683"/>
            <a:chExt cx="432" cy="240"/>
          </a:xfrm>
        </p:grpSpPr>
        <p:sp>
          <p:nvSpPr>
            <p:cNvPr id="65598" name="Oval 62">
              <a:extLst>
                <a:ext uri="{FF2B5EF4-FFF2-40B4-BE49-F238E27FC236}">
                  <a16:creationId xmlns:a16="http://schemas.microsoft.com/office/drawing/2014/main" id="{C508B076-DFB2-47D9-A95A-3A130580054D}"/>
                </a:ext>
              </a:extLst>
            </p:cNvPr>
            <p:cNvSpPr>
              <a:spLocks noChangeArrowheads="1"/>
            </p:cNvSpPr>
            <p:nvPr/>
          </p:nvSpPr>
          <p:spPr bwMode="auto">
            <a:xfrm>
              <a:off x="1383" y="3683"/>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050">
                  <a:latin typeface="Times New Roman" panose="02020603050405020304" pitchFamily="18" charset="0"/>
                  <a:cs typeface="Times New Roman" panose="02020603050405020304" pitchFamily="18" charset="0"/>
                </a:rPr>
                <a:t>H</a:t>
              </a:r>
            </a:p>
          </p:txBody>
        </p:sp>
        <p:sp>
          <p:nvSpPr>
            <p:cNvPr id="11289" name="Oval 63">
              <a:extLst>
                <a:ext uri="{FF2B5EF4-FFF2-40B4-BE49-F238E27FC236}">
                  <a16:creationId xmlns:a16="http://schemas.microsoft.com/office/drawing/2014/main" id="{F000DDB4-9C73-4F14-8348-0771FE62C0CE}"/>
                </a:ext>
              </a:extLst>
            </p:cNvPr>
            <p:cNvSpPr>
              <a:spLocks noChangeArrowheads="1"/>
            </p:cNvSpPr>
            <p:nvPr/>
          </p:nvSpPr>
          <p:spPr bwMode="auto">
            <a:xfrm>
              <a:off x="1575" y="3683"/>
              <a:ext cx="240" cy="240"/>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algn="ctr" eaLnBrk="1" hangingPunct="1"/>
              <a:r>
                <a:rPr lang="en-US" altLang="en-US" sz="1350">
                  <a:latin typeface="Times New Roman" panose="02020603050405020304" pitchFamily="18" charset="0"/>
                  <a:cs typeface="Times New Roman" panose="02020603050405020304" pitchFamily="18"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5597"/>
                                        </p:tgtEl>
                                        <p:attrNameLst>
                                          <p:attrName>style.visibility</p:attrName>
                                        </p:attrNameLst>
                                      </p:cBhvr>
                                      <p:to>
                                        <p:strVal val="visible"/>
                                      </p:to>
                                    </p:set>
                                    <p:anim calcmode="lin" valueType="num">
                                      <p:cBhvr additive="base">
                                        <p:cTn id="7" dur="5000" fill="hold"/>
                                        <p:tgtEl>
                                          <p:spTgt spid="65597"/>
                                        </p:tgtEl>
                                        <p:attrNameLst>
                                          <p:attrName>ppt_x</p:attrName>
                                        </p:attrNameLst>
                                      </p:cBhvr>
                                      <p:tavLst>
                                        <p:tav tm="0">
                                          <p:val>
                                            <p:strVal val="#ppt_x"/>
                                          </p:val>
                                        </p:tav>
                                        <p:tav tm="100000">
                                          <p:val>
                                            <p:strVal val="#ppt_x"/>
                                          </p:val>
                                        </p:tav>
                                      </p:tavLst>
                                    </p:anim>
                                    <p:anim calcmode="lin" valueType="num">
                                      <p:cBhvr additive="base">
                                        <p:cTn id="8" dur="5000" fill="hold"/>
                                        <p:tgtEl>
                                          <p:spTgt spid="6559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4" presetClass="entr" presetSubtype="16" fill="hold" grpId="0" nodeType="afterEffect">
                                  <p:stCondLst>
                                    <p:cond delay="0"/>
                                  </p:stCondLst>
                                  <p:childTnLst>
                                    <p:set>
                                      <p:cBhvr>
                                        <p:cTn id="11" dur="1" fill="hold">
                                          <p:stCondLst>
                                            <p:cond delay="0"/>
                                          </p:stCondLst>
                                        </p:cTn>
                                        <p:tgtEl>
                                          <p:spTgt spid="65596"/>
                                        </p:tgtEl>
                                        <p:attrNameLst>
                                          <p:attrName>style.visibility</p:attrName>
                                        </p:attrNameLst>
                                      </p:cBhvr>
                                      <p:to>
                                        <p:strVal val="visible"/>
                                      </p:to>
                                    </p:set>
                                    <p:animEffect transition="in" filter="box(in)">
                                      <p:cBhvr>
                                        <p:cTn id="12" dur="3000"/>
                                        <p:tgtEl>
                                          <p:spTgt spid="65596"/>
                                        </p:tgtEl>
                                      </p:cBhvr>
                                    </p:animEffect>
                                  </p:childTnLst>
                                </p:cTn>
                              </p:par>
                              <p:par>
                                <p:cTn id="13" presetID="8" presetClass="emph" presetSubtype="0" accel="50000" decel="50000" fill="hold" nodeType="withEffect">
                                  <p:stCondLst>
                                    <p:cond delay="0"/>
                                  </p:stCondLst>
                                  <p:childTnLst>
                                    <p:animRot by="-480000">
                                      <p:cBhvr>
                                        <p:cTn id="14" dur="2000" fill="hold"/>
                                        <p:tgtEl>
                                          <p:spTgt spid="65569"/>
                                        </p:tgtEl>
                                        <p:attrNameLst>
                                          <p:attrName>r</p:attrName>
                                        </p:attrNameLst>
                                      </p:cBhvr>
                                    </p:animRot>
                                  </p:childTnLst>
                                </p:cTn>
                              </p:par>
                              <p:par>
                                <p:cTn id="15" presetID="8" presetClass="emph" presetSubtype="0" accel="50000" decel="50000" fill="hold" nodeType="withEffect">
                                  <p:stCondLst>
                                    <p:cond delay="0"/>
                                  </p:stCondLst>
                                  <p:childTnLst>
                                    <p:animRot by="-480000">
                                      <p:cBhvr>
                                        <p:cTn id="16" dur="2000" fill="hold"/>
                                        <p:tgtEl>
                                          <p:spTgt spid="65574"/>
                                        </p:tgtEl>
                                        <p:attrNameLst>
                                          <p:attrName>r</p:attrName>
                                        </p:attrNameLst>
                                      </p:cBhvr>
                                    </p:animRot>
                                  </p:childTnLst>
                                </p:cTn>
                              </p:par>
                              <p:par>
                                <p:cTn id="17" presetID="0" presetClass="path" presetSubtype="0" accel="50000" decel="50000" fill="hold" nodeType="withEffect">
                                  <p:stCondLst>
                                    <p:cond delay="0"/>
                                  </p:stCondLst>
                                  <p:childTnLst>
                                    <p:animMotion origin="layout" path="M -3.125E-6 -7.40741E-7 L -3.125E-6 0.03542 " pathEditMode="relative" rAng="0" ptsTypes="AA">
                                      <p:cBhvr>
                                        <p:cTn id="18" dur="2000" fill="hold"/>
                                        <p:tgtEl>
                                          <p:spTgt spid="65538"/>
                                        </p:tgtEl>
                                        <p:attrNameLst>
                                          <p:attrName>ppt_x</p:attrName>
                                          <p:attrName>ppt_y</p:attrName>
                                        </p:attrNameLst>
                                      </p:cBhvr>
                                      <p:rCtr x="0" y="1759"/>
                                    </p:animMotion>
                                  </p:childTnLst>
                                </p:cTn>
                              </p:par>
                              <p:par>
                                <p:cTn id="19" presetID="0" presetClass="path" presetSubtype="0" accel="50000" decel="50000" fill="hold" nodeType="withEffect">
                                  <p:stCondLst>
                                    <p:cond delay="0"/>
                                  </p:stCondLst>
                                  <p:childTnLst>
                                    <p:animMotion origin="layout" path="M 0 0 L 0 0.03542 " pathEditMode="relative" ptsTypes="AA">
                                      <p:cBhvr>
                                        <p:cTn id="20" dur="2000" fill="hold"/>
                                        <p:tgtEl>
                                          <p:spTgt spid="65579"/>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03542 " pathEditMode="relative" ptsTypes="AA">
                                      <p:cBhvr>
                                        <p:cTn id="22" dur="2000" fill="hold"/>
                                        <p:tgtEl>
                                          <p:spTgt spid="65597"/>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03473 " pathEditMode="relative" ptsTypes="AA">
                                      <p:cBhvr>
                                        <p:cTn id="24" dur="2000" fill="hold"/>
                                        <p:tgtEl>
                                          <p:spTgt spid="6555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 -0.03473 " pathEditMode="relative" ptsTypes="AA">
                                      <p:cBhvr>
                                        <p:cTn id="26" dur="2000" fill="hold"/>
                                        <p:tgtEl>
                                          <p:spTgt spid="65588"/>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 -0.03473 " pathEditMode="relative" ptsTypes="AA">
                                      <p:cBhvr>
                                        <p:cTn id="28" dur="2000" fill="hold"/>
                                        <p:tgtEl>
                                          <p:spTgt spid="6559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37D2E-D021-9401-3E19-A1DD2F8AACAF}"/>
              </a:ext>
            </a:extLst>
          </p:cNvPr>
          <p:cNvSpPr txBox="1"/>
          <p:nvPr/>
        </p:nvSpPr>
        <p:spPr>
          <a:xfrm>
            <a:off x="510363" y="417344"/>
            <a:ext cx="8112641" cy="2695290"/>
          </a:xfrm>
          <a:prstGeom prst="rect">
            <a:avLst/>
          </a:prstGeom>
          <a:noFill/>
        </p:spPr>
        <p:txBody>
          <a:bodyPr wrap="square">
            <a:spAutoFit/>
          </a:bodyPr>
          <a:lstStyle/>
          <a:p>
            <a:pPr marL="177800" marR="0" indent="12700" algn="just">
              <a:lnSpc>
                <a:spcPct val="115000"/>
              </a:lnSpc>
              <a:spcBef>
                <a:spcPts val="0"/>
              </a:spcBef>
              <a:spcAft>
                <a:spcPts val="700"/>
              </a:spcAft>
            </a:pPr>
            <a:r>
              <a:rPr lang="vi-VN" sz="2400" dirty="0">
                <a:solidFill>
                  <a:schemeClr val="bg2"/>
                </a:solidFill>
                <a:effectLst/>
                <a:latin typeface="Times New Roman" panose="02020603050405020304" pitchFamily="18" charset="0"/>
                <a:ea typeface="Times New Roman" panose="02020603050405020304" pitchFamily="18" charset="0"/>
              </a:rPr>
              <a:t>Trong phản ứng hoá học, tồng số nguyên tử của mỗi nguyên tố trong các chất tham gia phản ứng luôn bằng tổng số nguyên tử của nguyên t</a:t>
            </a:r>
            <a:r>
              <a:rPr lang="en-US" sz="2400" dirty="0">
                <a:solidFill>
                  <a:schemeClr val="bg2"/>
                </a:solidFill>
                <a:effectLst/>
                <a:latin typeface="Times New Roman" panose="02020603050405020304" pitchFamily="18" charset="0"/>
                <a:ea typeface="Times New Roman" panose="02020603050405020304" pitchFamily="18" charset="0"/>
              </a:rPr>
              <a:t>ố</a:t>
            </a:r>
            <a:r>
              <a:rPr lang="vi-VN" sz="2400" dirty="0">
                <a:solidFill>
                  <a:schemeClr val="bg2"/>
                </a:solidFill>
                <a:effectLst/>
                <a:latin typeface="Times New Roman" panose="02020603050405020304" pitchFamily="18" charset="0"/>
                <a:ea typeface="Times New Roman" panose="02020603050405020304" pitchFamily="18" charset="0"/>
              </a:rPr>
              <a:t> đó trong các chất sản phẩm. Sau khi cân bằng, tổng số nguyên tử của m</a:t>
            </a:r>
            <a:r>
              <a:rPr lang="en-US" sz="2400" dirty="0">
                <a:solidFill>
                  <a:schemeClr val="bg2"/>
                </a:solidFill>
                <a:effectLst/>
                <a:latin typeface="Times New Roman" panose="02020603050405020304" pitchFamily="18" charset="0"/>
                <a:ea typeface="Times New Roman" panose="02020603050405020304" pitchFamily="18" charset="0"/>
              </a:rPr>
              <a:t>ỗ</a:t>
            </a:r>
            <a:r>
              <a:rPr lang="vi-VN" sz="2400" dirty="0">
                <a:solidFill>
                  <a:schemeClr val="bg2"/>
                </a:solidFill>
                <a:effectLst/>
                <a:latin typeface="Times New Roman" panose="02020603050405020304" pitchFamily="18" charset="0"/>
                <a:ea typeface="Times New Roman" panose="02020603050405020304" pitchFamily="18" charset="0"/>
              </a:rPr>
              <a:t>i nguyên tố ở hai vế của sơ đồ phản ứng bằng nhau, ta được phương trình hoá học:</a:t>
            </a:r>
            <a:endParaRPr lang="en-US" sz="2400" dirty="0">
              <a:solidFill>
                <a:schemeClr val="bg2"/>
              </a:solidFill>
              <a:effectLst/>
              <a:latin typeface="Times New Roman" panose="02020603050405020304" pitchFamily="18" charset="0"/>
              <a:ea typeface="Times New Roman" panose="02020603050405020304" pitchFamily="18" charset="0"/>
            </a:endParaRPr>
          </a:p>
          <a:p>
            <a:pPr marL="177800" marR="0" indent="12700" algn="ctr">
              <a:lnSpc>
                <a:spcPct val="115000"/>
              </a:lnSpc>
              <a:spcBef>
                <a:spcPts val="0"/>
              </a:spcBef>
              <a:spcAft>
                <a:spcPts val="700"/>
              </a:spcAft>
            </a:pPr>
            <a:r>
              <a:rPr lang="en-US" sz="24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H</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 </a:t>
            </a:r>
            <a:r>
              <a:rPr lang="en-US" sz="2400" dirty="0">
                <a:solidFill>
                  <a:schemeClr val="bg2"/>
                </a:solidFill>
                <a:effectLst/>
                <a:latin typeface="Times New Roman" panose="02020603050405020304" pitchFamily="18" charset="0"/>
                <a:ea typeface="Times New Roman" panose="02020603050405020304" pitchFamily="18" charset="0"/>
              </a:rPr>
              <a:t>O</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2400" dirty="0">
                <a:solidFill>
                  <a:schemeClr val="bg2"/>
                </a:solidFill>
                <a:effectLst/>
                <a:latin typeface="Times New Roman" panose="02020603050405020304" pitchFamily="18" charset="0"/>
                <a:ea typeface="Times New Roman" panose="02020603050405020304" pitchFamily="18" charset="0"/>
              </a:rPr>
              <a:t> </a:t>
            </a:r>
            <a:r>
              <a:rPr lang="en-US" sz="24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H</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O</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9E989FB-9EDE-68D7-7CE6-796C16B24013}"/>
              </a:ext>
            </a:extLst>
          </p:cNvPr>
          <p:cNvSpPr txBox="1"/>
          <p:nvPr/>
        </p:nvSpPr>
        <p:spPr>
          <a:xfrm>
            <a:off x="520996" y="3304020"/>
            <a:ext cx="8187070" cy="1332481"/>
          </a:xfrm>
          <a:prstGeom prst="rect">
            <a:avLst/>
          </a:prstGeom>
          <a:noFill/>
        </p:spPr>
        <p:txBody>
          <a:bodyPr wrap="square">
            <a:spAutoFit/>
          </a:bodyPr>
          <a:lstStyle/>
          <a:p>
            <a:pPr marL="177800" marR="0" indent="12700" algn="just">
              <a:lnSpc>
                <a:spcPct val="115000"/>
              </a:lnSpc>
              <a:spcBef>
                <a:spcPts val="0"/>
              </a:spcBef>
              <a:spcAft>
                <a:spcPts val="500"/>
              </a:spcAft>
            </a:pPr>
            <a:r>
              <a:rPr lang="vi-VN" sz="2400" b="1" i="1" dirty="0">
                <a:solidFill>
                  <a:schemeClr val="bg2"/>
                </a:solidFill>
                <a:effectLst/>
                <a:latin typeface="Times New Roman" panose="02020603050405020304" pitchFamily="18" charset="0"/>
                <a:ea typeface="Times New Roman" panose="02020603050405020304" pitchFamily="18" charset="0"/>
              </a:rPr>
              <a:t>Phương trình hoá học biểu diễn ngắn gọn phản ứng hoá học với chất tham gia phản ứng ở bên trái mũi tên chì chiếu phản ứng vả chất sản phẩm ở bên phải mũi tên.</a:t>
            </a:r>
            <a:endParaRPr lang="en-US" sz="2400" b="1" i="1"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499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46"/>
          <p:cNvGrpSpPr/>
          <p:nvPr/>
        </p:nvGrpSpPr>
        <p:grpSpPr>
          <a:xfrm rot="-512821">
            <a:off x="3335360" y="770855"/>
            <a:ext cx="1298629" cy="1289079"/>
            <a:chOff x="5030925" y="3821825"/>
            <a:chExt cx="1128675" cy="1120375"/>
          </a:xfrm>
        </p:grpSpPr>
        <p:sp>
          <p:nvSpPr>
            <p:cNvPr id="870" name="Google Shape;870;p46"/>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46"/>
          <p:cNvPicPr preferRelativeResize="0"/>
          <p:nvPr/>
        </p:nvPicPr>
        <p:blipFill>
          <a:blip r:embed="rId3"/>
          <a:srcRect l="5848" r="5848"/>
          <a:stretch/>
        </p:blipFill>
        <p:spPr>
          <a:xfrm flipH="1">
            <a:off x="651612" y="794775"/>
            <a:ext cx="3018050" cy="3417773"/>
          </a:xfrm>
          <a:prstGeom prst="rect">
            <a:avLst/>
          </a:prstGeom>
          <a:noFill/>
          <a:ln>
            <a:noFill/>
          </a:ln>
        </p:spPr>
      </p:pic>
      <p:grpSp>
        <p:nvGrpSpPr>
          <p:cNvPr id="877" name="Google Shape;877;p46"/>
          <p:cNvGrpSpPr/>
          <p:nvPr/>
        </p:nvGrpSpPr>
        <p:grpSpPr>
          <a:xfrm>
            <a:off x="511425" y="707300"/>
            <a:ext cx="3298425" cy="3682225"/>
            <a:chOff x="511425" y="859700"/>
            <a:chExt cx="3298425" cy="3682225"/>
          </a:xfrm>
        </p:grpSpPr>
        <p:sp>
          <p:nvSpPr>
            <p:cNvPr id="878"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6"/>
          <p:cNvGrpSpPr/>
          <p:nvPr/>
        </p:nvGrpSpPr>
        <p:grpSpPr>
          <a:xfrm rot="3599956">
            <a:off x="2972528" y="1163478"/>
            <a:ext cx="419925" cy="222725"/>
            <a:chOff x="2951412" y="1320981"/>
            <a:chExt cx="419934" cy="222729"/>
          </a:xfrm>
        </p:grpSpPr>
        <p:sp>
          <p:nvSpPr>
            <p:cNvPr id="88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a:off x="2688800" y="1888251"/>
            <a:ext cx="130588" cy="194506"/>
            <a:chOff x="2540775" y="2709726"/>
            <a:chExt cx="130588" cy="194506"/>
          </a:xfrm>
        </p:grpSpPr>
        <p:sp>
          <p:nvSpPr>
            <p:cNvPr id="887" name="Google Shape;887;p46"/>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922DE22-0FB9-1FE0-40DA-B7E8D57F3347}"/>
              </a:ext>
            </a:extLst>
          </p:cNvPr>
          <p:cNvSpPr txBox="1"/>
          <p:nvPr/>
        </p:nvSpPr>
        <p:spPr>
          <a:xfrm>
            <a:off x="4090089" y="1157304"/>
            <a:ext cx="4774122" cy="1446550"/>
          </a:xfrm>
          <a:prstGeom prst="rect">
            <a:avLst/>
          </a:prstGeom>
          <a:noFill/>
        </p:spPr>
        <p:txBody>
          <a:bodyPr wrap="square">
            <a:spAutoFit/>
          </a:bodyPr>
          <a:lstStyle/>
          <a:p>
            <a:pPr algn="ctr"/>
            <a:r>
              <a:rPr lang="en" sz="4400" b="1" i="1" dirty="0">
                <a:solidFill>
                  <a:srgbClr val="00B050"/>
                </a:solidFill>
                <a:latin typeface="Times New Roman" panose="02020603050405020304" pitchFamily="18" charset="0"/>
                <a:cs typeface="Times New Roman" panose="02020603050405020304" pitchFamily="18" charset="0"/>
              </a:rPr>
              <a:t>HOẠT ĐỘNG NHÓM (5 phút)</a:t>
            </a:r>
            <a:endParaRPr lang="en-US" sz="4400" i="1" dirty="0">
              <a:solidFill>
                <a:srgbClr val="00B050"/>
              </a:solidFill>
            </a:endParaRPr>
          </a:p>
        </p:txBody>
      </p:sp>
      <p:sp>
        <p:nvSpPr>
          <p:cNvPr id="2" name="文本框 16">
            <a:extLst>
              <a:ext uri="{FF2B5EF4-FFF2-40B4-BE49-F238E27FC236}">
                <a16:creationId xmlns:a16="http://schemas.microsoft.com/office/drawing/2014/main" id="{8D92A73F-2877-0274-1E15-70F7E0ACEE83}"/>
              </a:ext>
            </a:extLst>
          </p:cNvPr>
          <p:cNvSpPr txBox="1">
            <a:spLocks noChangeArrowheads="1"/>
          </p:cNvSpPr>
          <p:nvPr/>
        </p:nvSpPr>
        <p:spPr bwMode="auto">
          <a:xfrm>
            <a:off x="4468377" y="2724173"/>
            <a:ext cx="253847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Thảo</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luận</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16">
            <a:extLst>
              <a:ext uri="{FF2B5EF4-FFF2-40B4-BE49-F238E27FC236}">
                <a16:creationId xmlns:a16="http://schemas.microsoft.com/office/drawing/2014/main" id="{53BB75E9-4430-60EF-4915-9E778DF2AD7E}"/>
              </a:ext>
            </a:extLst>
          </p:cNvPr>
          <p:cNvSpPr txBox="1">
            <a:spLocks noChangeArrowheads="1"/>
          </p:cNvSpPr>
          <p:nvPr/>
        </p:nvSpPr>
        <p:spPr bwMode="auto">
          <a:xfrm>
            <a:off x="4468377" y="3204304"/>
            <a:ext cx="449487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Hoàn</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thành</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phiếu</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học</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tập</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
        <p:nvSpPr>
          <p:cNvPr id="4" name="文本框 16">
            <a:extLst>
              <a:ext uri="{FF2B5EF4-FFF2-40B4-BE49-F238E27FC236}">
                <a16:creationId xmlns:a16="http://schemas.microsoft.com/office/drawing/2014/main" id="{D03DC059-C83C-ED06-190E-3DB0961D28FE}"/>
              </a:ext>
            </a:extLst>
          </p:cNvPr>
          <p:cNvSpPr txBox="1">
            <a:spLocks noChangeArrowheads="1"/>
          </p:cNvSpPr>
          <p:nvPr/>
        </p:nvSpPr>
        <p:spPr bwMode="auto">
          <a:xfrm>
            <a:off x="4437517" y="3732417"/>
            <a:ext cx="401754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457200" indent="-457200"/>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Trình</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bày</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ngẫu</a:t>
            </a:r>
            <a:r>
              <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ea typeface="微软雅黑" pitchFamily="34" charset="-122"/>
                <a:cs typeface="Times New Roman" panose="02020603050405020304" pitchFamily="18" charset="0"/>
                <a:sym typeface="微软雅黑" pitchFamily="34" charset="-122"/>
              </a:rPr>
              <a:t>nhiên</a:t>
            </a:r>
            <a:endParaRPr lang="en-US" altLang="zh-CN" dirty="0">
              <a:solidFill>
                <a:schemeClr val="bg2"/>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8628567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8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38000">
                                          <p:cBhvr additive="base">
                                            <p:cTn id="12" dur="500" fill="hold"/>
                                            <p:tgtEl>
                                              <p:spTgt spid="3"/>
                                            </p:tgtEl>
                                            <p:attrNameLst>
                                              <p:attrName>ppt_x</p:attrName>
                                            </p:attrNameLst>
                                          </p:cBhvr>
                                          <p:tavLst>
                                            <p:tav tm="0">
                                              <p:val>
                                                <p:strVal val="0-#ppt_w/2"/>
                                              </p:val>
                                            </p:tav>
                                            <p:tav tm="100000">
                                              <p:val>
                                                <p:strVal val="#ppt_x"/>
                                              </p:val>
                                            </p:tav>
                                          </p:tavLst>
                                        </p:anim>
                                        <p:anim calcmode="lin" valueType="num" p14:bounceEnd="38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8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38000">
                                          <p:cBhvr additive="base">
                                            <p:cTn id="17" dur="5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97757D3-D178-0A68-1802-6CA871800CCF}"/>
              </a:ext>
            </a:extLst>
          </p:cNvPr>
          <p:cNvGraphicFramePr>
            <a:graphicFrameLocks noGrp="1"/>
          </p:cNvGraphicFramePr>
          <p:nvPr>
            <p:extLst>
              <p:ext uri="{D42A27DB-BD31-4B8C-83A1-F6EECF244321}">
                <p14:modId xmlns:p14="http://schemas.microsoft.com/office/powerpoint/2010/main" val="507047109"/>
              </p:ext>
            </p:extLst>
          </p:nvPr>
        </p:nvGraphicFramePr>
        <p:xfrm>
          <a:off x="1137683" y="1103277"/>
          <a:ext cx="7028122" cy="2560320"/>
        </p:xfrm>
        <a:graphic>
          <a:graphicData uri="http://schemas.openxmlformats.org/drawingml/2006/table">
            <a:tbl>
              <a:tblPr firstRow="1" bandRow="1">
                <a:tableStyleId>{4B061065-EB31-4510-986E-063C7E918EFA}</a:tableStyleId>
              </a:tblPr>
              <a:tblGrid>
                <a:gridCol w="7028122">
                  <a:extLst>
                    <a:ext uri="{9D8B030D-6E8A-4147-A177-3AD203B41FA5}">
                      <a16:colId xmlns:a16="http://schemas.microsoft.com/office/drawing/2014/main" val="1496433798"/>
                    </a:ext>
                  </a:extLst>
                </a:gridCol>
              </a:tblGrid>
              <a:tr h="370840">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PHIẾU HỌC TẬP</a:t>
                      </a:r>
                    </a:p>
                  </a:txBody>
                  <a:tcPr>
                    <a:solidFill>
                      <a:schemeClr val="bg2"/>
                    </a:solidFill>
                  </a:tcPr>
                </a:tc>
                <a:extLst>
                  <a:ext uri="{0D108BD9-81ED-4DB2-BD59-A6C34878D82A}">
                    <a16:rowId xmlns:a16="http://schemas.microsoft.com/office/drawing/2014/main" val="2674376115"/>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1. </a:t>
                      </a:r>
                      <a:r>
                        <a:rPr lang="vi-VN" sz="2400" dirty="0">
                          <a:solidFill>
                            <a:schemeClr val="tx1"/>
                          </a:solidFill>
                          <a:latin typeface="Times New Roman" panose="02020603050405020304" pitchFamily="18" charset="0"/>
                          <a:cs typeface="Times New Roman" panose="02020603050405020304" pitchFamily="18" charset="0"/>
                        </a:rPr>
                        <a:t>Nêu các bước để lập phương trình hóa học</a:t>
                      </a:r>
                    </a:p>
                  </a:txBody>
                  <a:tcPr>
                    <a:solidFill>
                      <a:schemeClr val="bg2"/>
                    </a:solidFill>
                  </a:tcPr>
                </a:tc>
                <a:extLst>
                  <a:ext uri="{0D108BD9-81ED-4DB2-BD59-A6C34878D82A}">
                    <a16:rowId xmlns:a16="http://schemas.microsoft.com/office/drawing/2014/main" val="3375772314"/>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2. </a:t>
                      </a:r>
                      <a:r>
                        <a:rPr lang="vi-VN" sz="2400" dirty="0">
                          <a:solidFill>
                            <a:schemeClr val="tx1"/>
                          </a:solidFill>
                          <a:latin typeface="Times New Roman" panose="02020603050405020304" pitchFamily="18" charset="0"/>
                          <a:cs typeface="Times New Roman" panose="02020603050405020304" pitchFamily="18" charset="0"/>
                        </a:rPr>
                        <a:t>Lập phương trình hoá học của phản ứng giữa nhôm (aluminium) và oxygen, tạo thành aluminium oxide.</a:t>
                      </a:r>
                    </a:p>
                  </a:txBody>
                  <a:tcPr>
                    <a:solidFill>
                      <a:schemeClr val="bg2"/>
                    </a:solidFill>
                  </a:tcPr>
                </a:tc>
                <a:extLst>
                  <a:ext uri="{0D108BD9-81ED-4DB2-BD59-A6C34878D82A}">
                    <a16:rowId xmlns:a16="http://schemas.microsoft.com/office/drawing/2014/main" val="2527249094"/>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sgk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phiếu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a:t>
                      </a:r>
                    </a:p>
                  </a:txBody>
                  <a:tcPr>
                    <a:solidFill>
                      <a:schemeClr val="bg2"/>
                    </a:solidFill>
                  </a:tcPr>
                </a:tc>
                <a:extLst>
                  <a:ext uri="{0D108BD9-81ED-4DB2-BD59-A6C34878D82A}">
                    <a16:rowId xmlns:a16="http://schemas.microsoft.com/office/drawing/2014/main" val="2218027378"/>
                  </a:ext>
                </a:extLst>
              </a:tr>
            </a:tbl>
          </a:graphicData>
        </a:graphic>
      </p:graphicFrame>
    </p:spTree>
    <p:extLst>
      <p:ext uri="{BB962C8B-B14F-4D97-AF65-F5344CB8AC3E}">
        <p14:creationId xmlns:p14="http://schemas.microsoft.com/office/powerpoint/2010/main" val="3551934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
            <a:extLst>
              <a:ext uri="{FF2B5EF4-FFF2-40B4-BE49-F238E27FC236}">
                <a16:creationId xmlns:a16="http://schemas.microsoft.com/office/drawing/2014/main" id="{C15ECD46-56E0-4984-AC65-D3B0007CF3F7}"/>
              </a:ext>
            </a:extLst>
          </p:cNvPr>
          <p:cNvGraphicFramePr>
            <a:graphicFrameLocks/>
          </p:cNvGraphicFramePr>
          <p:nvPr>
            <p:extLst>
              <p:ext uri="{D42A27DB-BD31-4B8C-83A1-F6EECF244321}">
                <p14:modId xmlns:p14="http://schemas.microsoft.com/office/powerpoint/2010/main" val="4031920132"/>
              </p:ext>
            </p:extLst>
          </p:nvPr>
        </p:nvGraphicFramePr>
        <p:xfrm>
          <a:off x="767442" y="628642"/>
          <a:ext cx="7919602" cy="4080275"/>
        </p:xfrm>
        <a:graphic>
          <a:graphicData uri="http://schemas.openxmlformats.org/drawingml/2006/table">
            <a:tbl>
              <a:tblPr/>
              <a:tblGrid>
                <a:gridCol w="2245179">
                  <a:extLst>
                    <a:ext uri="{9D8B030D-6E8A-4147-A177-3AD203B41FA5}">
                      <a16:colId xmlns:a16="http://schemas.microsoft.com/office/drawing/2014/main" val="20000"/>
                    </a:ext>
                  </a:extLst>
                </a:gridCol>
                <a:gridCol w="2979965">
                  <a:extLst>
                    <a:ext uri="{9D8B030D-6E8A-4147-A177-3AD203B41FA5}">
                      <a16:colId xmlns:a16="http://schemas.microsoft.com/office/drawing/2014/main" val="20001"/>
                    </a:ext>
                  </a:extLst>
                </a:gridCol>
                <a:gridCol w="2694458">
                  <a:extLst>
                    <a:ext uri="{9D8B030D-6E8A-4147-A177-3AD203B41FA5}">
                      <a16:colId xmlns:a16="http://schemas.microsoft.com/office/drawing/2014/main" val="20002"/>
                    </a:ext>
                  </a:extLst>
                </a:gridCol>
              </a:tblGrid>
              <a:tr h="800102">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bước</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lập</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PTHH</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Nội</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dung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công</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việc</a:t>
                      </a:r>
                      <a:endPar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1" marB="3429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Ví</a:t>
                      </a:r>
                      <a:r>
                        <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dụ</a:t>
                      </a:r>
                      <a:endParaRPr kumimoji="0" 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1" marB="34291"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048609">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177010">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054554">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
        <p:nvSpPr>
          <p:cNvPr id="12" name="Rectangle 28">
            <a:extLst>
              <a:ext uri="{FF2B5EF4-FFF2-40B4-BE49-F238E27FC236}">
                <a16:creationId xmlns:a16="http://schemas.microsoft.com/office/drawing/2014/main" id="{84D12DDC-313F-4A27-BF74-77FA25C16F1B}"/>
              </a:ext>
            </a:extLst>
          </p:cNvPr>
          <p:cNvSpPr>
            <a:spLocks noChangeArrowheads="1"/>
          </p:cNvSpPr>
          <p:nvPr/>
        </p:nvSpPr>
        <p:spPr bwMode="auto">
          <a:xfrm>
            <a:off x="803852" y="1489236"/>
            <a:ext cx="207222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err="1">
                <a:solidFill>
                  <a:srgbClr val="FF0000"/>
                </a:solidFill>
                <a:latin typeface="Times New Roman" panose="02020603050405020304" pitchFamily="18" charset="0"/>
                <a:cs typeface="Times New Roman" panose="02020603050405020304" pitchFamily="18" charset="0"/>
              </a:rPr>
              <a:t>Bước</a:t>
            </a:r>
            <a:r>
              <a:rPr lang="en-US" sz="2100" b="1" dirty="0">
                <a:solidFill>
                  <a:srgbClr val="FF0000"/>
                </a:solidFill>
                <a:latin typeface="Times New Roman" panose="02020603050405020304" pitchFamily="18" charset="0"/>
                <a:cs typeface="Times New Roman" panose="02020603050405020304" pitchFamily="18" charset="0"/>
              </a:rPr>
              <a:t> 1:</a:t>
            </a:r>
            <a:r>
              <a:rPr lang="en-US" sz="2100" b="1" dirty="0">
                <a:latin typeface="Times New Roman" panose="02020603050405020304" pitchFamily="18" charset="0"/>
                <a:cs typeface="Times New Roman" panose="02020603050405020304" pitchFamily="18" charset="0"/>
              </a:rPr>
              <a:t> </a:t>
            </a:r>
          </a:p>
          <a:p>
            <a:pPr algn="ctr">
              <a:defRPr/>
            </a:pPr>
            <a:r>
              <a:rPr lang="en-US" sz="2100" b="1" dirty="0" err="1">
                <a:solidFill>
                  <a:schemeClr val="tx1"/>
                </a:solidFill>
                <a:latin typeface="Times New Roman" panose="02020603050405020304" pitchFamily="18" charset="0"/>
                <a:cs typeface="Times New Roman" panose="02020603050405020304" pitchFamily="18" charset="0"/>
              </a:rPr>
              <a:t>Viết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sơ</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đồ</a:t>
            </a:r>
            <a:endParaRPr lang="en-US" sz="2100" b="1" dirty="0">
              <a:solidFill>
                <a:schemeClr val="tx1"/>
              </a:solidFill>
              <a:latin typeface="Times New Roman" panose="02020603050405020304" pitchFamily="18" charset="0"/>
              <a:cs typeface="Times New Roman" panose="02020603050405020304" pitchFamily="18" charset="0"/>
            </a:endParaRPr>
          </a:p>
          <a:p>
            <a:pPr algn="ctr">
              <a:defRPr/>
            </a:pPr>
            <a:r>
              <a:rPr lang="en-US" sz="2100" b="1" dirty="0" err="1">
                <a:solidFill>
                  <a:schemeClr val="tx1"/>
                </a:solidFill>
                <a:latin typeface="Times New Roman" panose="02020603050405020304" pitchFamily="18" charset="0"/>
                <a:cs typeface="Times New Roman" panose="02020603050405020304" pitchFamily="18" charset="0"/>
              </a:rPr>
              <a:t>của</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phản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ứng</a:t>
            </a:r>
            <a:endParaRPr lang="en-US" sz="2100" b="1" dirty="0">
              <a:solidFill>
                <a:schemeClr val="tx1"/>
              </a:solidFill>
              <a:latin typeface="Times New Roman" panose="02020603050405020304" pitchFamily="18" charset="0"/>
              <a:cs typeface="Times New Roman" panose="02020603050405020304" pitchFamily="18" charset="0"/>
            </a:endParaRPr>
          </a:p>
        </p:txBody>
      </p:sp>
      <p:sp>
        <p:nvSpPr>
          <p:cNvPr id="13" name="Rectangle 29">
            <a:extLst>
              <a:ext uri="{FF2B5EF4-FFF2-40B4-BE49-F238E27FC236}">
                <a16:creationId xmlns:a16="http://schemas.microsoft.com/office/drawing/2014/main" id="{9C6EE6CC-4263-4D60-B86B-5669DF082D73}"/>
              </a:ext>
            </a:extLst>
          </p:cNvPr>
          <p:cNvSpPr>
            <a:spLocks noChangeArrowheads="1"/>
          </p:cNvSpPr>
          <p:nvPr/>
        </p:nvSpPr>
        <p:spPr bwMode="auto">
          <a:xfrm>
            <a:off x="6139664" y="1489236"/>
            <a:ext cx="234315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a:latin typeface="Times New Roman" panose="02020603050405020304" pitchFamily="18" charset="0"/>
                <a:cs typeface="Times New Roman" panose="02020603050405020304" pitchFamily="18" charset="0"/>
              </a:rPr>
              <a:t>Al  </a:t>
            </a:r>
            <a:r>
              <a:rPr lang="en-US" sz="2100" b="1" dirty="0">
                <a:solidFill>
                  <a:srgbClr val="FF0000"/>
                </a:solidFill>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  O</a:t>
            </a:r>
            <a:r>
              <a:rPr lang="en-US" sz="2100" b="1" baseline="-25000" dirty="0">
                <a:latin typeface="Times New Roman" panose="02020603050405020304" pitchFamily="18" charset="0"/>
                <a:cs typeface="Times New Roman" panose="02020603050405020304" pitchFamily="18" charset="0"/>
              </a:rPr>
              <a:t>2</a:t>
            </a:r>
            <a:r>
              <a:rPr lang="en-US" sz="2100" b="1"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rPr>
              <a:t>--&gt;</a:t>
            </a:r>
            <a:r>
              <a:rPr lang="en-US" sz="2100" b="1" dirty="0">
                <a:latin typeface="Times New Roman" panose="02020603050405020304" pitchFamily="18" charset="0"/>
                <a:cs typeface="Times New Roman" panose="02020603050405020304" pitchFamily="18" charset="0"/>
                <a:sym typeface="Wingdings 3" pitchFamily="18" charset="2"/>
              </a:rPr>
              <a:t> Al</a:t>
            </a:r>
            <a:r>
              <a:rPr lang="en-US" sz="2100" b="1" baseline="-25000" dirty="0">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O</a:t>
            </a:r>
            <a:r>
              <a:rPr lang="en-US" sz="2100" b="1" baseline="-25000" dirty="0">
                <a:latin typeface="Times New Roman" panose="02020603050405020304" pitchFamily="18" charset="0"/>
                <a:cs typeface="Times New Roman" panose="02020603050405020304" pitchFamily="18" charset="0"/>
                <a:sym typeface="Wingdings 3" pitchFamily="18" charset="2"/>
              </a:rPr>
              <a:t>3</a:t>
            </a:r>
            <a:endParaRPr lang="en-US" sz="2100" b="1" dirty="0">
              <a:latin typeface="Times New Roman" panose="02020603050405020304" pitchFamily="18" charset="0"/>
              <a:cs typeface="Times New Roman" panose="02020603050405020304" pitchFamily="18" charset="0"/>
              <a:sym typeface="Wingdings 3" pitchFamily="18" charset="2"/>
            </a:endParaRPr>
          </a:p>
        </p:txBody>
      </p:sp>
      <p:sp>
        <p:nvSpPr>
          <p:cNvPr id="14" name="Rectangle 30">
            <a:extLst>
              <a:ext uri="{FF2B5EF4-FFF2-40B4-BE49-F238E27FC236}">
                <a16:creationId xmlns:a16="http://schemas.microsoft.com/office/drawing/2014/main" id="{BBC57E18-B2A0-4DD4-A42F-15CD57AF1936}"/>
              </a:ext>
            </a:extLst>
          </p:cNvPr>
          <p:cNvSpPr>
            <a:spLocks noChangeArrowheads="1"/>
          </p:cNvSpPr>
          <p:nvPr/>
        </p:nvSpPr>
        <p:spPr bwMode="auto">
          <a:xfrm>
            <a:off x="3180300" y="1450677"/>
            <a:ext cx="2726872" cy="94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FFFF00"/>
              </a:buClr>
              <a:buSzPct val="80000"/>
              <a:buFont typeface="Wingdings" pitchFamily="2" charset="2"/>
              <a:buNone/>
              <a:defRPr/>
            </a:pPr>
            <a:r>
              <a:rPr lang="en-US" sz="2100" b="1" dirty="0" err="1">
                <a:solidFill>
                  <a:srgbClr val="7030A0"/>
                </a:solidFill>
                <a:latin typeface="Times New Roman" panose="02020603050405020304" pitchFamily="18" charset="0"/>
                <a:cs typeface="Times New Roman" panose="02020603050405020304" pitchFamily="18" charset="0"/>
              </a:rPr>
              <a:t>Viết</a:t>
            </a:r>
            <a:r>
              <a:rPr lang="en-US" sz="2100" b="1" dirty="0">
                <a:solidFill>
                  <a:srgbClr val="7030A0"/>
                </a:solidFill>
                <a:latin typeface="Times New Roman" panose="02020603050405020304" pitchFamily="18" charset="0"/>
                <a:cs typeface="Times New Roman" panose="02020603050405020304" pitchFamily="18" charset="0"/>
              </a:rPr>
              <a:t> CTHH </a:t>
            </a:r>
            <a:r>
              <a:rPr lang="en-US" sz="2100" b="1" dirty="0" err="1">
                <a:solidFill>
                  <a:srgbClr val="7030A0"/>
                </a:solidFill>
                <a:latin typeface="Times New Roman" panose="02020603050405020304" pitchFamily="18" charset="0"/>
                <a:cs typeface="Times New Roman" panose="02020603050405020304" pitchFamily="18" charset="0"/>
              </a:rPr>
              <a:t>của</a:t>
            </a:r>
            <a:r>
              <a:rPr lang="en-US" sz="2100" b="1" dirty="0">
                <a:solidFill>
                  <a:srgbClr val="7030A0"/>
                </a:solidFill>
                <a:latin typeface="Times New Roman" panose="02020603050405020304" pitchFamily="18" charset="0"/>
                <a:cs typeface="Times New Roman" panose="02020603050405020304" pitchFamily="18" charset="0"/>
              </a:rPr>
              <a:t> </a:t>
            </a:r>
          </a:p>
          <a:p>
            <a:pPr algn="ctr">
              <a:spcBef>
                <a:spcPct val="20000"/>
              </a:spcBef>
              <a:buClr>
                <a:srgbClr val="FFFF00"/>
              </a:buClr>
              <a:buSzPct val="80000"/>
              <a:buFont typeface="Wingdings" pitchFamily="2" charset="2"/>
              <a:buNone/>
              <a:defRPr/>
            </a:pPr>
            <a:r>
              <a:rPr lang="en-US" sz="2100" b="1" dirty="0" err="1">
                <a:solidFill>
                  <a:srgbClr val="7030A0"/>
                </a:solidFill>
                <a:latin typeface="Times New Roman" panose="02020603050405020304" pitchFamily="18" charset="0"/>
                <a:cs typeface="Times New Roman" panose="02020603050405020304" pitchFamily="18" charset="0"/>
              </a:rPr>
              <a:t>các</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chất</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phản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ứng</a:t>
            </a:r>
            <a:r>
              <a:rPr lang="en-US" sz="2100" b="1" dirty="0">
                <a:solidFill>
                  <a:srgbClr val="7030A0"/>
                </a:solidFill>
                <a:latin typeface="Times New Roman" panose="02020603050405020304" pitchFamily="18" charset="0"/>
                <a:cs typeface="Times New Roman" panose="02020603050405020304" pitchFamily="18" charset="0"/>
              </a:rPr>
              <a:t> </a:t>
            </a:r>
          </a:p>
          <a:p>
            <a:pPr algn="ctr">
              <a:spcBef>
                <a:spcPct val="20000"/>
              </a:spcBef>
              <a:buClr>
                <a:srgbClr val="FFFF00"/>
              </a:buClr>
              <a:buSzPct val="80000"/>
              <a:buFont typeface="Wingdings" pitchFamily="2" charset="2"/>
              <a:buNone/>
              <a:defRPr/>
            </a:pPr>
            <a:r>
              <a:rPr lang="en-US" sz="2100" b="1" dirty="0" err="1">
                <a:solidFill>
                  <a:srgbClr val="7030A0"/>
                </a:solidFill>
                <a:latin typeface="Times New Roman" panose="02020603050405020304" pitchFamily="18" charset="0"/>
                <a:cs typeface="Times New Roman" panose="02020603050405020304" pitchFamily="18" charset="0"/>
              </a:rPr>
              <a:t>và</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sản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phẩm</a:t>
            </a:r>
            <a:r>
              <a:rPr lang="en-US" sz="2100" b="1" dirty="0">
                <a:solidFill>
                  <a:srgbClr val="7030A0"/>
                </a:solidFill>
                <a:latin typeface="Times New Roman" panose="02020603050405020304" pitchFamily="18" charset="0"/>
                <a:cs typeface="Times New Roman" panose="02020603050405020304" pitchFamily="18" charset="0"/>
              </a:rPr>
              <a:t>.</a:t>
            </a:r>
          </a:p>
        </p:txBody>
      </p:sp>
      <p:sp>
        <p:nvSpPr>
          <p:cNvPr id="15" name="Rectangle 31">
            <a:extLst>
              <a:ext uri="{FF2B5EF4-FFF2-40B4-BE49-F238E27FC236}">
                <a16:creationId xmlns:a16="http://schemas.microsoft.com/office/drawing/2014/main" id="{C5CFC05A-C8BE-43E3-89AA-6D428373B6EA}"/>
              </a:ext>
            </a:extLst>
          </p:cNvPr>
          <p:cNvSpPr>
            <a:spLocks noChangeArrowheads="1"/>
          </p:cNvSpPr>
          <p:nvPr/>
        </p:nvSpPr>
        <p:spPr bwMode="auto">
          <a:xfrm>
            <a:off x="707074" y="2571750"/>
            <a:ext cx="2265777"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dirty="0" err="1">
                <a:solidFill>
                  <a:srgbClr val="FF0000"/>
                </a:solidFill>
                <a:latin typeface="Times New Roman" panose="02020603050405020304" pitchFamily="18" charset="0"/>
                <a:cs typeface="Times New Roman" panose="02020603050405020304" pitchFamily="18" charset="0"/>
              </a:rPr>
              <a:t>Bước</a:t>
            </a:r>
            <a:r>
              <a:rPr lang="en-US" sz="2000" b="1" dirty="0">
                <a:solidFill>
                  <a:srgbClr val="FF0000"/>
                </a:solidFill>
                <a:latin typeface="Times New Roman" panose="02020603050405020304" pitchFamily="18" charset="0"/>
                <a:cs typeface="Times New Roman" panose="02020603050405020304" pitchFamily="18" charset="0"/>
              </a:rPr>
              <a:t> 2: </a:t>
            </a:r>
            <a:r>
              <a:rPr lang="en-US" sz="2000" b="1" dirty="0">
                <a:latin typeface="Times New Roman" panose="02020603050405020304" pitchFamily="18" charset="0"/>
                <a:cs typeface="Times New Roman" panose="02020603050405020304" pitchFamily="18" charset="0"/>
              </a:rPr>
              <a:t> </a:t>
            </a:r>
          </a:p>
          <a:p>
            <a:pPr algn="ctr">
              <a:defRPr/>
            </a:pPr>
            <a:r>
              <a:rPr lang="en-US" sz="2000" b="1" dirty="0" err="1">
                <a:solidFill>
                  <a:schemeClr val="tx1"/>
                </a:solidFill>
                <a:latin typeface="Times New Roman" panose="02020603050405020304" pitchFamily="18" charset="0"/>
                <a:cs typeface="Times New Roman" panose="02020603050405020304" pitchFamily="18" charset="0"/>
              </a:rPr>
              <a:t>Cân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bằng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số</a:t>
            </a:r>
            <a:endParaRPr lang="en-US" sz="2000" b="1" dirty="0">
              <a:solidFill>
                <a:schemeClr val="tx1"/>
              </a:solidFill>
              <a:latin typeface="Times New Roman" panose="02020603050405020304" pitchFamily="18" charset="0"/>
              <a:cs typeface="Times New Roman" panose="02020603050405020304" pitchFamily="18" charset="0"/>
            </a:endParaRPr>
          </a:p>
          <a:p>
            <a:pPr algn="ctr">
              <a:defRPr/>
            </a:pPr>
            <a:r>
              <a:rPr lang="en-US" sz="2000" b="1" dirty="0" err="1">
                <a:solidFill>
                  <a:schemeClr val="tx1"/>
                </a:solidFill>
                <a:latin typeface="Times New Roman" panose="02020603050405020304" pitchFamily="18" charset="0"/>
                <a:cs typeface="Times New Roman" panose="02020603050405020304" pitchFamily="18" charset="0"/>
              </a:rPr>
              <a:t>nguyên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mỗi</a:t>
            </a:r>
            <a:endParaRPr lang="en-US" sz="2000" b="1" dirty="0">
              <a:solidFill>
                <a:schemeClr val="tx1"/>
              </a:solidFill>
              <a:latin typeface="Times New Roman" panose="02020603050405020304" pitchFamily="18" charset="0"/>
              <a:cs typeface="Times New Roman" panose="02020603050405020304" pitchFamily="18" charset="0"/>
            </a:endParaRPr>
          </a:p>
          <a:p>
            <a:pPr algn="ctr">
              <a:defRPr/>
            </a:pPr>
            <a:r>
              <a:rPr lang="en-US" sz="2000" b="1" dirty="0" err="1">
                <a:solidFill>
                  <a:schemeClr val="tx1"/>
                </a:solidFill>
                <a:latin typeface="Times New Roman" panose="02020603050405020304" pitchFamily="18" charset="0"/>
                <a:cs typeface="Times New Roman" panose="02020603050405020304" pitchFamily="18" charset="0"/>
              </a:rPr>
              <a:t>nguyên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tố</a:t>
            </a:r>
            <a:r>
              <a:rPr lang="en-US" sz="2000" b="1" dirty="0">
                <a:solidFill>
                  <a:schemeClr val="tx1"/>
                </a:solidFill>
                <a:latin typeface="Times New Roman" panose="02020603050405020304" pitchFamily="18" charset="0"/>
                <a:cs typeface="Times New Roman" panose="02020603050405020304" pitchFamily="18" charset="0"/>
              </a:rPr>
              <a:t> </a:t>
            </a:r>
          </a:p>
        </p:txBody>
      </p:sp>
      <p:sp>
        <p:nvSpPr>
          <p:cNvPr id="16" name="Rectangle 32">
            <a:extLst>
              <a:ext uri="{FF2B5EF4-FFF2-40B4-BE49-F238E27FC236}">
                <a16:creationId xmlns:a16="http://schemas.microsoft.com/office/drawing/2014/main" id="{104C123C-3D0B-48F0-A856-CF35D5C20B8C}"/>
              </a:ext>
            </a:extLst>
          </p:cNvPr>
          <p:cNvSpPr>
            <a:spLocks noChangeArrowheads="1"/>
          </p:cNvSpPr>
          <p:nvPr/>
        </p:nvSpPr>
        <p:spPr bwMode="auto">
          <a:xfrm>
            <a:off x="3180298" y="2571750"/>
            <a:ext cx="2628899"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FFFF00"/>
              </a:buClr>
              <a:buSzPct val="80000"/>
              <a:buFont typeface="Wingdings" pitchFamily="2" charset="2"/>
              <a:buNone/>
            </a:pPr>
            <a:r>
              <a:rPr lang="en-US" sz="2100" b="1" dirty="0" err="1">
                <a:solidFill>
                  <a:srgbClr val="7030A0"/>
                </a:solidFill>
                <a:latin typeface="Times New Roman" panose="02020603050405020304" pitchFamily="18" charset="0"/>
                <a:cs typeface="Times New Roman" panose="02020603050405020304" pitchFamily="18" charset="0"/>
              </a:rPr>
              <a:t>Tìm</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hệ</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số</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thích</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hợp</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đ</a:t>
            </a:r>
            <a:r>
              <a:rPr lang="en-US" sz="2400" b="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ặ</a:t>
            </a:r>
            <a:r>
              <a:rPr lang="en-US" sz="2100" b="1" dirty="0" err="1">
                <a:solidFill>
                  <a:srgbClr val="7030A0"/>
                </a:solidFill>
                <a:latin typeface="Times New Roman" panose="02020603050405020304" pitchFamily="18" charset="0"/>
                <a:cs typeface="Times New Roman" panose="02020603050405020304" pitchFamily="18" charset="0"/>
              </a:rPr>
              <a:t>t</a:t>
            </a:r>
            <a:r>
              <a:rPr lang="en-US" sz="2100" b="1" dirty="0">
                <a:solidFill>
                  <a:srgbClr val="7030A0"/>
                </a:solidFill>
                <a:latin typeface="Times New Roman" panose="02020603050405020304" pitchFamily="18" charset="0"/>
                <a:cs typeface="Times New Roman" panose="02020603050405020304" pitchFamily="18" charset="0"/>
              </a:rPr>
              <a:t> </a:t>
            </a:r>
          </a:p>
          <a:p>
            <a:pPr algn="ctr">
              <a:spcBef>
                <a:spcPct val="20000"/>
              </a:spcBef>
              <a:buClr>
                <a:srgbClr val="FFFF00"/>
              </a:buClr>
              <a:buSzPct val="80000"/>
              <a:buFont typeface="Wingdings" pitchFamily="2" charset="2"/>
              <a:buNone/>
            </a:pPr>
            <a:r>
              <a:rPr lang="en-US" sz="2100" b="1" dirty="0" err="1">
                <a:solidFill>
                  <a:srgbClr val="7030A0"/>
                </a:solidFill>
                <a:latin typeface="Times New Roman" panose="02020603050405020304" pitchFamily="18" charset="0"/>
                <a:cs typeface="Times New Roman" panose="02020603050405020304" pitchFamily="18" charset="0"/>
              </a:rPr>
              <a:t>trước</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các</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công</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thức</a:t>
            </a:r>
            <a:r>
              <a:rPr lang="en-US" sz="2100" b="1" dirty="0">
                <a:solidFill>
                  <a:srgbClr val="7030A0"/>
                </a:solidFill>
                <a:latin typeface="Times New Roman" panose="02020603050405020304" pitchFamily="18" charset="0"/>
                <a:cs typeface="Times New Roman" panose="02020603050405020304" pitchFamily="18" charset="0"/>
              </a:rPr>
              <a:t>.</a:t>
            </a:r>
          </a:p>
        </p:txBody>
      </p:sp>
      <p:sp>
        <p:nvSpPr>
          <p:cNvPr id="17" name="Rectangle 33">
            <a:extLst>
              <a:ext uri="{FF2B5EF4-FFF2-40B4-BE49-F238E27FC236}">
                <a16:creationId xmlns:a16="http://schemas.microsoft.com/office/drawing/2014/main" id="{3B700C70-4417-493A-AD24-13B1616B9B34}"/>
              </a:ext>
            </a:extLst>
          </p:cNvPr>
          <p:cNvSpPr>
            <a:spLocks noChangeArrowheads="1"/>
          </p:cNvSpPr>
          <p:nvPr/>
        </p:nvSpPr>
        <p:spPr bwMode="auto">
          <a:xfrm>
            <a:off x="6139664" y="2668779"/>
            <a:ext cx="245745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a:solidFill>
                  <a:srgbClr val="FF6600"/>
                </a:solidFill>
                <a:latin typeface="Times New Roman" panose="02020603050405020304" pitchFamily="18" charset="0"/>
                <a:cs typeface="Times New Roman" panose="02020603050405020304" pitchFamily="18" charset="0"/>
              </a:rPr>
              <a:t>4</a:t>
            </a:r>
            <a:r>
              <a:rPr lang="en-US" sz="2100" b="1" dirty="0">
                <a:latin typeface="Times New Roman" panose="02020603050405020304" pitchFamily="18" charset="0"/>
                <a:cs typeface="Times New Roman" panose="02020603050405020304" pitchFamily="18" charset="0"/>
              </a:rPr>
              <a:t> Al  </a:t>
            </a:r>
            <a:r>
              <a:rPr lang="en-US" sz="2100" b="1" dirty="0">
                <a:solidFill>
                  <a:srgbClr val="FF0000"/>
                </a:solidFill>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  </a:t>
            </a:r>
            <a:r>
              <a:rPr lang="en-US" sz="2100" b="1" dirty="0">
                <a:solidFill>
                  <a:srgbClr val="FF6600"/>
                </a:solidFill>
                <a:latin typeface="Times New Roman" panose="02020603050405020304" pitchFamily="18" charset="0"/>
                <a:cs typeface="Times New Roman" panose="02020603050405020304" pitchFamily="18" charset="0"/>
              </a:rPr>
              <a:t>3</a:t>
            </a:r>
            <a:r>
              <a:rPr lang="en-US" sz="2100" b="1" dirty="0">
                <a:latin typeface="Times New Roman" panose="02020603050405020304" pitchFamily="18" charset="0"/>
                <a:cs typeface="Times New Roman" panose="02020603050405020304" pitchFamily="18" charset="0"/>
              </a:rPr>
              <a:t>O</a:t>
            </a:r>
            <a:r>
              <a:rPr lang="en-US" sz="2100" b="1" baseline="-25000" dirty="0">
                <a:latin typeface="Times New Roman" panose="02020603050405020304" pitchFamily="18" charset="0"/>
                <a:cs typeface="Times New Roman" panose="02020603050405020304" pitchFamily="18" charset="0"/>
              </a:rPr>
              <a:t>2</a:t>
            </a:r>
            <a:r>
              <a:rPr lang="en-US" sz="2100" b="1"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rPr>
              <a:t> --&gt; </a:t>
            </a:r>
            <a:r>
              <a:rPr lang="en-US" sz="2100" b="1" dirty="0">
                <a:solidFill>
                  <a:srgbClr val="FF6600"/>
                </a:solidFill>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 </a:t>
            </a:r>
            <a:r>
              <a:rPr lang="en-US" sz="2100" b="1" dirty="0">
                <a:latin typeface="Times New Roman" panose="02020603050405020304" pitchFamily="18" charset="0"/>
                <a:cs typeface="Times New Roman" panose="02020603050405020304" pitchFamily="18" charset="0"/>
              </a:rPr>
              <a:t>Al</a:t>
            </a:r>
            <a:r>
              <a:rPr lang="en-US" sz="2100" b="1" baseline="-25000" dirty="0">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O</a:t>
            </a:r>
            <a:r>
              <a:rPr lang="en-US" sz="2100" b="1" baseline="-25000" dirty="0">
                <a:latin typeface="Times New Roman" panose="02020603050405020304" pitchFamily="18" charset="0"/>
                <a:cs typeface="Times New Roman" panose="02020603050405020304" pitchFamily="18" charset="0"/>
                <a:sym typeface="Wingdings 3" pitchFamily="18" charset="2"/>
              </a:rPr>
              <a:t>3</a:t>
            </a:r>
            <a:endParaRPr lang="en-US" sz="2100" b="1" dirty="0">
              <a:latin typeface="Times New Roman" panose="02020603050405020304" pitchFamily="18" charset="0"/>
              <a:cs typeface="Times New Roman" panose="02020603050405020304" pitchFamily="18" charset="0"/>
              <a:sym typeface="Wingdings 3" pitchFamily="18" charset="2"/>
            </a:endParaRPr>
          </a:p>
        </p:txBody>
      </p:sp>
      <p:sp>
        <p:nvSpPr>
          <p:cNvPr id="18" name="Rectangle 34">
            <a:extLst>
              <a:ext uri="{FF2B5EF4-FFF2-40B4-BE49-F238E27FC236}">
                <a16:creationId xmlns:a16="http://schemas.microsoft.com/office/drawing/2014/main" id="{680FBE02-52F6-4988-BD71-7435B5848F14}"/>
              </a:ext>
            </a:extLst>
          </p:cNvPr>
          <p:cNvSpPr>
            <a:spLocks noChangeArrowheads="1"/>
          </p:cNvSpPr>
          <p:nvPr/>
        </p:nvSpPr>
        <p:spPr bwMode="auto">
          <a:xfrm>
            <a:off x="884625" y="3725388"/>
            <a:ext cx="1991449"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err="1">
                <a:solidFill>
                  <a:srgbClr val="FF0000"/>
                </a:solidFill>
                <a:latin typeface="Times New Roman" panose="02020603050405020304" pitchFamily="18" charset="0"/>
                <a:cs typeface="Times New Roman" panose="02020603050405020304" pitchFamily="18" charset="0"/>
              </a:rPr>
              <a:t>Bước</a:t>
            </a:r>
            <a:r>
              <a:rPr lang="en-US" sz="2100" b="1" dirty="0">
                <a:solidFill>
                  <a:srgbClr val="FF0000"/>
                </a:solidFill>
                <a:latin typeface="Times New Roman" panose="02020603050405020304" pitchFamily="18" charset="0"/>
                <a:cs typeface="Times New Roman" panose="02020603050405020304" pitchFamily="18" charset="0"/>
              </a:rPr>
              <a:t> 3:</a:t>
            </a:r>
            <a:r>
              <a:rPr lang="en-US" sz="2100" b="1" dirty="0">
                <a:latin typeface="Times New Roman" panose="02020603050405020304" pitchFamily="18" charset="0"/>
                <a:cs typeface="Times New Roman" panose="02020603050405020304" pitchFamily="18" charset="0"/>
              </a:rPr>
              <a:t> </a:t>
            </a:r>
          </a:p>
          <a:p>
            <a:pPr algn="ctr">
              <a:defRPr/>
            </a:pPr>
            <a:r>
              <a:rPr lang="en-US" sz="2100" b="1" dirty="0" err="1">
                <a:latin typeface="Times New Roman" panose="02020603050405020304" pitchFamily="18" charset="0"/>
                <a:cs typeface="Times New Roman" panose="02020603050405020304" pitchFamily="18" charset="0"/>
              </a:rPr>
              <a:t>Viết</a:t>
            </a:r>
            <a:r>
              <a:rPr lang="en-US" sz="2100" b="1" dirty="0">
                <a:latin typeface="Times New Roman" panose="02020603050405020304" pitchFamily="18" charset="0"/>
                <a:cs typeface="Times New Roman" panose="02020603050405020304" pitchFamily="18" charset="0"/>
              </a:rPr>
              <a:t> PTHH</a:t>
            </a:r>
          </a:p>
        </p:txBody>
      </p:sp>
      <p:sp>
        <p:nvSpPr>
          <p:cNvPr id="19" name="Rectangle 35">
            <a:extLst>
              <a:ext uri="{FF2B5EF4-FFF2-40B4-BE49-F238E27FC236}">
                <a16:creationId xmlns:a16="http://schemas.microsoft.com/office/drawing/2014/main" id="{77EBAB16-6031-4771-A99F-27A4A60A781F}"/>
              </a:ext>
            </a:extLst>
          </p:cNvPr>
          <p:cNvSpPr>
            <a:spLocks noChangeArrowheads="1"/>
          </p:cNvSpPr>
          <p:nvPr/>
        </p:nvSpPr>
        <p:spPr bwMode="auto">
          <a:xfrm>
            <a:off x="3414712" y="3671895"/>
            <a:ext cx="2314575"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rgbClr val="FFFF00"/>
              </a:buClr>
              <a:buSzPct val="80000"/>
              <a:buFont typeface="Wingdings" pitchFamily="2" charset="2"/>
              <a:buNone/>
            </a:pPr>
            <a:r>
              <a:rPr lang="en-US" sz="2100" b="1" dirty="0" err="1">
                <a:solidFill>
                  <a:srgbClr val="7030A0"/>
                </a:solidFill>
                <a:latin typeface="Times New Roman" panose="02020603050405020304" pitchFamily="18" charset="0"/>
                <a:cs typeface="Times New Roman" panose="02020603050405020304" pitchFamily="18" charset="0"/>
              </a:rPr>
              <a:t>Thay</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dấu</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mũi</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a:solidFill>
                  <a:srgbClr val="7030A0"/>
                </a:solidFill>
                <a:latin typeface="Times New Roman" panose="02020603050405020304" pitchFamily="18" charset="0"/>
                <a:cs typeface="Times New Roman" panose="02020603050405020304" pitchFamily="18" charset="0"/>
              </a:rPr>
              <a:t>tên</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p>
          <a:p>
            <a:pPr algn="ctr">
              <a:spcBef>
                <a:spcPct val="20000"/>
              </a:spcBef>
              <a:buClr>
                <a:srgbClr val="FFFF00"/>
              </a:buClr>
              <a:buSzPct val="80000"/>
              <a:buFont typeface="Wingdings" pitchFamily="2" charset="2"/>
              <a:buNone/>
            </a:pPr>
            <a:r>
              <a:rPr lang="en-US" sz="2100" b="1" dirty="0" err="1">
                <a:solidFill>
                  <a:srgbClr val="7030A0"/>
                </a:solidFill>
                <a:latin typeface="Times New Roman" panose="02020603050405020304" pitchFamily="18" charset="0"/>
                <a:cs typeface="Times New Roman" panose="02020603050405020304" pitchFamily="18" charset="0"/>
                <a:sym typeface="Wingdings 3" pitchFamily="18" charset="2"/>
              </a:rPr>
              <a:t>bằng</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100" b="1" dirty="0" err="1">
                <a:solidFill>
                  <a:srgbClr val="7030A0"/>
                </a:solidFill>
                <a:latin typeface="Times New Roman" panose="02020603050405020304" pitchFamily="18" charset="0"/>
                <a:cs typeface="Times New Roman" panose="02020603050405020304" pitchFamily="18" charset="0"/>
                <a:sym typeface="Wingdings 3" pitchFamily="18" charset="2"/>
              </a:rPr>
              <a:t>dấu</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100" b="1" dirty="0" err="1">
                <a:solidFill>
                  <a:srgbClr val="7030A0"/>
                </a:solidFill>
                <a:latin typeface="Times New Roman" panose="02020603050405020304" pitchFamily="18" charset="0"/>
                <a:cs typeface="Times New Roman" panose="02020603050405020304" pitchFamily="18" charset="0"/>
                <a:sym typeface="Wingdings 3" pitchFamily="18" charset="2"/>
              </a:rPr>
              <a:t>mũi</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r>
              <a:rPr lang="en-US" sz="2100" b="1" dirty="0" err="1">
                <a:solidFill>
                  <a:srgbClr val="7030A0"/>
                </a:solidFill>
                <a:latin typeface="Times New Roman" panose="02020603050405020304" pitchFamily="18" charset="0"/>
                <a:cs typeface="Times New Roman" panose="02020603050405020304" pitchFamily="18" charset="0"/>
                <a:sym typeface="Wingdings 3" pitchFamily="18" charset="2"/>
              </a:rPr>
              <a:t>tên</a:t>
            </a:r>
            <a:r>
              <a:rPr lang="en-US" sz="2100" b="1" dirty="0">
                <a:solidFill>
                  <a:srgbClr val="7030A0"/>
                </a:solidFill>
                <a:latin typeface="Times New Roman" panose="02020603050405020304" pitchFamily="18" charset="0"/>
                <a:cs typeface="Times New Roman" panose="02020603050405020304" pitchFamily="18" charset="0"/>
                <a:sym typeface="Wingdings 3" pitchFamily="18" charset="2"/>
              </a:rPr>
              <a:t> </a:t>
            </a:r>
          </a:p>
        </p:txBody>
      </p:sp>
      <p:sp>
        <p:nvSpPr>
          <p:cNvPr id="20" name="Rectangle 36">
            <a:extLst>
              <a:ext uri="{FF2B5EF4-FFF2-40B4-BE49-F238E27FC236}">
                <a16:creationId xmlns:a16="http://schemas.microsoft.com/office/drawing/2014/main" id="{15BAA857-5F33-4DF9-8839-2656AE8DD2C5}"/>
              </a:ext>
            </a:extLst>
          </p:cNvPr>
          <p:cNvSpPr>
            <a:spLocks noChangeArrowheads="1"/>
          </p:cNvSpPr>
          <p:nvPr/>
        </p:nvSpPr>
        <p:spPr bwMode="auto">
          <a:xfrm>
            <a:off x="6025364" y="3725388"/>
            <a:ext cx="245745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100" b="1" dirty="0">
                <a:solidFill>
                  <a:srgbClr val="FF6600"/>
                </a:solidFill>
                <a:latin typeface="Times New Roman" panose="02020603050405020304" pitchFamily="18" charset="0"/>
                <a:cs typeface="Times New Roman" panose="02020603050405020304" pitchFamily="18" charset="0"/>
              </a:rPr>
              <a:t>4</a:t>
            </a:r>
            <a:r>
              <a:rPr lang="en-US" sz="2100" b="1" dirty="0">
                <a:latin typeface="Times New Roman" panose="02020603050405020304" pitchFamily="18" charset="0"/>
                <a:cs typeface="Times New Roman" panose="02020603050405020304" pitchFamily="18" charset="0"/>
              </a:rPr>
              <a:t> Al  </a:t>
            </a:r>
            <a:r>
              <a:rPr lang="en-US" sz="2100" b="1" dirty="0">
                <a:solidFill>
                  <a:srgbClr val="FF0000"/>
                </a:solidFill>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  </a:t>
            </a:r>
            <a:r>
              <a:rPr lang="en-US" sz="2100" b="1" dirty="0">
                <a:solidFill>
                  <a:srgbClr val="FF6600"/>
                </a:solidFill>
                <a:latin typeface="Times New Roman" panose="02020603050405020304" pitchFamily="18" charset="0"/>
                <a:cs typeface="Times New Roman" panose="02020603050405020304" pitchFamily="18" charset="0"/>
              </a:rPr>
              <a:t>3</a:t>
            </a:r>
            <a:r>
              <a:rPr lang="en-US" sz="2100" b="1" dirty="0">
                <a:latin typeface="Times New Roman" panose="02020603050405020304" pitchFamily="18" charset="0"/>
                <a:cs typeface="Times New Roman" panose="02020603050405020304" pitchFamily="18" charset="0"/>
              </a:rPr>
              <a:t>O</a:t>
            </a:r>
            <a:r>
              <a:rPr lang="en-US" sz="2100" b="1" baseline="-25000" dirty="0">
                <a:latin typeface="Times New Roman" panose="02020603050405020304" pitchFamily="18" charset="0"/>
                <a:cs typeface="Times New Roman" panose="02020603050405020304" pitchFamily="18" charset="0"/>
              </a:rPr>
              <a:t>2</a:t>
            </a:r>
            <a:r>
              <a:rPr lang="en-US" sz="2100" b="1" dirty="0">
                <a:latin typeface="Times New Roman" panose="02020603050405020304" pitchFamily="18" charset="0"/>
                <a:cs typeface="Times New Roman" panose="02020603050405020304" pitchFamily="18" charset="0"/>
              </a:rPr>
              <a:t>  </a:t>
            </a:r>
            <a:r>
              <a:rPr lang="en-US" sz="2100" b="1" dirty="0">
                <a:solidFill>
                  <a:srgbClr val="FF0000"/>
                </a:solidFill>
                <a:latin typeface="Times New Roman" panose="02020603050405020304" pitchFamily="18" charset="0"/>
                <a:cs typeface="Times New Roman" panose="02020603050405020304" pitchFamily="18" charset="0"/>
                <a:sym typeface="Wingdings 3" pitchFamily="18" charset="2"/>
              </a:rPr>
              <a:t></a:t>
            </a:r>
            <a:r>
              <a:rPr lang="en-US" sz="2100" b="1" dirty="0">
                <a:latin typeface="Times New Roman" panose="02020603050405020304" pitchFamily="18" charset="0"/>
                <a:cs typeface="Times New Roman" panose="02020603050405020304" pitchFamily="18" charset="0"/>
                <a:sym typeface="Wingdings 3" pitchFamily="18" charset="2"/>
              </a:rPr>
              <a:t>  </a:t>
            </a:r>
            <a:r>
              <a:rPr lang="en-US" sz="2100" b="1" dirty="0">
                <a:solidFill>
                  <a:srgbClr val="FF6600"/>
                </a:solidFill>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 </a:t>
            </a:r>
            <a:r>
              <a:rPr lang="en-US" sz="2100" b="1" dirty="0">
                <a:latin typeface="Times New Roman" panose="02020603050405020304" pitchFamily="18" charset="0"/>
                <a:cs typeface="Times New Roman" panose="02020603050405020304" pitchFamily="18" charset="0"/>
              </a:rPr>
              <a:t>Al</a:t>
            </a:r>
            <a:r>
              <a:rPr lang="en-US" sz="2100" b="1" baseline="-25000" dirty="0">
                <a:latin typeface="Times New Roman" panose="02020603050405020304" pitchFamily="18" charset="0"/>
                <a:cs typeface="Times New Roman" panose="02020603050405020304" pitchFamily="18" charset="0"/>
                <a:sym typeface="Wingdings 3" pitchFamily="18" charset="2"/>
              </a:rPr>
              <a:t>2</a:t>
            </a:r>
            <a:r>
              <a:rPr lang="en-US" sz="2100" b="1" dirty="0">
                <a:latin typeface="Times New Roman" panose="02020603050405020304" pitchFamily="18" charset="0"/>
                <a:cs typeface="Times New Roman" panose="02020603050405020304" pitchFamily="18" charset="0"/>
                <a:sym typeface="Wingdings 3" pitchFamily="18" charset="2"/>
              </a:rPr>
              <a:t>O</a:t>
            </a:r>
            <a:r>
              <a:rPr lang="en-US" sz="2100" b="1" baseline="-25000" dirty="0">
                <a:latin typeface="Times New Roman" panose="02020603050405020304" pitchFamily="18" charset="0"/>
                <a:cs typeface="Times New Roman" panose="02020603050405020304" pitchFamily="18" charset="0"/>
                <a:sym typeface="Wingdings 3" pitchFamily="18" charset="2"/>
              </a:rPr>
              <a:t>3</a:t>
            </a:r>
            <a:endParaRPr lang="en-US" sz="2100" b="1" dirty="0">
              <a:latin typeface="Times New Roman" panose="02020603050405020304" pitchFamily="18" charset="0"/>
              <a:cs typeface="Times New Roman" panose="02020603050405020304" pitchFamily="18" charset="0"/>
              <a:sym typeface="Wingdings 3" pitchFamily="18" charset="2"/>
            </a:endParaRPr>
          </a:p>
        </p:txBody>
      </p:sp>
    </p:spTree>
    <p:extLst>
      <p:ext uri="{BB962C8B-B14F-4D97-AF65-F5344CB8AC3E}">
        <p14:creationId xmlns:p14="http://schemas.microsoft.com/office/powerpoint/2010/main" val="963450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par>
                          <p:cTn id="40" fill="hold">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par>
                          <p:cTn id="44" fill="hold">
                            <p:stCondLst>
                              <p:cond delay="1000"/>
                            </p:stCondLst>
                            <p:childTnLst>
                              <p:par>
                                <p:cTn id="45" presetID="3" presetClass="entr" presetSubtype="1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pic>
        <p:nvPicPr>
          <p:cNvPr id="2252" name="Google Shape;2252;p68"/>
          <p:cNvPicPr preferRelativeResize="0"/>
          <p:nvPr/>
        </p:nvPicPr>
        <p:blipFill>
          <a:blip r:embed="rId3"/>
          <a:srcRect l="1360" r="1360"/>
          <a:stretch/>
        </p:blipFill>
        <p:spPr>
          <a:xfrm>
            <a:off x="5330575" y="938875"/>
            <a:ext cx="3744900" cy="3849600"/>
          </a:xfrm>
          <a:prstGeom prst="ellipse">
            <a:avLst/>
          </a:prstGeom>
          <a:noFill/>
          <a:ln>
            <a:noFill/>
          </a:ln>
        </p:spPr>
      </p:pic>
      <p:sp>
        <p:nvSpPr>
          <p:cNvPr id="2253" name="Google Shape;2253;p68"/>
          <p:cNvSpPr/>
          <p:nvPr/>
        </p:nvSpPr>
        <p:spPr>
          <a:xfrm>
            <a:off x="5174925" y="764975"/>
            <a:ext cx="3993912" cy="4066498"/>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8"/>
          <p:cNvSpPr/>
          <p:nvPr/>
        </p:nvSpPr>
        <p:spPr>
          <a:xfrm>
            <a:off x="7116350" y="1790275"/>
            <a:ext cx="2526070" cy="3497556"/>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1" name="Google Shape;2261;p68"/>
          <p:cNvGrpSpPr/>
          <p:nvPr/>
        </p:nvGrpSpPr>
        <p:grpSpPr>
          <a:xfrm rot="-2700000" flipH="1">
            <a:off x="1039042" y="935163"/>
            <a:ext cx="521045" cy="371346"/>
            <a:chOff x="4920225" y="1759925"/>
            <a:chExt cx="521050" cy="371350"/>
          </a:xfrm>
        </p:grpSpPr>
        <p:sp>
          <p:nvSpPr>
            <p:cNvPr id="2262" name="Google Shape;2262;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6" name="Google Shape;2266;p68"/>
          <p:cNvGrpSpPr/>
          <p:nvPr/>
        </p:nvGrpSpPr>
        <p:grpSpPr>
          <a:xfrm rot="-2700000" flipH="1">
            <a:off x="1039042" y="2184363"/>
            <a:ext cx="521045" cy="371346"/>
            <a:chOff x="4920225" y="1759925"/>
            <a:chExt cx="521050" cy="371350"/>
          </a:xfrm>
        </p:grpSpPr>
        <p:sp>
          <p:nvSpPr>
            <p:cNvPr id="2267" name="Google Shape;2267;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68"/>
          <p:cNvGrpSpPr/>
          <p:nvPr/>
        </p:nvGrpSpPr>
        <p:grpSpPr>
          <a:xfrm rot="-2700000" flipH="1">
            <a:off x="1039042" y="3462113"/>
            <a:ext cx="521045" cy="371346"/>
            <a:chOff x="4920225" y="1759925"/>
            <a:chExt cx="521050" cy="371350"/>
          </a:xfrm>
        </p:grpSpPr>
        <p:sp>
          <p:nvSpPr>
            <p:cNvPr id="2272" name="Google Shape;2272;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6" name="Google Shape;2276;p68"/>
          <p:cNvSpPr/>
          <p:nvPr/>
        </p:nvSpPr>
        <p:spPr>
          <a:xfrm>
            <a:off x="298075" y="826149"/>
            <a:ext cx="827000" cy="459725"/>
          </a:xfrm>
          <a:custGeom>
            <a:avLst/>
            <a:gdLst/>
            <a:ahLst/>
            <a:cxnLst/>
            <a:rect l="l" t="t" r="r" b="b"/>
            <a:pathLst>
              <a:path w="33080" h="18389" extrusionOk="0">
                <a:moveTo>
                  <a:pt x="33080" y="10522"/>
                </a:moveTo>
                <a:cubicBezTo>
                  <a:pt x="30727" y="9648"/>
                  <a:pt x="23465" y="5614"/>
                  <a:pt x="18960" y="5278"/>
                </a:cubicBezTo>
                <a:cubicBezTo>
                  <a:pt x="14455" y="4942"/>
                  <a:pt x="7799" y="6354"/>
                  <a:pt x="6051" y="8505"/>
                </a:cubicBezTo>
                <a:cubicBezTo>
                  <a:pt x="4303" y="10657"/>
                  <a:pt x="6791" y="17380"/>
                  <a:pt x="8472" y="18187"/>
                </a:cubicBezTo>
                <a:cubicBezTo>
                  <a:pt x="10153" y="18994"/>
                  <a:pt x="15532" y="15968"/>
                  <a:pt x="16137" y="13346"/>
                </a:cubicBezTo>
                <a:cubicBezTo>
                  <a:pt x="16742" y="10724"/>
                  <a:pt x="13716" y="4606"/>
                  <a:pt x="12102" y="2454"/>
                </a:cubicBezTo>
                <a:cubicBezTo>
                  <a:pt x="10488" y="303"/>
                  <a:pt x="8472" y="-370"/>
                  <a:pt x="6455" y="437"/>
                </a:cubicBezTo>
                <a:cubicBezTo>
                  <a:pt x="4438" y="1244"/>
                  <a:pt x="1076" y="6152"/>
                  <a:pt x="0" y="7295"/>
                </a:cubicBezTo>
              </a:path>
            </a:pathLst>
          </a:custGeom>
          <a:noFill/>
          <a:ln w="19050" cap="flat" cmpd="sng">
            <a:solidFill>
              <a:schemeClr val="dk2"/>
            </a:solidFill>
            <a:prstDash val="dash"/>
            <a:round/>
            <a:headEnd type="none" w="med" len="med"/>
            <a:tailEnd type="none" w="med" len="med"/>
          </a:ln>
        </p:spPr>
      </p:sp>
      <p:sp>
        <p:nvSpPr>
          <p:cNvPr id="2277" name="Google Shape;2277;p68"/>
          <p:cNvSpPr/>
          <p:nvPr/>
        </p:nvSpPr>
        <p:spPr>
          <a:xfrm>
            <a:off x="263137" y="3472493"/>
            <a:ext cx="851850" cy="417500"/>
          </a:xfrm>
          <a:custGeom>
            <a:avLst/>
            <a:gdLst/>
            <a:ahLst/>
            <a:cxnLst/>
            <a:rect l="l" t="t" r="r" b="b"/>
            <a:pathLst>
              <a:path w="34074" h="16700" extrusionOk="0">
                <a:moveTo>
                  <a:pt x="34074" y="5925"/>
                </a:moveTo>
                <a:cubicBezTo>
                  <a:pt x="28695" y="5723"/>
                  <a:pt x="6440" y="2967"/>
                  <a:pt x="1801" y="4715"/>
                </a:cubicBezTo>
                <a:cubicBezTo>
                  <a:pt x="-2838" y="6463"/>
                  <a:pt x="2877" y="15271"/>
                  <a:pt x="6239" y="16414"/>
                </a:cubicBezTo>
                <a:cubicBezTo>
                  <a:pt x="9601" y="17557"/>
                  <a:pt x="20493" y="14128"/>
                  <a:pt x="21972" y="11573"/>
                </a:cubicBezTo>
                <a:cubicBezTo>
                  <a:pt x="23451" y="9018"/>
                  <a:pt x="17669" y="2967"/>
                  <a:pt x="15114" y="1084"/>
                </a:cubicBezTo>
                <a:cubicBezTo>
                  <a:pt x="12559" y="-799"/>
                  <a:pt x="8054" y="412"/>
                  <a:pt x="6642" y="277"/>
                </a:cubicBezTo>
              </a:path>
            </a:pathLst>
          </a:custGeom>
          <a:noFill/>
          <a:ln w="19050" cap="flat" cmpd="sng">
            <a:solidFill>
              <a:schemeClr val="dk2"/>
            </a:solidFill>
            <a:prstDash val="dash"/>
            <a:round/>
            <a:headEnd type="none" w="med" len="med"/>
            <a:tailEnd type="none" w="med" len="med"/>
          </a:ln>
        </p:spPr>
      </p:sp>
      <p:sp>
        <p:nvSpPr>
          <p:cNvPr id="2278" name="Google Shape;2278;p68"/>
          <p:cNvSpPr/>
          <p:nvPr/>
        </p:nvSpPr>
        <p:spPr>
          <a:xfrm>
            <a:off x="268447" y="2120436"/>
            <a:ext cx="856625" cy="521925"/>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dk2"/>
            </a:solidFill>
            <a:prstDash val="dash"/>
            <a:round/>
            <a:headEnd type="none" w="med" len="med"/>
            <a:tailEnd type="none" w="med" len="med"/>
          </a:ln>
        </p:spPr>
      </p:sp>
      <p:grpSp>
        <p:nvGrpSpPr>
          <p:cNvPr id="2279" name="Google Shape;2279;p68"/>
          <p:cNvGrpSpPr/>
          <p:nvPr/>
        </p:nvGrpSpPr>
        <p:grpSpPr>
          <a:xfrm rot="2135458">
            <a:off x="7572926" y="2750116"/>
            <a:ext cx="490679" cy="454279"/>
            <a:chOff x="1737775" y="1260125"/>
            <a:chExt cx="490675" cy="454275"/>
          </a:xfrm>
        </p:grpSpPr>
        <p:sp>
          <p:nvSpPr>
            <p:cNvPr id="2280" name="Google Shape;2280;p68"/>
            <p:cNvSpPr/>
            <p:nvPr/>
          </p:nvSpPr>
          <p:spPr>
            <a:xfrm>
              <a:off x="1737775" y="1433175"/>
              <a:ext cx="183100" cy="229125"/>
            </a:xfrm>
            <a:custGeom>
              <a:avLst/>
              <a:gdLst/>
              <a:ahLst/>
              <a:cxnLst/>
              <a:rect l="l" t="t" r="r" b="b"/>
              <a:pathLst>
                <a:path w="7324" h="9165" extrusionOk="0">
                  <a:moveTo>
                    <a:pt x="3581" y="591"/>
                  </a:moveTo>
                  <a:cubicBezTo>
                    <a:pt x="3635" y="591"/>
                    <a:pt x="3684" y="598"/>
                    <a:pt x="3725" y="615"/>
                  </a:cubicBezTo>
                  <a:cubicBezTo>
                    <a:pt x="4185" y="824"/>
                    <a:pt x="4499" y="2017"/>
                    <a:pt x="4708" y="2519"/>
                  </a:cubicBezTo>
                  <a:cubicBezTo>
                    <a:pt x="5105" y="3419"/>
                    <a:pt x="5482" y="4298"/>
                    <a:pt x="5838" y="5218"/>
                  </a:cubicBezTo>
                  <a:cubicBezTo>
                    <a:pt x="6089" y="5846"/>
                    <a:pt x="6570" y="6620"/>
                    <a:pt x="6654" y="7290"/>
                  </a:cubicBezTo>
                  <a:cubicBezTo>
                    <a:pt x="6758" y="8064"/>
                    <a:pt x="6026" y="8022"/>
                    <a:pt x="5357" y="8273"/>
                  </a:cubicBezTo>
                  <a:cubicBezTo>
                    <a:pt x="5024" y="8397"/>
                    <a:pt x="4793" y="8578"/>
                    <a:pt x="4591" y="8578"/>
                  </a:cubicBezTo>
                  <a:cubicBezTo>
                    <a:pt x="4449" y="8578"/>
                    <a:pt x="4322" y="8489"/>
                    <a:pt x="4185" y="8231"/>
                  </a:cubicBezTo>
                  <a:cubicBezTo>
                    <a:pt x="3871" y="7646"/>
                    <a:pt x="3766" y="6788"/>
                    <a:pt x="3578" y="6160"/>
                  </a:cubicBezTo>
                  <a:cubicBezTo>
                    <a:pt x="3348" y="5407"/>
                    <a:pt x="3139" y="4612"/>
                    <a:pt x="2908" y="3858"/>
                  </a:cubicBezTo>
                  <a:cubicBezTo>
                    <a:pt x="2872" y="3757"/>
                    <a:pt x="2794" y="3712"/>
                    <a:pt x="2717" y="3712"/>
                  </a:cubicBezTo>
                  <a:cubicBezTo>
                    <a:pt x="2619" y="3712"/>
                    <a:pt x="2523" y="3783"/>
                    <a:pt x="2511" y="3900"/>
                  </a:cubicBezTo>
                  <a:cubicBezTo>
                    <a:pt x="2510" y="3920"/>
                    <a:pt x="2508" y="3940"/>
                    <a:pt x="2506" y="3960"/>
                  </a:cubicBezTo>
                  <a:lnTo>
                    <a:pt x="2506" y="3960"/>
                  </a:lnTo>
                  <a:cubicBezTo>
                    <a:pt x="2501" y="3961"/>
                    <a:pt x="2495" y="3962"/>
                    <a:pt x="2490" y="3963"/>
                  </a:cubicBezTo>
                  <a:cubicBezTo>
                    <a:pt x="2494" y="3976"/>
                    <a:pt x="2498" y="3990"/>
                    <a:pt x="2502" y="4003"/>
                  </a:cubicBezTo>
                  <a:lnTo>
                    <a:pt x="2502" y="4003"/>
                  </a:lnTo>
                  <a:cubicBezTo>
                    <a:pt x="2476" y="4262"/>
                    <a:pt x="2425" y="4520"/>
                    <a:pt x="2406" y="4779"/>
                  </a:cubicBezTo>
                  <a:cubicBezTo>
                    <a:pt x="2340" y="5275"/>
                    <a:pt x="2157" y="5522"/>
                    <a:pt x="1835" y="5522"/>
                  </a:cubicBezTo>
                  <a:cubicBezTo>
                    <a:pt x="1750" y="5522"/>
                    <a:pt x="1654" y="5505"/>
                    <a:pt x="1548" y="5470"/>
                  </a:cubicBezTo>
                  <a:cubicBezTo>
                    <a:pt x="1364" y="5509"/>
                    <a:pt x="1219" y="5530"/>
                    <a:pt x="1106" y="5530"/>
                  </a:cubicBezTo>
                  <a:cubicBezTo>
                    <a:pt x="798" y="5530"/>
                    <a:pt x="727" y="5371"/>
                    <a:pt x="712" y="4988"/>
                  </a:cubicBezTo>
                  <a:cubicBezTo>
                    <a:pt x="691" y="4507"/>
                    <a:pt x="1046" y="3837"/>
                    <a:pt x="1151" y="3335"/>
                  </a:cubicBezTo>
                  <a:cubicBezTo>
                    <a:pt x="1256" y="2833"/>
                    <a:pt x="1276" y="2331"/>
                    <a:pt x="1339" y="1850"/>
                  </a:cubicBezTo>
                  <a:cubicBezTo>
                    <a:pt x="1339" y="1818"/>
                    <a:pt x="1333" y="1791"/>
                    <a:pt x="1322" y="1768"/>
                  </a:cubicBezTo>
                  <a:lnTo>
                    <a:pt x="1322" y="1768"/>
                  </a:lnTo>
                  <a:cubicBezTo>
                    <a:pt x="1435" y="1715"/>
                    <a:pt x="1501" y="1559"/>
                    <a:pt x="1381" y="1452"/>
                  </a:cubicBezTo>
                  <a:lnTo>
                    <a:pt x="1381" y="1452"/>
                  </a:lnTo>
                  <a:cubicBezTo>
                    <a:pt x="1391" y="1461"/>
                    <a:pt x="1406" y="1465"/>
                    <a:pt x="1425" y="1465"/>
                  </a:cubicBezTo>
                  <a:cubicBezTo>
                    <a:pt x="1712" y="1465"/>
                    <a:pt x="3000" y="591"/>
                    <a:pt x="3581" y="591"/>
                  </a:cubicBezTo>
                  <a:close/>
                  <a:moveTo>
                    <a:pt x="3873" y="1"/>
                  </a:moveTo>
                  <a:cubicBezTo>
                    <a:pt x="3855" y="1"/>
                    <a:pt x="3839" y="4"/>
                    <a:pt x="3829" y="8"/>
                  </a:cubicBezTo>
                  <a:cubicBezTo>
                    <a:pt x="3076" y="280"/>
                    <a:pt x="1256" y="636"/>
                    <a:pt x="984" y="1473"/>
                  </a:cubicBezTo>
                  <a:cubicBezTo>
                    <a:pt x="942" y="1515"/>
                    <a:pt x="984" y="1620"/>
                    <a:pt x="1025" y="1661"/>
                  </a:cubicBezTo>
                  <a:lnTo>
                    <a:pt x="1053" y="1682"/>
                  </a:lnTo>
                  <a:lnTo>
                    <a:pt x="1053" y="1682"/>
                  </a:lnTo>
                  <a:cubicBezTo>
                    <a:pt x="984" y="1711"/>
                    <a:pt x="928" y="1773"/>
                    <a:pt x="921" y="1871"/>
                  </a:cubicBezTo>
                  <a:cubicBezTo>
                    <a:pt x="816" y="3168"/>
                    <a:pt x="523" y="4381"/>
                    <a:pt x="63" y="5574"/>
                  </a:cubicBezTo>
                  <a:cubicBezTo>
                    <a:pt x="0" y="5721"/>
                    <a:pt x="147" y="5825"/>
                    <a:pt x="251" y="5825"/>
                  </a:cubicBezTo>
                  <a:cubicBezTo>
                    <a:pt x="587" y="5838"/>
                    <a:pt x="1162" y="5963"/>
                    <a:pt x="1671" y="5963"/>
                  </a:cubicBezTo>
                  <a:cubicBezTo>
                    <a:pt x="1986" y="5963"/>
                    <a:pt x="2277" y="5915"/>
                    <a:pt x="2469" y="5762"/>
                  </a:cubicBezTo>
                  <a:cubicBezTo>
                    <a:pt x="2662" y="5616"/>
                    <a:pt x="2754" y="5329"/>
                    <a:pt x="2802" y="5013"/>
                  </a:cubicBezTo>
                  <a:lnTo>
                    <a:pt x="2802" y="5013"/>
                  </a:lnTo>
                  <a:cubicBezTo>
                    <a:pt x="3199" y="6352"/>
                    <a:pt x="3594" y="7683"/>
                    <a:pt x="3976" y="9027"/>
                  </a:cubicBezTo>
                  <a:cubicBezTo>
                    <a:pt x="4003" y="9122"/>
                    <a:pt x="4075" y="9165"/>
                    <a:pt x="4151" y="9165"/>
                  </a:cubicBezTo>
                  <a:cubicBezTo>
                    <a:pt x="4191" y="9165"/>
                    <a:pt x="4232" y="9153"/>
                    <a:pt x="4269" y="9131"/>
                  </a:cubicBezTo>
                  <a:cubicBezTo>
                    <a:pt x="5210" y="8713"/>
                    <a:pt x="6152" y="8378"/>
                    <a:pt x="7156" y="8127"/>
                  </a:cubicBezTo>
                  <a:cubicBezTo>
                    <a:pt x="7261" y="8085"/>
                    <a:pt x="7323" y="7980"/>
                    <a:pt x="7282" y="7876"/>
                  </a:cubicBezTo>
                  <a:cubicBezTo>
                    <a:pt x="6256" y="5239"/>
                    <a:pt x="5189" y="2645"/>
                    <a:pt x="4038" y="92"/>
                  </a:cubicBezTo>
                  <a:cubicBezTo>
                    <a:pt x="4022" y="28"/>
                    <a:pt x="3933" y="1"/>
                    <a:pt x="38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8"/>
            <p:cNvSpPr/>
            <p:nvPr/>
          </p:nvSpPr>
          <p:spPr>
            <a:xfrm>
              <a:off x="1938625" y="1470375"/>
              <a:ext cx="201950" cy="244025"/>
            </a:xfrm>
            <a:custGeom>
              <a:avLst/>
              <a:gdLst/>
              <a:ahLst/>
              <a:cxnLst/>
              <a:rect l="l" t="t" r="r" b="b"/>
              <a:pathLst>
                <a:path w="8078" h="9761" extrusionOk="0">
                  <a:moveTo>
                    <a:pt x="4105" y="387"/>
                  </a:moveTo>
                  <a:cubicBezTo>
                    <a:pt x="4986" y="387"/>
                    <a:pt x="5846" y="664"/>
                    <a:pt x="6571" y="1345"/>
                  </a:cubicBezTo>
                  <a:cubicBezTo>
                    <a:pt x="7471" y="2203"/>
                    <a:pt x="7826" y="3730"/>
                    <a:pt x="7115" y="4818"/>
                  </a:cubicBezTo>
                  <a:cubicBezTo>
                    <a:pt x="6529" y="5760"/>
                    <a:pt x="5378" y="6074"/>
                    <a:pt x="4395" y="6367"/>
                  </a:cubicBezTo>
                  <a:cubicBezTo>
                    <a:pt x="4227" y="6430"/>
                    <a:pt x="4206" y="6639"/>
                    <a:pt x="4332" y="6743"/>
                  </a:cubicBezTo>
                  <a:cubicBezTo>
                    <a:pt x="4520" y="6869"/>
                    <a:pt x="5755" y="7287"/>
                    <a:pt x="5859" y="7392"/>
                  </a:cubicBezTo>
                  <a:cubicBezTo>
                    <a:pt x="6090" y="7727"/>
                    <a:pt x="5441" y="9045"/>
                    <a:pt x="5169" y="9150"/>
                  </a:cubicBezTo>
                  <a:cubicBezTo>
                    <a:pt x="5119" y="9168"/>
                    <a:pt x="5063" y="9176"/>
                    <a:pt x="5002" y="9176"/>
                  </a:cubicBezTo>
                  <a:cubicBezTo>
                    <a:pt x="4509" y="9176"/>
                    <a:pt x="3715" y="8622"/>
                    <a:pt x="3286" y="8417"/>
                  </a:cubicBezTo>
                  <a:cubicBezTo>
                    <a:pt x="2637" y="8103"/>
                    <a:pt x="2009" y="7790"/>
                    <a:pt x="1382" y="7476"/>
                  </a:cubicBezTo>
                  <a:cubicBezTo>
                    <a:pt x="398" y="6974"/>
                    <a:pt x="670" y="6890"/>
                    <a:pt x="1110" y="6032"/>
                  </a:cubicBezTo>
                  <a:cubicBezTo>
                    <a:pt x="1361" y="5488"/>
                    <a:pt x="1382" y="5446"/>
                    <a:pt x="2009" y="5425"/>
                  </a:cubicBezTo>
                  <a:cubicBezTo>
                    <a:pt x="2805" y="5404"/>
                    <a:pt x="3474" y="5279"/>
                    <a:pt x="4018" y="4651"/>
                  </a:cubicBezTo>
                  <a:cubicBezTo>
                    <a:pt x="4541" y="4044"/>
                    <a:pt x="5106" y="2370"/>
                    <a:pt x="4395" y="1680"/>
                  </a:cubicBezTo>
                  <a:cubicBezTo>
                    <a:pt x="4214" y="1509"/>
                    <a:pt x="3983" y="1436"/>
                    <a:pt x="3738" y="1436"/>
                  </a:cubicBezTo>
                  <a:cubicBezTo>
                    <a:pt x="3092" y="1436"/>
                    <a:pt x="2348" y="1946"/>
                    <a:pt x="2159" y="2533"/>
                  </a:cubicBezTo>
                  <a:lnTo>
                    <a:pt x="2159" y="2533"/>
                  </a:lnTo>
                  <a:cubicBezTo>
                    <a:pt x="1632" y="2247"/>
                    <a:pt x="1176" y="1951"/>
                    <a:pt x="739" y="1568"/>
                  </a:cubicBezTo>
                  <a:lnTo>
                    <a:pt x="739" y="1568"/>
                  </a:lnTo>
                  <a:cubicBezTo>
                    <a:pt x="1718" y="881"/>
                    <a:pt x="2930" y="387"/>
                    <a:pt x="4105" y="387"/>
                  </a:cubicBezTo>
                  <a:close/>
                  <a:moveTo>
                    <a:pt x="4149" y="0"/>
                  </a:moveTo>
                  <a:cubicBezTo>
                    <a:pt x="2856" y="0"/>
                    <a:pt x="1498" y="513"/>
                    <a:pt x="461" y="1261"/>
                  </a:cubicBezTo>
                  <a:cubicBezTo>
                    <a:pt x="402" y="1308"/>
                    <a:pt x="377" y="1368"/>
                    <a:pt x="375" y="1427"/>
                  </a:cubicBezTo>
                  <a:lnTo>
                    <a:pt x="375" y="1427"/>
                  </a:lnTo>
                  <a:cubicBezTo>
                    <a:pt x="287" y="1492"/>
                    <a:pt x="241" y="1627"/>
                    <a:pt x="336" y="1722"/>
                  </a:cubicBezTo>
                  <a:cubicBezTo>
                    <a:pt x="921" y="2245"/>
                    <a:pt x="1549" y="2621"/>
                    <a:pt x="2219" y="2998"/>
                  </a:cubicBezTo>
                  <a:cubicBezTo>
                    <a:pt x="2253" y="3008"/>
                    <a:pt x="2288" y="3013"/>
                    <a:pt x="2320" y="3013"/>
                  </a:cubicBezTo>
                  <a:cubicBezTo>
                    <a:pt x="2426" y="3013"/>
                    <a:pt x="2512" y="2959"/>
                    <a:pt x="2512" y="2831"/>
                  </a:cubicBezTo>
                  <a:cubicBezTo>
                    <a:pt x="2512" y="2336"/>
                    <a:pt x="3114" y="1936"/>
                    <a:pt x="3634" y="1936"/>
                  </a:cubicBezTo>
                  <a:cubicBezTo>
                    <a:pt x="3883" y="1936"/>
                    <a:pt x="4113" y="2028"/>
                    <a:pt x="4248" y="2245"/>
                  </a:cubicBezTo>
                  <a:cubicBezTo>
                    <a:pt x="4374" y="2454"/>
                    <a:pt x="4290" y="2935"/>
                    <a:pt x="4248" y="3186"/>
                  </a:cubicBezTo>
                  <a:cubicBezTo>
                    <a:pt x="4068" y="4299"/>
                    <a:pt x="3274" y="5041"/>
                    <a:pt x="2245" y="5041"/>
                  </a:cubicBezTo>
                  <a:cubicBezTo>
                    <a:pt x="1959" y="5041"/>
                    <a:pt x="1654" y="4983"/>
                    <a:pt x="1340" y="4860"/>
                  </a:cubicBezTo>
                  <a:cubicBezTo>
                    <a:pt x="1318" y="4847"/>
                    <a:pt x="1295" y="4841"/>
                    <a:pt x="1274" y="4841"/>
                  </a:cubicBezTo>
                  <a:cubicBezTo>
                    <a:pt x="1194" y="4841"/>
                    <a:pt x="1126" y="4920"/>
                    <a:pt x="1110" y="4986"/>
                  </a:cubicBezTo>
                  <a:cubicBezTo>
                    <a:pt x="838" y="5718"/>
                    <a:pt x="503" y="6388"/>
                    <a:pt x="64" y="7015"/>
                  </a:cubicBezTo>
                  <a:cubicBezTo>
                    <a:pt x="1" y="7099"/>
                    <a:pt x="22" y="7267"/>
                    <a:pt x="126" y="7287"/>
                  </a:cubicBezTo>
                  <a:cubicBezTo>
                    <a:pt x="1842" y="8145"/>
                    <a:pt x="3537" y="8961"/>
                    <a:pt x="5253" y="9736"/>
                  </a:cubicBezTo>
                  <a:cubicBezTo>
                    <a:pt x="5293" y="9753"/>
                    <a:pt x="5330" y="9761"/>
                    <a:pt x="5364" y="9761"/>
                  </a:cubicBezTo>
                  <a:cubicBezTo>
                    <a:pt x="5452" y="9761"/>
                    <a:pt x="5515" y="9707"/>
                    <a:pt x="5546" y="9631"/>
                  </a:cubicBezTo>
                  <a:cubicBezTo>
                    <a:pt x="5859" y="8857"/>
                    <a:pt x="6173" y="8103"/>
                    <a:pt x="6487" y="7308"/>
                  </a:cubicBezTo>
                  <a:cubicBezTo>
                    <a:pt x="6508" y="7225"/>
                    <a:pt x="6445" y="7078"/>
                    <a:pt x="6362" y="7078"/>
                  </a:cubicBezTo>
                  <a:cubicBezTo>
                    <a:pt x="5836" y="6999"/>
                    <a:pt x="5395" y="6858"/>
                    <a:pt x="4955" y="6629"/>
                  </a:cubicBezTo>
                  <a:lnTo>
                    <a:pt x="4955" y="6629"/>
                  </a:lnTo>
                  <a:cubicBezTo>
                    <a:pt x="5984" y="6309"/>
                    <a:pt x="7007" y="5863"/>
                    <a:pt x="7554" y="4860"/>
                  </a:cubicBezTo>
                  <a:cubicBezTo>
                    <a:pt x="8077" y="3856"/>
                    <a:pt x="7973" y="2601"/>
                    <a:pt x="7345" y="1659"/>
                  </a:cubicBezTo>
                  <a:cubicBezTo>
                    <a:pt x="6567" y="471"/>
                    <a:pt x="5388" y="0"/>
                    <a:pt x="41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8"/>
            <p:cNvSpPr/>
            <p:nvPr/>
          </p:nvSpPr>
          <p:spPr>
            <a:xfrm>
              <a:off x="1961400" y="1260125"/>
              <a:ext cx="267050" cy="242825"/>
            </a:xfrm>
            <a:custGeom>
              <a:avLst/>
              <a:gdLst/>
              <a:ahLst/>
              <a:cxnLst/>
              <a:rect l="l" t="t" r="r" b="b"/>
              <a:pathLst>
                <a:path w="10682" h="9713" extrusionOk="0">
                  <a:moveTo>
                    <a:pt x="115" y="2863"/>
                  </a:moveTo>
                  <a:cubicBezTo>
                    <a:pt x="115" y="2863"/>
                    <a:pt x="115" y="2866"/>
                    <a:pt x="115" y="2871"/>
                  </a:cubicBezTo>
                  <a:cubicBezTo>
                    <a:pt x="115" y="2869"/>
                    <a:pt x="115" y="2866"/>
                    <a:pt x="116" y="2864"/>
                  </a:cubicBezTo>
                  <a:lnTo>
                    <a:pt x="116" y="2864"/>
                  </a:lnTo>
                  <a:cubicBezTo>
                    <a:pt x="116" y="2864"/>
                    <a:pt x="116" y="2863"/>
                    <a:pt x="115" y="2863"/>
                  </a:cubicBezTo>
                  <a:close/>
                  <a:moveTo>
                    <a:pt x="3575" y="387"/>
                  </a:moveTo>
                  <a:cubicBezTo>
                    <a:pt x="3939" y="387"/>
                    <a:pt x="4301" y="451"/>
                    <a:pt x="4655" y="570"/>
                  </a:cubicBezTo>
                  <a:cubicBezTo>
                    <a:pt x="5597" y="925"/>
                    <a:pt x="7166" y="2076"/>
                    <a:pt x="6015" y="3436"/>
                  </a:cubicBezTo>
                  <a:cubicBezTo>
                    <a:pt x="5896" y="3576"/>
                    <a:pt x="6004" y="3772"/>
                    <a:pt x="6178" y="3772"/>
                  </a:cubicBezTo>
                  <a:cubicBezTo>
                    <a:pt x="6186" y="3772"/>
                    <a:pt x="6195" y="3772"/>
                    <a:pt x="6204" y="3771"/>
                  </a:cubicBezTo>
                  <a:cubicBezTo>
                    <a:pt x="6671" y="3688"/>
                    <a:pt x="7169" y="3613"/>
                    <a:pt x="7649" y="3613"/>
                  </a:cubicBezTo>
                  <a:cubicBezTo>
                    <a:pt x="8502" y="3613"/>
                    <a:pt x="9300" y="3849"/>
                    <a:pt x="9782" y="4692"/>
                  </a:cubicBezTo>
                  <a:cubicBezTo>
                    <a:pt x="10430" y="5780"/>
                    <a:pt x="10054" y="7328"/>
                    <a:pt x="9217" y="8249"/>
                  </a:cubicBezTo>
                  <a:cubicBezTo>
                    <a:pt x="8798" y="8709"/>
                    <a:pt x="8212" y="9044"/>
                    <a:pt x="7606" y="9211"/>
                  </a:cubicBezTo>
                  <a:cubicBezTo>
                    <a:pt x="7419" y="9266"/>
                    <a:pt x="7252" y="9292"/>
                    <a:pt x="7099" y="9292"/>
                  </a:cubicBezTo>
                  <a:cubicBezTo>
                    <a:pt x="6548" y="9292"/>
                    <a:pt x="6172" y="8956"/>
                    <a:pt x="5681" y="8416"/>
                  </a:cubicBezTo>
                  <a:cubicBezTo>
                    <a:pt x="5158" y="7872"/>
                    <a:pt x="5492" y="7998"/>
                    <a:pt x="5995" y="7663"/>
                  </a:cubicBezTo>
                  <a:cubicBezTo>
                    <a:pt x="7111" y="6932"/>
                    <a:pt x="7164" y="5315"/>
                    <a:pt x="5637" y="5315"/>
                  </a:cubicBezTo>
                  <a:cubicBezTo>
                    <a:pt x="5590" y="5315"/>
                    <a:pt x="5542" y="5316"/>
                    <a:pt x="5492" y="5319"/>
                  </a:cubicBezTo>
                  <a:cubicBezTo>
                    <a:pt x="5196" y="5339"/>
                    <a:pt x="4638" y="5658"/>
                    <a:pt x="4383" y="5658"/>
                  </a:cubicBezTo>
                  <a:cubicBezTo>
                    <a:pt x="4368" y="5658"/>
                    <a:pt x="4354" y="5656"/>
                    <a:pt x="4342" y="5654"/>
                  </a:cubicBezTo>
                  <a:cubicBezTo>
                    <a:pt x="3400" y="5424"/>
                    <a:pt x="4216" y="4545"/>
                    <a:pt x="4425" y="4210"/>
                  </a:cubicBezTo>
                  <a:cubicBezTo>
                    <a:pt x="4781" y="3666"/>
                    <a:pt x="4844" y="3018"/>
                    <a:pt x="4363" y="2516"/>
                  </a:cubicBezTo>
                  <a:cubicBezTo>
                    <a:pt x="4025" y="2134"/>
                    <a:pt x="3462" y="1825"/>
                    <a:pt x="2918" y="1825"/>
                  </a:cubicBezTo>
                  <a:cubicBezTo>
                    <a:pt x="2685" y="1825"/>
                    <a:pt x="2456" y="1882"/>
                    <a:pt x="2249" y="2013"/>
                  </a:cubicBezTo>
                  <a:cubicBezTo>
                    <a:pt x="1956" y="2202"/>
                    <a:pt x="1789" y="2537"/>
                    <a:pt x="1622" y="2829"/>
                  </a:cubicBezTo>
                  <a:cubicBezTo>
                    <a:pt x="1580" y="2955"/>
                    <a:pt x="1496" y="3394"/>
                    <a:pt x="1391" y="3541"/>
                  </a:cubicBezTo>
                  <a:cubicBezTo>
                    <a:pt x="1391" y="3645"/>
                    <a:pt x="1370" y="3750"/>
                    <a:pt x="1370" y="3855"/>
                  </a:cubicBezTo>
                  <a:cubicBezTo>
                    <a:pt x="1049" y="3694"/>
                    <a:pt x="743" y="3503"/>
                    <a:pt x="466" y="3282"/>
                  </a:cubicBezTo>
                  <a:lnTo>
                    <a:pt x="466" y="3282"/>
                  </a:lnTo>
                  <a:cubicBezTo>
                    <a:pt x="477" y="3266"/>
                    <a:pt x="485" y="3248"/>
                    <a:pt x="492" y="3227"/>
                  </a:cubicBezTo>
                  <a:cubicBezTo>
                    <a:pt x="500" y="3206"/>
                    <a:pt x="504" y="3184"/>
                    <a:pt x="506" y="3160"/>
                  </a:cubicBezTo>
                  <a:lnTo>
                    <a:pt x="506" y="3160"/>
                  </a:lnTo>
                  <a:cubicBezTo>
                    <a:pt x="515" y="3162"/>
                    <a:pt x="524" y="3163"/>
                    <a:pt x="534" y="3164"/>
                  </a:cubicBezTo>
                  <a:cubicBezTo>
                    <a:pt x="450" y="1930"/>
                    <a:pt x="1642" y="821"/>
                    <a:pt x="2730" y="507"/>
                  </a:cubicBezTo>
                  <a:cubicBezTo>
                    <a:pt x="3013" y="425"/>
                    <a:pt x="3295" y="387"/>
                    <a:pt x="3575" y="387"/>
                  </a:cubicBezTo>
                  <a:close/>
                  <a:moveTo>
                    <a:pt x="3640" y="1"/>
                  </a:moveTo>
                  <a:cubicBezTo>
                    <a:pt x="2056" y="1"/>
                    <a:pt x="247" y="1185"/>
                    <a:pt x="119" y="2845"/>
                  </a:cubicBezTo>
                  <a:lnTo>
                    <a:pt x="119" y="2845"/>
                  </a:lnTo>
                  <a:cubicBezTo>
                    <a:pt x="117" y="2851"/>
                    <a:pt x="116" y="2858"/>
                    <a:pt x="116" y="2864"/>
                  </a:cubicBezTo>
                  <a:lnTo>
                    <a:pt x="116" y="2864"/>
                  </a:lnTo>
                  <a:cubicBezTo>
                    <a:pt x="116" y="2865"/>
                    <a:pt x="116" y="2868"/>
                    <a:pt x="117" y="2872"/>
                  </a:cubicBezTo>
                  <a:lnTo>
                    <a:pt x="117" y="2872"/>
                  </a:lnTo>
                  <a:cubicBezTo>
                    <a:pt x="112" y="2945"/>
                    <a:pt x="110" y="3020"/>
                    <a:pt x="112" y="3096"/>
                  </a:cubicBezTo>
                  <a:lnTo>
                    <a:pt x="112" y="3096"/>
                  </a:lnTo>
                  <a:cubicBezTo>
                    <a:pt x="36" y="3145"/>
                    <a:pt x="1" y="3261"/>
                    <a:pt x="115" y="3353"/>
                  </a:cubicBezTo>
                  <a:cubicBezTo>
                    <a:pt x="575" y="3750"/>
                    <a:pt x="1036" y="4001"/>
                    <a:pt x="1601" y="4231"/>
                  </a:cubicBezTo>
                  <a:cubicBezTo>
                    <a:pt x="1620" y="4243"/>
                    <a:pt x="1642" y="4248"/>
                    <a:pt x="1664" y="4248"/>
                  </a:cubicBezTo>
                  <a:cubicBezTo>
                    <a:pt x="1760" y="4248"/>
                    <a:pt x="1865" y="4149"/>
                    <a:pt x="1831" y="4064"/>
                  </a:cubicBezTo>
                  <a:cubicBezTo>
                    <a:pt x="1778" y="3212"/>
                    <a:pt x="2115" y="2225"/>
                    <a:pt x="3023" y="2225"/>
                  </a:cubicBezTo>
                  <a:cubicBezTo>
                    <a:pt x="3186" y="2225"/>
                    <a:pt x="3367" y="2257"/>
                    <a:pt x="3567" y="2327"/>
                  </a:cubicBezTo>
                  <a:cubicBezTo>
                    <a:pt x="4760" y="2767"/>
                    <a:pt x="4174" y="4064"/>
                    <a:pt x="3442" y="4629"/>
                  </a:cubicBezTo>
                  <a:cubicBezTo>
                    <a:pt x="3358" y="4692"/>
                    <a:pt x="3358" y="4796"/>
                    <a:pt x="3400" y="4859"/>
                  </a:cubicBezTo>
                  <a:cubicBezTo>
                    <a:pt x="3651" y="5236"/>
                    <a:pt x="3860" y="5633"/>
                    <a:pt x="4091" y="5989"/>
                  </a:cubicBezTo>
                  <a:cubicBezTo>
                    <a:pt x="4121" y="6050"/>
                    <a:pt x="4197" y="6089"/>
                    <a:pt x="4268" y="6089"/>
                  </a:cubicBezTo>
                  <a:cubicBezTo>
                    <a:pt x="4294" y="6089"/>
                    <a:pt x="4319" y="6084"/>
                    <a:pt x="4342" y="6073"/>
                  </a:cubicBezTo>
                  <a:cubicBezTo>
                    <a:pt x="4593" y="5905"/>
                    <a:pt x="4844" y="5801"/>
                    <a:pt x="5137" y="5738"/>
                  </a:cubicBezTo>
                  <a:cubicBezTo>
                    <a:pt x="5303" y="5671"/>
                    <a:pt x="5450" y="5637"/>
                    <a:pt x="5579" y="5637"/>
                  </a:cubicBezTo>
                  <a:cubicBezTo>
                    <a:pt x="6052" y="5637"/>
                    <a:pt x="6274" y="6089"/>
                    <a:pt x="6225" y="6993"/>
                  </a:cubicBezTo>
                  <a:cubicBezTo>
                    <a:pt x="6078" y="7307"/>
                    <a:pt x="5430" y="7558"/>
                    <a:pt x="5095" y="7642"/>
                  </a:cubicBezTo>
                  <a:cubicBezTo>
                    <a:pt x="4969" y="7663"/>
                    <a:pt x="4927" y="7830"/>
                    <a:pt x="4990" y="7935"/>
                  </a:cubicBezTo>
                  <a:cubicBezTo>
                    <a:pt x="5638" y="9015"/>
                    <a:pt x="5943" y="9713"/>
                    <a:pt x="6891" y="9713"/>
                  </a:cubicBezTo>
                  <a:cubicBezTo>
                    <a:pt x="7136" y="9713"/>
                    <a:pt x="7425" y="9666"/>
                    <a:pt x="7773" y="9567"/>
                  </a:cubicBezTo>
                  <a:cubicBezTo>
                    <a:pt x="8945" y="9232"/>
                    <a:pt x="9865" y="8353"/>
                    <a:pt x="10284" y="7223"/>
                  </a:cubicBezTo>
                  <a:cubicBezTo>
                    <a:pt x="10681" y="6177"/>
                    <a:pt x="10681" y="4796"/>
                    <a:pt x="9845" y="3959"/>
                  </a:cubicBezTo>
                  <a:cubicBezTo>
                    <a:pt x="9269" y="3372"/>
                    <a:pt x="8508" y="3200"/>
                    <a:pt x="7733" y="3200"/>
                  </a:cubicBezTo>
                  <a:cubicBezTo>
                    <a:pt x="7350" y="3200"/>
                    <a:pt x="6964" y="3242"/>
                    <a:pt x="6595" y="3296"/>
                  </a:cubicBezTo>
                  <a:lnTo>
                    <a:pt x="6595" y="3296"/>
                  </a:lnTo>
                  <a:cubicBezTo>
                    <a:pt x="7423" y="1751"/>
                    <a:pt x="5584" y="218"/>
                    <a:pt x="4028" y="26"/>
                  </a:cubicBezTo>
                  <a:cubicBezTo>
                    <a:pt x="3901" y="9"/>
                    <a:pt x="3771" y="1"/>
                    <a:pt x="36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68"/>
          <p:cNvGrpSpPr/>
          <p:nvPr/>
        </p:nvGrpSpPr>
        <p:grpSpPr>
          <a:xfrm rot="2066121">
            <a:off x="7285767" y="3084495"/>
            <a:ext cx="245985" cy="222159"/>
            <a:chOff x="4947100" y="881950"/>
            <a:chExt cx="245975" cy="222150"/>
          </a:xfrm>
        </p:grpSpPr>
        <p:sp>
          <p:nvSpPr>
            <p:cNvPr id="2284" name="Google Shape;2284;p68"/>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8"/>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8"/>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chenying0907 4">
            <a:extLst>
              <a:ext uri="{FF2B5EF4-FFF2-40B4-BE49-F238E27FC236}">
                <a16:creationId xmlns:a16="http://schemas.microsoft.com/office/drawing/2014/main" id="{CD60DA47-A61D-2F35-86F1-BDC8AEFFCD07}"/>
              </a:ext>
            </a:extLst>
          </p:cNvPr>
          <p:cNvGrpSpPr/>
          <p:nvPr/>
        </p:nvGrpSpPr>
        <p:grpSpPr>
          <a:xfrm>
            <a:off x="2598752" y="434148"/>
            <a:ext cx="2345388" cy="1104507"/>
            <a:chOff x="1718065" y="3787955"/>
            <a:chExt cx="2346112" cy="1104506"/>
          </a:xfrm>
        </p:grpSpPr>
        <p:sp>
          <p:nvSpPr>
            <p:cNvPr id="15" name="文本框 5">
              <a:extLst>
                <a:ext uri="{FF2B5EF4-FFF2-40B4-BE49-F238E27FC236}">
                  <a16:creationId xmlns:a16="http://schemas.microsoft.com/office/drawing/2014/main" id="{5F49D84F-4464-3A80-6669-C3BFEC08EF18}"/>
                </a:ext>
              </a:extLst>
            </p:cNvPr>
            <p:cNvSpPr txBox="1"/>
            <p:nvPr/>
          </p:nvSpPr>
          <p:spPr>
            <a:xfrm>
              <a:off x="1836739" y="3787955"/>
              <a:ext cx="1827212" cy="400110"/>
            </a:xfrm>
            <a:prstGeom prst="rect">
              <a:avLst/>
            </a:prstGeom>
            <a:noFill/>
          </p:spPr>
          <p:txBody>
            <a:bodyPr>
              <a:spAutoFit/>
            </a:bodyPr>
            <a:lstStyle/>
            <a:p>
              <a:pPr algn="ct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altLang="zh-CN"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Sơ</a:t>
              </a:r>
              <a:r>
                <a:rPr lang="en-US" altLang="zh-CN"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Đồ</a:t>
              </a:r>
              <a:endParaRPr lang="zh-CN" altLang="en-US"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86">
              <a:extLst>
                <a:ext uri="{FF2B5EF4-FFF2-40B4-BE49-F238E27FC236}">
                  <a16:creationId xmlns:a16="http://schemas.microsoft.com/office/drawing/2014/main" id="{1933BFA7-7B77-1353-2D25-917E3FD7E8CE}"/>
                </a:ext>
              </a:extLst>
            </p:cNvPr>
            <p:cNvSpPr txBox="1">
              <a:spLocks noChangeArrowheads="1"/>
            </p:cNvSpPr>
            <p:nvPr/>
          </p:nvSpPr>
          <p:spPr bwMode="auto">
            <a:xfrm>
              <a:off x="1718065" y="4184576"/>
              <a:ext cx="2346112"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CTHH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chất</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tham</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gia</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và</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chất</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sản</a:t>
              </a:r>
              <a:r>
                <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 </a:t>
              </a:r>
              <a:r>
                <a:rPr lang="en-US" altLang="zh-CN" sz="2000"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sym typeface="微软雅黑" pitchFamily="34" charset="-122"/>
                </a:rPr>
                <a:t>phẩm</a:t>
              </a:r>
              <a:endParaRPr lang="en-US" altLang="zh-CN" sz="2000"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7" name="文本框 88">
            <a:extLst>
              <a:ext uri="{FF2B5EF4-FFF2-40B4-BE49-F238E27FC236}">
                <a16:creationId xmlns:a16="http://schemas.microsoft.com/office/drawing/2014/main" id="{B8556F3F-0C4C-30D2-7E51-088AA6247427}"/>
              </a:ext>
            </a:extLst>
          </p:cNvPr>
          <p:cNvSpPr txBox="1">
            <a:spLocks noChangeArrowheads="1"/>
          </p:cNvSpPr>
          <p:nvPr/>
        </p:nvSpPr>
        <p:spPr bwMode="auto">
          <a:xfrm>
            <a:off x="1422414" y="854930"/>
            <a:ext cx="1382287"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Bước</a:t>
            </a:r>
            <a:r>
              <a:rPr lang="en-US" altLang="zh-CN"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1</a:t>
            </a:r>
            <a:endParaRPr lang="zh-CN" altLang="en-US"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文本框 145">
            <a:extLst>
              <a:ext uri="{FF2B5EF4-FFF2-40B4-BE49-F238E27FC236}">
                <a16:creationId xmlns:a16="http://schemas.microsoft.com/office/drawing/2014/main" id="{05789939-59B6-D7A7-732D-7D5436F7E0B7}"/>
              </a:ext>
            </a:extLst>
          </p:cNvPr>
          <p:cNvSpPr txBox="1">
            <a:spLocks noChangeArrowheads="1"/>
          </p:cNvSpPr>
          <p:nvPr/>
        </p:nvSpPr>
        <p:spPr bwMode="auto">
          <a:xfrm>
            <a:off x="1413098" y="2072127"/>
            <a:ext cx="1382287"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defPPr>
              <a:defRPr lang="zh-CN"/>
            </a:defPPr>
            <a:lvl1pPr algn="ctr">
              <a:defRPr sz="2800" b="1">
                <a:solidFill>
                  <a:schemeClr val="tx1">
                    <a:lumMod val="75000"/>
                    <a:lumOff val="25000"/>
                  </a:schemeClr>
                </a:solidFill>
                <a:latin typeface="UTM Azuki" panose="02040603050506020204" pitchFamily="18" charset="0"/>
                <a:ea typeface="微软雅黑" panose="020B0503020204020204" pitchFamily="34" charset="-122"/>
                <a:cs typeface="方正静蕾简体" panose="03000509000000000000" pitchFamily="65" charset="-122"/>
              </a:defRPr>
            </a:lvl1pPr>
          </a:lstStyle>
          <a:p>
            <a:r>
              <a:rPr lang="en-US" altLang="zh-CN" sz="2000" dirty="0" err="1">
                <a:solidFill>
                  <a:schemeClr val="bg2"/>
                </a:solidFill>
                <a:latin typeface="Times New Roman" panose="02020603050405020304" pitchFamily="18" charset="0"/>
                <a:cs typeface="Times New Roman" panose="02020603050405020304" pitchFamily="18" charset="0"/>
              </a:rPr>
              <a:t>Bước</a:t>
            </a:r>
            <a:r>
              <a:rPr lang="en-US" altLang="zh-CN" sz="2000" dirty="0">
                <a:solidFill>
                  <a:schemeClr val="bg2"/>
                </a:solidFill>
                <a:latin typeface="Times New Roman" panose="02020603050405020304" pitchFamily="18" charset="0"/>
                <a:cs typeface="Times New Roman" panose="02020603050405020304" pitchFamily="18" charset="0"/>
              </a:rPr>
              <a:t> 2</a:t>
            </a:r>
            <a:endParaRPr lang="zh-CN" altLang="en-US" sz="2000" dirty="0">
              <a:solidFill>
                <a:schemeClr val="bg2"/>
              </a:solidFill>
              <a:latin typeface="Times New Roman" panose="02020603050405020304" pitchFamily="18" charset="0"/>
              <a:cs typeface="Times New Roman" panose="02020603050405020304" pitchFamily="18" charset="0"/>
            </a:endParaRPr>
          </a:p>
        </p:txBody>
      </p:sp>
      <p:sp>
        <p:nvSpPr>
          <p:cNvPr id="19" name="文本框 157">
            <a:extLst>
              <a:ext uri="{FF2B5EF4-FFF2-40B4-BE49-F238E27FC236}">
                <a16:creationId xmlns:a16="http://schemas.microsoft.com/office/drawing/2014/main" id="{6A3D2A7F-ED03-B4C8-47D2-F327D4D430C5}"/>
              </a:ext>
            </a:extLst>
          </p:cNvPr>
          <p:cNvSpPr txBox="1">
            <a:spLocks noChangeArrowheads="1"/>
          </p:cNvSpPr>
          <p:nvPr/>
        </p:nvSpPr>
        <p:spPr bwMode="auto">
          <a:xfrm>
            <a:off x="1422416" y="3358744"/>
            <a:ext cx="1382285"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000" b="1" dirty="0" err="1">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Bước</a:t>
            </a:r>
            <a:r>
              <a:rPr lang="en-US" altLang="zh-CN"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rPr>
              <a:t> 3</a:t>
            </a:r>
            <a:endParaRPr lang="zh-CN" altLang="en-US" sz="2000" b="1" dirty="0">
              <a:solidFill>
                <a:schemeClr val="bg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0" name="chenying0907 40">
            <a:extLst>
              <a:ext uri="{FF2B5EF4-FFF2-40B4-BE49-F238E27FC236}">
                <a16:creationId xmlns:a16="http://schemas.microsoft.com/office/drawing/2014/main" id="{7E64B480-E387-CE8D-6D4A-0751B9CEC178}"/>
              </a:ext>
            </a:extLst>
          </p:cNvPr>
          <p:cNvGrpSpPr/>
          <p:nvPr/>
        </p:nvGrpSpPr>
        <p:grpSpPr>
          <a:xfrm>
            <a:off x="2442923" y="1869443"/>
            <a:ext cx="2501216" cy="1412308"/>
            <a:chOff x="5072063" y="3766114"/>
            <a:chExt cx="2501988" cy="1412307"/>
          </a:xfrm>
        </p:grpSpPr>
        <p:sp>
          <p:nvSpPr>
            <p:cNvPr id="21" name="文本框 41">
              <a:extLst>
                <a:ext uri="{FF2B5EF4-FFF2-40B4-BE49-F238E27FC236}">
                  <a16:creationId xmlns:a16="http://schemas.microsoft.com/office/drawing/2014/main" id="{86E8A33C-8BD4-D7B9-469C-4747357024F2}"/>
                </a:ext>
              </a:extLst>
            </p:cNvPr>
            <p:cNvSpPr txBox="1"/>
            <p:nvPr/>
          </p:nvSpPr>
          <p:spPr>
            <a:xfrm>
              <a:off x="5423166" y="3766114"/>
              <a:ext cx="1827212" cy="400110"/>
            </a:xfrm>
            <a:prstGeom prst="rect">
              <a:avLst/>
            </a:prstGeom>
            <a:noFill/>
          </p:spPr>
          <p:txBody>
            <a:bodyPr>
              <a:spAutoFit/>
            </a:bodyPr>
            <a:lstStyle>
              <a:defPPr>
                <a:defRPr lang="zh-CN"/>
              </a:defPPr>
              <a:lvl1pPr algn="ctr">
                <a:defRPr sz="2800" b="1">
                  <a:solidFill>
                    <a:schemeClr val="accent2"/>
                  </a:solidFill>
                  <a:latin typeface="UTM Azuki" panose="02040603050506020204" pitchFamily="18" charset="0"/>
                  <a:ea typeface="微软雅黑" panose="020B0503020204020204" pitchFamily="34" charset="-122"/>
                </a:defRPr>
              </a:lvl1pPr>
            </a:lstStyle>
            <a:p>
              <a:r>
                <a:rPr lang="en-US" altLang="zh-CN" sz="2000" dirty="0" err="1">
                  <a:solidFill>
                    <a:schemeClr val="bg2"/>
                  </a:solidFill>
                  <a:latin typeface="Times New Roman" panose="02020603050405020304" pitchFamily="18" charset="0"/>
                  <a:cs typeface="Times New Roman" panose="02020603050405020304" pitchFamily="18" charset="0"/>
                </a:rPr>
                <a:t>Cân</a:t>
              </a:r>
              <a:r>
                <a:rPr lang="en-US" altLang="zh-CN" sz="2000" dirty="0">
                  <a:solidFill>
                    <a:schemeClr val="bg2"/>
                  </a:solidFill>
                  <a:latin typeface="Times New Roman" panose="02020603050405020304" pitchFamily="18" charset="0"/>
                  <a:cs typeface="Times New Roman" panose="02020603050405020304" pitchFamily="18" charset="0"/>
                </a:rPr>
                <a:t> </a:t>
              </a:r>
              <a:r>
                <a:rPr lang="en-US" altLang="zh-CN" sz="2000" dirty="0" err="1">
                  <a:solidFill>
                    <a:schemeClr val="bg2"/>
                  </a:solidFill>
                  <a:latin typeface="Times New Roman" panose="02020603050405020304" pitchFamily="18" charset="0"/>
                  <a:cs typeface="Times New Roman" panose="02020603050405020304" pitchFamily="18" charset="0"/>
                </a:rPr>
                <a:t>Bằng</a:t>
              </a:r>
              <a:endParaRPr lang="zh-CN" altLang="en-US" sz="2000" dirty="0">
                <a:solidFill>
                  <a:schemeClr val="bg2"/>
                </a:solidFill>
                <a:latin typeface="Times New Roman" panose="02020603050405020304" pitchFamily="18" charset="0"/>
                <a:cs typeface="Times New Roman" panose="02020603050405020304" pitchFamily="18" charset="0"/>
              </a:endParaRPr>
            </a:p>
          </p:txBody>
        </p:sp>
        <p:sp>
          <p:nvSpPr>
            <p:cNvPr id="22" name="文本框 86">
              <a:extLst>
                <a:ext uri="{FF2B5EF4-FFF2-40B4-BE49-F238E27FC236}">
                  <a16:creationId xmlns:a16="http://schemas.microsoft.com/office/drawing/2014/main" id="{5DD45843-7ABD-B9DA-BACC-64E78A2ADE41}"/>
                </a:ext>
              </a:extLst>
            </p:cNvPr>
            <p:cNvSpPr txBox="1">
              <a:spLocks noChangeArrowheads="1"/>
            </p:cNvSpPr>
            <p:nvPr/>
          </p:nvSpPr>
          <p:spPr bwMode="auto">
            <a:xfrm>
              <a:off x="5072063" y="4162759"/>
              <a:ext cx="2501988" cy="10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a:solidFill>
                    <a:schemeClr val="tx1">
                      <a:lumMod val="85000"/>
                      <a:lumOff val="15000"/>
                    </a:schemeClr>
                  </a:solidFill>
                  <a:latin typeface="UTM Nyala" panose="02040603050506020204" pitchFamily="18" charset="0"/>
                  <a:ea typeface="微软雅黑" panose="020B0503020204020204" pitchFamily="34" charset="-122"/>
                </a:defRPr>
              </a:lvl1pPr>
            </a:lstStyle>
            <a:p>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Hệ</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số</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thích</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hợp</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đặt</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trước</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CTHH</a:t>
              </a:r>
            </a:p>
            <a:p>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trước</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sau</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a:t>
              </a:r>
              <a:endParaRPr lang="en-US" altLang="zh-CN" dirty="0">
                <a:solidFill>
                  <a:schemeClr val="bg2"/>
                </a:solidFill>
                <a:latin typeface="Times New Roman" panose="02020603050405020304" pitchFamily="18" charset="0"/>
                <a:cs typeface="Times New Roman" panose="02020603050405020304" pitchFamily="18" charset="0"/>
              </a:endParaRPr>
            </a:p>
          </p:txBody>
        </p:sp>
      </p:grpSp>
      <p:grpSp>
        <p:nvGrpSpPr>
          <p:cNvPr id="23" name="chenying0907 43">
            <a:extLst>
              <a:ext uri="{FF2B5EF4-FFF2-40B4-BE49-F238E27FC236}">
                <a16:creationId xmlns:a16="http://schemas.microsoft.com/office/drawing/2014/main" id="{51FF33FC-F425-6D1C-B8B2-5CF7923E3F0B}"/>
              </a:ext>
            </a:extLst>
          </p:cNvPr>
          <p:cNvGrpSpPr/>
          <p:nvPr/>
        </p:nvGrpSpPr>
        <p:grpSpPr>
          <a:xfrm>
            <a:off x="2620902" y="3332278"/>
            <a:ext cx="2055178" cy="1134433"/>
            <a:chOff x="8112889" y="3808363"/>
            <a:chExt cx="2055812" cy="1134433"/>
          </a:xfrm>
        </p:grpSpPr>
        <p:sp>
          <p:nvSpPr>
            <p:cNvPr id="24" name="文本框 44">
              <a:extLst>
                <a:ext uri="{FF2B5EF4-FFF2-40B4-BE49-F238E27FC236}">
                  <a16:creationId xmlns:a16="http://schemas.microsoft.com/office/drawing/2014/main" id="{21B689B5-1D34-3411-EAB1-E3EEDAF8783C}"/>
                </a:ext>
              </a:extLst>
            </p:cNvPr>
            <p:cNvSpPr txBox="1"/>
            <p:nvPr/>
          </p:nvSpPr>
          <p:spPr>
            <a:xfrm>
              <a:off x="8285955" y="3808363"/>
              <a:ext cx="1827213" cy="400110"/>
            </a:xfrm>
            <a:prstGeom prst="rect">
              <a:avLst/>
            </a:prstGeom>
            <a:noFill/>
          </p:spPr>
          <p:txBody>
            <a:bodyPr>
              <a:spAutoFit/>
            </a:bodyPr>
            <a:lstStyle>
              <a:defPPr>
                <a:defRPr lang="zh-CN"/>
              </a:defPPr>
              <a:lvl1pPr algn="ctr">
                <a:defRPr sz="2800" b="1">
                  <a:solidFill>
                    <a:schemeClr val="accent2"/>
                  </a:solidFill>
                  <a:latin typeface="UTM Azuki" panose="02040603050506020204" pitchFamily="18" charset="0"/>
                  <a:ea typeface="微软雅黑" panose="020B0503020204020204" pitchFamily="34" charset="-122"/>
                </a:defRPr>
              </a:lvl1pPr>
            </a:lstStyle>
            <a:p>
              <a:r>
                <a:rPr lang="en-US" altLang="zh-CN" sz="2000" dirty="0" err="1">
                  <a:solidFill>
                    <a:schemeClr val="bg2"/>
                  </a:solidFill>
                  <a:latin typeface="Times New Roman" panose="02020603050405020304" pitchFamily="18" charset="0"/>
                  <a:cs typeface="Times New Roman" panose="02020603050405020304" pitchFamily="18" charset="0"/>
                </a:rPr>
                <a:t>Viết</a:t>
              </a:r>
              <a:r>
                <a:rPr lang="en-US" altLang="zh-CN" sz="2000" dirty="0">
                  <a:solidFill>
                    <a:schemeClr val="bg2"/>
                  </a:solidFill>
                  <a:latin typeface="Times New Roman" panose="02020603050405020304" pitchFamily="18" charset="0"/>
                  <a:cs typeface="Times New Roman" panose="02020603050405020304" pitchFamily="18" charset="0"/>
                </a:rPr>
                <a:t> PTHH</a:t>
              </a:r>
              <a:endParaRPr lang="zh-CN" altLang="en-US" sz="2000" dirty="0">
                <a:solidFill>
                  <a:schemeClr val="bg2"/>
                </a:solidFill>
                <a:latin typeface="Times New Roman" panose="02020603050405020304" pitchFamily="18" charset="0"/>
                <a:cs typeface="Times New Roman" panose="02020603050405020304" pitchFamily="18" charset="0"/>
              </a:endParaRPr>
            </a:p>
          </p:txBody>
        </p:sp>
        <p:sp>
          <p:nvSpPr>
            <p:cNvPr id="25" name="文本框 86">
              <a:extLst>
                <a:ext uri="{FF2B5EF4-FFF2-40B4-BE49-F238E27FC236}">
                  <a16:creationId xmlns:a16="http://schemas.microsoft.com/office/drawing/2014/main" id="{3B9D3EFA-60AB-A8E1-8985-6454BFBDFF83}"/>
                </a:ext>
              </a:extLst>
            </p:cNvPr>
            <p:cNvSpPr txBox="1">
              <a:spLocks noChangeArrowheads="1"/>
            </p:cNvSpPr>
            <p:nvPr/>
          </p:nvSpPr>
          <p:spPr bwMode="auto">
            <a:xfrm>
              <a:off x="8112889" y="4234910"/>
              <a:ext cx="20558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a:solidFill>
                    <a:schemeClr val="tx1">
                      <a:lumMod val="85000"/>
                      <a:lumOff val="15000"/>
                    </a:schemeClr>
                  </a:solidFill>
                  <a:latin typeface="UTM Nyala" panose="02040603050506020204" pitchFamily="18" charset="0"/>
                  <a:ea typeface="微软雅黑" panose="020B0503020204020204" pitchFamily="34" charset="-122"/>
                </a:defRPr>
              </a:lvl1pPr>
            </a:lstStyle>
            <a:p>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Thay</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dấu</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--&gt; </a:t>
              </a:r>
            </a:p>
            <a:p>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bằng</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err="1">
                  <a:solidFill>
                    <a:schemeClr val="bg2"/>
                  </a:solidFill>
                  <a:latin typeface="Times New Roman" panose="02020603050405020304" pitchFamily="18" charset="0"/>
                  <a:cs typeface="Times New Roman" panose="02020603050405020304" pitchFamily="18" charset="0"/>
                  <a:sym typeface="微软雅黑" pitchFamily="34" charset="-122"/>
                </a:rPr>
                <a:t>dấu</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r>
                <a:rPr lang="en-US" altLang="zh-CN"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dirty="0">
                  <a:solidFill>
                    <a:schemeClr val="bg2"/>
                  </a:solidFill>
                  <a:latin typeface="Times New Roman" panose="02020603050405020304" pitchFamily="18" charset="0"/>
                  <a:cs typeface="Times New Roman" panose="02020603050405020304" pitchFamily="18" charset="0"/>
                  <a:sym typeface="微软雅黑" pitchFamily="34" charset="-122"/>
                </a:rPr>
                <a:t> </a:t>
              </a:r>
              <a:endParaRPr lang="en-US" altLang="zh-CN" dirty="0">
                <a:solidFill>
                  <a:schemeClr val="bg2"/>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261"/>
                                        </p:tgtEl>
                                        <p:attrNameLst>
                                          <p:attrName>style.visibility</p:attrName>
                                        </p:attrNameLst>
                                      </p:cBhvr>
                                      <p:to>
                                        <p:strVal val="visible"/>
                                      </p:to>
                                    </p:set>
                                    <p:animEffect transition="in" filter="fade">
                                      <p:cBhvr>
                                        <p:cTn id="41" dur="1000"/>
                                        <p:tgtEl>
                                          <p:spTgt spid="2261"/>
                                        </p:tgtEl>
                                      </p:cBhvr>
                                    </p:animEffect>
                                    <p:anim calcmode="lin" valueType="num">
                                      <p:cBhvr>
                                        <p:cTn id="42" dur="1000" fill="hold"/>
                                        <p:tgtEl>
                                          <p:spTgt spid="2261"/>
                                        </p:tgtEl>
                                        <p:attrNameLst>
                                          <p:attrName>ppt_x</p:attrName>
                                        </p:attrNameLst>
                                      </p:cBhvr>
                                      <p:tavLst>
                                        <p:tav tm="0">
                                          <p:val>
                                            <p:strVal val="#ppt_x"/>
                                          </p:val>
                                        </p:tav>
                                        <p:tav tm="100000">
                                          <p:val>
                                            <p:strVal val="#ppt_x"/>
                                          </p:val>
                                        </p:tav>
                                      </p:tavLst>
                                    </p:anim>
                                    <p:anim calcmode="lin" valueType="num">
                                      <p:cBhvr>
                                        <p:cTn id="43" dur="1000" fill="hold"/>
                                        <p:tgtEl>
                                          <p:spTgt spid="226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276"/>
                                        </p:tgtEl>
                                        <p:attrNameLst>
                                          <p:attrName>style.visibility</p:attrName>
                                        </p:attrNameLst>
                                      </p:cBhvr>
                                      <p:to>
                                        <p:strVal val="visible"/>
                                      </p:to>
                                    </p:set>
                                    <p:animEffect transition="in" filter="fade">
                                      <p:cBhvr>
                                        <p:cTn id="46" dur="1000"/>
                                        <p:tgtEl>
                                          <p:spTgt spid="2276"/>
                                        </p:tgtEl>
                                      </p:cBhvr>
                                    </p:animEffect>
                                    <p:anim calcmode="lin" valueType="num">
                                      <p:cBhvr>
                                        <p:cTn id="47" dur="1000" fill="hold"/>
                                        <p:tgtEl>
                                          <p:spTgt spid="2276"/>
                                        </p:tgtEl>
                                        <p:attrNameLst>
                                          <p:attrName>ppt_x</p:attrName>
                                        </p:attrNameLst>
                                      </p:cBhvr>
                                      <p:tavLst>
                                        <p:tav tm="0">
                                          <p:val>
                                            <p:strVal val="#ppt_x"/>
                                          </p:val>
                                        </p:tav>
                                        <p:tav tm="100000">
                                          <p:val>
                                            <p:strVal val="#ppt_x"/>
                                          </p:val>
                                        </p:tav>
                                      </p:tavLst>
                                    </p:anim>
                                    <p:anim calcmode="lin" valueType="num">
                                      <p:cBhvr>
                                        <p:cTn id="48" dur="1000" fill="hold"/>
                                        <p:tgtEl>
                                          <p:spTgt spid="227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266"/>
                                        </p:tgtEl>
                                        <p:attrNameLst>
                                          <p:attrName>style.visibility</p:attrName>
                                        </p:attrNameLst>
                                      </p:cBhvr>
                                      <p:to>
                                        <p:strVal val="visible"/>
                                      </p:to>
                                    </p:set>
                                    <p:animEffect transition="in" filter="fade">
                                      <p:cBhvr>
                                        <p:cTn id="51" dur="1000"/>
                                        <p:tgtEl>
                                          <p:spTgt spid="2266"/>
                                        </p:tgtEl>
                                      </p:cBhvr>
                                    </p:animEffect>
                                    <p:anim calcmode="lin" valueType="num">
                                      <p:cBhvr>
                                        <p:cTn id="52" dur="1000" fill="hold"/>
                                        <p:tgtEl>
                                          <p:spTgt spid="2266"/>
                                        </p:tgtEl>
                                        <p:attrNameLst>
                                          <p:attrName>ppt_x</p:attrName>
                                        </p:attrNameLst>
                                      </p:cBhvr>
                                      <p:tavLst>
                                        <p:tav tm="0">
                                          <p:val>
                                            <p:strVal val="#ppt_x"/>
                                          </p:val>
                                        </p:tav>
                                        <p:tav tm="100000">
                                          <p:val>
                                            <p:strVal val="#ppt_x"/>
                                          </p:val>
                                        </p:tav>
                                      </p:tavLst>
                                    </p:anim>
                                    <p:anim calcmode="lin" valueType="num">
                                      <p:cBhvr>
                                        <p:cTn id="53" dur="1000" fill="hold"/>
                                        <p:tgtEl>
                                          <p:spTgt spid="226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278"/>
                                        </p:tgtEl>
                                        <p:attrNameLst>
                                          <p:attrName>style.visibility</p:attrName>
                                        </p:attrNameLst>
                                      </p:cBhvr>
                                      <p:to>
                                        <p:strVal val="visible"/>
                                      </p:to>
                                    </p:set>
                                    <p:animEffect transition="in" filter="fade">
                                      <p:cBhvr>
                                        <p:cTn id="56" dur="1000"/>
                                        <p:tgtEl>
                                          <p:spTgt spid="2278"/>
                                        </p:tgtEl>
                                      </p:cBhvr>
                                    </p:animEffect>
                                    <p:anim calcmode="lin" valueType="num">
                                      <p:cBhvr>
                                        <p:cTn id="57" dur="1000" fill="hold"/>
                                        <p:tgtEl>
                                          <p:spTgt spid="2278"/>
                                        </p:tgtEl>
                                        <p:attrNameLst>
                                          <p:attrName>ppt_x</p:attrName>
                                        </p:attrNameLst>
                                      </p:cBhvr>
                                      <p:tavLst>
                                        <p:tav tm="0">
                                          <p:val>
                                            <p:strVal val="#ppt_x"/>
                                          </p:val>
                                        </p:tav>
                                        <p:tav tm="100000">
                                          <p:val>
                                            <p:strVal val="#ppt_x"/>
                                          </p:val>
                                        </p:tav>
                                      </p:tavLst>
                                    </p:anim>
                                    <p:anim calcmode="lin" valueType="num">
                                      <p:cBhvr>
                                        <p:cTn id="58" dur="1000" fill="hold"/>
                                        <p:tgtEl>
                                          <p:spTgt spid="227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271"/>
                                        </p:tgtEl>
                                        <p:attrNameLst>
                                          <p:attrName>style.visibility</p:attrName>
                                        </p:attrNameLst>
                                      </p:cBhvr>
                                      <p:to>
                                        <p:strVal val="visible"/>
                                      </p:to>
                                    </p:set>
                                    <p:animEffect transition="in" filter="fade">
                                      <p:cBhvr>
                                        <p:cTn id="61" dur="1000"/>
                                        <p:tgtEl>
                                          <p:spTgt spid="2271"/>
                                        </p:tgtEl>
                                      </p:cBhvr>
                                    </p:animEffect>
                                    <p:anim calcmode="lin" valueType="num">
                                      <p:cBhvr>
                                        <p:cTn id="62" dur="1000" fill="hold"/>
                                        <p:tgtEl>
                                          <p:spTgt spid="2271"/>
                                        </p:tgtEl>
                                        <p:attrNameLst>
                                          <p:attrName>ppt_x</p:attrName>
                                        </p:attrNameLst>
                                      </p:cBhvr>
                                      <p:tavLst>
                                        <p:tav tm="0">
                                          <p:val>
                                            <p:strVal val="#ppt_x"/>
                                          </p:val>
                                        </p:tav>
                                        <p:tav tm="100000">
                                          <p:val>
                                            <p:strVal val="#ppt_x"/>
                                          </p:val>
                                        </p:tav>
                                      </p:tavLst>
                                    </p:anim>
                                    <p:anim calcmode="lin" valueType="num">
                                      <p:cBhvr>
                                        <p:cTn id="63" dur="1000" fill="hold"/>
                                        <p:tgtEl>
                                          <p:spTgt spid="227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277"/>
                                        </p:tgtEl>
                                        <p:attrNameLst>
                                          <p:attrName>style.visibility</p:attrName>
                                        </p:attrNameLst>
                                      </p:cBhvr>
                                      <p:to>
                                        <p:strVal val="visible"/>
                                      </p:to>
                                    </p:set>
                                    <p:animEffect transition="in" filter="fade">
                                      <p:cBhvr>
                                        <p:cTn id="66" dur="1000"/>
                                        <p:tgtEl>
                                          <p:spTgt spid="2277"/>
                                        </p:tgtEl>
                                      </p:cBhvr>
                                    </p:animEffect>
                                    <p:anim calcmode="lin" valueType="num">
                                      <p:cBhvr>
                                        <p:cTn id="67" dur="1000" fill="hold"/>
                                        <p:tgtEl>
                                          <p:spTgt spid="2277"/>
                                        </p:tgtEl>
                                        <p:attrNameLst>
                                          <p:attrName>ppt_x</p:attrName>
                                        </p:attrNameLst>
                                      </p:cBhvr>
                                      <p:tavLst>
                                        <p:tav tm="0">
                                          <p:val>
                                            <p:strVal val="#ppt_x"/>
                                          </p:val>
                                        </p:tav>
                                        <p:tav tm="100000">
                                          <p:val>
                                            <p:strVal val="#ppt_x"/>
                                          </p:val>
                                        </p:tav>
                                      </p:tavLst>
                                    </p:anim>
                                    <p:anim calcmode="lin" valueType="num">
                                      <p:cBhvr>
                                        <p:cTn id="68" dur="1000" fill="hold"/>
                                        <p:tgtEl>
                                          <p:spTgt spid="2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17" name="TextBox 16">
            <a:extLst>
              <a:ext uri="{FF2B5EF4-FFF2-40B4-BE49-F238E27FC236}">
                <a16:creationId xmlns:a16="http://schemas.microsoft.com/office/drawing/2014/main" id="{C7311A61-C413-EB42-CF6B-273BE48B5CDF}"/>
              </a:ext>
            </a:extLst>
          </p:cNvPr>
          <p:cNvSpPr txBox="1"/>
          <p:nvPr/>
        </p:nvSpPr>
        <p:spPr>
          <a:xfrm>
            <a:off x="616688" y="505405"/>
            <a:ext cx="8250865" cy="3724930"/>
          </a:xfrm>
          <a:prstGeom prst="rect">
            <a:avLst/>
          </a:prstGeom>
          <a:noFill/>
        </p:spPr>
        <p:txBody>
          <a:bodyPr wrap="square">
            <a:spAutoFit/>
          </a:bodyPr>
          <a:lstStyle/>
          <a:p>
            <a:pPr marL="0" marR="0" indent="177800">
              <a:lnSpc>
                <a:spcPct val="115000"/>
              </a:lnSpc>
              <a:spcBef>
                <a:spcPts val="0"/>
              </a:spcBef>
              <a:spcAft>
                <a:spcPts val="500"/>
              </a:spcAft>
            </a:pPr>
            <a:r>
              <a:rPr lang="vi-VN" sz="3600" b="1" i="1" u="sng" dirty="0">
                <a:solidFill>
                  <a:srgbClr val="FF0000"/>
                </a:solidFill>
                <a:effectLst/>
                <a:latin typeface="Times New Roman" panose="02020603050405020304" pitchFamily="18" charset="0"/>
                <a:ea typeface="Times New Roman" panose="02020603050405020304" pitchFamily="18" charset="0"/>
              </a:rPr>
              <a:t>L</a:t>
            </a:r>
            <a:r>
              <a:rPr lang="en-US" sz="3600" b="1" i="1" u="sng" dirty="0">
                <a:solidFill>
                  <a:srgbClr val="FF0000"/>
                </a:solidFill>
                <a:effectLst/>
                <a:latin typeface="Times New Roman" panose="02020603050405020304" pitchFamily="18" charset="0"/>
                <a:ea typeface="Times New Roman" panose="02020603050405020304" pitchFamily="18" charset="0"/>
              </a:rPr>
              <a:t>ư</a:t>
            </a:r>
            <a:r>
              <a:rPr lang="vi-VN" sz="3600" b="1" i="1" u="sng" dirty="0">
                <a:solidFill>
                  <a:srgbClr val="FF0000"/>
                </a:solidFill>
                <a:effectLst/>
                <a:latin typeface="Times New Roman" panose="02020603050405020304" pitchFamily="18" charset="0"/>
                <a:ea typeface="Times New Roman" panose="02020603050405020304" pitchFamily="18" charset="0"/>
              </a:rPr>
              <a:t>u ý:</a:t>
            </a:r>
            <a:endParaRPr lang="en-US" sz="3600" b="1" u="sng" dirty="0">
              <a:solidFill>
                <a:srgbClr val="FF0000"/>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500"/>
              </a:spcAft>
              <a:buClr>
                <a:srgbClr val="000000"/>
              </a:buClr>
              <a:buSzPts val="1200"/>
              <a:tabLst>
                <a:tab pos="377825"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Hệ số viết ngang với kí hiệu của các chất.</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500"/>
              </a:spcAft>
              <a:buClr>
                <a:srgbClr val="000000"/>
              </a:buClr>
              <a:buSzPts val="1200"/>
              <a:tabLst>
                <a:tab pos="390525" algn="l"/>
              </a:tabLst>
            </a:pP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Không thay đ</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i các chỉ số trong các công thức hoá học đã viết đúng. Ví dụ, oxygen phải viết ở dạng phân tử là O</a:t>
            </a:r>
            <a:r>
              <a:rPr lang="en-US" sz="20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do đó ta không viết 6</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mà phải viết 3O</a:t>
            </a:r>
            <a:r>
              <a:rPr lang="en-US" sz="20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2700"/>
              </a:spcAft>
              <a:buClr>
                <a:srgbClr val="000000"/>
              </a:buClr>
              <a:buSzPts val="1200"/>
              <a:tabLst>
                <a:tab pos="393700"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Nếu trong công thức hoá học, các chất ở 2 vế có những nhóm nguyên t</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ử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giống nhau (các nhóm nguyên tử này không bị biến đổi trong phản ứng mà chỉ chuyển t</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ừ</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chất này sang chất khác) thì coi nhóm nguyên tử này như một "nguyên t</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ể cân bằng.</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46"/>
          <p:cNvGrpSpPr/>
          <p:nvPr/>
        </p:nvGrpSpPr>
        <p:grpSpPr>
          <a:xfrm rot="-512821">
            <a:off x="3335360" y="770855"/>
            <a:ext cx="1298629" cy="1289079"/>
            <a:chOff x="5030925" y="3821825"/>
            <a:chExt cx="1128675" cy="1120375"/>
          </a:xfrm>
        </p:grpSpPr>
        <p:sp>
          <p:nvSpPr>
            <p:cNvPr id="870" name="Google Shape;870;p46"/>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46"/>
          <p:cNvPicPr preferRelativeResize="0"/>
          <p:nvPr/>
        </p:nvPicPr>
        <p:blipFill>
          <a:blip r:embed="rId3"/>
          <a:srcRect l="5848" r="5848"/>
          <a:stretch/>
        </p:blipFill>
        <p:spPr>
          <a:xfrm flipH="1">
            <a:off x="651612" y="794775"/>
            <a:ext cx="3018050" cy="3417773"/>
          </a:xfrm>
          <a:prstGeom prst="rect">
            <a:avLst/>
          </a:prstGeom>
          <a:noFill/>
          <a:ln>
            <a:noFill/>
          </a:ln>
        </p:spPr>
      </p:pic>
      <p:grpSp>
        <p:nvGrpSpPr>
          <p:cNvPr id="877" name="Google Shape;877;p46"/>
          <p:cNvGrpSpPr/>
          <p:nvPr/>
        </p:nvGrpSpPr>
        <p:grpSpPr>
          <a:xfrm>
            <a:off x="511425" y="707300"/>
            <a:ext cx="3298425" cy="3682225"/>
            <a:chOff x="511425" y="859700"/>
            <a:chExt cx="3298425" cy="3682225"/>
          </a:xfrm>
        </p:grpSpPr>
        <p:sp>
          <p:nvSpPr>
            <p:cNvPr id="878"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6"/>
          <p:cNvGrpSpPr/>
          <p:nvPr/>
        </p:nvGrpSpPr>
        <p:grpSpPr>
          <a:xfrm rot="3599956">
            <a:off x="2972528" y="1163478"/>
            <a:ext cx="419925" cy="222725"/>
            <a:chOff x="2951412" y="1320981"/>
            <a:chExt cx="419934" cy="222729"/>
          </a:xfrm>
        </p:grpSpPr>
        <p:sp>
          <p:nvSpPr>
            <p:cNvPr id="88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a:off x="2688800" y="1888251"/>
            <a:ext cx="130588" cy="194506"/>
            <a:chOff x="2540775" y="2709726"/>
            <a:chExt cx="130588" cy="194506"/>
          </a:xfrm>
        </p:grpSpPr>
        <p:sp>
          <p:nvSpPr>
            <p:cNvPr id="887" name="Google Shape;887;p46"/>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922DE22-0FB9-1FE0-40DA-B7E8D57F3347}"/>
              </a:ext>
            </a:extLst>
          </p:cNvPr>
          <p:cNvSpPr txBox="1"/>
          <p:nvPr/>
        </p:nvSpPr>
        <p:spPr>
          <a:xfrm>
            <a:off x="4453354" y="1155795"/>
            <a:ext cx="4789966" cy="2800767"/>
          </a:xfrm>
          <a:prstGeom prst="rect">
            <a:avLst/>
          </a:prstGeom>
          <a:noFill/>
        </p:spPr>
        <p:txBody>
          <a:bodyPr wrap="square">
            <a:spAutoFit/>
          </a:bodyPr>
          <a:lstStyle/>
          <a:p>
            <a:r>
              <a:rPr lang="en" sz="8800" b="1" dirty="0">
                <a:solidFill>
                  <a:schemeClr val="accent1">
                    <a:lumMod val="75000"/>
                  </a:schemeClr>
                </a:solidFill>
                <a:latin typeface="Times New Roman" panose="02020603050405020304" pitchFamily="18" charset="0"/>
                <a:cs typeface="Times New Roman" panose="02020603050405020304" pitchFamily="18" charset="0"/>
              </a:rPr>
              <a:t>HOẠT ĐỘNG</a:t>
            </a:r>
            <a:endParaRPr lang="en-US" sz="8800" dirty="0">
              <a:solidFill>
                <a:schemeClr val="accent1">
                  <a:lumMod val="75000"/>
                </a:schemeClr>
              </a:solidFill>
            </a:endParaRPr>
          </a:p>
        </p:txBody>
      </p:sp>
    </p:spTree>
    <p:extLst>
      <p:ext uri="{BB962C8B-B14F-4D97-AF65-F5344CB8AC3E}">
        <p14:creationId xmlns:p14="http://schemas.microsoft.com/office/powerpoint/2010/main" val="37744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700" name="Google Shape;700;p40"/>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i="1" dirty="0">
                <a:solidFill>
                  <a:schemeClr val="accent1"/>
                </a:solidFill>
                <a:latin typeface="Times New Roman" panose="02020603050405020304" pitchFamily="18" charset="0"/>
                <a:cs typeface="Times New Roman" panose="02020603050405020304" pitchFamily="18" charset="0"/>
              </a:rPr>
              <a:t>M</a:t>
            </a:r>
            <a:r>
              <a:rPr lang="en" i="1" dirty="0">
                <a:solidFill>
                  <a:schemeClr val="accent1"/>
                </a:solidFill>
                <a:latin typeface="Times New Roman" panose="02020603050405020304" pitchFamily="18" charset="0"/>
                <a:cs typeface="Times New Roman" panose="02020603050405020304" pitchFamily="18" charset="0"/>
              </a:rPr>
              <a:t>ở đầu</a:t>
            </a:r>
            <a:endParaRPr i="1" dirty="0">
              <a:solidFill>
                <a:schemeClr val="accent1"/>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95B866BC-8012-12DF-6623-4DB9571BEA24}"/>
              </a:ext>
            </a:extLst>
          </p:cNvPr>
          <p:cNvGrpSpPr/>
          <p:nvPr/>
        </p:nvGrpSpPr>
        <p:grpSpPr>
          <a:xfrm>
            <a:off x="818707" y="1860696"/>
            <a:ext cx="7605293" cy="2254103"/>
            <a:chOff x="818707" y="1860696"/>
            <a:chExt cx="7605293" cy="2254103"/>
          </a:xfrm>
        </p:grpSpPr>
        <p:sp>
          <p:nvSpPr>
            <p:cNvPr id="10" name="Cloud 9">
              <a:extLst>
                <a:ext uri="{FF2B5EF4-FFF2-40B4-BE49-F238E27FC236}">
                  <a16:creationId xmlns:a16="http://schemas.microsoft.com/office/drawing/2014/main" id="{A590316C-FC78-B5FB-0696-AFE96822B5A1}"/>
                </a:ext>
              </a:extLst>
            </p:cNvPr>
            <p:cNvSpPr/>
            <p:nvPr/>
          </p:nvSpPr>
          <p:spPr>
            <a:xfrm>
              <a:off x="818707" y="1860696"/>
              <a:ext cx="7605293" cy="2254103"/>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pic>
          <p:nvPicPr>
            <p:cNvPr id="11" name="Picture 10" descr="Shape&#10;&#10;Description automatically generated with low confidence">
              <a:extLst>
                <a:ext uri="{FF2B5EF4-FFF2-40B4-BE49-F238E27FC236}">
                  <a16:creationId xmlns:a16="http://schemas.microsoft.com/office/drawing/2014/main" id="{44C3F5B7-F561-0032-845B-838535898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53" y="2712940"/>
              <a:ext cx="916041" cy="916041"/>
            </a:xfrm>
            <a:prstGeom prst="rect">
              <a:avLst/>
            </a:prstGeom>
          </p:spPr>
        </p:pic>
        <p:sp>
          <p:nvSpPr>
            <p:cNvPr id="13" name="TextBox 12">
              <a:extLst>
                <a:ext uri="{FF2B5EF4-FFF2-40B4-BE49-F238E27FC236}">
                  <a16:creationId xmlns:a16="http://schemas.microsoft.com/office/drawing/2014/main" id="{66DFED90-26EA-674C-C81D-3643F5844D13}"/>
                </a:ext>
              </a:extLst>
            </p:cNvPr>
            <p:cNvSpPr txBox="1"/>
            <p:nvPr/>
          </p:nvSpPr>
          <p:spPr>
            <a:xfrm>
              <a:off x="1595758" y="2202917"/>
              <a:ext cx="6219171" cy="1569660"/>
            </a:xfrm>
            <a:prstGeom prst="rect">
              <a:avLst/>
            </a:prstGeom>
            <a:noFill/>
          </p:spPr>
          <p:txBody>
            <a:bodyPr wrap="square">
              <a:spAutoFit/>
            </a:bodyPr>
            <a:lstStyle/>
            <a:p>
              <a:pPr marL="203200" marR="0" indent="25400" algn="ctr">
                <a:spcBef>
                  <a:spcPts val="0"/>
                </a:spcBef>
                <a:spcAft>
                  <a:spcPts val="0"/>
                </a:spcAft>
              </a:pPr>
              <a:r>
                <a:rPr lang="vi-VN" sz="2400" i="1" dirty="0">
                  <a:solidFill>
                    <a:srgbClr val="000000"/>
                  </a:solidFill>
                  <a:effectLst/>
                  <a:latin typeface="Times New Roman" panose="02020603050405020304" pitchFamily="18" charset="0"/>
                  <a:ea typeface="Times New Roman" panose="02020603050405020304" pitchFamily="18" charset="0"/>
                </a:rPr>
                <a:t>Khi các phản ứng hoá học xảy ra, lượng các chất phản ứng giảm d</a:t>
              </a:r>
              <a:r>
                <a:rPr lang="en-US" sz="2400" i="1" dirty="0">
                  <a:latin typeface="Times New Roman" panose="02020603050405020304" pitchFamily="18" charset="0"/>
                  <a:ea typeface="Times New Roman" panose="02020603050405020304" pitchFamily="18" charset="0"/>
                </a:rPr>
                <a:t>ầ</a:t>
              </a:r>
              <a:r>
                <a:rPr lang="vi-VN" sz="2400" i="1" dirty="0">
                  <a:solidFill>
                    <a:srgbClr val="000000"/>
                  </a:solidFill>
                  <a:effectLst/>
                  <a:latin typeface="Times New Roman" panose="02020603050405020304" pitchFamily="18" charset="0"/>
                  <a:ea typeface="Times New Roman" panose="02020603050405020304" pitchFamily="18" charset="0"/>
                </a:rPr>
                <a:t>n, lượng các chất sản phẩm tăng d</a:t>
              </a:r>
              <a:r>
                <a:rPr lang="en-US" sz="2400" i="1" dirty="0">
                  <a:solidFill>
                    <a:srgbClr val="000000"/>
                  </a:solidFill>
                  <a:effectLst/>
                  <a:latin typeface="Times New Roman" panose="02020603050405020304" pitchFamily="18" charset="0"/>
                  <a:ea typeface="Times New Roman" panose="02020603050405020304" pitchFamily="18" charset="0"/>
                </a:rPr>
                <a:t>ầ</a:t>
              </a:r>
              <a:r>
                <a:rPr lang="vi-VN" sz="2400" i="1" dirty="0">
                  <a:solidFill>
                    <a:srgbClr val="000000"/>
                  </a:solidFill>
                  <a:effectLst/>
                  <a:latin typeface="Times New Roman" panose="02020603050405020304" pitchFamily="18" charset="0"/>
                  <a:ea typeface="Times New Roman" panose="02020603050405020304" pitchFamily="18" charset="0"/>
                </a:rPr>
                <a:t>n. Vậy tổng khối lượng các chất trước và sau phản ứng có thay đổi không?</a:t>
              </a:r>
              <a:endParaRPr lang="en-US" sz="2400" dirty="0">
                <a:effectLst/>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79"/>
        <p:cNvGrpSpPr/>
        <p:nvPr/>
      </p:nvGrpSpPr>
      <p:grpSpPr>
        <a:xfrm>
          <a:off x="0" y="0"/>
          <a:ext cx="0" cy="0"/>
          <a:chOff x="0" y="0"/>
          <a:chExt cx="0" cy="0"/>
        </a:xfrm>
      </p:grpSpPr>
      <p:sp>
        <p:nvSpPr>
          <p:cNvPr id="2081" name="Google Shape;2081;p59"/>
          <p:cNvSpPr txBox="1">
            <a:spLocks noGrp="1"/>
          </p:cNvSpPr>
          <p:nvPr>
            <p:ph type="title" idx="4294967295"/>
          </p:nvPr>
        </p:nvSpPr>
        <p:spPr>
          <a:xfrm>
            <a:off x="1928250" y="513740"/>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Times New Roman" panose="02020603050405020304" pitchFamily="18" charset="0"/>
                <a:cs typeface="Times New Roman" panose="02020603050405020304" pitchFamily="18" charset="0"/>
              </a:rPr>
              <a:t>01</a:t>
            </a:r>
            <a:endParaRPr sz="1600" dirty="0">
              <a:latin typeface="Times New Roman" panose="02020603050405020304" pitchFamily="18" charset="0"/>
              <a:cs typeface="Times New Roman" panose="02020603050405020304" pitchFamily="18" charset="0"/>
            </a:endParaRPr>
          </a:p>
        </p:txBody>
      </p:sp>
      <p:sp>
        <p:nvSpPr>
          <p:cNvPr id="2082" name="Google Shape;2082;p59"/>
          <p:cNvSpPr txBox="1">
            <a:spLocks noGrp="1"/>
          </p:cNvSpPr>
          <p:nvPr>
            <p:ph type="title" idx="4294967295"/>
          </p:nvPr>
        </p:nvSpPr>
        <p:spPr>
          <a:xfrm>
            <a:off x="3652125" y="513740"/>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Times New Roman" panose="02020603050405020304" pitchFamily="18" charset="0"/>
                <a:cs typeface="Times New Roman" panose="02020603050405020304" pitchFamily="18" charset="0"/>
              </a:rPr>
              <a:t>02</a:t>
            </a:r>
            <a:endParaRPr sz="1600">
              <a:latin typeface="Times New Roman" panose="02020603050405020304" pitchFamily="18" charset="0"/>
              <a:cs typeface="Times New Roman" panose="02020603050405020304" pitchFamily="18" charset="0"/>
            </a:endParaRPr>
          </a:p>
        </p:txBody>
      </p:sp>
      <p:sp>
        <p:nvSpPr>
          <p:cNvPr id="2083" name="Google Shape;2083;p59"/>
          <p:cNvSpPr txBox="1">
            <a:spLocks noGrp="1"/>
          </p:cNvSpPr>
          <p:nvPr>
            <p:ph type="title" idx="4294967295"/>
          </p:nvPr>
        </p:nvSpPr>
        <p:spPr>
          <a:xfrm>
            <a:off x="7119900" y="513740"/>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Times New Roman" panose="02020603050405020304" pitchFamily="18" charset="0"/>
                <a:cs typeface="Times New Roman" panose="02020603050405020304" pitchFamily="18" charset="0"/>
              </a:rPr>
              <a:t>04</a:t>
            </a:r>
            <a:endParaRPr sz="1600">
              <a:latin typeface="Times New Roman" panose="02020603050405020304" pitchFamily="18" charset="0"/>
              <a:cs typeface="Times New Roman" panose="02020603050405020304" pitchFamily="18" charset="0"/>
            </a:endParaRPr>
          </a:p>
        </p:txBody>
      </p:sp>
      <p:sp>
        <p:nvSpPr>
          <p:cNvPr id="2088" name="Google Shape;2088;p59"/>
          <p:cNvSpPr txBox="1">
            <a:spLocks noGrp="1"/>
          </p:cNvSpPr>
          <p:nvPr>
            <p:ph type="title" idx="4294967295"/>
          </p:nvPr>
        </p:nvSpPr>
        <p:spPr>
          <a:xfrm>
            <a:off x="5462212" y="513740"/>
            <a:ext cx="463500" cy="3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Times New Roman" panose="02020603050405020304" pitchFamily="18" charset="0"/>
                <a:cs typeface="Times New Roman" panose="02020603050405020304" pitchFamily="18" charset="0"/>
              </a:rPr>
              <a:t>03</a:t>
            </a:r>
            <a:endParaRPr sz="1600">
              <a:latin typeface="Times New Roman" panose="02020603050405020304" pitchFamily="18" charset="0"/>
              <a:cs typeface="Times New Roman" panose="02020603050405020304" pitchFamily="18" charset="0"/>
            </a:endParaRPr>
          </a:p>
        </p:txBody>
      </p:sp>
      <p:grpSp>
        <p:nvGrpSpPr>
          <p:cNvPr id="2089" name="Google Shape;2089;p59"/>
          <p:cNvGrpSpPr/>
          <p:nvPr/>
        </p:nvGrpSpPr>
        <p:grpSpPr>
          <a:xfrm rot="578080">
            <a:off x="822674" y="441139"/>
            <a:ext cx="617303" cy="389042"/>
            <a:chOff x="2760575" y="3058850"/>
            <a:chExt cx="488950" cy="308150"/>
          </a:xfrm>
        </p:grpSpPr>
        <p:sp>
          <p:nvSpPr>
            <p:cNvPr id="2090" name="Google Shape;2090;p59"/>
            <p:cNvSpPr/>
            <p:nvPr/>
          </p:nvSpPr>
          <p:spPr>
            <a:xfrm>
              <a:off x="2770125" y="3188250"/>
              <a:ext cx="479400" cy="31575"/>
            </a:xfrm>
            <a:custGeom>
              <a:avLst/>
              <a:gdLst/>
              <a:ahLst/>
              <a:cxnLst/>
              <a:rect l="l" t="t" r="r" b="b"/>
              <a:pathLst>
                <a:path w="19176" h="1263" extrusionOk="0">
                  <a:moveTo>
                    <a:pt x="267" y="1"/>
                  </a:moveTo>
                  <a:cubicBezTo>
                    <a:pt x="82" y="1"/>
                    <a:pt x="1" y="300"/>
                    <a:pt x="198" y="339"/>
                  </a:cubicBezTo>
                  <a:cubicBezTo>
                    <a:pt x="1328" y="632"/>
                    <a:pt x="2541" y="695"/>
                    <a:pt x="3692" y="757"/>
                  </a:cubicBezTo>
                  <a:cubicBezTo>
                    <a:pt x="5366" y="904"/>
                    <a:pt x="7082" y="904"/>
                    <a:pt x="8776" y="967"/>
                  </a:cubicBezTo>
                  <a:cubicBezTo>
                    <a:pt x="10429" y="1029"/>
                    <a:pt x="12061" y="967"/>
                    <a:pt x="13714" y="1050"/>
                  </a:cubicBezTo>
                  <a:cubicBezTo>
                    <a:pt x="15069" y="1099"/>
                    <a:pt x="16411" y="1263"/>
                    <a:pt x="17761" y="1263"/>
                  </a:cubicBezTo>
                  <a:cubicBezTo>
                    <a:pt x="18141" y="1263"/>
                    <a:pt x="18522" y="1250"/>
                    <a:pt x="18903" y="1218"/>
                  </a:cubicBezTo>
                  <a:cubicBezTo>
                    <a:pt x="19134" y="1176"/>
                    <a:pt x="19175" y="799"/>
                    <a:pt x="18924" y="757"/>
                  </a:cubicBezTo>
                  <a:cubicBezTo>
                    <a:pt x="18213" y="695"/>
                    <a:pt x="17491" y="689"/>
                    <a:pt x="16772" y="689"/>
                  </a:cubicBezTo>
                  <a:cubicBezTo>
                    <a:pt x="16628" y="689"/>
                    <a:pt x="16484" y="690"/>
                    <a:pt x="16341" y="690"/>
                  </a:cubicBezTo>
                  <a:cubicBezTo>
                    <a:pt x="15766" y="690"/>
                    <a:pt x="15196" y="686"/>
                    <a:pt x="14635" y="653"/>
                  </a:cubicBezTo>
                  <a:cubicBezTo>
                    <a:pt x="13191" y="590"/>
                    <a:pt x="11727" y="590"/>
                    <a:pt x="10262" y="590"/>
                  </a:cubicBezTo>
                  <a:cubicBezTo>
                    <a:pt x="8755" y="590"/>
                    <a:pt x="7228" y="506"/>
                    <a:pt x="5721" y="423"/>
                  </a:cubicBezTo>
                  <a:cubicBezTo>
                    <a:pt x="3964" y="339"/>
                    <a:pt x="2018" y="423"/>
                    <a:pt x="302" y="4"/>
                  </a:cubicBezTo>
                  <a:cubicBezTo>
                    <a:pt x="290" y="2"/>
                    <a:pt x="278"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9"/>
            <p:cNvSpPr/>
            <p:nvPr/>
          </p:nvSpPr>
          <p:spPr>
            <a:xfrm>
              <a:off x="2760575" y="3198250"/>
              <a:ext cx="147375" cy="156975"/>
            </a:xfrm>
            <a:custGeom>
              <a:avLst/>
              <a:gdLst/>
              <a:ahLst/>
              <a:cxnLst/>
              <a:rect l="l" t="t" r="r" b="b"/>
              <a:pathLst>
                <a:path w="5895" h="6279" extrusionOk="0">
                  <a:moveTo>
                    <a:pt x="244" y="1"/>
                  </a:moveTo>
                  <a:cubicBezTo>
                    <a:pt x="71" y="1"/>
                    <a:pt x="0" y="236"/>
                    <a:pt x="161" y="337"/>
                  </a:cubicBezTo>
                  <a:cubicBezTo>
                    <a:pt x="412" y="504"/>
                    <a:pt x="601" y="922"/>
                    <a:pt x="768" y="1173"/>
                  </a:cubicBezTo>
                  <a:cubicBezTo>
                    <a:pt x="998" y="1550"/>
                    <a:pt x="1354" y="1864"/>
                    <a:pt x="1626" y="2199"/>
                  </a:cubicBezTo>
                  <a:cubicBezTo>
                    <a:pt x="2170" y="2889"/>
                    <a:pt x="2756" y="3580"/>
                    <a:pt x="3300" y="4291"/>
                  </a:cubicBezTo>
                  <a:cubicBezTo>
                    <a:pt x="3718" y="4814"/>
                    <a:pt x="4367" y="5212"/>
                    <a:pt x="4702" y="5756"/>
                  </a:cubicBezTo>
                  <a:cubicBezTo>
                    <a:pt x="4911" y="6091"/>
                    <a:pt x="5099" y="6258"/>
                    <a:pt x="5476" y="6279"/>
                  </a:cubicBezTo>
                  <a:cubicBezTo>
                    <a:pt x="5685" y="6279"/>
                    <a:pt x="5894" y="5986"/>
                    <a:pt x="5643" y="5860"/>
                  </a:cubicBezTo>
                  <a:cubicBezTo>
                    <a:pt x="5204" y="5588"/>
                    <a:pt x="4764" y="4961"/>
                    <a:pt x="4346" y="4626"/>
                  </a:cubicBezTo>
                  <a:cubicBezTo>
                    <a:pt x="3718" y="4124"/>
                    <a:pt x="3216" y="3391"/>
                    <a:pt x="2714" y="2806"/>
                  </a:cubicBezTo>
                  <a:cubicBezTo>
                    <a:pt x="2149" y="2115"/>
                    <a:pt x="1500" y="1445"/>
                    <a:pt x="998" y="713"/>
                  </a:cubicBezTo>
                  <a:cubicBezTo>
                    <a:pt x="789" y="420"/>
                    <a:pt x="621" y="127"/>
                    <a:pt x="308" y="2"/>
                  </a:cubicBezTo>
                  <a:cubicBezTo>
                    <a:pt x="308" y="5"/>
                    <a:pt x="308" y="8"/>
                    <a:pt x="308" y="11"/>
                  </a:cubicBezTo>
                  <a:lnTo>
                    <a:pt x="308" y="11"/>
                  </a:lnTo>
                  <a:cubicBezTo>
                    <a:pt x="295" y="8"/>
                    <a:pt x="281" y="5"/>
                    <a:pt x="266" y="2"/>
                  </a:cubicBezTo>
                  <a:cubicBezTo>
                    <a:pt x="258" y="1"/>
                    <a:pt x="25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9"/>
            <p:cNvSpPr/>
            <p:nvPr/>
          </p:nvSpPr>
          <p:spPr>
            <a:xfrm>
              <a:off x="2884375" y="3351325"/>
              <a:ext cx="280400" cy="14900"/>
            </a:xfrm>
            <a:custGeom>
              <a:avLst/>
              <a:gdLst/>
              <a:ahLst/>
              <a:cxnLst/>
              <a:rect l="l" t="t" r="r" b="b"/>
              <a:pathLst>
                <a:path w="11216" h="596" extrusionOk="0">
                  <a:moveTo>
                    <a:pt x="1122" y="1"/>
                  </a:moveTo>
                  <a:cubicBezTo>
                    <a:pt x="798" y="1"/>
                    <a:pt x="474" y="9"/>
                    <a:pt x="147" y="30"/>
                  </a:cubicBezTo>
                  <a:cubicBezTo>
                    <a:pt x="22" y="30"/>
                    <a:pt x="1" y="240"/>
                    <a:pt x="147" y="260"/>
                  </a:cubicBezTo>
                  <a:cubicBezTo>
                    <a:pt x="3725" y="470"/>
                    <a:pt x="7261" y="595"/>
                    <a:pt x="10839" y="595"/>
                  </a:cubicBezTo>
                  <a:cubicBezTo>
                    <a:pt x="11216" y="595"/>
                    <a:pt x="11195" y="93"/>
                    <a:pt x="10839" y="93"/>
                  </a:cubicBezTo>
                  <a:cubicBezTo>
                    <a:pt x="8893" y="135"/>
                    <a:pt x="6947" y="135"/>
                    <a:pt x="4980" y="135"/>
                  </a:cubicBezTo>
                  <a:cubicBezTo>
                    <a:pt x="3692" y="135"/>
                    <a:pt x="2416" y="1"/>
                    <a:pt x="1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9"/>
            <p:cNvSpPr/>
            <p:nvPr/>
          </p:nvSpPr>
          <p:spPr>
            <a:xfrm>
              <a:off x="3135600" y="3209775"/>
              <a:ext cx="110325" cy="157225"/>
            </a:xfrm>
            <a:custGeom>
              <a:avLst/>
              <a:gdLst/>
              <a:ahLst/>
              <a:cxnLst/>
              <a:rect l="l" t="t" r="r" b="b"/>
              <a:pathLst>
                <a:path w="4413" h="6289" extrusionOk="0">
                  <a:moveTo>
                    <a:pt x="4254" y="1"/>
                  </a:moveTo>
                  <a:cubicBezTo>
                    <a:pt x="4195" y="1"/>
                    <a:pt x="4135" y="34"/>
                    <a:pt x="4117" y="106"/>
                  </a:cubicBezTo>
                  <a:cubicBezTo>
                    <a:pt x="3991" y="629"/>
                    <a:pt x="3573" y="1089"/>
                    <a:pt x="3343" y="1570"/>
                  </a:cubicBezTo>
                  <a:cubicBezTo>
                    <a:pt x="3050" y="2156"/>
                    <a:pt x="2778" y="2700"/>
                    <a:pt x="2464" y="3244"/>
                  </a:cubicBezTo>
                  <a:cubicBezTo>
                    <a:pt x="1920" y="4186"/>
                    <a:pt x="1167" y="5169"/>
                    <a:pt x="267" y="5755"/>
                  </a:cubicBezTo>
                  <a:cubicBezTo>
                    <a:pt x="0" y="5955"/>
                    <a:pt x="185" y="6288"/>
                    <a:pt x="430" y="6288"/>
                  </a:cubicBezTo>
                  <a:cubicBezTo>
                    <a:pt x="493" y="6288"/>
                    <a:pt x="559" y="6266"/>
                    <a:pt x="623" y="6215"/>
                  </a:cubicBezTo>
                  <a:cubicBezTo>
                    <a:pt x="1502" y="5483"/>
                    <a:pt x="2234" y="4437"/>
                    <a:pt x="2841" y="3433"/>
                  </a:cubicBezTo>
                  <a:cubicBezTo>
                    <a:pt x="3238" y="2805"/>
                    <a:pt x="3489" y="2093"/>
                    <a:pt x="3803" y="1445"/>
                  </a:cubicBezTo>
                  <a:cubicBezTo>
                    <a:pt x="4012" y="964"/>
                    <a:pt x="4305" y="650"/>
                    <a:pt x="4389" y="168"/>
                  </a:cubicBezTo>
                  <a:cubicBezTo>
                    <a:pt x="4413" y="61"/>
                    <a:pt x="4334" y="1"/>
                    <a:pt x="4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9"/>
            <p:cNvSpPr/>
            <p:nvPr/>
          </p:nvSpPr>
          <p:spPr>
            <a:xfrm>
              <a:off x="2893550" y="3059575"/>
              <a:ext cx="137800" cy="151550"/>
            </a:xfrm>
            <a:custGeom>
              <a:avLst/>
              <a:gdLst/>
              <a:ahLst/>
              <a:cxnLst/>
              <a:rect l="l" t="t" r="r" b="b"/>
              <a:pathLst>
                <a:path w="5512" h="6062" extrusionOk="0">
                  <a:moveTo>
                    <a:pt x="5263" y="1"/>
                  </a:moveTo>
                  <a:cubicBezTo>
                    <a:pt x="5190" y="1"/>
                    <a:pt x="5112" y="28"/>
                    <a:pt x="5053" y="88"/>
                  </a:cubicBezTo>
                  <a:cubicBezTo>
                    <a:pt x="4111" y="1029"/>
                    <a:pt x="3253" y="2075"/>
                    <a:pt x="2333" y="3038"/>
                  </a:cubicBezTo>
                  <a:cubicBezTo>
                    <a:pt x="1538" y="3896"/>
                    <a:pt x="910" y="4921"/>
                    <a:pt x="94" y="5800"/>
                  </a:cubicBezTo>
                  <a:cubicBezTo>
                    <a:pt x="0" y="5925"/>
                    <a:pt x="82" y="6062"/>
                    <a:pt x="181" y="6062"/>
                  </a:cubicBezTo>
                  <a:cubicBezTo>
                    <a:pt x="215" y="6062"/>
                    <a:pt x="251" y="6046"/>
                    <a:pt x="282" y="6009"/>
                  </a:cubicBezTo>
                  <a:cubicBezTo>
                    <a:pt x="952" y="5381"/>
                    <a:pt x="1580" y="4649"/>
                    <a:pt x="2165" y="3896"/>
                  </a:cubicBezTo>
                  <a:cubicBezTo>
                    <a:pt x="3038" y="2705"/>
                    <a:pt x="4231" y="1628"/>
                    <a:pt x="5262" y="574"/>
                  </a:cubicBezTo>
                  <a:lnTo>
                    <a:pt x="5262" y="574"/>
                  </a:lnTo>
                  <a:cubicBezTo>
                    <a:pt x="5307" y="561"/>
                    <a:pt x="5349" y="533"/>
                    <a:pt x="5367" y="506"/>
                  </a:cubicBezTo>
                  <a:cubicBezTo>
                    <a:pt x="5394" y="469"/>
                    <a:pt x="5414" y="436"/>
                    <a:pt x="5429" y="402"/>
                  </a:cubicBezTo>
                  <a:lnTo>
                    <a:pt x="5429" y="402"/>
                  </a:lnTo>
                  <a:cubicBezTo>
                    <a:pt x="5429" y="402"/>
                    <a:pt x="5429" y="402"/>
                    <a:pt x="5430" y="402"/>
                  </a:cubicBezTo>
                  <a:cubicBezTo>
                    <a:pt x="5429" y="401"/>
                    <a:pt x="5429" y="401"/>
                    <a:pt x="5429" y="401"/>
                  </a:cubicBezTo>
                  <a:lnTo>
                    <a:pt x="5429" y="401"/>
                  </a:lnTo>
                  <a:cubicBezTo>
                    <a:pt x="5448" y="358"/>
                    <a:pt x="5460" y="313"/>
                    <a:pt x="5471" y="255"/>
                  </a:cubicBezTo>
                  <a:cubicBezTo>
                    <a:pt x="5512" y="93"/>
                    <a:pt x="5395" y="1"/>
                    <a:pt x="5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9"/>
            <p:cNvSpPr/>
            <p:nvPr/>
          </p:nvSpPr>
          <p:spPr>
            <a:xfrm>
              <a:off x="3015650" y="3063475"/>
              <a:ext cx="125725" cy="148825"/>
            </a:xfrm>
            <a:custGeom>
              <a:avLst/>
              <a:gdLst/>
              <a:ahLst/>
              <a:cxnLst/>
              <a:rect l="l" t="t" r="r" b="b"/>
              <a:pathLst>
                <a:path w="5029" h="5953" extrusionOk="0">
                  <a:moveTo>
                    <a:pt x="152" y="0"/>
                  </a:moveTo>
                  <a:cubicBezTo>
                    <a:pt x="70" y="0"/>
                    <a:pt x="1" y="104"/>
                    <a:pt x="64" y="183"/>
                  </a:cubicBezTo>
                  <a:cubicBezTo>
                    <a:pt x="1027" y="1187"/>
                    <a:pt x="1864" y="2191"/>
                    <a:pt x="2617" y="3342"/>
                  </a:cubicBezTo>
                  <a:cubicBezTo>
                    <a:pt x="3203" y="4263"/>
                    <a:pt x="4123" y="4891"/>
                    <a:pt x="4647" y="5853"/>
                  </a:cubicBezTo>
                  <a:cubicBezTo>
                    <a:pt x="4685" y="5923"/>
                    <a:pt x="4750" y="5952"/>
                    <a:pt x="4814" y="5952"/>
                  </a:cubicBezTo>
                  <a:cubicBezTo>
                    <a:pt x="4922" y="5952"/>
                    <a:pt x="5029" y="5867"/>
                    <a:pt x="5002" y="5748"/>
                  </a:cubicBezTo>
                  <a:cubicBezTo>
                    <a:pt x="4751" y="4681"/>
                    <a:pt x="3579" y="4033"/>
                    <a:pt x="2952" y="3175"/>
                  </a:cubicBezTo>
                  <a:cubicBezTo>
                    <a:pt x="2136" y="2045"/>
                    <a:pt x="1215" y="999"/>
                    <a:pt x="232" y="36"/>
                  </a:cubicBezTo>
                  <a:cubicBezTo>
                    <a:pt x="206" y="11"/>
                    <a:pt x="178"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9"/>
            <p:cNvSpPr/>
            <p:nvPr/>
          </p:nvSpPr>
          <p:spPr>
            <a:xfrm>
              <a:off x="3000500" y="3068950"/>
              <a:ext cx="21475" cy="133075"/>
            </a:xfrm>
            <a:custGeom>
              <a:avLst/>
              <a:gdLst/>
              <a:ahLst/>
              <a:cxnLst/>
              <a:rect l="l" t="t" r="r" b="b"/>
              <a:pathLst>
                <a:path w="859" h="5323" extrusionOk="0">
                  <a:moveTo>
                    <a:pt x="571" y="0"/>
                  </a:moveTo>
                  <a:cubicBezTo>
                    <a:pt x="513" y="0"/>
                    <a:pt x="439" y="66"/>
                    <a:pt x="482" y="152"/>
                  </a:cubicBezTo>
                  <a:cubicBezTo>
                    <a:pt x="545" y="361"/>
                    <a:pt x="419" y="926"/>
                    <a:pt x="398" y="1198"/>
                  </a:cubicBezTo>
                  <a:cubicBezTo>
                    <a:pt x="377" y="1763"/>
                    <a:pt x="335" y="2328"/>
                    <a:pt x="189" y="2872"/>
                  </a:cubicBezTo>
                  <a:cubicBezTo>
                    <a:pt x="1" y="3500"/>
                    <a:pt x="105" y="4546"/>
                    <a:pt x="189" y="5174"/>
                  </a:cubicBezTo>
                  <a:cubicBezTo>
                    <a:pt x="199" y="5276"/>
                    <a:pt x="274" y="5323"/>
                    <a:pt x="350" y="5323"/>
                  </a:cubicBezTo>
                  <a:cubicBezTo>
                    <a:pt x="431" y="5323"/>
                    <a:pt x="513" y="5270"/>
                    <a:pt x="524" y="5174"/>
                  </a:cubicBezTo>
                  <a:cubicBezTo>
                    <a:pt x="628" y="4358"/>
                    <a:pt x="398" y="3500"/>
                    <a:pt x="607" y="2705"/>
                  </a:cubicBezTo>
                  <a:cubicBezTo>
                    <a:pt x="712" y="2286"/>
                    <a:pt x="712" y="1868"/>
                    <a:pt x="712" y="1428"/>
                  </a:cubicBezTo>
                  <a:cubicBezTo>
                    <a:pt x="712" y="968"/>
                    <a:pt x="859" y="466"/>
                    <a:pt x="628" y="47"/>
                  </a:cubicBezTo>
                  <a:cubicBezTo>
                    <a:pt x="622" y="14"/>
                    <a:pt x="598"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9"/>
            <p:cNvSpPr/>
            <p:nvPr/>
          </p:nvSpPr>
          <p:spPr>
            <a:xfrm>
              <a:off x="3016575" y="3058850"/>
              <a:ext cx="32600" cy="152650"/>
            </a:xfrm>
            <a:custGeom>
              <a:avLst/>
              <a:gdLst/>
              <a:ahLst/>
              <a:cxnLst/>
              <a:rect l="l" t="t" r="r" b="b"/>
              <a:pathLst>
                <a:path w="1304" h="6106" extrusionOk="0">
                  <a:moveTo>
                    <a:pt x="125" y="0"/>
                  </a:moveTo>
                  <a:cubicBezTo>
                    <a:pt x="68" y="0"/>
                    <a:pt x="1" y="50"/>
                    <a:pt x="27" y="117"/>
                  </a:cubicBezTo>
                  <a:cubicBezTo>
                    <a:pt x="425" y="1288"/>
                    <a:pt x="550" y="2460"/>
                    <a:pt x="529" y="3695"/>
                  </a:cubicBezTo>
                  <a:cubicBezTo>
                    <a:pt x="529" y="4469"/>
                    <a:pt x="634" y="5348"/>
                    <a:pt x="1011" y="6038"/>
                  </a:cubicBezTo>
                  <a:cubicBezTo>
                    <a:pt x="1029" y="6083"/>
                    <a:pt x="1074" y="6105"/>
                    <a:pt x="1122" y="6105"/>
                  </a:cubicBezTo>
                  <a:cubicBezTo>
                    <a:pt x="1184" y="6105"/>
                    <a:pt x="1250" y="6067"/>
                    <a:pt x="1262" y="5996"/>
                  </a:cubicBezTo>
                  <a:cubicBezTo>
                    <a:pt x="1304" y="5661"/>
                    <a:pt x="1220" y="5452"/>
                    <a:pt x="1136" y="5096"/>
                  </a:cubicBezTo>
                  <a:cubicBezTo>
                    <a:pt x="969" y="4364"/>
                    <a:pt x="927" y="3695"/>
                    <a:pt x="906" y="2962"/>
                  </a:cubicBezTo>
                  <a:cubicBezTo>
                    <a:pt x="864" y="1937"/>
                    <a:pt x="613" y="995"/>
                    <a:pt x="195" y="54"/>
                  </a:cubicBezTo>
                  <a:cubicBezTo>
                    <a:pt x="187" y="16"/>
                    <a:pt x="158"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59"/>
          <p:cNvSpPr/>
          <p:nvPr/>
        </p:nvSpPr>
        <p:spPr>
          <a:xfrm>
            <a:off x="1417491" y="361614"/>
            <a:ext cx="6827868" cy="829275"/>
          </a:xfrm>
          <a:custGeom>
            <a:avLst/>
            <a:gdLst/>
            <a:ahLst/>
            <a:cxnLst/>
            <a:rect l="l" t="t" r="r" b="b"/>
            <a:pathLst>
              <a:path w="297543" h="33171" extrusionOk="0">
                <a:moveTo>
                  <a:pt x="0" y="17846"/>
                </a:moveTo>
                <a:cubicBezTo>
                  <a:pt x="3387" y="17846"/>
                  <a:pt x="14514" y="17120"/>
                  <a:pt x="20320" y="17846"/>
                </a:cubicBezTo>
                <a:cubicBezTo>
                  <a:pt x="26126" y="18572"/>
                  <a:pt x="31145" y="21958"/>
                  <a:pt x="34834" y="22200"/>
                </a:cubicBezTo>
                <a:cubicBezTo>
                  <a:pt x="38523" y="22442"/>
                  <a:pt x="41184" y="21353"/>
                  <a:pt x="42454" y="19297"/>
                </a:cubicBezTo>
                <a:cubicBezTo>
                  <a:pt x="43724" y="17241"/>
                  <a:pt x="44026" y="11980"/>
                  <a:pt x="42454" y="9863"/>
                </a:cubicBezTo>
                <a:cubicBezTo>
                  <a:pt x="40882" y="7746"/>
                  <a:pt x="35621" y="6960"/>
                  <a:pt x="33020" y="6597"/>
                </a:cubicBezTo>
                <a:cubicBezTo>
                  <a:pt x="30420" y="6234"/>
                  <a:pt x="28544" y="6477"/>
                  <a:pt x="26851" y="7686"/>
                </a:cubicBezTo>
                <a:cubicBezTo>
                  <a:pt x="25158" y="8896"/>
                  <a:pt x="22437" y="11193"/>
                  <a:pt x="22860" y="13854"/>
                </a:cubicBezTo>
                <a:cubicBezTo>
                  <a:pt x="23283" y="16515"/>
                  <a:pt x="26186" y="21293"/>
                  <a:pt x="29391" y="23652"/>
                </a:cubicBezTo>
                <a:cubicBezTo>
                  <a:pt x="32596" y="26011"/>
                  <a:pt x="38341" y="29216"/>
                  <a:pt x="42091" y="28006"/>
                </a:cubicBezTo>
                <a:cubicBezTo>
                  <a:pt x="45841" y="26796"/>
                  <a:pt x="42999" y="18450"/>
                  <a:pt x="51889" y="16394"/>
                </a:cubicBezTo>
                <a:cubicBezTo>
                  <a:pt x="60779" y="14338"/>
                  <a:pt x="86299" y="17362"/>
                  <a:pt x="95431" y="15669"/>
                </a:cubicBezTo>
                <a:cubicBezTo>
                  <a:pt x="104563" y="13976"/>
                  <a:pt x="103112" y="7686"/>
                  <a:pt x="106680" y="6234"/>
                </a:cubicBezTo>
                <a:cubicBezTo>
                  <a:pt x="110248" y="4783"/>
                  <a:pt x="114482" y="5025"/>
                  <a:pt x="116840" y="6960"/>
                </a:cubicBezTo>
                <a:cubicBezTo>
                  <a:pt x="119199" y="8895"/>
                  <a:pt x="120952" y="15185"/>
                  <a:pt x="120831" y="17846"/>
                </a:cubicBezTo>
                <a:cubicBezTo>
                  <a:pt x="120710" y="20507"/>
                  <a:pt x="119440" y="22019"/>
                  <a:pt x="116114" y="22926"/>
                </a:cubicBezTo>
                <a:cubicBezTo>
                  <a:pt x="112788" y="23833"/>
                  <a:pt x="104140" y="25345"/>
                  <a:pt x="100874" y="23289"/>
                </a:cubicBezTo>
                <a:cubicBezTo>
                  <a:pt x="97608" y="21233"/>
                  <a:pt x="94343" y="14460"/>
                  <a:pt x="96520" y="10589"/>
                </a:cubicBezTo>
                <a:cubicBezTo>
                  <a:pt x="98697" y="6719"/>
                  <a:pt x="109099" y="-781"/>
                  <a:pt x="113937" y="66"/>
                </a:cubicBezTo>
                <a:cubicBezTo>
                  <a:pt x="118775" y="913"/>
                  <a:pt x="120046" y="12706"/>
                  <a:pt x="125549" y="15669"/>
                </a:cubicBezTo>
                <a:cubicBezTo>
                  <a:pt x="131052" y="18632"/>
                  <a:pt x="140607" y="17483"/>
                  <a:pt x="146957" y="17846"/>
                </a:cubicBezTo>
                <a:cubicBezTo>
                  <a:pt x="153307" y="18209"/>
                  <a:pt x="159113" y="17846"/>
                  <a:pt x="163649" y="17846"/>
                </a:cubicBezTo>
                <a:cubicBezTo>
                  <a:pt x="168185" y="17846"/>
                  <a:pt x="171329" y="16455"/>
                  <a:pt x="174171" y="17846"/>
                </a:cubicBezTo>
                <a:cubicBezTo>
                  <a:pt x="177013" y="19237"/>
                  <a:pt x="177074" y="25224"/>
                  <a:pt x="180703" y="26192"/>
                </a:cubicBezTo>
                <a:cubicBezTo>
                  <a:pt x="184332" y="27160"/>
                  <a:pt x="193040" y="26253"/>
                  <a:pt x="195943" y="23652"/>
                </a:cubicBezTo>
                <a:cubicBezTo>
                  <a:pt x="198846" y="21052"/>
                  <a:pt x="199027" y="13794"/>
                  <a:pt x="198120" y="10589"/>
                </a:cubicBezTo>
                <a:cubicBezTo>
                  <a:pt x="197213" y="7384"/>
                  <a:pt x="193887" y="5630"/>
                  <a:pt x="190500" y="4420"/>
                </a:cubicBezTo>
                <a:cubicBezTo>
                  <a:pt x="187113" y="3211"/>
                  <a:pt x="180401" y="2546"/>
                  <a:pt x="177800" y="3332"/>
                </a:cubicBezTo>
                <a:cubicBezTo>
                  <a:pt x="175200" y="4118"/>
                  <a:pt x="175139" y="5025"/>
                  <a:pt x="174897" y="9137"/>
                </a:cubicBezTo>
                <a:cubicBezTo>
                  <a:pt x="174655" y="13249"/>
                  <a:pt x="174293" y="24015"/>
                  <a:pt x="176349" y="28006"/>
                </a:cubicBezTo>
                <a:cubicBezTo>
                  <a:pt x="178405" y="31998"/>
                  <a:pt x="183182" y="33570"/>
                  <a:pt x="187234" y="33086"/>
                </a:cubicBezTo>
                <a:cubicBezTo>
                  <a:pt x="191286" y="32602"/>
                  <a:pt x="197334" y="27885"/>
                  <a:pt x="200660" y="25103"/>
                </a:cubicBezTo>
                <a:cubicBezTo>
                  <a:pt x="203986" y="22321"/>
                  <a:pt x="199571" y="17785"/>
                  <a:pt x="207191" y="16394"/>
                </a:cubicBezTo>
                <a:cubicBezTo>
                  <a:pt x="214811" y="15003"/>
                  <a:pt x="238518" y="18269"/>
                  <a:pt x="246380" y="16757"/>
                </a:cubicBezTo>
                <a:cubicBezTo>
                  <a:pt x="254242" y="15245"/>
                  <a:pt x="251581" y="9016"/>
                  <a:pt x="254363" y="7323"/>
                </a:cubicBezTo>
                <a:cubicBezTo>
                  <a:pt x="257145" y="5630"/>
                  <a:pt x="260773" y="5871"/>
                  <a:pt x="263071" y="6597"/>
                </a:cubicBezTo>
                <a:cubicBezTo>
                  <a:pt x="265369" y="7323"/>
                  <a:pt x="267183" y="10044"/>
                  <a:pt x="268151" y="11677"/>
                </a:cubicBezTo>
                <a:cubicBezTo>
                  <a:pt x="269119" y="13310"/>
                  <a:pt x="269058" y="14459"/>
                  <a:pt x="268877" y="16394"/>
                </a:cubicBezTo>
                <a:cubicBezTo>
                  <a:pt x="268696" y="18329"/>
                  <a:pt x="269180" y="22019"/>
                  <a:pt x="267063" y="23289"/>
                </a:cubicBezTo>
                <a:cubicBezTo>
                  <a:pt x="264946" y="24559"/>
                  <a:pt x="259261" y="25768"/>
                  <a:pt x="256177" y="24014"/>
                </a:cubicBezTo>
                <a:cubicBezTo>
                  <a:pt x="253093" y="22260"/>
                  <a:pt x="249222" y="16274"/>
                  <a:pt x="248557" y="12766"/>
                </a:cubicBezTo>
                <a:cubicBezTo>
                  <a:pt x="247892" y="9259"/>
                  <a:pt x="249041" y="4904"/>
                  <a:pt x="252186" y="2969"/>
                </a:cubicBezTo>
                <a:cubicBezTo>
                  <a:pt x="255331" y="1034"/>
                  <a:pt x="263374" y="-842"/>
                  <a:pt x="267426" y="1154"/>
                </a:cubicBezTo>
                <a:cubicBezTo>
                  <a:pt x="271478" y="3150"/>
                  <a:pt x="273231" y="11738"/>
                  <a:pt x="276497" y="14943"/>
                </a:cubicBezTo>
                <a:cubicBezTo>
                  <a:pt x="279763" y="18148"/>
                  <a:pt x="283512" y="19660"/>
                  <a:pt x="287020" y="20386"/>
                </a:cubicBezTo>
                <a:cubicBezTo>
                  <a:pt x="290528" y="21112"/>
                  <a:pt x="295789" y="19479"/>
                  <a:pt x="297543" y="19297"/>
                </a:cubicBezTo>
              </a:path>
            </a:pathLst>
          </a:custGeom>
          <a:noFill/>
          <a:ln w="19050" cap="flat" cmpd="sng">
            <a:solidFill>
              <a:schemeClr val="dk2"/>
            </a:solidFill>
            <a:prstDash val="dash"/>
            <a:round/>
            <a:headEnd type="none" w="med" len="med"/>
            <a:tailEnd type="none" w="med" len="med"/>
          </a:ln>
        </p:spPr>
      </p:sp>
      <p:sp>
        <p:nvSpPr>
          <p:cNvPr id="2099" name="Google Shape;2099;p59"/>
          <p:cNvSpPr/>
          <p:nvPr/>
        </p:nvSpPr>
        <p:spPr>
          <a:xfrm>
            <a:off x="8245366" y="759114"/>
            <a:ext cx="215000" cy="185050"/>
          </a:xfrm>
          <a:custGeom>
            <a:avLst/>
            <a:gdLst/>
            <a:ahLst/>
            <a:cxnLst/>
            <a:rect l="l" t="t" r="r" b="b"/>
            <a:pathLst>
              <a:path w="8600" h="7402" extrusionOk="0">
                <a:moveTo>
                  <a:pt x="879" y="0"/>
                </a:moveTo>
                <a:cubicBezTo>
                  <a:pt x="795" y="0"/>
                  <a:pt x="732" y="21"/>
                  <a:pt x="649" y="84"/>
                </a:cubicBezTo>
                <a:cubicBezTo>
                  <a:pt x="356" y="272"/>
                  <a:pt x="230" y="712"/>
                  <a:pt x="209" y="984"/>
                </a:cubicBezTo>
                <a:cubicBezTo>
                  <a:pt x="147" y="1318"/>
                  <a:pt x="147" y="1590"/>
                  <a:pt x="209" y="1904"/>
                </a:cubicBezTo>
                <a:cubicBezTo>
                  <a:pt x="230" y="2030"/>
                  <a:pt x="272" y="2176"/>
                  <a:pt x="314" y="2302"/>
                </a:cubicBezTo>
                <a:cubicBezTo>
                  <a:pt x="377" y="2511"/>
                  <a:pt x="481" y="2699"/>
                  <a:pt x="670" y="2825"/>
                </a:cubicBezTo>
                <a:cubicBezTo>
                  <a:pt x="1193" y="3285"/>
                  <a:pt x="1695" y="3787"/>
                  <a:pt x="2218" y="4269"/>
                </a:cubicBezTo>
                <a:cubicBezTo>
                  <a:pt x="1737" y="4478"/>
                  <a:pt x="1255" y="4687"/>
                  <a:pt x="774" y="4917"/>
                </a:cubicBezTo>
                <a:cubicBezTo>
                  <a:pt x="628" y="5001"/>
                  <a:pt x="460" y="5064"/>
                  <a:pt x="314" y="5168"/>
                </a:cubicBezTo>
                <a:cubicBezTo>
                  <a:pt x="209" y="5252"/>
                  <a:pt x="126" y="5357"/>
                  <a:pt x="105" y="5503"/>
                </a:cubicBezTo>
                <a:cubicBezTo>
                  <a:pt x="0" y="5754"/>
                  <a:pt x="0" y="6047"/>
                  <a:pt x="42" y="6298"/>
                </a:cubicBezTo>
                <a:cubicBezTo>
                  <a:pt x="95" y="6512"/>
                  <a:pt x="210" y="6924"/>
                  <a:pt x="476" y="6924"/>
                </a:cubicBezTo>
                <a:cubicBezTo>
                  <a:pt x="522" y="6924"/>
                  <a:pt x="572" y="6912"/>
                  <a:pt x="628" y="6884"/>
                </a:cubicBezTo>
                <a:cubicBezTo>
                  <a:pt x="942" y="6696"/>
                  <a:pt x="1297" y="6570"/>
                  <a:pt x="1632" y="6403"/>
                </a:cubicBezTo>
                <a:cubicBezTo>
                  <a:pt x="1925" y="6277"/>
                  <a:pt x="2218" y="6173"/>
                  <a:pt x="2511" y="6047"/>
                </a:cubicBezTo>
                <a:cubicBezTo>
                  <a:pt x="2867" y="5880"/>
                  <a:pt x="3264" y="5733"/>
                  <a:pt x="3620" y="5566"/>
                </a:cubicBezTo>
                <a:cubicBezTo>
                  <a:pt x="4289" y="6173"/>
                  <a:pt x="4938" y="6800"/>
                  <a:pt x="5670" y="7324"/>
                </a:cubicBezTo>
                <a:cubicBezTo>
                  <a:pt x="5744" y="7376"/>
                  <a:pt x="5817" y="7402"/>
                  <a:pt x="5890" y="7402"/>
                </a:cubicBezTo>
                <a:cubicBezTo>
                  <a:pt x="5963" y="7402"/>
                  <a:pt x="6037" y="7376"/>
                  <a:pt x="6110" y="7324"/>
                </a:cubicBezTo>
                <a:cubicBezTo>
                  <a:pt x="6403" y="7177"/>
                  <a:pt x="6507" y="6717"/>
                  <a:pt x="6549" y="6445"/>
                </a:cubicBezTo>
                <a:cubicBezTo>
                  <a:pt x="6612" y="6152"/>
                  <a:pt x="6612" y="5838"/>
                  <a:pt x="6549" y="5545"/>
                </a:cubicBezTo>
                <a:cubicBezTo>
                  <a:pt x="6507" y="5210"/>
                  <a:pt x="6382" y="4896"/>
                  <a:pt x="6110" y="4666"/>
                </a:cubicBezTo>
                <a:cubicBezTo>
                  <a:pt x="6089" y="4624"/>
                  <a:pt x="6068" y="4624"/>
                  <a:pt x="6026" y="4603"/>
                </a:cubicBezTo>
                <a:cubicBezTo>
                  <a:pt x="6528" y="4394"/>
                  <a:pt x="7009" y="4206"/>
                  <a:pt x="7491" y="3997"/>
                </a:cubicBezTo>
                <a:cubicBezTo>
                  <a:pt x="7742" y="3871"/>
                  <a:pt x="7993" y="3767"/>
                  <a:pt x="8265" y="3662"/>
                </a:cubicBezTo>
                <a:cubicBezTo>
                  <a:pt x="8370" y="3578"/>
                  <a:pt x="8453" y="3453"/>
                  <a:pt x="8495" y="3327"/>
                </a:cubicBezTo>
                <a:cubicBezTo>
                  <a:pt x="8600" y="3055"/>
                  <a:pt x="8600" y="2741"/>
                  <a:pt x="8579" y="2490"/>
                </a:cubicBezTo>
                <a:cubicBezTo>
                  <a:pt x="8537" y="2323"/>
                  <a:pt x="8495" y="2176"/>
                  <a:pt x="8411" y="2009"/>
                </a:cubicBezTo>
                <a:lnTo>
                  <a:pt x="8286" y="1883"/>
                </a:lnTo>
                <a:cubicBezTo>
                  <a:pt x="8223" y="1862"/>
                  <a:pt x="8181" y="1842"/>
                  <a:pt x="8118" y="1842"/>
                </a:cubicBezTo>
                <a:cubicBezTo>
                  <a:pt x="8077" y="1842"/>
                  <a:pt x="8014" y="1862"/>
                  <a:pt x="7972" y="1883"/>
                </a:cubicBezTo>
                <a:cubicBezTo>
                  <a:pt x="6842" y="2365"/>
                  <a:pt x="5691" y="2825"/>
                  <a:pt x="4561" y="3264"/>
                </a:cubicBezTo>
                <a:cubicBezTo>
                  <a:pt x="4331" y="3034"/>
                  <a:pt x="4080" y="2825"/>
                  <a:pt x="3829" y="2595"/>
                </a:cubicBezTo>
                <a:cubicBezTo>
                  <a:pt x="2929" y="1758"/>
                  <a:pt x="2030" y="921"/>
                  <a:pt x="1109" y="84"/>
                </a:cubicBezTo>
                <a:cubicBezTo>
                  <a:pt x="1046" y="21"/>
                  <a:pt x="963" y="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2AFDA650-9889-4B05-AF40-FB588FC1E3FA}"/>
              </a:ext>
            </a:extLst>
          </p:cNvPr>
          <p:cNvSpPr txBox="1"/>
          <p:nvPr/>
        </p:nvSpPr>
        <p:spPr>
          <a:xfrm>
            <a:off x="1075315" y="1200065"/>
            <a:ext cx="7277551" cy="2786660"/>
          </a:xfrm>
          <a:prstGeom prst="rect">
            <a:avLst/>
          </a:prstGeom>
          <a:noFill/>
          <a:ln w="38100">
            <a:solidFill>
              <a:srgbClr val="FBAF42"/>
            </a:solidFill>
            <a:prstDash val="lgDash"/>
          </a:ln>
        </p:spPr>
        <p:txBody>
          <a:bodyPr wrap="square">
            <a:spAutoFit/>
          </a:bodyPr>
          <a:lstStyle/>
          <a:p>
            <a:pPr marL="0" marR="0" indent="177800">
              <a:lnSpc>
                <a:spcPct val="115000"/>
              </a:lnSpc>
              <a:spcBef>
                <a:spcPts val="0"/>
              </a:spcBef>
              <a:spcAft>
                <a:spcPts val="500"/>
              </a:spcAft>
            </a:pPr>
            <a:r>
              <a:rPr lang="vi-VN" sz="2800" dirty="0">
                <a:solidFill>
                  <a:schemeClr val="bg2"/>
                </a:solidFill>
                <a:effectLst/>
                <a:latin typeface="Times New Roman" panose="02020603050405020304" pitchFamily="18" charset="0"/>
                <a:ea typeface="Times New Roman" panose="02020603050405020304" pitchFamily="18" charset="0"/>
              </a:rPr>
              <a:t>Lập phương trình hoá học của các phản ứng sau:</a:t>
            </a:r>
            <a:endParaRPr lang="en-US" sz="2800" dirty="0">
              <a:solidFill>
                <a:schemeClr val="bg2"/>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500"/>
              </a:spcAft>
              <a:buClr>
                <a:srgbClr val="000000"/>
              </a:buClr>
              <a:buSzPts val="1200"/>
              <a:tabLst>
                <a:tab pos="420370" algn="l"/>
              </a:tabLst>
            </a:pP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Fe + </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Fe</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HC</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28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NaOH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(OH)</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Na</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433070" algn="l"/>
              </a:tabLst>
            </a:pP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CaCO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HC</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CO</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vi-VN" sz="2800" u="none" strike="noStrike" spc="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8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70"/>
          <p:cNvGrpSpPr/>
          <p:nvPr/>
        </p:nvGrpSpPr>
        <p:grpSpPr>
          <a:xfrm rot="5400000">
            <a:off x="2905029" y="1004802"/>
            <a:ext cx="3405075" cy="4074043"/>
            <a:chOff x="3146550" y="2061550"/>
            <a:chExt cx="1322000" cy="1581600"/>
          </a:xfrm>
        </p:grpSpPr>
        <p:sp>
          <p:nvSpPr>
            <p:cNvPr id="2298" name="Google Shape;2298;p70"/>
            <p:cNvSpPr/>
            <p:nvPr/>
          </p:nvSpPr>
          <p:spPr>
            <a:xfrm>
              <a:off x="3149633" y="2244673"/>
              <a:ext cx="1315825" cy="1388475"/>
            </a:xfrm>
            <a:custGeom>
              <a:avLst/>
              <a:gdLst/>
              <a:ahLst/>
              <a:cxnLst/>
              <a:rect l="l" t="t" r="r" b="b"/>
              <a:pathLst>
                <a:path w="52633" h="55539" extrusionOk="0">
                  <a:moveTo>
                    <a:pt x="72" y="51887"/>
                  </a:moveTo>
                  <a:cubicBezTo>
                    <a:pt x="22" y="51922"/>
                    <a:pt x="1" y="51948"/>
                    <a:pt x="17" y="51948"/>
                  </a:cubicBezTo>
                  <a:cubicBezTo>
                    <a:pt x="21" y="51948"/>
                    <a:pt x="25" y="51947"/>
                    <a:pt x="32" y="51945"/>
                  </a:cubicBezTo>
                  <a:cubicBezTo>
                    <a:pt x="45" y="51940"/>
                    <a:pt x="58" y="51921"/>
                    <a:pt x="72" y="51887"/>
                  </a:cubicBezTo>
                  <a:close/>
                  <a:moveTo>
                    <a:pt x="2836" y="0"/>
                  </a:moveTo>
                  <a:cubicBezTo>
                    <a:pt x="2194" y="335"/>
                    <a:pt x="2738" y="12666"/>
                    <a:pt x="2891" y="13963"/>
                  </a:cubicBezTo>
                  <a:cubicBezTo>
                    <a:pt x="3045" y="15274"/>
                    <a:pt x="1999" y="32012"/>
                    <a:pt x="1915" y="32891"/>
                  </a:cubicBezTo>
                  <a:cubicBezTo>
                    <a:pt x="1807" y="33731"/>
                    <a:pt x="541" y="50757"/>
                    <a:pt x="72" y="51887"/>
                  </a:cubicBezTo>
                  <a:lnTo>
                    <a:pt x="72" y="51887"/>
                  </a:lnTo>
                  <a:cubicBezTo>
                    <a:pt x="176" y="51814"/>
                    <a:pt x="407" y="51701"/>
                    <a:pt x="692" y="51701"/>
                  </a:cubicBezTo>
                  <a:cubicBezTo>
                    <a:pt x="1085" y="51701"/>
                    <a:pt x="1583" y="51915"/>
                    <a:pt x="1999" y="52740"/>
                  </a:cubicBezTo>
                  <a:lnTo>
                    <a:pt x="1622" y="54135"/>
                  </a:lnTo>
                  <a:cubicBezTo>
                    <a:pt x="1622" y="54135"/>
                    <a:pt x="1939" y="54489"/>
                    <a:pt x="2780" y="54489"/>
                  </a:cubicBezTo>
                  <a:cubicBezTo>
                    <a:pt x="2838" y="54489"/>
                    <a:pt x="2898" y="54487"/>
                    <a:pt x="2961" y="54484"/>
                  </a:cubicBezTo>
                  <a:cubicBezTo>
                    <a:pt x="2983" y="54483"/>
                    <a:pt x="3010" y="54482"/>
                    <a:pt x="3043" y="54482"/>
                  </a:cubicBezTo>
                  <a:cubicBezTo>
                    <a:pt x="4535" y="54482"/>
                    <a:pt x="17796" y="55379"/>
                    <a:pt x="22489" y="55516"/>
                  </a:cubicBezTo>
                  <a:cubicBezTo>
                    <a:pt x="22983" y="55531"/>
                    <a:pt x="23543" y="55538"/>
                    <a:pt x="24159" y="55538"/>
                  </a:cubicBezTo>
                  <a:cubicBezTo>
                    <a:pt x="31389" y="55538"/>
                    <a:pt x="46183" y="54549"/>
                    <a:pt x="48587" y="54177"/>
                  </a:cubicBezTo>
                  <a:cubicBezTo>
                    <a:pt x="49940" y="53967"/>
                    <a:pt x="49201" y="52642"/>
                    <a:pt x="49061" y="50132"/>
                  </a:cubicBezTo>
                  <a:cubicBezTo>
                    <a:pt x="48964" y="48304"/>
                    <a:pt x="52032" y="46170"/>
                    <a:pt x="52311" y="45459"/>
                  </a:cubicBezTo>
                  <a:cubicBezTo>
                    <a:pt x="52632" y="44608"/>
                    <a:pt x="51698" y="25791"/>
                    <a:pt x="51628" y="24899"/>
                  </a:cubicBezTo>
                  <a:cubicBezTo>
                    <a:pt x="51558" y="24006"/>
                    <a:pt x="51419" y="572"/>
                    <a:pt x="51419" y="572"/>
                  </a:cubicBezTo>
                  <a:lnTo>
                    <a:pt x="50386" y="363"/>
                  </a:lnTo>
                  <a:cubicBezTo>
                    <a:pt x="50386" y="363"/>
                    <a:pt x="39144" y="670"/>
                    <a:pt x="38265" y="977"/>
                  </a:cubicBezTo>
                  <a:cubicBezTo>
                    <a:pt x="37555" y="1229"/>
                    <a:pt x="28206" y="1424"/>
                    <a:pt x="24084" y="1424"/>
                  </a:cubicBezTo>
                  <a:cubicBezTo>
                    <a:pt x="23188" y="1424"/>
                    <a:pt x="22539" y="1415"/>
                    <a:pt x="22280" y="1395"/>
                  </a:cubicBezTo>
                  <a:cubicBezTo>
                    <a:pt x="20829" y="1284"/>
                    <a:pt x="13074" y="363"/>
                    <a:pt x="12209" y="293"/>
                  </a:cubicBezTo>
                  <a:cubicBezTo>
                    <a:pt x="11330" y="223"/>
                    <a:pt x="2836"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0"/>
            <p:cNvSpPr/>
            <p:nvPr/>
          </p:nvSpPr>
          <p:spPr>
            <a:xfrm>
              <a:off x="3146550" y="2234675"/>
              <a:ext cx="1322000" cy="1408475"/>
            </a:xfrm>
            <a:custGeom>
              <a:avLst/>
              <a:gdLst/>
              <a:ahLst/>
              <a:cxnLst/>
              <a:rect l="l" t="t" r="r" b="b"/>
              <a:pathLst>
                <a:path w="52880" h="56339" extrusionOk="0">
                  <a:moveTo>
                    <a:pt x="3097" y="2839"/>
                  </a:moveTo>
                  <a:cubicBezTo>
                    <a:pt x="3613" y="9479"/>
                    <a:pt x="3976" y="16132"/>
                    <a:pt x="4046" y="22814"/>
                  </a:cubicBezTo>
                  <a:cubicBezTo>
                    <a:pt x="4116" y="29858"/>
                    <a:pt x="3767" y="36846"/>
                    <a:pt x="3209" y="43876"/>
                  </a:cubicBezTo>
                  <a:cubicBezTo>
                    <a:pt x="2972" y="46722"/>
                    <a:pt x="2818" y="49567"/>
                    <a:pt x="2135" y="52329"/>
                  </a:cubicBezTo>
                  <a:cubicBezTo>
                    <a:pt x="2107" y="52287"/>
                    <a:pt x="2051" y="52273"/>
                    <a:pt x="1981" y="52273"/>
                  </a:cubicBezTo>
                  <a:cubicBezTo>
                    <a:pt x="1493" y="52217"/>
                    <a:pt x="991" y="52162"/>
                    <a:pt x="503" y="52106"/>
                  </a:cubicBezTo>
                  <a:cubicBezTo>
                    <a:pt x="726" y="45410"/>
                    <a:pt x="1661" y="38771"/>
                    <a:pt x="2428" y="32104"/>
                  </a:cubicBezTo>
                  <a:cubicBezTo>
                    <a:pt x="3195" y="25366"/>
                    <a:pt x="3572" y="18671"/>
                    <a:pt x="3237" y="11864"/>
                  </a:cubicBezTo>
                  <a:cubicBezTo>
                    <a:pt x="3083" y="8851"/>
                    <a:pt x="2944" y="5852"/>
                    <a:pt x="3097" y="2839"/>
                  </a:cubicBezTo>
                  <a:close/>
                  <a:moveTo>
                    <a:pt x="51736" y="46303"/>
                  </a:moveTo>
                  <a:lnTo>
                    <a:pt x="51736" y="46303"/>
                  </a:lnTo>
                  <a:cubicBezTo>
                    <a:pt x="51401" y="46666"/>
                    <a:pt x="51053" y="47042"/>
                    <a:pt x="50704" y="47391"/>
                  </a:cubicBezTo>
                  <a:cubicBezTo>
                    <a:pt x="50230" y="47893"/>
                    <a:pt x="49742" y="48382"/>
                    <a:pt x="49253" y="48884"/>
                  </a:cubicBezTo>
                  <a:cubicBezTo>
                    <a:pt x="49225" y="48898"/>
                    <a:pt x="49184" y="48939"/>
                    <a:pt x="49170" y="48967"/>
                  </a:cubicBezTo>
                  <a:cubicBezTo>
                    <a:pt x="48347" y="49804"/>
                    <a:pt x="47510" y="50627"/>
                    <a:pt x="46645" y="51408"/>
                  </a:cubicBezTo>
                  <a:cubicBezTo>
                    <a:pt x="46226" y="51799"/>
                    <a:pt x="45780" y="52106"/>
                    <a:pt x="45334" y="52385"/>
                  </a:cubicBezTo>
                  <a:cubicBezTo>
                    <a:pt x="46366" y="50823"/>
                    <a:pt x="46896" y="49065"/>
                    <a:pt x="46784" y="47126"/>
                  </a:cubicBezTo>
                  <a:lnTo>
                    <a:pt x="46784" y="47126"/>
                  </a:lnTo>
                  <a:cubicBezTo>
                    <a:pt x="47423" y="47252"/>
                    <a:pt x="48117" y="47388"/>
                    <a:pt x="48787" y="47388"/>
                  </a:cubicBezTo>
                  <a:cubicBezTo>
                    <a:pt x="49230" y="47388"/>
                    <a:pt x="49663" y="47329"/>
                    <a:pt x="50062" y="47168"/>
                  </a:cubicBezTo>
                  <a:cubicBezTo>
                    <a:pt x="50634" y="46945"/>
                    <a:pt x="51192" y="46638"/>
                    <a:pt x="51736" y="46303"/>
                  </a:cubicBezTo>
                  <a:close/>
                  <a:moveTo>
                    <a:pt x="5113" y="529"/>
                  </a:moveTo>
                  <a:cubicBezTo>
                    <a:pt x="7758" y="529"/>
                    <a:pt x="10393" y="642"/>
                    <a:pt x="13029" y="859"/>
                  </a:cubicBezTo>
                  <a:cubicBezTo>
                    <a:pt x="16139" y="1124"/>
                    <a:pt x="19236" y="1626"/>
                    <a:pt x="22346" y="1975"/>
                  </a:cubicBezTo>
                  <a:cubicBezTo>
                    <a:pt x="23802" y="2149"/>
                    <a:pt x="25254" y="2213"/>
                    <a:pt x="26705" y="2213"/>
                  </a:cubicBezTo>
                  <a:cubicBezTo>
                    <a:pt x="28385" y="2213"/>
                    <a:pt x="30064" y="2128"/>
                    <a:pt x="31748" y="2030"/>
                  </a:cubicBezTo>
                  <a:cubicBezTo>
                    <a:pt x="34886" y="1863"/>
                    <a:pt x="38025" y="1682"/>
                    <a:pt x="41163" y="1486"/>
                  </a:cubicBezTo>
                  <a:cubicBezTo>
                    <a:pt x="44608" y="1305"/>
                    <a:pt x="48068" y="1110"/>
                    <a:pt x="51527" y="900"/>
                  </a:cubicBezTo>
                  <a:lnTo>
                    <a:pt x="51527" y="900"/>
                  </a:lnTo>
                  <a:cubicBezTo>
                    <a:pt x="51471" y="8042"/>
                    <a:pt x="51206" y="15226"/>
                    <a:pt x="51471" y="22381"/>
                  </a:cubicBezTo>
                  <a:cubicBezTo>
                    <a:pt x="51611" y="25896"/>
                    <a:pt x="51918" y="29384"/>
                    <a:pt x="51904" y="32913"/>
                  </a:cubicBezTo>
                  <a:cubicBezTo>
                    <a:pt x="51890" y="36330"/>
                    <a:pt x="51959" y="39761"/>
                    <a:pt x="52113" y="43179"/>
                  </a:cubicBezTo>
                  <a:cubicBezTo>
                    <a:pt x="52127" y="43611"/>
                    <a:pt x="52169" y="44071"/>
                    <a:pt x="52183" y="44504"/>
                  </a:cubicBezTo>
                  <a:cubicBezTo>
                    <a:pt x="52196" y="44727"/>
                    <a:pt x="52183" y="44964"/>
                    <a:pt x="52224" y="45187"/>
                  </a:cubicBezTo>
                  <a:cubicBezTo>
                    <a:pt x="52224" y="45201"/>
                    <a:pt x="52238" y="45271"/>
                    <a:pt x="52252" y="45355"/>
                  </a:cubicBezTo>
                  <a:cubicBezTo>
                    <a:pt x="51611" y="45787"/>
                    <a:pt x="50941" y="46178"/>
                    <a:pt x="50272" y="46512"/>
                  </a:cubicBezTo>
                  <a:cubicBezTo>
                    <a:pt x="49772" y="46750"/>
                    <a:pt x="49250" y="46833"/>
                    <a:pt x="48722" y="46833"/>
                  </a:cubicBezTo>
                  <a:cubicBezTo>
                    <a:pt x="48010" y="46833"/>
                    <a:pt x="47286" y="46682"/>
                    <a:pt x="46589" y="46554"/>
                  </a:cubicBezTo>
                  <a:cubicBezTo>
                    <a:pt x="46567" y="46548"/>
                    <a:pt x="46544" y="46545"/>
                    <a:pt x="46522" y="46545"/>
                  </a:cubicBezTo>
                  <a:cubicBezTo>
                    <a:pt x="46384" y="46545"/>
                    <a:pt x="46242" y="46648"/>
                    <a:pt x="46254" y="46791"/>
                  </a:cubicBezTo>
                  <a:cubicBezTo>
                    <a:pt x="46478" y="49093"/>
                    <a:pt x="45766" y="51115"/>
                    <a:pt x="44316" y="52901"/>
                  </a:cubicBezTo>
                  <a:cubicBezTo>
                    <a:pt x="43102" y="53417"/>
                    <a:pt x="41763" y="53640"/>
                    <a:pt x="40312" y="53668"/>
                  </a:cubicBezTo>
                  <a:cubicBezTo>
                    <a:pt x="39413" y="53672"/>
                    <a:pt x="38514" y="53673"/>
                    <a:pt x="37616" y="53673"/>
                  </a:cubicBezTo>
                  <a:cubicBezTo>
                    <a:pt x="34921" y="53673"/>
                    <a:pt x="32233" y="53658"/>
                    <a:pt x="29544" y="53626"/>
                  </a:cubicBezTo>
                  <a:cubicBezTo>
                    <a:pt x="22796" y="53566"/>
                    <a:pt x="16048" y="53464"/>
                    <a:pt x="9281" y="53464"/>
                  </a:cubicBezTo>
                  <a:cubicBezTo>
                    <a:pt x="8202" y="53464"/>
                    <a:pt x="7121" y="53467"/>
                    <a:pt x="6041" y="53473"/>
                  </a:cubicBezTo>
                  <a:cubicBezTo>
                    <a:pt x="6096" y="52999"/>
                    <a:pt x="6027" y="52496"/>
                    <a:pt x="6013" y="52036"/>
                  </a:cubicBezTo>
                  <a:cubicBezTo>
                    <a:pt x="5957" y="50976"/>
                    <a:pt x="5943" y="49930"/>
                    <a:pt x="5957" y="48870"/>
                  </a:cubicBezTo>
                  <a:cubicBezTo>
                    <a:pt x="5957" y="48842"/>
                    <a:pt x="5971" y="48814"/>
                    <a:pt x="5971" y="48772"/>
                  </a:cubicBezTo>
                  <a:lnTo>
                    <a:pt x="5971" y="48465"/>
                  </a:lnTo>
                  <a:lnTo>
                    <a:pt x="5971" y="48423"/>
                  </a:lnTo>
                  <a:lnTo>
                    <a:pt x="5971" y="48409"/>
                  </a:lnTo>
                  <a:cubicBezTo>
                    <a:pt x="5957" y="42593"/>
                    <a:pt x="5762" y="36776"/>
                    <a:pt x="5594" y="30960"/>
                  </a:cubicBezTo>
                  <a:cubicBezTo>
                    <a:pt x="5385" y="24502"/>
                    <a:pt x="5455" y="18043"/>
                    <a:pt x="5134" y="11585"/>
                  </a:cubicBezTo>
                  <a:cubicBezTo>
                    <a:pt x="4966" y="7875"/>
                    <a:pt x="4576" y="4178"/>
                    <a:pt x="3851" y="538"/>
                  </a:cubicBezTo>
                  <a:cubicBezTo>
                    <a:pt x="4272" y="532"/>
                    <a:pt x="4692" y="529"/>
                    <a:pt x="5113" y="529"/>
                  </a:cubicBezTo>
                  <a:close/>
                  <a:moveTo>
                    <a:pt x="3530" y="1821"/>
                  </a:moveTo>
                  <a:lnTo>
                    <a:pt x="3530" y="1821"/>
                  </a:lnTo>
                  <a:cubicBezTo>
                    <a:pt x="4674" y="8098"/>
                    <a:pt x="4715" y="14500"/>
                    <a:pt x="4813" y="20875"/>
                  </a:cubicBezTo>
                  <a:cubicBezTo>
                    <a:pt x="4897" y="26719"/>
                    <a:pt x="5120" y="32564"/>
                    <a:pt x="5273" y="38408"/>
                  </a:cubicBezTo>
                  <a:cubicBezTo>
                    <a:pt x="5371" y="41770"/>
                    <a:pt x="5441" y="45132"/>
                    <a:pt x="5441" y="48507"/>
                  </a:cubicBezTo>
                  <a:cubicBezTo>
                    <a:pt x="5385" y="49609"/>
                    <a:pt x="5399" y="50725"/>
                    <a:pt x="5455" y="51827"/>
                  </a:cubicBezTo>
                  <a:cubicBezTo>
                    <a:pt x="5483" y="52399"/>
                    <a:pt x="5622" y="53124"/>
                    <a:pt x="5455" y="53682"/>
                  </a:cubicBezTo>
                  <a:cubicBezTo>
                    <a:pt x="5399" y="53835"/>
                    <a:pt x="5538" y="54017"/>
                    <a:pt x="5692" y="54017"/>
                  </a:cubicBezTo>
                  <a:cubicBezTo>
                    <a:pt x="6800" y="54010"/>
                    <a:pt x="7907" y="54008"/>
                    <a:pt x="9015" y="54008"/>
                  </a:cubicBezTo>
                  <a:cubicBezTo>
                    <a:pt x="15188" y="54008"/>
                    <a:pt x="21360" y="54095"/>
                    <a:pt x="27521" y="54142"/>
                  </a:cubicBezTo>
                  <a:cubicBezTo>
                    <a:pt x="30552" y="54177"/>
                    <a:pt x="33582" y="54202"/>
                    <a:pt x="36612" y="54202"/>
                  </a:cubicBezTo>
                  <a:cubicBezTo>
                    <a:pt x="37264" y="54202"/>
                    <a:pt x="37916" y="54201"/>
                    <a:pt x="38569" y="54198"/>
                  </a:cubicBezTo>
                  <a:cubicBezTo>
                    <a:pt x="38695" y="54198"/>
                    <a:pt x="38821" y="54198"/>
                    <a:pt x="38947" y="54198"/>
                  </a:cubicBezTo>
                  <a:cubicBezTo>
                    <a:pt x="41431" y="54198"/>
                    <a:pt x="43921" y="54160"/>
                    <a:pt x="46031" y="52594"/>
                  </a:cubicBezTo>
                  <a:cubicBezTo>
                    <a:pt x="47091" y="51813"/>
                    <a:pt x="48054" y="50850"/>
                    <a:pt x="48988" y="49888"/>
                  </a:cubicBezTo>
                  <a:lnTo>
                    <a:pt x="48988" y="49888"/>
                  </a:lnTo>
                  <a:cubicBezTo>
                    <a:pt x="48933" y="50446"/>
                    <a:pt x="48974" y="50976"/>
                    <a:pt x="49030" y="51604"/>
                  </a:cubicBezTo>
                  <a:cubicBezTo>
                    <a:pt x="49058" y="52176"/>
                    <a:pt x="49058" y="52720"/>
                    <a:pt x="49170" y="53291"/>
                  </a:cubicBezTo>
                  <a:cubicBezTo>
                    <a:pt x="49253" y="53570"/>
                    <a:pt x="49393" y="53989"/>
                    <a:pt x="49156" y="54240"/>
                  </a:cubicBezTo>
                  <a:cubicBezTo>
                    <a:pt x="48974" y="54407"/>
                    <a:pt x="48389" y="54366"/>
                    <a:pt x="48151" y="54379"/>
                  </a:cubicBezTo>
                  <a:cubicBezTo>
                    <a:pt x="44692" y="54603"/>
                    <a:pt x="41275" y="54937"/>
                    <a:pt x="37815" y="55342"/>
                  </a:cubicBezTo>
                  <a:cubicBezTo>
                    <a:pt x="34967" y="55673"/>
                    <a:pt x="32156" y="55805"/>
                    <a:pt x="29322" y="55805"/>
                  </a:cubicBezTo>
                  <a:cubicBezTo>
                    <a:pt x="28339" y="55805"/>
                    <a:pt x="27354" y="55789"/>
                    <a:pt x="26364" y="55760"/>
                  </a:cubicBezTo>
                  <a:cubicBezTo>
                    <a:pt x="22570" y="55635"/>
                    <a:pt x="18790" y="55593"/>
                    <a:pt x="15009" y="55495"/>
                  </a:cubicBezTo>
                  <a:cubicBezTo>
                    <a:pt x="10671" y="55356"/>
                    <a:pt x="6347" y="55105"/>
                    <a:pt x="2037" y="54477"/>
                  </a:cubicBezTo>
                  <a:cubicBezTo>
                    <a:pt x="3056" y="51659"/>
                    <a:pt x="3321" y="48716"/>
                    <a:pt x="3572" y="45745"/>
                  </a:cubicBezTo>
                  <a:cubicBezTo>
                    <a:pt x="3851" y="42160"/>
                    <a:pt x="4171" y="38576"/>
                    <a:pt x="4339" y="34977"/>
                  </a:cubicBezTo>
                  <a:cubicBezTo>
                    <a:pt x="4688" y="27877"/>
                    <a:pt x="4618" y="20777"/>
                    <a:pt x="4283" y="13677"/>
                  </a:cubicBezTo>
                  <a:cubicBezTo>
                    <a:pt x="4116" y="9716"/>
                    <a:pt x="3837" y="5769"/>
                    <a:pt x="3530" y="1821"/>
                  </a:cubicBezTo>
                  <a:close/>
                  <a:moveTo>
                    <a:pt x="4756" y="1"/>
                  </a:moveTo>
                  <a:cubicBezTo>
                    <a:pt x="4343" y="1"/>
                    <a:pt x="3929" y="3"/>
                    <a:pt x="3516" y="8"/>
                  </a:cubicBezTo>
                  <a:cubicBezTo>
                    <a:pt x="3488" y="8"/>
                    <a:pt x="3446" y="36"/>
                    <a:pt x="3418" y="36"/>
                  </a:cubicBezTo>
                  <a:cubicBezTo>
                    <a:pt x="3293" y="36"/>
                    <a:pt x="3153" y="36"/>
                    <a:pt x="3028" y="64"/>
                  </a:cubicBezTo>
                  <a:cubicBezTo>
                    <a:pt x="2930" y="78"/>
                    <a:pt x="2846" y="189"/>
                    <a:pt x="2846" y="287"/>
                  </a:cubicBezTo>
                  <a:cubicBezTo>
                    <a:pt x="2818" y="329"/>
                    <a:pt x="2804" y="356"/>
                    <a:pt x="2804" y="412"/>
                  </a:cubicBezTo>
                  <a:cubicBezTo>
                    <a:pt x="2023" y="7122"/>
                    <a:pt x="3097" y="13915"/>
                    <a:pt x="2860" y="20652"/>
                  </a:cubicBezTo>
                  <a:cubicBezTo>
                    <a:pt x="2609" y="27417"/>
                    <a:pt x="1633" y="34140"/>
                    <a:pt x="893" y="40863"/>
                  </a:cubicBezTo>
                  <a:cubicBezTo>
                    <a:pt x="475" y="44685"/>
                    <a:pt x="126" y="48507"/>
                    <a:pt x="1" y="52343"/>
                  </a:cubicBezTo>
                  <a:cubicBezTo>
                    <a:pt x="1" y="52496"/>
                    <a:pt x="126" y="52580"/>
                    <a:pt x="266" y="52594"/>
                  </a:cubicBezTo>
                  <a:cubicBezTo>
                    <a:pt x="852" y="52650"/>
                    <a:pt x="1424" y="52720"/>
                    <a:pt x="2023" y="52775"/>
                  </a:cubicBezTo>
                  <a:lnTo>
                    <a:pt x="2051" y="52775"/>
                  </a:lnTo>
                  <a:cubicBezTo>
                    <a:pt x="1898" y="53389"/>
                    <a:pt x="1703" y="53989"/>
                    <a:pt x="1479" y="54589"/>
                  </a:cubicBezTo>
                  <a:cubicBezTo>
                    <a:pt x="1424" y="54714"/>
                    <a:pt x="1535" y="54882"/>
                    <a:pt x="1661" y="54896"/>
                  </a:cubicBezTo>
                  <a:cubicBezTo>
                    <a:pt x="9625" y="56081"/>
                    <a:pt x="17702" y="55984"/>
                    <a:pt x="25750" y="56207"/>
                  </a:cubicBezTo>
                  <a:cubicBezTo>
                    <a:pt x="27396" y="56251"/>
                    <a:pt x="29042" y="56339"/>
                    <a:pt x="30682" y="56339"/>
                  </a:cubicBezTo>
                  <a:cubicBezTo>
                    <a:pt x="31112" y="56339"/>
                    <a:pt x="31542" y="56333"/>
                    <a:pt x="31971" y="56318"/>
                  </a:cubicBezTo>
                  <a:cubicBezTo>
                    <a:pt x="33952" y="56249"/>
                    <a:pt x="35905" y="56039"/>
                    <a:pt x="37857" y="55802"/>
                  </a:cubicBezTo>
                  <a:cubicBezTo>
                    <a:pt x="39880" y="55579"/>
                    <a:pt x="41875" y="55314"/>
                    <a:pt x="43897" y="55133"/>
                  </a:cubicBezTo>
                  <a:cubicBezTo>
                    <a:pt x="45459" y="54993"/>
                    <a:pt x="47035" y="54993"/>
                    <a:pt x="48598" y="54826"/>
                  </a:cubicBezTo>
                  <a:cubicBezTo>
                    <a:pt x="48974" y="54798"/>
                    <a:pt x="49504" y="54784"/>
                    <a:pt x="49728" y="54435"/>
                  </a:cubicBezTo>
                  <a:cubicBezTo>
                    <a:pt x="50007" y="54031"/>
                    <a:pt x="49755" y="53347"/>
                    <a:pt x="49686" y="52915"/>
                  </a:cubicBezTo>
                  <a:cubicBezTo>
                    <a:pt x="49504" y="51729"/>
                    <a:pt x="49407" y="50404"/>
                    <a:pt x="49672" y="49218"/>
                  </a:cubicBezTo>
                  <a:cubicBezTo>
                    <a:pt x="49783" y="49093"/>
                    <a:pt x="49895" y="48995"/>
                    <a:pt x="50007" y="48870"/>
                  </a:cubicBezTo>
                  <a:cubicBezTo>
                    <a:pt x="50620" y="48242"/>
                    <a:pt x="51220" y="47614"/>
                    <a:pt x="51834" y="46973"/>
                  </a:cubicBezTo>
                  <a:cubicBezTo>
                    <a:pt x="52099" y="46694"/>
                    <a:pt x="52545" y="46359"/>
                    <a:pt x="52727" y="46024"/>
                  </a:cubicBezTo>
                  <a:cubicBezTo>
                    <a:pt x="52880" y="45676"/>
                    <a:pt x="52727" y="45090"/>
                    <a:pt x="52713" y="44671"/>
                  </a:cubicBezTo>
                  <a:cubicBezTo>
                    <a:pt x="52657" y="43723"/>
                    <a:pt x="52601" y="42802"/>
                    <a:pt x="52573" y="41854"/>
                  </a:cubicBezTo>
                  <a:cubicBezTo>
                    <a:pt x="52503" y="40082"/>
                    <a:pt x="52448" y="38297"/>
                    <a:pt x="52434" y="36525"/>
                  </a:cubicBezTo>
                  <a:cubicBezTo>
                    <a:pt x="52378" y="32913"/>
                    <a:pt x="52392" y="29328"/>
                    <a:pt x="52169" y="25715"/>
                  </a:cubicBezTo>
                  <a:cubicBezTo>
                    <a:pt x="51611" y="17374"/>
                    <a:pt x="51959" y="8977"/>
                    <a:pt x="52029" y="621"/>
                  </a:cubicBezTo>
                  <a:cubicBezTo>
                    <a:pt x="52029" y="482"/>
                    <a:pt x="51904" y="356"/>
                    <a:pt x="51764" y="356"/>
                  </a:cubicBezTo>
                  <a:cubicBezTo>
                    <a:pt x="45487" y="705"/>
                    <a:pt x="39210" y="1082"/>
                    <a:pt x="32933" y="1431"/>
                  </a:cubicBezTo>
                  <a:cubicBezTo>
                    <a:pt x="30813" y="1544"/>
                    <a:pt x="28686" y="1701"/>
                    <a:pt x="26561" y="1701"/>
                  </a:cubicBezTo>
                  <a:cubicBezTo>
                    <a:pt x="25541" y="1701"/>
                    <a:pt x="24522" y="1665"/>
                    <a:pt x="23504" y="1570"/>
                  </a:cubicBezTo>
                  <a:cubicBezTo>
                    <a:pt x="20394" y="1291"/>
                    <a:pt x="17311" y="733"/>
                    <a:pt x="14214" y="426"/>
                  </a:cubicBezTo>
                  <a:cubicBezTo>
                    <a:pt x="11068" y="142"/>
                    <a:pt x="7921" y="1"/>
                    <a:pt x="4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0"/>
            <p:cNvSpPr/>
            <p:nvPr/>
          </p:nvSpPr>
          <p:spPr>
            <a:xfrm>
              <a:off x="3672075" y="2325850"/>
              <a:ext cx="423700" cy="71450"/>
            </a:xfrm>
            <a:custGeom>
              <a:avLst/>
              <a:gdLst/>
              <a:ahLst/>
              <a:cxnLst/>
              <a:rect l="l" t="t" r="r" b="b"/>
              <a:pathLst>
                <a:path w="16948" h="2858" extrusionOk="0">
                  <a:moveTo>
                    <a:pt x="15734" y="0"/>
                  </a:moveTo>
                  <a:cubicBezTo>
                    <a:pt x="15224" y="0"/>
                    <a:pt x="14563" y="196"/>
                    <a:pt x="14033" y="378"/>
                  </a:cubicBezTo>
                  <a:cubicBezTo>
                    <a:pt x="13517" y="378"/>
                    <a:pt x="12986" y="392"/>
                    <a:pt x="12470" y="406"/>
                  </a:cubicBezTo>
                  <a:cubicBezTo>
                    <a:pt x="11229" y="448"/>
                    <a:pt x="9988" y="490"/>
                    <a:pt x="8746" y="545"/>
                  </a:cubicBezTo>
                  <a:cubicBezTo>
                    <a:pt x="6263" y="671"/>
                    <a:pt x="3794" y="866"/>
                    <a:pt x="1312" y="1103"/>
                  </a:cubicBezTo>
                  <a:cubicBezTo>
                    <a:pt x="1158" y="1131"/>
                    <a:pt x="1033" y="1187"/>
                    <a:pt x="949" y="1285"/>
                  </a:cubicBezTo>
                  <a:cubicBezTo>
                    <a:pt x="851" y="1285"/>
                    <a:pt x="754" y="1257"/>
                    <a:pt x="670" y="1257"/>
                  </a:cubicBezTo>
                  <a:cubicBezTo>
                    <a:pt x="657" y="1256"/>
                    <a:pt x="644" y="1255"/>
                    <a:pt x="631" y="1255"/>
                  </a:cubicBezTo>
                  <a:cubicBezTo>
                    <a:pt x="1" y="1255"/>
                    <a:pt x="13" y="2262"/>
                    <a:pt x="670" y="2303"/>
                  </a:cubicBezTo>
                  <a:cubicBezTo>
                    <a:pt x="4366" y="2638"/>
                    <a:pt x="8077" y="2707"/>
                    <a:pt x="11787" y="2763"/>
                  </a:cubicBezTo>
                  <a:cubicBezTo>
                    <a:pt x="12399" y="2770"/>
                    <a:pt x="13180" y="2858"/>
                    <a:pt x="13949" y="2858"/>
                  </a:cubicBezTo>
                  <a:cubicBezTo>
                    <a:pt x="14775" y="2858"/>
                    <a:pt x="15589" y="2756"/>
                    <a:pt x="16167" y="2345"/>
                  </a:cubicBezTo>
                  <a:cubicBezTo>
                    <a:pt x="16781" y="1898"/>
                    <a:pt x="16948" y="992"/>
                    <a:pt x="16515" y="434"/>
                  </a:cubicBezTo>
                  <a:cubicBezTo>
                    <a:pt x="16425" y="114"/>
                    <a:pt x="16123" y="0"/>
                    <a:pt x="15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0"/>
            <p:cNvSpPr/>
            <p:nvPr/>
          </p:nvSpPr>
          <p:spPr>
            <a:xfrm>
              <a:off x="3640000" y="2168600"/>
              <a:ext cx="444625" cy="196325"/>
            </a:xfrm>
            <a:custGeom>
              <a:avLst/>
              <a:gdLst/>
              <a:ahLst/>
              <a:cxnLst/>
              <a:rect l="l" t="t" r="r" b="b"/>
              <a:pathLst>
                <a:path w="17785" h="7853" extrusionOk="0">
                  <a:moveTo>
                    <a:pt x="2957" y="2073"/>
                  </a:moveTo>
                  <a:cubicBezTo>
                    <a:pt x="2970" y="2073"/>
                    <a:pt x="2980" y="2091"/>
                    <a:pt x="2943" y="2121"/>
                  </a:cubicBezTo>
                  <a:cubicBezTo>
                    <a:pt x="2930" y="2088"/>
                    <a:pt x="2945" y="2073"/>
                    <a:pt x="2957" y="2073"/>
                  </a:cubicBezTo>
                  <a:close/>
                  <a:moveTo>
                    <a:pt x="9136" y="1"/>
                  </a:moveTo>
                  <a:cubicBezTo>
                    <a:pt x="8941" y="1"/>
                    <a:pt x="8788" y="56"/>
                    <a:pt x="8648" y="154"/>
                  </a:cubicBezTo>
                  <a:lnTo>
                    <a:pt x="6347" y="112"/>
                  </a:lnTo>
                  <a:cubicBezTo>
                    <a:pt x="6246" y="95"/>
                    <a:pt x="6157" y="87"/>
                    <a:pt x="6074" y="87"/>
                  </a:cubicBezTo>
                  <a:cubicBezTo>
                    <a:pt x="5824" y="87"/>
                    <a:pt x="5628" y="157"/>
                    <a:pt x="5314" y="252"/>
                  </a:cubicBezTo>
                  <a:cubicBezTo>
                    <a:pt x="5300" y="254"/>
                    <a:pt x="5285" y="256"/>
                    <a:pt x="5268" y="256"/>
                  </a:cubicBezTo>
                  <a:cubicBezTo>
                    <a:pt x="5161" y="256"/>
                    <a:pt x="5015" y="202"/>
                    <a:pt x="4912" y="202"/>
                  </a:cubicBezTo>
                  <a:cubicBezTo>
                    <a:pt x="4877" y="202"/>
                    <a:pt x="4848" y="208"/>
                    <a:pt x="4826" y="224"/>
                  </a:cubicBezTo>
                  <a:cubicBezTo>
                    <a:pt x="4731" y="230"/>
                    <a:pt x="4635" y="232"/>
                    <a:pt x="4536" y="232"/>
                  </a:cubicBezTo>
                  <a:cubicBezTo>
                    <a:pt x="4361" y="232"/>
                    <a:pt x="4183" y="226"/>
                    <a:pt x="4006" y="226"/>
                  </a:cubicBezTo>
                  <a:cubicBezTo>
                    <a:pt x="3844" y="226"/>
                    <a:pt x="3684" y="231"/>
                    <a:pt x="3529" y="252"/>
                  </a:cubicBezTo>
                  <a:cubicBezTo>
                    <a:pt x="2925" y="336"/>
                    <a:pt x="2288" y="462"/>
                    <a:pt x="1656" y="462"/>
                  </a:cubicBezTo>
                  <a:cubicBezTo>
                    <a:pt x="1457" y="462"/>
                    <a:pt x="1258" y="449"/>
                    <a:pt x="1060" y="419"/>
                  </a:cubicBezTo>
                  <a:cubicBezTo>
                    <a:pt x="988" y="406"/>
                    <a:pt x="917" y="400"/>
                    <a:pt x="847" y="400"/>
                  </a:cubicBezTo>
                  <a:cubicBezTo>
                    <a:pt x="607" y="400"/>
                    <a:pt x="389" y="482"/>
                    <a:pt x="237" y="698"/>
                  </a:cubicBezTo>
                  <a:cubicBezTo>
                    <a:pt x="70" y="949"/>
                    <a:pt x="0" y="1312"/>
                    <a:pt x="167" y="1577"/>
                  </a:cubicBezTo>
                  <a:cubicBezTo>
                    <a:pt x="293" y="1772"/>
                    <a:pt x="391" y="1953"/>
                    <a:pt x="460" y="2163"/>
                  </a:cubicBezTo>
                  <a:cubicBezTo>
                    <a:pt x="488" y="2372"/>
                    <a:pt x="530" y="2567"/>
                    <a:pt x="628" y="2776"/>
                  </a:cubicBezTo>
                  <a:cubicBezTo>
                    <a:pt x="642" y="2846"/>
                    <a:pt x="670" y="2902"/>
                    <a:pt x="697" y="2972"/>
                  </a:cubicBezTo>
                  <a:lnTo>
                    <a:pt x="697" y="2986"/>
                  </a:lnTo>
                  <a:cubicBezTo>
                    <a:pt x="879" y="4380"/>
                    <a:pt x="935" y="5789"/>
                    <a:pt x="865" y="7184"/>
                  </a:cubicBezTo>
                  <a:cubicBezTo>
                    <a:pt x="851" y="7603"/>
                    <a:pt x="1130" y="7798"/>
                    <a:pt x="1534" y="7798"/>
                  </a:cubicBezTo>
                  <a:cubicBezTo>
                    <a:pt x="1596" y="7798"/>
                    <a:pt x="1714" y="7842"/>
                    <a:pt x="1768" y="7842"/>
                  </a:cubicBezTo>
                  <a:cubicBezTo>
                    <a:pt x="1775" y="7842"/>
                    <a:pt x="1781" y="7841"/>
                    <a:pt x="1785" y="7840"/>
                  </a:cubicBezTo>
                  <a:cubicBezTo>
                    <a:pt x="1818" y="7849"/>
                    <a:pt x="1871" y="7852"/>
                    <a:pt x="1930" y="7852"/>
                  </a:cubicBezTo>
                  <a:cubicBezTo>
                    <a:pt x="2047" y="7852"/>
                    <a:pt x="2190" y="7840"/>
                    <a:pt x="2246" y="7840"/>
                  </a:cubicBezTo>
                  <a:cubicBezTo>
                    <a:pt x="3551" y="7729"/>
                    <a:pt x="4826" y="7696"/>
                    <a:pt x="6106" y="7696"/>
                  </a:cubicBezTo>
                  <a:cubicBezTo>
                    <a:pt x="7247" y="7696"/>
                    <a:pt x="8392" y="7722"/>
                    <a:pt x="9569" y="7742"/>
                  </a:cubicBezTo>
                  <a:cubicBezTo>
                    <a:pt x="10100" y="7754"/>
                    <a:pt x="10626" y="7769"/>
                    <a:pt x="11153" y="7769"/>
                  </a:cubicBezTo>
                  <a:cubicBezTo>
                    <a:pt x="11829" y="7769"/>
                    <a:pt x="12505" y="7745"/>
                    <a:pt x="13195" y="7658"/>
                  </a:cubicBezTo>
                  <a:cubicBezTo>
                    <a:pt x="14409" y="7505"/>
                    <a:pt x="15636" y="7324"/>
                    <a:pt x="16850" y="7156"/>
                  </a:cubicBezTo>
                  <a:cubicBezTo>
                    <a:pt x="17533" y="7086"/>
                    <a:pt x="17785" y="5998"/>
                    <a:pt x="17003" y="5984"/>
                  </a:cubicBezTo>
                  <a:cubicBezTo>
                    <a:pt x="16878" y="5984"/>
                    <a:pt x="16766" y="5622"/>
                    <a:pt x="16627" y="5552"/>
                  </a:cubicBezTo>
                  <a:cubicBezTo>
                    <a:pt x="16655" y="5468"/>
                    <a:pt x="16669" y="5399"/>
                    <a:pt x="16683" y="5343"/>
                  </a:cubicBezTo>
                  <a:cubicBezTo>
                    <a:pt x="16724" y="5134"/>
                    <a:pt x="16752" y="4924"/>
                    <a:pt x="16766" y="4715"/>
                  </a:cubicBezTo>
                  <a:cubicBezTo>
                    <a:pt x="16836" y="4297"/>
                    <a:pt x="16906" y="3878"/>
                    <a:pt x="16962" y="3460"/>
                  </a:cubicBezTo>
                  <a:cubicBezTo>
                    <a:pt x="17087" y="2609"/>
                    <a:pt x="17171" y="1730"/>
                    <a:pt x="17143" y="879"/>
                  </a:cubicBezTo>
                  <a:cubicBezTo>
                    <a:pt x="17117" y="511"/>
                    <a:pt x="16830" y="93"/>
                    <a:pt x="16423" y="93"/>
                  </a:cubicBezTo>
                  <a:cubicBezTo>
                    <a:pt x="16399" y="93"/>
                    <a:pt x="16373" y="95"/>
                    <a:pt x="16348" y="98"/>
                  </a:cubicBezTo>
                  <a:cubicBezTo>
                    <a:pt x="16278" y="103"/>
                    <a:pt x="16215" y="106"/>
                    <a:pt x="16154" y="106"/>
                  </a:cubicBezTo>
                  <a:cubicBezTo>
                    <a:pt x="16032" y="106"/>
                    <a:pt x="15920" y="94"/>
                    <a:pt x="15790" y="56"/>
                  </a:cubicBezTo>
                  <a:cubicBezTo>
                    <a:pt x="15723" y="37"/>
                    <a:pt x="15654" y="28"/>
                    <a:pt x="15587" y="28"/>
                  </a:cubicBezTo>
                  <a:cubicBezTo>
                    <a:pt x="15458" y="28"/>
                    <a:pt x="15333" y="62"/>
                    <a:pt x="15232" y="126"/>
                  </a:cubicBezTo>
                  <a:cubicBezTo>
                    <a:pt x="13195" y="98"/>
                    <a:pt x="11173" y="56"/>
                    <a:pt x="9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0"/>
            <p:cNvSpPr/>
            <p:nvPr/>
          </p:nvSpPr>
          <p:spPr>
            <a:xfrm>
              <a:off x="3671725" y="2342900"/>
              <a:ext cx="396625" cy="29725"/>
            </a:xfrm>
            <a:custGeom>
              <a:avLst/>
              <a:gdLst/>
              <a:ahLst/>
              <a:cxnLst/>
              <a:rect l="l" t="t" r="r" b="b"/>
              <a:pathLst>
                <a:path w="15865" h="1189" extrusionOk="0">
                  <a:moveTo>
                    <a:pt x="15664" y="1"/>
                  </a:moveTo>
                  <a:cubicBezTo>
                    <a:pt x="15655" y="1"/>
                    <a:pt x="15646" y="1"/>
                    <a:pt x="15637" y="3"/>
                  </a:cubicBezTo>
                  <a:cubicBezTo>
                    <a:pt x="12327" y="609"/>
                    <a:pt x="8971" y="634"/>
                    <a:pt x="5614" y="634"/>
                  </a:cubicBezTo>
                  <a:cubicBezTo>
                    <a:pt x="5304" y="634"/>
                    <a:pt x="4995" y="634"/>
                    <a:pt x="4686" y="634"/>
                  </a:cubicBezTo>
                  <a:cubicBezTo>
                    <a:pt x="3173" y="634"/>
                    <a:pt x="1661" y="639"/>
                    <a:pt x="154" y="700"/>
                  </a:cubicBezTo>
                  <a:cubicBezTo>
                    <a:pt x="0" y="700"/>
                    <a:pt x="0" y="965"/>
                    <a:pt x="154" y="965"/>
                  </a:cubicBezTo>
                  <a:cubicBezTo>
                    <a:pt x="5343" y="742"/>
                    <a:pt x="10587" y="1188"/>
                    <a:pt x="15707" y="254"/>
                  </a:cubicBezTo>
                  <a:cubicBezTo>
                    <a:pt x="15865" y="214"/>
                    <a:pt x="15811" y="1"/>
                    <a:pt x="15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0"/>
            <p:cNvSpPr/>
            <p:nvPr/>
          </p:nvSpPr>
          <p:spPr>
            <a:xfrm>
              <a:off x="3655675" y="2317400"/>
              <a:ext cx="113025" cy="50450"/>
            </a:xfrm>
            <a:custGeom>
              <a:avLst/>
              <a:gdLst/>
              <a:ahLst/>
              <a:cxnLst/>
              <a:rect l="l" t="t" r="r" b="b"/>
              <a:pathLst>
                <a:path w="4521" h="2018" extrusionOk="0">
                  <a:moveTo>
                    <a:pt x="4122" y="0"/>
                  </a:moveTo>
                  <a:cubicBezTo>
                    <a:pt x="3519" y="0"/>
                    <a:pt x="2944" y="99"/>
                    <a:pt x="2358" y="186"/>
                  </a:cubicBezTo>
                  <a:cubicBezTo>
                    <a:pt x="1981" y="242"/>
                    <a:pt x="1619" y="311"/>
                    <a:pt x="1256" y="311"/>
                  </a:cubicBezTo>
                  <a:cubicBezTo>
                    <a:pt x="1107" y="311"/>
                    <a:pt x="947" y="296"/>
                    <a:pt x="787" y="296"/>
                  </a:cubicBezTo>
                  <a:cubicBezTo>
                    <a:pt x="647" y="296"/>
                    <a:pt x="508" y="308"/>
                    <a:pt x="377" y="353"/>
                  </a:cubicBezTo>
                  <a:cubicBezTo>
                    <a:pt x="1" y="465"/>
                    <a:pt x="15" y="1079"/>
                    <a:pt x="84" y="1413"/>
                  </a:cubicBezTo>
                  <a:cubicBezTo>
                    <a:pt x="155" y="1730"/>
                    <a:pt x="433" y="2018"/>
                    <a:pt x="768" y="2018"/>
                  </a:cubicBezTo>
                  <a:cubicBezTo>
                    <a:pt x="832" y="2018"/>
                    <a:pt x="897" y="2007"/>
                    <a:pt x="963" y="1985"/>
                  </a:cubicBezTo>
                  <a:cubicBezTo>
                    <a:pt x="1076" y="1935"/>
                    <a:pt x="1043" y="1740"/>
                    <a:pt x="914" y="1740"/>
                  </a:cubicBezTo>
                  <a:cubicBezTo>
                    <a:pt x="899" y="1740"/>
                    <a:pt x="883" y="1742"/>
                    <a:pt x="866" y="1748"/>
                  </a:cubicBezTo>
                  <a:cubicBezTo>
                    <a:pt x="823" y="1762"/>
                    <a:pt x="782" y="1769"/>
                    <a:pt x="743" y="1769"/>
                  </a:cubicBezTo>
                  <a:cubicBezTo>
                    <a:pt x="516" y="1769"/>
                    <a:pt x="359" y="1544"/>
                    <a:pt x="336" y="1330"/>
                  </a:cubicBezTo>
                  <a:cubicBezTo>
                    <a:pt x="294" y="1148"/>
                    <a:pt x="280" y="730"/>
                    <a:pt x="447" y="604"/>
                  </a:cubicBezTo>
                  <a:cubicBezTo>
                    <a:pt x="507" y="569"/>
                    <a:pt x="603" y="558"/>
                    <a:pt x="707" y="558"/>
                  </a:cubicBezTo>
                  <a:cubicBezTo>
                    <a:pt x="845" y="558"/>
                    <a:pt x="999" y="576"/>
                    <a:pt x="1103" y="576"/>
                  </a:cubicBezTo>
                  <a:cubicBezTo>
                    <a:pt x="1326" y="576"/>
                    <a:pt x="1535" y="576"/>
                    <a:pt x="1744" y="535"/>
                  </a:cubicBezTo>
                  <a:cubicBezTo>
                    <a:pt x="2559" y="456"/>
                    <a:pt x="3349" y="253"/>
                    <a:pt x="4183" y="253"/>
                  </a:cubicBezTo>
                  <a:cubicBezTo>
                    <a:pt x="4235" y="253"/>
                    <a:pt x="4287" y="254"/>
                    <a:pt x="4339" y="256"/>
                  </a:cubicBezTo>
                  <a:cubicBezTo>
                    <a:pt x="4520" y="256"/>
                    <a:pt x="4520" y="5"/>
                    <a:pt x="4339" y="5"/>
                  </a:cubicBezTo>
                  <a:cubicBezTo>
                    <a:pt x="4266" y="2"/>
                    <a:pt x="4194" y="0"/>
                    <a:pt x="4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0"/>
            <p:cNvSpPr/>
            <p:nvPr/>
          </p:nvSpPr>
          <p:spPr>
            <a:xfrm>
              <a:off x="3787150" y="2315450"/>
              <a:ext cx="153450" cy="11150"/>
            </a:xfrm>
            <a:custGeom>
              <a:avLst/>
              <a:gdLst/>
              <a:ahLst/>
              <a:cxnLst/>
              <a:rect l="l" t="t" r="r" b="b"/>
              <a:pathLst>
                <a:path w="6138" h="446" extrusionOk="0">
                  <a:moveTo>
                    <a:pt x="4839" y="1"/>
                  </a:moveTo>
                  <a:cubicBezTo>
                    <a:pt x="3278" y="1"/>
                    <a:pt x="1721" y="68"/>
                    <a:pt x="182" y="180"/>
                  </a:cubicBezTo>
                  <a:cubicBezTo>
                    <a:pt x="5" y="194"/>
                    <a:pt x="0" y="446"/>
                    <a:pt x="168" y="446"/>
                  </a:cubicBezTo>
                  <a:cubicBezTo>
                    <a:pt x="173" y="446"/>
                    <a:pt x="177" y="446"/>
                    <a:pt x="182" y="445"/>
                  </a:cubicBezTo>
                  <a:cubicBezTo>
                    <a:pt x="1838" y="326"/>
                    <a:pt x="3473" y="258"/>
                    <a:pt x="5123" y="258"/>
                  </a:cubicBezTo>
                  <a:cubicBezTo>
                    <a:pt x="5405" y="258"/>
                    <a:pt x="5688" y="260"/>
                    <a:pt x="5970" y="264"/>
                  </a:cubicBezTo>
                  <a:cubicBezTo>
                    <a:pt x="6138" y="264"/>
                    <a:pt x="6138" y="13"/>
                    <a:pt x="5970" y="13"/>
                  </a:cubicBezTo>
                  <a:cubicBezTo>
                    <a:pt x="5593" y="5"/>
                    <a:pt x="5216" y="1"/>
                    <a:pt x="4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0"/>
            <p:cNvSpPr/>
            <p:nvPr/>
          </p:nvSpPr>
          <p:spPr>
            <a:xfrm>
              <a:off x="3957675" y="2315050"/>
              <a:ext cx="123125" cy="35025"/>
            </a:xfrm>
            <a:custGeom>
              <a:avLst/>
              <a:gdLst/>
              <a:ahLst/>
              <a:cxnLst/>
              <a:rect l="l" t="t" r="r" b="b"/>
              <a:pathLst>
                <a:path w="4925" h="1401" extrusionOk="0">
                  <a:moveTo>
                    <a:pt x="142" y="0"/>
                  </a:moveTo>
                  <a:cubicBezTo>
                    <a:pt x="0" y="0"/>
                    <a:pt x="4" y="252"/>
                    <a:pt x="154" y="252"/>
                  </a:cubicBezTo>
                  <a:cubicBezTo>
                    <a:pt x="1130" y="252"/>
                    <a:pt x="2093" y="252"/>
                    <a:pt x="3069" y="266"/>
                  </a:cubicBezTo>
                  <a:lnTo>
                    <a:pt x="3780" y="266"/>
                  </a:lnTo>
                  <a:cubicBezTo>
                    <a:pt x="3892" y="266"/>
                    <a:pt x="4012" y="255"/>
                    <a:pt x="4126" y="255"/>
                  </a:cubicBezTo>
                  <a:cubicBezTo>
                    <a:pt x="4270" y="255"/>
                    <a:pt x="4405" y="272"/>
                    <a:pt x="4506" y="350"/>
                  </a:cubicBezTo>
                  <a:cubicBezTo>
                    <a:pt x="4743" y="545"/>
                    <a:pt x="4645" y="949"/>
                    <a:pt x="4338" y="1047"/>
                  </a:cubicBezTo>
                  <a:cubicBezTo>
                    <a:pt x="4227" y="1103"/>
                    <a:pt x="4087" y="1089"/>
                    <a:pt x="3962" y="1159"/>
                  </a:cubicBezTo>
                  <a:cubicBezTo>
                    <a:pt x="3832" y="1230"/>
                    <a:pt x="3912" y="1400"/>
                    <a:pt x="4032" y="1400"/>
                  </a:cubicBezTo>
                  <a:cubicBezTo>
                    <a:pt x="4054" y="1400"/>
                    <a:pt x="4078" y="1395"/>
                    <a:pt x="4101" y="1382"/>
                  </a:cubicBezTo>
                  <a:cubicBezTo>
                    <a:pt x="4269" y="1284"/>
                    <a:pt x="4520" y="1354"/>
                    <a:pt x="4673" y="1228"/>
                  </a:cubicBezTo>
                  <a:cubicBezTo>
                    <a:pt x="4826" y="1103"/>
                    <a:pt x="4868" y="908"/>
                    <a:pt x="4882" y="740"/>
                  </a:cubicBezTo>
                  <a:cubicBezTo>
                    <a:pt x="4924" y="336"/>
                    <a:pt x="4785" y="43"/>
                    <a:pt x="4338" y="29"/>
                  </a:cubicBezTo>
                  <a:cubicBezTo>
                    <a:pt x="4078" y="13"/>
                    <a:pt x="3815" y="9"/>
                    <a:pt x="3549" y="9"/>
                  </a:cubicBezTo>
                  <a:cubicBezTo>
                    <a:pt x="3333" y="9"/>
                    <a:pt x="3116" y="11"/>
                    <a:pt x="2900" y="11"/>
                  </a:cubicBezTo>
                  <a:cubicBezTo>
                    <a:pt x="2695" y="11"/>
                    <a:pt x="2491" y="9"/>
                    <a:pt x="2288" y="1"/>
                  </a:cubicBezTo>
                  <a:lnTo>
                    <a:pt x="154" y="1"/>
                  </a:lnTo>
                  <a:cubicBezTo>
                    <a:pt x="150" y="1"/>
                    <a:pt x="14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0"/>
            <p:cNvSpPr/>
            <p:nvPr/>
          </p:nvSpPr>
          <p:spPr>
            <a:xfrm>
              <a:off x="3637900" y="2171350"/>
              <a:ext cx="144025" cy="161875"/>
            </a:xfrm>
            <a:custGeom>
              <a:avLst/>
              <a:gdLst/>
              <a:ahLst/>
              <a:cxnLst/>
              <a:rect l="l" t="t" r="r" b="b"/>
              <a:pathLst>
                <a:path w="5761" h="6475" extrusionOk="0">
                  <a:moveTo>
                    <a:pt x="5618" y="0"/>
                  </a:moveTo>
                  <a:cubicBezTo>
                    <a:pt x="5610" y="0"/>
                    <a:pt x="5602" y="1"/>
                    <a:pt x="5594" y="2"/>
                  </a:cubicBezTo>
                  <a:cubicBezTo>
                    <a:pt x="4562" y="100"/>
                    <a:pt x="3529" y="197"/>
                    <a:pt x="2497" y="239"/>
                  </a:cubicBezTo>
                  <a:cubicBezTo>
                    <a:pt x="1995" y="281"/>
                    <a:pt x="1479" y="295"/>
                    <a:pt x="949" y="295"/>
                  </a:cubicBezTo>
                  <a:cubicBezTo>
                    <a:pt x="890" y="295"/>
                    <a:pt x="829" y="293"/>
                    <a:pt x="767" y="293"/>
                  </a:cubicBezTo>
                  <a:cubicBezTo>
                    <a:pt x="519" y="293"/>
                    <a:pt x="260" y="320"/>
                    <a:pt x="126" y="588"/>
                  </a:cubicBezTo>
                  <a:cubicBezTo>
                    <a:pt x="0" y="909"/>
                    <a:pt x="196" y="1397"/>
                    <a:pt x="265" y="1704"/>
                  </a:cubicBezTo>
                  <a:cubicBezTo>
                    <a:pt x="377" y="2192"/>
                    <a:pt x="475" y="2694"/>
                    <a:pt x="572" y="3182"/>
                  </a:cubicBezTo>
                  <a:cubicBezTo>
                    <a:pt x="754" y="4229"/>
                    <a:pt x="893" y="5275"/>
                    <a:pt x="935" y="6349"/>
                  </a:cubicBezTo>
                  <a:cubicBezTo>
                    <a:pt x="956" y="6432"/>
                    <a:pt x="1029" y="6474"/>
                    <a:pt x="1097" y="6474"/>
                  </a:cubicBezTo>
                  <a:cubicBezTo>
                    <a:pt x="1165" y="6474"/>
                    <a:pt x="1228" y="6432"/>
                    <a:pt x="1228" y="6349"/>
                  </a:cubicBezTo>
                  <a:cubicBezTo>
                    <a:pt x="1158" y="4577"/>
                    <a:pt x="837" y="2862"/>
                    <a:pt x="433" y="1146"/>
                  </a:cubicBezTo>
                  <a:cubicBezTo>
                    <a:pt x="405" y="1062"/>
                    <a:pt x="349" y="853"/>
                    <a:pt x="363" y="797"/>
                  </a:cubicBezTo>
                  <a:cubicBezTo>
                    <a:pt x="405" y="630"/>
                    <a:pt x="628" y="574"/>
                    <a:pt x="781" y="574"/>
                  </a:cubicBezTo>
                  <a:cubicBezTo>
                    <a:pt x="1019" y="574"/>
                    <a:pt x="1256" y="560"/>
                    <a:pt x="1493" y="560"/>
                  </a:cubicBezTo>
                  <a:cubicBezTo>
                    <a:pt x="1953" y="532"/>
                    <a:pt x="2400" y="518"/>
                    <a:pt x="2832" y="490"/>
                  </a:cubicBezTo>
                  <a:cubicBezTo>
                    <a:pt x="3766" y="435"/>
                    <a:pt x="4687" y="351"/>
                    <a:pt x="5594" y="253"/>
                  </a:cubicBezTo>
                  <a:cubicBezTo>
                    <a:pt x="5753" y="240"/>
                    <a:pt x="5761" y="0"/>
                    <a:pt x="5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0"/>
            <p:cNvSpPr/>
            <p:nvPr/>
          </p:nvSpPr>
          <p:spPr>
            <a:xfrm>
              <a:off x="3939550" y="2164400"/>
              <a:ext cx="133225" cy="153125"/>
            </a:xfrm>
            <a:custGeom>
              <a:avLst/>
              <a:gdLst/>
              <a:ahLst/>
              <a:cxnLst/>
              <a:rect l="l" t="t" r="r" b="b"/>
              <a:pathLst>
                <a:path w="5329" h="6125" extrusionOk="0">
                  <a:moveTo>
                    <a:pt x="2004" y="0"/>
                  </a:moveTo>
                  <a:cubicBezTo>
                    <a:pt x="1376" y="0"/>
                    <a:pt x="752" y="31"/>
                    <a:pt x="139" y="85"/>
                  </a:cubicBezTo>
                  <a:cubicBezTo>
                    <a:pt x="3" y="98"/>
                    <a:pt x="0" y="350"/>
                    <a:pt x="155" y="350"/>
                  </a:cubicBezTo>
                  <a:cubicBezTo>
                    <a:pt x="159" y="350"/>
                    <a:pt x="163" y="350"/>
                    <a:pt x="167" y="350"/>
                  </a:cubicBezTo>
                  <a:cubicBezTo>
                    <a:pt x="745" y="292"/>
                    <a:pt x="1330" y="261"/>
                    <a:pt x="1912" y="261"/>
                  </a:cubicBezTo>
                  <a:cubicBezTo>
                    <a:pt x="2172" y="261"/>
                    <a:pt x="2433" y="267"/>
                    <a:pt x="2692" y="280"/>
                  </a:cubicBezTo>
                  <a:cubicBezTo>
                    <a:pt x="3110" y="294"/>
                    <a:pt x="3529" y="336"/>
                    <a:pt x="3975" y="364"/>
                  </a:cubicBezTo>
                  <a:cubicBezTo>
                    <a:pt x="4212" y="378"/>
                    <a:pt x="4463" y="406"/>
                    <a:pt x="4687" y="447"/>
                  </a:cubicBezTo>
                  <a:cubicBezTo>
                    <a:pt x="4952" y="503"/>
                    <a:pt x="4994" y="615"/>
                    <a:pt x="4980" y="866"/>
                  </a:cubicBezTo>
                  <a:cubicBezTo>
                    <a:pt x="4924" y="2582"/>
                    <a:pt x="4715" y="4311"/>
                    <a:pt x="4575" y="5999"/>
                  </a:cubicBezTo>
                  <a:cubicBezTo>
                    <a:pt x="4568" y="6083"/>
                    <a:pt x="4631" y="6125"/>
                    <a:pt x="4697" y="6125"/>
                  </a:cubicBezTo>
                  <a:cubicBezTo>
                    <a:pt x="4763" y="6125"/>
                    <a:pt x="4833" y="6083"/>
                    <a:pt x="4840" y="5999"/>
                  </a:cubicBezTo>
                  <a:cubicBezTo>
                    <a:pt x="4924" y="5023"/>
                    <a:pt x="4994" y="4018"/>
                    <a:pt x="5063" y="3056"/>
                  </a:cubicBezTo>
                  <a:lnTo>
                    <a:pt x="5175" y="1633"/>
                  </a:lnTo>
                  <a:cubicBezTo>
                    <a:pt x="5189" y="1284"/>
                    <a:pt x="5328" y="782"/>
                    <a:pt x="5175" y="475"/>
                  </a:cubicBezTo>
                  <a:cubicBezTo>
                    <a:pt x="5049" y="210"/>
                    <a:pt x="4715" y="210"/>
                    <a:pt x="4463" y="169"/>
                  </a:cubicBezTo>
                  <a:cubicBezTo>
                    <a:pt x="3989" y="99"/>
                    <a:pt x="3515" y="71"/>
                    <a:pt x="3041" y="29"/>
                  </a:cubicBezTo>
                  <a:cubicBezTo>
                    <a:pt x="2695" y="9"/>
                    <a:pt x="2349" y="0"/>
                    <a:pt x="2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0"/>
            <p:cNvSpPr/>
            <p:nvPr/>
          </p:nvSpPr>
          <p:spPr>
            <a:xfrm>
              <a:off x="3758675" y="2066150"/>
              <a:ext cx="219950" cy="292600"/>
            </a:xfrm>
            <a:custGeom>
              <a:avLst/>
              <a:gdLst/>
              <a:ahLst/>
              <a:cxnLst/>
              <a:rect l="l" t="t" r="r" b="b"/>
              <a:pathLst>
                <a:path w="8798" h="11704" extrusionOk="0">
                  <a:moveTo>
                    <a:pt x="4397" y="1"/>
                  </a:moveTo>
                  <a:cubicBezTo>
                    <a:pt x="3711" y="1"/>
                    <a:pt x="3025" y="155"/>
                    <a:pt x="2409" y="458"/>
                  </a:cubicBezTo>
                  <a:cubicBezTo>
                    <a:pt x="1711" y="807"/>
                    <a:pt x="1125" y="1406"/>
                    <a:pt x="833" y="2118"/>
                  </a:cubicBezTo>
                  <a:cubicBezTo>
                    <a:pt x="484" y="2955"/>
                    <a:pt x="735" y="3750"/>
                    <a:pt x="1084" y="4545"/>
                  </a:cubicBezTo>
                  <a:cubicBezTo>
                    <a:pt x="1279" y="4949"/>
                    <a:pt x="1474" y="5354"/>
                    <a:pt x="1432" y="5828"/>
                  </a:cubicBezTo>
                  <a:cubicBezTo>
                    <a:pt x="1404" y="6414"/>
                    <a:pt x="1181" y="7014"/>
                    <a:pt x="1014" y="7586"/>
                  </a:cubicBezTo>
                  <a:lnTo>
                    <a:pt x="93" y="11129"/>
                  </a:lnTo>
                  <a:cubicBezTo>
                    <a:pt x="0" y="11475"/>
                    <a:pt x="290" y="11703"/>
                    <a:pt x="568" y="11703"/>
                  </a:cubicBezTo>
                  <a:cubicBezTo>
                    <a:pt x="749" y="11703"/>
                    <a:pt x="925" y="11606"/>
                    <a:pt x="986" y="11380"/>
                  </a:cubicBezTo>
                  <a:lnTo>
                    <a:pt x="1767" y="8339"/>
                  </a:lnTo>
                  <a:cubicBezTo>
                    <a:pt x="1893" y="7865"/>
                    <a:pt x="2018" y="7418"/>
                    <a:pt x="2144" y="6944"/>
                  </a:cubicBezTo>
                  <a:cubicBezTo>
                    <a:pt x="2255" y="6470"/>
                    <a:pt x="2395" y="5968"/>
                    <a:pt x="2353" y="5479"/>
                  </a:cubicBezTo>
                  <a:cubicBezTo>
                    <a:pt x="2255" y="4656"/>
                    <a:pt x="1697" y="4015"/>
                    <a:pt x="1586" y="3220"/>
                  </a:cubicBezTo>
                  <a:cubicBezTo>
                    <a:pt x="1474" y="2522"/>
                    <a:pt x="1934" y="1867"/>
                    <a:pt x="2464" y="1490"/>
                  </a:cubicBezTo>
                  <a:cubicBezTo>
                    <a:pt x="3033" y="1088"/>
                    <a:pt x="3712" y="916"/>
                    <a:pt x="4390" y="916"/>
                  </a:cubicBezTo>
                  <a:cubicBezTo>
                    <a:pt x="4511" y="916"/>
                    <a:pt x="4632" y="922"/>
                    <a:pt x="4752" y="932"/>
                  </a:cubicBezTo>
                  <a:cubicBezTo>
                    <a:pt x="5143" y="960"/>
                    <a:pt x="5533" y="1072"/>
                    <a:pt x="5882" y="1225"/>
                  </a:cubicBezTo>
                  <a:cubicBezTo>
                    <a:pt x="6286" y="1420"/>
                    <a:pt x="6440" y="1895"/>
                    <a:pt x="6565" y="2285"/>
                  </a:cubicBezTo>
                  <a:cubicBezTo>
                    <a:pt x="6691" y="2690"/>
                    <a:pt x="6858" y="3122"/>
                    <a:pt x="6761" y="3527"/>
                  </a:cubicBezTo>
                  <a:cubicBezTo>
                    <a:pt x="6635" y="3931"/>
                    <a:pt x="6468" y="4405"/>
                    <a:pt x="6286" y="4782"/>
                  </a:cubicBezTo>
                  <a:cubicBezTo>
                    <a:pt x="5938" y="5549"/>
                    <a:pt x="5645" y="6191"/>
                    <a:pt x="5938" y="7014"/>
                  </a:cubicBezTo>
                  <a:cubicBezTo>
                    <a:pt x="6231" y="7851"/>
                    <a:pt x="6789" y="8548"/>
                    <a:pt x="7040" y="9399"/>
                  </a:cubicBezTo>
                  <a:cubicBezTo>
                    <a:pt x="7277" y="10208"/>
                    <a:pt x="7472" y="10975"/>
                    <a:pt x="8169" y="11519"/>
                  </a:cubicBezTo>
                  <a:cubicBezTo>
                    <a:pt x="8239" y="11574"/>
                    <a:pt x="8311" y="11599"/>
                    <a:pt x="8380" y="11599"/>
                  </a:cubicBezTo>
                  <a:cubicBezTo>
                    <a:pt x="8504" y="11599"/>
                    <a:pt x="8619" y="11519"/>
                    <a:pt x="8700" y="11394"/>
                  </a:cubicBezTo>
                  <a:cubicBezTo>
                    <a:pt x="8797" y="11184"/>
                    <a:pt x="8462" y="10766"/>
                    <a:pt x="8309" y="10487"/>
                  </a:cubicBezTo>
                  <a:cubicBezTo>
                    <a:pt x="7946" y="9859"/>
                    <a:pt x="7821" y="9511"/>
                    <a:pt x="7598" y="8883"/>
                  </a:cubicBezTo>
                  <a:cubicBezTo>
                    <a:pt x="7291" y="8102"/>
                    <a:pt x="6872" y="7279"/>
                    <a:pt x="6691" y="6456"/>
                  </a:cubicBezTo>
                  <a:cubicBezTo>
                    <a:pt x="6496" y="5619"/>
                    <a:pt x="7054" y="4866"/>
                    <a:pt x="7347" y="4140"/>
                  </a:cubicBezTo>
                  <a:cubicBezTo>
                    <a:pt x="7737" y="3192"/>
                    <a:pt x="7598" y="2285"/>
                    <a:pt x="7179" y="1379"/>
                  </a:cubicBezTo>
                  <a:cubicBezTo>
                    <a:pt x="6998" y="1016"/>
                    <a:pt x="6803" y="709"/>
                    <a:pt x="6440" y="500"/>
                  </a:cubicBezTo>
                  <a:cubicBezTo>
                    <a:pt x="6021" y="263"/>
                    <a:pt x="5547" y="123"/>
                    <a:pt x="5087" y="53"/>
                  </a:cubicBezTo>
                  <a:cubicBezTo>
                    <a:pt x="4859" y="18"/>
                    <a:pt x="4628" y="1"/>
                    <a:pt x="4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0"/>
            <p:cNvSpPr/>
            <p:nvPr/>
          </p:nvSpPr>
          <p:spPr>
            <a:xfrm>
              <a:off x="3756425" y="2061550"/>
              <a:ext cx="223625" cy="298400"/>
            </a:xfrm>
            <a:custGeom>
              <a:avLst/>
              <a:gdLst/>
              <a:ahLst/>
              <a:cxnLst/>
              <a:rect l="l" t="t" r="r" b="b"/>
              <a:pathLst>
                <a:path w="8945" h="11936" extrusionOk="0">
                  <a:moveTo>
                    <a:pt x="4633" y="0"/>
                  </a:moveTo>
                  <a:cubicBezTo>
                    <a:pt x="3740" y="0"/>
                    <a:pt x="2806" y="196"/>
                    <a:pt x="2024" y="586"/>
                  </a:cubicBezTo>
                  <a:cubicBezTo>
                    <a:pt x="1327" y="935"/>
                    <a:pt x="769" y="1842"/>
                    <a:pt x="630" y="2595"/>
                  </a:cubicBezTo>
                  <a:cubicBezTo>
                    <a:pt x="462" y="3446"/>
                    <a:pt x="727" y="4283"/>
                    <a:pt x="1132" y="5036"/>
                  </a:cubicBezTo>
                  <a:cubicBezTo>
                    <a:pt x="1271" y="5301"/>
                    <a:pt x="1467" y="5524"/>
                    <a:pt x="1480" y="5817"/>
                  </a:cubicBezTo>
                  <a:cubicBezTo>
                    <a:pt x="1494" y="6096"/>
                    <a:pt x="1397" y="6417"/>
                    <a:pt x="1341" y="6696"/>
                  </a:cubicBezTo>
                  <a:cubicBezTo>
                    <a:pt x="1215" y="7254"/>
                    <a:pt x="1062" y="7812"/>
                    <a:pt x="923" y="8369"/>
                  </a:cubicBezTo>
                  <a:cubicBezTo>
                    <a:pt x="630" y="9485"/>
                    <a:pt x="295" y="10601"/>
                    <a:pt x="44" y="11717"/>
                  </a:cubicBezTo>
                  <a:cubicBezTo>
                    <a:pt x="0" y="11856"/>
                    <a:pt x="81" y="11935"/>
                    <a:pt x="162" y="11935"/>
                  </a:cubicBezTo>
                  <a:cubicBezTo>
                    <a:pt x="211" y="11935"/>
                    <a:pt x="260" y="11906"/>
                    <a:pt x="281" y="11843"/>
                  </a:cubicBezTo>
                  <a:cubicBezTo>
                    <a:pt x="713" y="9960"/>
                    <a:pt x="1341" y="8104"/>
                    <a:pt x="1704" y="6193"/>
                  </a:cubicBezTo>
                  <a:cubicBezTo>
                    <a:pt x="1759" y="5887"/>
                    <a:pt x="1718" y="5594"/>
                    <a:pt x="1578" y="5329"/>
                  </a:cubicBezTo>
                  <a:cubicBezTo>
                    <a:pt x="1341" y="4910"/>
                    <a:pt x="1118" y="4520"/>
                    <a:pt x="978" y="4045"/>
                  </a:cubicBezTo>
                  <a:cubicBezTo>
                    <a:pt x="699" y="3097"/>
                    <a:pt x="867" y="2148"/>
                    <a:pt x="1536" y="1395"/>
                  </a:cubicBezTo>
                  <a:cubicBezTo>
                    <a:pt x="2136" y="698"/>
                    <a:pt x="3112" y="419"/>
                    <a:pt x="4019" y="335"/>
                  </a:cubicBezTo>
                  <a:cubicBezTo>
                    <a:pt x="4213" y="312"/>
                    <a:pt x="4408" y="299"/>
                    <a:pt x="4602" y="299"/>
                  </a:cubicBezTo>
                  <a:cubicBezTo>
                    <a:pt x="5355" y="299"/>
                    <a:pt x="6087" y="495"/>
                    <a:pt x="6641" y="1060"/>
                  </a:cubicBezTo>
                  <a:cubicBezTo>
                    <a:pt x="7269" y="1730"/>
                    <a:pt x="7562" y="2511"/>
                    <a:pt x="7506" y="3418"/>
                  </a:cubicBezTo>
                  <a:cubicBezTo>
                    <a:pt x="7478" y="4310"/>
                    <a:pt x="6767" y="5008"/>
                    <a:pt x="6711" y="5873"/>
                  </a:cubicBezTo>
                  <a:cubicBezTo>
                    <a:pt x="6669" y="6347"/>
                    <a:pt x="6851" y="6793"/>
                    <a:pt x="7004" y="7240"/>
                  </a:cubicBezTo>
                  <a:cubicBezTo>
                    <a:pt x="7185" y="7742"/>
                    <a:pt x="7325" y="8244"/>
                    <a:pt x="7492" y="8746"/>
                  </a:cubicBezTo>
                  <a:cubicBezTo>
                    <a:pt x="7813" y="9695"/>
                    <a:pt x="8190" y="10601"/>
                    <a:pt x="8664" y="11466"/>
                  </a:cubicBezTo>
                  <a:cubicBezTo>
                    <a:pt x="8691" y="11519"/>
                    <a:pt x="8732" y="11542"/>
                    <a:pt x="8772" y="11542"/>
                  </a:cubicBezTo>
                  <a:cubicBezTo>
                    <a:pt x="8859" y="11542"/>
                    <a:pt x="8944" y="11441"/>
                    <a:pt x="8887" y="11327"/>
                  </a:cubicBezTo>
                  <a:cubicBezTo>
                    <a:pt x="8399" y="10448"/>
                    <a:pt x="8022" y="9513"/>
                    <a:pt x="7702" y="8537"/>
                  </a:cubicBezTo>
                  <a:cubicBezTo>
                    <a:pt x="7562" y="8077"/>
                    <a:pt x="7423" y="7602"/>
                    <a:pt x="7255" y="7142"/>
                  </a:cubicBezTo>
                  <a:cubicBezTo>
                    <a:pt x="7060" y="6626"/>
                    <a:pt x="6865" y="6124"/>
                    <a:pt x="7018" y="5566"/>
                  </a:cubicBezTo>
                  <a:cubicBezTo>
                    <a:pt x="7144" y="5147"/>
                    <a:pt x="7395" y="4757"/>
                    <a:pt x="7548" y="4338"/>
                  </a:cubicBezTo>
                  <a:cubicBezTo>
                    <a:pt x="7715" y="3906"/>
                    <a:pt x="7785" y="3487"/>
                    <a:pt x="7771" y="3013"/>
                  </a:cubicBezTo>
                  <a:cubicBezTo>
                    <a:pt x="7715" y="2190"/>
                    <a:pt x="7437" y="1521"/>
                    <a:pt x="6906" y="921"/>
                  </a:cubicBezTo>
                  <a:cubicBezTo>
                    <a:pt x="6293" y="265"/>
                    <a:pt x="5526" y="14"/>
                    <a:pt x="4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0"/>
            <p:cNvSpPr/>
            <p:nvPr/>
          </p:nvSpPr>
          <p:spPr>
            <a:xfrm>
              <a:off x="3756275" y="2084350"/>
              <a:ext cx="226075" cy="278475"/>
            </a:xfrm>
            <a:custGeom>
              <a:avLst/>
              <a:gdLst/>
              <a:ahLst/>
              <a:cxnLst/>
              <a:rect l="l" t="t" r="r" b="b"/>
              <a:pathLst>
                <a:path w="9043" h="11139" extrusionOk="0">
                  <a:moveTo>
                    <a:pt x="4310" y="0"/>
                  </a:moveTo>
                  <a:cubicBezTo>
                    <a:pt x="3626" y="0"/>
                    <a:pt x="2952" y="206"/>
                    <a:pt x="2379" y="567"/>
                  </a:cubicBezTo>
                  <a:cubicBezTo>
                    <a:pt x="1751" y="971"/>
                    <a:pt x="1473" y="1752"/>
                    <a:pt x="1486" y="2478"/>
                  </a:cubicBezTo>
                  <a:cubicBezTo>
                    <a:pt x="1500" y="3343"/>
                    <a:pt x="2003" y="3942"/>
                    <a:pt x="2351" y="4682"/>
                  </a:cubicBezTo>
                  <a:cubicBezTo>
                    <a:pt x="2602" y="5226"/>
                    <a:pt x="2309" y="5853"/>
                    <a:pt x="2142" y="6356"/>
                  </a:cubicBezTo>
                  <a:cubicBezTo>
                    <a:pt x="1989" y="6913"/>
                    <a:pt x="1821" y="7471"/>
                    <a:pt x="1654" y="8029"/>
                  </a:cubicBezTo>
                  <a:cubicBezTo>
                    <a:pt x="1500" y="8587"/>
                    <a:pt x="1333" y="9145"/>
                    <a:pt x="1166" y="9717"/>
                  </a:cubicBezTo>
                  <a:cubicBezTo>
                    <a:pt x="1082" y="9996"/>
                    <a:pt x="1012" y="10261"/>
                    <a:pt x="873" y="10526"/>
                  </a:cubicBezTo>
                  <a:cubicBezTo>
                    <a:pt x="803" y="10666"/>
                    <a:pt x="747" y="10763"/>
                    <a:pt x="580" y="10819"/>
                  </a:cubicBezTo>
                  <a:cubicBezTo>
                    <a:pt x="515" y="10843"/>
                    <a:pt x="457" y="10859"/>
                    <a:pt x="408" y="10859"/>
                  </a:cubicBezTo>
                  <a:cubicBezTo>
                    <a:pt x="342" y="10859"/>
                    <a:pt x="291" y="10829"/>
                    <a:pt x="259" y="10749"/>
                  </a:cubicBezTo>
                  <a:cubicBezTo>
                    <a:pt x="248" y="10697"/>
                    <a:pt x="207" y="10674"/>
                    <a:pt x="161" y="10674"/>
                  </a:cubicBezTo>
                  <a:cubicBezTo>
                    <a:pt x="86" y="10674"/>
                    <a:pt x="1" y="10737"/>
                    <a:pt x="36" y="10833"/>
                  </a:cubicBezTo>
                  <a:cubicBezTo>
                    <a:pt x="114" y="11057"/>
                    <a:pt x="233" y="11138"/>
                    <a:pt x="411" y="11138"/>
                  </a:cubicBezTo>
                  <a:cubicBezTo>
                    <a:pt x="488" y="11138"/>
                    <a:pt x="577" y="11123"/>
                    <a:pt x="677" y="11098"/>
                  </a:cubicBezTo>
                  <a:cubicBezTo>
                    <a:pt x="1026" y="11000"/>
                    <a:pt x="1166" y="10666"/>
                    <a:pt x="1291" y="10345"/>
                  </a:cubicBezTo>
                  <a:cubicBezTo>
                    <a:pt x="1486" y="9885"/>
                    <a:pt x="1584" y="9341"/>
                    <a:pt x="1724" y="8852"/>
                  </a:cubicBezTo>
                  <a:cubicBezTo>
                    <a:pt x="1891" y="8322"/>
                    <a:pt x="2030" y="7820"/>
                    <a:pt x="2184" y="7304"/>
                  </a:cubicBezTo>
                  <a:cubicBezTo>
                    <a:pt x="2337" y="6774"/>
                    <a:pt x="2519" y="6258"/>
                    <a:pt x="2658" y="5714"/>
                  </a:cubicBezTo>
                  <a:cubicBezTo>
                    <a:pt x="2756" y="5323"/>
                    <a:pt x="2798" y="4919"/>
                    <a:pt x="2602" y="4556"/>
                  </a:cubicBezTo>
                  <a:cubicBezTo>
                    <a:pt x="2170" y="3719"/>
                    <a:pt x="1570" y="2952"/>
                    <a:pt x="1821" y="1962"/>
                  </a:cubicBezTo>
                  <a:cubicBezTo>
                    <a:pt x="1961" y="1418"/>
                    <a:pt x="2142" y="1027"/>
                    <a:pt x="2630" y="734"/>
                  </a:cubicBezTo>
                  <a:cubicBezTo>
                    <a:pt x="3049" y="497"/>
                    <a:pt x="3523" y="358"/>
                    <a:pt x="4011" y="302"/>
                  </a:cubicBezTo>
                  <a:cubicBezTo>
                    <a:pt x="4130" y="290"/>
                    <a:pt x="4250" y="283"/>
                    <a:pt x="4371" y="283"/>
                  </a:cubicBezTo>
                  <a:cubicBezTo>
                    <a:pt x="5213" y="283"/>
                    <a:pt x="6063" y="591"/>
                    <a:pt x="6466" y="1348"/>
                  </a:cubicBezTo>
                  <a:cubicBezTo>
                    <a:pt x="6745" y="1836"/>
                    <a:pt x="6885" y="2338"/>
                    <a:pt x="6745" y="2896"/>
                  </a:cubicBezTo>
                  <a:cubicBezTo>
                    <a:pt x="6633" y="3384"/>
                    <a:pt x="6368" y="3831"/>
                    <a:pt x="6089" y="4249"/>
                  </a:cubicBezTo>
                  <a:cubicBezTo>
                    <a:pt x="5587" y="5016"/>
                    <a:pt x="5880" y="6077"/>
                    <a:pt x="6159" y="6858"/>
                  </a:cubicBezTo>
                  <a:cubicBezTo>
                    <a:pt x="6508" y="7848"/>
                    <a:pt x="6926" y="8866"/>
                    <a:pt x="7415" y="9801"/>
                  </a:cubicBezTo>
                  <a:cubicBezTo>
                    <a:pt x="7597" y="10166"/>
                    <a:pt x="8052" y="11034"/>
                    <a:pt x="8532" y="11034"/>
                  </a:cubicBezTo>
                  <a:cubicBezTo>
                    <a:pt x="8675" y="11034"/>
                    <a:pt x="8821" y="10956"/>
                    <a:pt x="8963" y="10763"/>
                  </a:cubicBezTo>
                  <a:cubicBezTo>
                    <a:pt x="9042" y="10664"/>
                    <a:pt x="8945" y="10572"/>
                    <a:pt x="8848" y="10572"/>
                  </a:cubicBezTo>
                  <a:cubicBezTo>
                    <a:pt x="8808" y="10572"/>
                    <a:pt x="8768" y="10587"/>
                    <a:pt x="8740" y="10624"/>
                  </a:cubicBezTo>
                  <a:cubicBezTo>
                    <a:pt x="8673" y="10713"/>
                    <a:pt x="8601" y="10751"/>
                    <a:pt x="8527" y="10751"/>
                  </a:cubicBezTo>
                  <a:cubicBezTo>
                    <a:pt x="8196" y="10751"/>
                    <a:pt x="7821" y="10006"/>
                    <a:pt x="7708" y="9801"/>
                  </a:cubicBezTo>
                  <a:cubicBezTo>
                    <a:pt x="7470" y="9368"/>
                    <a:pt x="7275" y="8894"/>
                    <a:pt x="7080" y="8448"/>
                  </a:cubicBezTo>
                  <a:cubicBezTo>
                    <a:pt x="6731" y="7611"/>
                    <a:pt x="6313" y="6760"/>
                    <a:pt x="6145" y="5853"/>
                  </a:cubicBezTo>
                  <a:cubicBezTo>
                    <a:pt x="6034" y="5323"/>
                    <a:pt x="6034" y="4765"/>
                    <a:pt x="6327" y="4319"/>
                  </a:cubicBezTo>
                  <a:cubicBezTo>
                    <a:pt x="6578" y="3942"/>
                    <a:pt x="6801" y="3552"/>
                    <a:pt x="6940" y="3105"/>
                  </a:cubicBezTo>
                  <a:cubicBezTo>
                    <a:pt x="7191" y="2324"/>
                    <a:pt x="6982" y="1557"/>
                    <a:pt x="6508" y="902"/>
                  </a:cubicBezTo>
                  <a:cubicBezTo>
                    <a:pt x="6076" y="288"/>
                    <a:pt x="5267" y="65"/>
                    <a:pt x="4555" y="9"/>
                  </a:cubicBezTo>
                  <a:cubicBezTo>
                    <a:pt x="4473" y="3"/>
                    <a:pt x="4391" y="0"/>
                    <a:pt x="4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1" name="Google Shape;2311;p70"/>
          <p:cNvSpPr/>
          <p:nvPr/>
        </p:nvSpPr>
        <p:spPr>
          <a:xfrm rot="9718989">
            <a:off x="2910381" y="1686185"/>
            <a:ext cx="2739483" cy="3091479"/>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4" name="Google Shape;2314;p70"/>
          <p:cNvGrpSpPr/>
          <p:nvPr/>
        </p:nvGrpSpPr>
        <p:grpSpPr>
          <a:xfrm rot="8700113">
            <a:off x="5713417" y="2127566"/>
            <a:ext cx="245954" cy="222131"/>
            <a:chOff x="4947100" y="881950"/>
            <a:chExt cx="245975" cy="222150"/>
          </a:xfrm>
        </p:grpSpPr>
        <p:sp>
          <p:nvSpPr>
            <p:cNvPr id="2315" name="Google Shape;2315;p70"/>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0"/>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0"/>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8" name="Google Shape;2318;p70"/>
          <p:cNvSpPr/>
          <p:nvPr/>
        </p:nvSpPr>
        <p:spPr>
          <a:xfrm rot="2469398" flipH="1">
            <a:off x="3295213" y="1823236"/>
            <a:ext cx="235524" cy="235600"/>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0"/>
          <p:cNvSpPr/>
          <p:nvPr/>
        </p:nvSpPr>
        <p:spPr>
          <a:xfrm rot="2469582" flipH="1">
            <a:off x="5624766" y="4331285"/>
            <a:ext cx="118419" cy="11846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0"/>
          <p:cNvSpPr/>
          <p:nvPr/>
        </p:nvSpPr>
        <p:spPr>
          <a:xfrm rot="2469582" flipH="1">
            <a:off x="5777166" y="4407485"/>
            <a:ext cx="118419" cy="11846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1" name="Google Shape;2321;p70"/>
          <p:cNvGrpSpPr/>
          <p:nvPr/>
        </p:nvGrpSpPr>
        <p:grpSpPr>
          <a:xfrm>
            <a:off x="5717723" y="3992229"/>
            <a:ext cx="237322" cy="257266"/>
            <a:chOff x="5064625" y="3753500"/>
            <a:chExt cx="168075" cy="182200"/>
          </a:xfrm>
        </p:grpSpPr>
        <p:sp>
          <p:nvSpPr>
            <p:cNvPr id="2322" name="Google Shape;2322;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70"/>
          <p:cNvGrpSpPr/>
          <p:nvPr/>
        </p:nvGrpSpPr>
        <p:grpSpPr>
          <a:xfrm rot="3729113">
            <a:off x="3028892" y="1812398"/>
            <a:ext cx="237327" cy="257272"/>
            <a:chOff x="5064625" y="3753500"/>
            <a:chExt cx="168075" cy="182200"/>
          </a:xfrm>
        </p:grpSpPr>
        <p:sp>
          <p:nvSpPr>
            <p:cNvPr id="2325" name="Google Shape;2325;p70"/>
            <p:cNvSpPr/>
            <p:nvPr/>
          </p:nvSpPr>
          <p:spPr>
            <a:xfrm>
              <a:off x="5064625" y="3753500"/>
              <a:ext cx="168075" cy="182200"/>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0"/>
            <p:cNvSpPr/>
            <p:nvPr/>
          </p:nvSpPr>
          <p:spPr>
            <a:xfrm>
              <a:off x="5130850" y="3793625"/>
              <a:ext cx="43050" cy="105175"/>
            </a:xfrm>
            <a:custGeom>
              <a:avLst/>
              <a:gdLst/>
              <a:ahLst/>
              <a:cxnLst/>
              <a:rect l="l" t="t" r="r" b="b"/>
              <a:pathLst>
                <a:path w="1722" h="4207" extrusionOk="0">
                  <a:moveTo>
                    <a:pt x="1640" y="0"/>
                  </a:moveTo>
                  <a:cubicBezTo>
                    <a:pt x="1628" y="0"/>
                    <a:pt x="1621" y="4"/>
                    <a:pt x="1621" y="15"/>
                  </a:cubicBezTo>
                  <a:cubicBezTo>
                    <a:pt x="1454" y="716"/>
                    <a:pt x="1254" y="1416"/>
                    <a:pt x="954" y="2150"/>
                  </a:cubicBezTo>
                  <a:cubicBezTo>
                    <a:pt x="820" y="2517"/>
                    <a:pt x="654" y="2851"/>
                    <a:pt x="487" y="3184"/>
                  </a:cubicBezTo>
                  <a:cubicBezTo>
                    <a:pt x="320" y="3518"/>
                    <a:pt x="153" y="3818"/>
                    <a:pt x="20" y="4151"/>
                  </a:cubicBezTo>
                  <a:cubicBezTo>
                    <a:pt x="0" y="4191"/>
                    <a:pt x="38" y="4207"/>
                    <a:pt x="79" y="4207"/>
                  </a:cubicBezTo>
                  <a:cubicBezTo>
                    <a:pt x="109" y="4207"/>
                    <a:pt x="140" y="4199"/>
                    <a:pt x="153" y="4185"/>
                  </a:cubicBezTo>
                  <a:cubicBezTo>
                    <a:pt x="353" y="3885"/>
                    <a:pt x="520" y="3518"/>
                    <a:pt x="687" y="3184"/>
                  </a:cubicBezTo>
                  <a:cubicBezTo>
                    <a:pt x="854" y="2851"/>
                    <a:pt x="987" y="2517"/>
                    <a:pt x="1121" y="2183"/>
                  </a:cubicBezTo>
                  <a:cubicBezTo>
                    <a:pt x="1354" y="1483"/>
                    <a:pt x="1554" y="716"/>
                    <a:pt x="1721" y="15"/>
                  </a:cubicBezTo>
                  <a:cubicBezTo>
                    <a:pt x="1699" y="15"/>
                    <a:pt x="1662"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70"/>
          <p:cNvGrpSpPr/>
          <p:nvPr/>
        </p:nvGrpSpPr>
        <p:grpSpPr>
          <a:xfrm rot="2144360">
            <a:off x="6402742" y="771277"/>
            <a:ext cx="2917746" cy="858762"/>
            <a:chOff x="2213250" y="202025"/>
            <a:chExt cx="1985150" cy="584300"/>
          </a:xfrm>
        </p:grpSpPr>
        <p:sp>
          <p:nvSpPr>
            <p:cNvPr id="2328" name="Google Shape;2328;p70"/>
            <p:cNvSpPr/>
            <p:nvPr/>
          </p:nvSpPr>
          <p:spPr>
            <a:xfrm>
              <a:off x="2213250" y="202025"/>
              <a:ext cx="1803650" cy="387625"/>
            </a:xfrm>
            <a:custGeom>
              <a:avLst/>
              <a:gdLst/>
              <a:ahLst/>
              <a:cxnLst/>
              <a:rect l="l" t="t" r="r" b="b"/>
              <a:pathLst>
                <a:path w="72146" h="15505" fill="none" extrusionOk="0">
                  <a:moveTo>
                    <a:pt x="1" y="1444"/>
                  </a:moveTo>
                  <a:cubicBezTo>
                    <a:pt x="733" y="2720"/>
                    <a:pt x="3955" y="4248"/>
                    <a:pt x="5566" y="5001"/>
                  </a:cubicBezTo>
                  <a:cubicBezTo>
                    <a:pt x="7826" y="6068"/>
                    <a:pt x="10253" y="6633"/>
                    <a:pt x="12513" y="7658"/>
                  </a:cubicBezTo>
                  <a:cubicBezTo>
                    <a:pt x="16593" y="9541"/>
                    <a:pt x="20422" y="10943"/>
                    <a:pt x="24774" y="12052"/>
                  </a:cubicBezTo>
                  <a:cubicBezTo>
                    <a:pt x="30047" y="13433"/>
                    <a:pt x="35424" y="13831"/>
                    <a:pt x="40885" y="14354"/>
                  </a:cubicBezTo>
                  <a:cubicBezTo>
                    <a:pt x="45614" y="14814"/>
                    <a:pt x="50343" y="15505"/>
                    <a:pt x="55030" y="14354"/>
                  </a:cubicBezTo>
                  <a:cubicBezTo>
                    <a:pt x="56871" y="13914"/>
                    <a:pt x="71999" y="10274"/>
                    <a:pt x="72145"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0"/>
            <p:cNvSpPr/>
            <p:nvPr/>
          </p:nvSpPr>
          <p:spPr>
            <a:xfrm>
              <a:off x="2280200" y="302450"/>
              <a:ext cx="190975" cy="218150"/>
            </a:xfrm>
            <a:custGeom>
              <a:avLst/>
              <a:gdLst/>
              <a:ahLst/>
              <a:cxnLst/>
              <a:rect l="l" t="t" r="r" b="b"/>
              <a:pathLst>
                <a:path w="7639" h="8726" fill="none" extrusionOk="0">
                  <a:moveTo>
                    <a:pt x="357" y="1"/>
                  </a:moveTo>
                  <a:cubicBezTo>
                    <a:pt x="1" y="2846"/>
                    <a:pt x="273" y="5922"/>
                    <a:pt x="357" y="8726"/>
                  </a:cubicBezTo>
                  <a:cubicBezTo>
                    <a:pt x="3244" y="7596"/>
                    <a:pt x="4437" y="3453"/>
                    <a:pt x="7638" y="2449"/>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0"/>
            <p:cNvSpPr/>
            <p:nvPr/>
          </p:nvSpPr>
          <p:spPr>
            <a:xfrm>
              <a:off x="2534950" y="418575"/>
              <a:ext cx="145975" cy="210825"/>
            </a:xfrm>
            <a:custGeom>
              <a:avLst/>
              <a:gdLst/>
              <a:ahLst/>
              <a:cxnLst/>
              <a:rect l="l" t="t" r="r" b="b"/>
              <a:pathLst>
                <a:path w="5839" h="8433" fill="none" extrusionOk="0">
                  <a:moveTo>
                    <a:pt x="1" y="1"/>
                  </a:moveTo>
                  <a:cubicBezTo>
                    <a:pt x="628" y="1423"/>
                    <a:pt x="1068" y="3223"/>
                    <a:pt x="1340" y="4813"/>
                  </a:cubicBezTo>
                  <a:cubicBezTo>
                    <a:pt x="1507" y="5880"/>
                    <a:pt x="1423" y="7617"/>
                    <a:pt x="1968" y="8433"/>
                  </a:cubicBezTo>
                  <a:cubicBezTo>
                    <a:pt x="3683" y="6592"/>
                    <a:pt x="4311" y="3579"/>
                    <a:pt x="5838" y="2009"/>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0"/>
            <p:cNvSpPr/>
            <p:nvPr/>
          </p:nvSpPr>
          <p:spPr>
            <a:xfrm>
              <a:off x="2795975" y="507500"/>
              <a:ext cx="160100" cy="226525"/>
            </a:xfrm>
            <a:custGeom>
              <a:avLst/>
              <a:gdLst/>
              <a:ahLst/>
              <a:cxnLst/>
              <a:rect l="l" t="t" r="r" b="b"/>
              <a:pathLst>
                <a:path w="6404" h="9061" fill="none" extrusionOk="0">
                  <a:moveTo>
                    <a:pt x="1" y="1"/>
                  </a:moveTo>
                  <a:cubicBezTo>
                    <a:pt x="126" y="1256"/>
                    <a:pt x="1382" y="3474"/>
                    <a:pt x="1612" y="5190"/>
                  </a:cubicBezTo>
                  <a:cubicBezTo>
                    <a:pt x="1800" y="6466"/>
                    <a:pt x="1612" y="7763"/>
                    <a:pt x="1758" y="9061"/>
                  </a:cubicBezTo>
                  <a:cubicBezTo>
                    <a:pt x="2700" y="8789"/>
                    <a:pt x="6320" y="2072"/>
                    <a:pt x="6403" y="111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0"/>
            <p:cNvSpPr/>
            <p:nvPr/>
          </p:nvSpPr>
          <p:spPr>
            <a:xfrm>
              <a:off x="3052300" y="556675"/>
              <a:ext cx="177875" cy="223375"/>
            </a:xfrm>
            <a:custGeom>
              <a:avLst/>
              <a:gdLst/>
              <a:ahLst/>
              <a:cxnLst/>
              <a:rect l="l" t="t" r="r" b="b"/>
              <a:pathLst>
                <a:path w="7115" h="8935" fill="none" extrusionOk="0">
                  <a:moveTo>
                    <a:pt x="0" y="0"/>
                  </a:moveTo>
                  <a:cubicBezTo>
                    <a:pt x="670" y="1884"/>
                    <a:pt x="1695" y="3662"/>
                    <a:pt x="2239" y="5566"/>
                  </a:cubicBezTo>
                  <a:cubicBezTo>
                    <a:pt x="2427" y="6194"/>
                    <a:pt x="2804" y="8935"/>
                    <a:pt x="3557" y="8935"/>
                  </a:cubicBezTo>
                  <a:cubicBezTo>
                    <a:pt x="4541" y="8935"/>
                    <a:pt x="5064" y="4918"/>
                    <a:pt x="5315" y="4227"/>
                  </a:cubicBezTo>
                  <a:cubicBezTo>
                    <a:pt x="5754" y="2867"/>
                    <a:pt x="6424" y="1905"/>
                    <a:pt x="7114" y="67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0"/>
            <p:cNvSpPr/>
            <p:nvPr/>
          </p:nvSpPr>
          <p:spPr>
            <a:xfrm>
              <a:off x="3327425" y="573925"/>
              <a:ext cx="171600" cy="212400"/>
            </a:xfrm>
            <a:custGeom>
              <a:avLst/>
              <a:gdLst/>
              <a:ahLst/>
              <a:cxnLst/>
              <a:rect l="l" t="t" r="r" b="b"/>
              <a:pathLst>
                <a:path w="6864" h="8496" fill="none" extrusionOk="0">
                  <a:moveTo>
                    <a:pt x="1" y="168"/>
                  </a:moveTo>
                  <a:cubicBezTo>
                    <a:pt x="1026" y="1821"/>
                    <a:pt x="2072" y="3537"/>
                    <a:pt x="2930" y="5316"/>
                  </a:cubicBezTo>
                  <a:cubicBezTo>
                    <a:pt x="3412" y="6299"/>
                    <a:pt x="3579" y="7722"/>
                    <a:pt x="4207" y="8496"/>
                  </a:cubicBezTo>
                  <a:cubicBezTo>
                    <a:pt x="5002" y="6948"/>
                    <a:pt x="4918" y="5085"/>
                    <a:pt x="5420" y="3453"/>
                  </a:cubicBezTo>
                  <a:cubicBezTo>
                    <a:pt x="5776" y="2282"/>
                    <a:pt x="6404" y="1110"/>
                    <a:pt x="6864"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0"/>
            <p:cNvSpPr/>
            <p:nvPr/>
          </p:nvSpPr>
          <p:spPr>
            <a:xfrm>
              <a:off x="3975550" y="213000"/>
              <a:ext cx="222850" cy="206125"/>
            </a:xfrm>
            <a:custGeom>
              <a:avLst/>
              <a:gdLst/>
              <a:ahLst/>
              <a:cxnLst/>
              <a:rect l="l" t="t" r="r" b="b"/>
              <a:pathLst>
                <a:path w="8914" h="8245" fill="none" extrusionOk="0">
                  <a:moveTo>
                    <a:pt x="0" y="4750"/>
                  </a:moveTo>
                  <a:cubicBezTo>
                    <a:pt x="1130" y="5357"/>
                    <a:pt x="3683" y="5525"/>
                    <a:pt x="5252" y="6236"/>
                  </a:cubicBezTo>
                  <a:cubicBezTo>
                    <a:pt x="6424" y="6780"/>
                    <a:pt x="7449" y="7680"/>
                    <a:pt x="8600" y="8245"/>
                  </a:cubicBezTo>
                  <a:cubicBezTo>
                    <a:pt x="8914" y="7303"/>
                    <a:pt x="5252" y="607"/>
                    <a:pt x="4478"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0"/>
            <p:cNvSpPr/>
            <p:nvPr/>
          </p:nvSpPr>
          <p:spPr>
            <a:xfrm>
              <a:off x="3791950" y="381950"/>
              <a:ext cx="229125" cy="229150"/>
            </a:xfrm>
            <a:custGeom>
              <a:avLst/>
              <a:gdLst/>
              <a:ahLst/>
              <a:cxnLst/>
              <a:rect l="l" t="t" r="r" b="b"/>
              <a:pathLst>
                <a:path w="9165" h="9166" fill="none" extrusionOk="0">
                  <a:moveTo>
                    <a:pt x="0" y="3935"/>
                  </a:moveTo>
                  <a:cubicBezTo>
                    <a:pt x="1716" y="4981"/>
                    <a:pt x="3620" y="5713"/>
                    <a:pt x="5252" y="6864"/>
                  </a:cubicBezTo>
                  <a:cubicBezTo>
                    <a:pt x="5775" y="7220"/>
                    <a:pt x="7805" y="9166"/>
                    <a:pt x="8411" y="8663"/>
                  </a:cubicBezTo>
                  <a:cubicBezTo>
                    <a:pt x="9165" y="8036"/>
                    <a:pt x="7051" y="4583"/>
                    <a:pt x="6800" y="3893"/>
                  </a:cubicBezTo>
                  <a:cubicBezTo>
                    <a:pt x="6277" y="2533"/>
                    <a:pt x="6194" y="1382"/>
                    <a:pt x="5963"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0"/>
            <p:cNvSpPr/>
            <p:nvPr/>
          </p:nvSpPr>
          <p:spPr>
            <a:xfrm>
              <a:off x="3573800" y="509075"/>
              <a:ext cx="179975" cy="220775"/>
            </a:xfrm>
            <a:custGeom>
              <a:avLst/>
              <a:gdLst/>
              <a:ahLst/>
              <a:cxnLst/>
              <a:rect l="l" t="t" r="r" b="b"/>
              <a:pathLst>
                <a:path w="7199" h="8831" fill="none" extrusionOk="0">
                  <a:moveTo>
                    <a:pt x="1" y="2721"/>
                  </a:moveTo>
                  <a:cubicBezTo>
                    <a:pt x="1570" y="3871"/>
                    <a:pt x="3202" y="5064"/>
                    <a:pt x="4688" y="6382"/>
                  </a:cubicBezTo>
                  <a:cubicBezTo>
                    <a:pt x="5504" y="7094"/>
                    <a:pt x="6173" y="8349"/>
                    <a:pt x="7073" y="8830"/>
                  </a:cubicBezTo>
                  <a:cubicBezTo>
                    <a:pt x="7199" y="7135"/>
                    <a:pt x="6445" y="5399"/>
                    <a:pt x="6278" y="3725"/>
                  </a:cubicBezTo>
                  <a:cubicBezTo>
                    <a:pt x="6173" y="2511"/>
                    <a:pt x="6320" y="1193"/>
                    <a:pt x="6320"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70"/>
          <p:cNvGrpSpPr/>
          <p:nvPr/>
        </p:nvGrpSpPr>
        <p:grpSpPr>
          <a:xfrm>
            <a:off x="7772743" y="3884825"/>
            <a:ext cx="750477" cy="859522"/>
            <a:chOff x="4285225" y="592250"/>
            <a:chExt cx="987600" cy="1130950"/>
          </a:xfrm>
        </p:grpSpPr>
        <p:sp>
          <p:nvSpPr>
            <p:cNvPr id="2338" name="Google Shape;2338;p70"/>
            <p:cNvSpPr/>
            <p:nvPr/>
          </p:nvSpPr>
          <p:spPr>
            <a:xfrm>
              <a:off x="4729325" y="997650"/>
              <a:ext cx="304975" cy="454050"/>
            </a:xfrm>
            <a:custGeom>
              <a:avLst/>
              <a:gdLst/>
              <a:ahLst/>
              <a:cxnLst/>
              <a:rect l="l" t="t" r="r" b="b"/>
              <a:pathLst>
                <a:path w="12199" h="18162" fill="none" extrusionOk="0">
                  <a:moveTo>
                    <a:pt x="0" y="12575"/>
                  </a:moveTo>
                  <a:cubicBezTo>
                    <a:pt x="733" y="11383"/>
                    <a:pt x="1988" y="10336"/>
                    <a:pt x="2930" y="9311"/>
                  </a:cubicBezTo>
                  <a:cubicBezTo>
                    <a:pt x="4457" y="7721"/>
                    <a:pt x="5775" y="6152"/>
                    <a:pt x="7135" y="4457"/>
                  </a:cubicBezTo>
                  <a:cubicBezTo>
                    <a:pt x="8474" y="2783"/>
                    <a:pt x="10357" y="1611"/>
                    <a:pt x="11717" y="0"/>
                  </a:cubicBezTo>
                  <a:cubicBezTo>
                    <a:pt x="12199" y="1297"/>
                    <a:pt x="11697" y="3201"/>
                    <a:pt x="11508" y="4561"/>
                  </a:cubicBezTo>
                  <a:cubicBezTo>
                    <a:pt x="11257" y="6361"/>
                    <a:pt x="11153" y="8181"/>
                    <a:pt x="10881" y="9981"/>
                  </a:cubicBezTo>
                  <a:cubicBezTo>
                    <a:pt x="10483" y="12596"/>
                    <a:pt x="10692" y="15672"/>
                    <a:pt x="9855" y="18162"/>
                  </a:cubicBezTo>
                  <a:cubicBezTo>
                    <a:pt x="6675" y="16572"/>
                    <a:pt x="3474" y="13328"/>
                    <a:pt x="0" y="1282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0"/>
            <p:cNvSpPr/>
            <p:nvPr/>
          </p:nvSpPr>
          <p:spPr>
            <a:xfrm>
              <a:off x="5020150" y="1000775"/>
              <a:ext cx="250075" cy="36125"/>
            </a:xfrm>
            <a:custGeom>
              <a:avLst/>
              <a:gdLst/>
              <a:ahLst/>
              <a:cxnLst/>
              <a:rect l="l" t="t" r="r" b="b"/>
              <a:pathLst>
                <a:path w="10003" h="1445" fill="none" extrusionOk="0">
                  <a:moveTo>
                    <a:pt x="1" y="1"/>
                  </a:moveTo>
                  <a:cubicBezTo>
                    <a:pt x="942" y="147"/>
                    <a:pt x="9919" y="649"/>
                    <a:pt x="10002" y="1444"/>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0"/>
            <p:cNvSpPr/>
            <p:nvPr/>
          </p:nvSpPr>
          <p:spPr>
            <a:xfrm>
              <a:off x="4971500" y="1433375"/>
              <a:ext cx="245875" cy="40825"/>
            </a:xfrm>
            <a:custGeom>
              <a:avLst/>
              <a:gdLst/>
              <a:ahLst/>
              <a:cxnLst/>
              <a:rect l="l" t="t" r="r" b="b"/>
              <a:pathLst>
                <a:path w="9835" h="1633" fill="none" extrusionOk="0">
                  <a:moveTo>
                    <a:pt x="1" y="1068"/>
                  </a:moveTo>
                  <a:cubicBezTo>
                    <a:pt x="1424" y="0"/>
                    <a:pt x="4458" y="1277"/>
                    <a:pt x="6132" y="1256"/>
                  </a:cubicBezTo>
                  <a:cubicBezTo>
                    <a:pt x="7554" y="1235"/>
                    <a:pt x="8642" y="796"/>
                    <a:pt x="9835" y="163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0"/>
            <p:cNvSpPr/>
            <p:nvPr/>
          </p:nvSpPr>
          <p:spPr>
            <a:xfrm>
              <a:off x="5223125" y="1033725"/>
              <a:ext cx="49700" cy="436825"/>
            </a:xfrm>
            <a:custGeom>
              <a:avLst/>
              <a:gdLst/>
              <a:ahLst/>
              <a:cxnLst/>
              <a:rect l="l" t="t" r="r" b="b"/>
              <a:pathLst>
                <a:path w="1988" h="17473" fill="none" extrusionOk="0">
                  <a:moveTo>
                    <a:pt x="1925" y="1"/>
                  </a:moveTo>
                  <a:cubicBezTo>
                    <a:pt x="1444" y="2093"/>
                    <a:pt x="1925" y="4813"/>
                    <a:pt x="1904" y="6989"/>
                  </a:cubicBezTo>
                  <a:cubicBezTo>
                    <a:pt x="1841" y="9040"/>
                    <a:pt x="1988" y="10986"/>
                    <a:pt x="1674" y="13015"/>
                  </a:cubicBezTo>
                  <a:cubicBezTo>
                    <a:pt x="1402" y="14647"/>
                    <a:pt x="607" y="15966"/>
                    <a:pt x="230" y="17472"/>
                  </a:cubicBezTo>
                  <a:cubicBezTo>
                    <a:pt x="126" y="17409"/>
                    <a:pt x="84" y="17326"/>
                    <a:pt x="0" y="172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0"/>
            <p:cNvSpPr/>
            <p:nvPr/>
          </p:nvSpPr>
          <p:spPr>
            <a:xfrm>
              <a:off x="4637250" y="1319875"/>
              <a:ext cx="205600" cy="349450"/>
            </a:xfrm>
            <a:custGeom>
              <a:avLst/>
              <a:gdLst/>
              <a:ahLst/>
              <a:cxnLst/>
              <a:rect l="l" t="t" r="r" b="b"/>
              <a:pathLst>
                <a:path w="8224" h="13978" fill="none" extrusionOk="0">
                  <a:moveTo>
                    <a:pt x="3767" y="0"/>
                  </a:moveTo>
                  <a:cubicBezTo>
                    <a:pt x="3704" y="858"/>
                    <a:pt x="3223" y="1611"/>
                    <a:pt x="2825" y="2364"/>
                  </a:cubicBezTo>
                  <a:cubicBezTo>
                    <a:pt x="2030" y="3871"/>
                    <a:pt x="1612" y="5273"/>
                    <a:pt x="1193" y="6905"/>
                  </a:cubicBezTo>
                  <a:cubicBezTo>
                    <a:pt x="900" y="7993"/>
                    <a:pt x="649" y="9478"/>
                    <a:pt x="1" y="10420"/>
                  </a:cubicBezTo>
                  <a:cubicBezTo>
                    <a:pt x="1382" y="11466"/>
                    <a:pt x="3495" y="12031"/>
                    <a:pt x="5043" y="12784"/>
                  </a:cubicBezTo>
                  <a:cubicBezTo>
                    <a:pt x="5922" y="13224"/>
                    <a:pt x="7282" y="13977"/>
                    <a:pt x="8224" y="139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0"/>
            <p:cNvSpPr/>
            <p:nvPr/>
          </p:nvSpPr>
          <p:spPr>
            <a:xfrm>
              <a:off x="4852250" y="1456400"/>
              <a:ext cx="117725" cy="214475"/>
            </a:xfrm>
            <a:custGeom>
              <a:avLst/>
              <a:gdLst/>
              <a:ahLst/>
              <a:cxnLst/>
              <a:rect l="l" t="t" r="r" b="b"/>
              <a:pathLst>
                <a:path w="4709" h="8579" fill="none" extrusionOk="0">
                  <a:moveTo>
                    <a:pt x="4708" y="0"/>
                  </a:moveTo>
                  <a:cubicBezTo>
                    <a:pt x="3453" y="1883"/>
                    <a:pt x="2595" y="4101"/>
                    <a:pt x="1465" y="6068"/>
                  </a:cubicBezTo>
                  <a:cubicBezTo>
                    <a:pt x="1026" y="6821"/>
                    <a:pt x="649" y="8098"/>
                    <a:pt x="0" y="8579"/>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0"/>
            <p:cNvSpPr/>
            <p:nvPr/>
          </p:nvSpPr>
          <p:spPr>
            <a:xfrm>
              <a:off x="4836550" y="1675575"/>
              <a:ext cx="291400" cy="47625"/>
            </a:xfrm>
            <a:custGeom>
              <a:avLst/>
              <a:gdLst/>
              <a:ahLst/>
              <a:cxnLst/>
              <a:rect l="l" t="t" r="r" b="b"/>
              <a:pathLst>
                <a:path w="11656" h="1905" fill="none" extrusionOk="0">
                  <a:moveTo>
                    <a:pt x="1" y="0"/>
                  </a:moveTo>
                  <a:cubicBezTo>
                    <a:pt x="2470" y="544"/>
                    <a:pt x="5022" y="272"/>
                    <a:pt x="7533" y="837"/>
                  </a:cubicBezTo>
                  <a:cubicBezTo>
                    <a:pt x="8705" y="1088"/>
                    <a:pt x="10651" y="1904"/>
                    <a:pt x="11655" y="159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0"/>
            <p:cNvSpPr/>
            <p:nvPr/>
          </p:nvSpPr>
          <p:spPr>
            <a:xfrm>
              <a:off x="5124250" y="1474700"/>
              <a:ext cx="94175" cy="235425"/>
            </a:xfrm>
            <a:custGeom>
              <a:avLst/>
              <a:gdLst/>
              <a:ahLst/>
              <a:cxnLst/>
              <a:rect l="l" t="t" r="r" b="b"/>
              <a:pathLst>
                <a:path w="3767" h="9417" fill="none" extrusionOk="0">
                  <a:moveTo>
                    <a:pt x="3704" y="0"/>
                  </a:moveTo>
                  <a:cubicBezTo>
                    <a:pt x="3767" y="775"/>
                    <a:pt x="3160" y="1674"/>
                    <a:pt x="2867" y="2428"/>
                  </a:cubicBezTo>
                  <a:cubicBezTo>
                    <a:pt x="2386" y="3704"/>
                    <a:pt x="2114" y="5043"/>
                    <a:pt x="1570" y="6298"/>
                  </a:cubicBezTo>
                  <a:cubicBezTo>
                    <a:pt x="1256" y="7010"/>
                    <a:pt x="545" y="9228"/>
                    <a:pt x="1" y="94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0"/>
            <p:cNvSpPr/>
            <p:nvPr/>
          </p:nvSpPr>
          <p:spPr>
            <a:xfrm>
              <a:off x="4699500" y="1409300"/>
              <a:ext cx="127150" cy="239100"/>
            </a:xfrm>
            <a:custGeom>
              <a:avLst/>
              <a:gdLst/>
              <a:ahLst/>
              <a:cxnLst/>
              <a:rect l="l" t="t" r="r" b="b"/>
              <a:pathLst>
                <a:path w="5086" h="9564" fill="none" extrusionOk="0">
                  <a:moveTo>
                    <a:pt x="1" y="8308"/>
                  </a:moveTo>
                  <a:cubicBezTo>
                    <a:pt x="335" y="7261"/>
                    <a:pt x="1842" y="1"/>
                    <a:pt x="4290" y="2303"/>
                  </a:cubicBezTo>
                  <a:cubicBezTo>
                    <a:pt x="5085" y="3056"/>
                    <a:pt x="5001" y="5860"/>
                    <a:pt x="4729" y="6801"/>
                  </a:cubicBezTo>
                  <a:cubicBezTo>
                    <a:pt x="4457" y="7680"/>
                    <a:pt x="3997" y="8559"/>
                    <a:pt x="3558" y="9396"/>
                  </a:cubicBezTo>
                  <a:cubicBezTo>
                    <a:pt x="3683" y="9563"/>
                    <a:pt x="3704" y="9396"/>
                    <a:pt x="3788" y="941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0"/>
            <p:cNvSpPr/>
            <p:nvPr/>
          </p:nvSpPr>
          <p:spPr>
            <a:xfrm>
              <a:off x="4768025" y="1048900"/>
              <a:ext cx="84250" cy="143875"/>
            </a:xfrm>
            <a:custGeom>
              <a:avLst/>
              <a:gdLst/>
              <a:ahLst/>
              <a:cxnLst/>
              <a:rect l="l" t="t" r="r" b="b"/>
              <a:pathLst>
                <a:path w="3370" h="5755" fill="none" extrusionOk="0">
                  <a:moveTo>
                    <a:pt x="1" y="1"/>
                  </a:moveTo>
                  <a:cubicBezTo>
                    <a:pt x="566" y="1235"/>
                    <a:pt x="1444" y="2386"/>
                    <a:pt x="2114" y="3579"/>
                  </a:cubicBezTo>
                  <a:cubicBezTo>
                    <a:pt x="2491" y="4227"/>
                    <a:pt x="2804" y="5357"/>
                    <a:pt x="3369" y="5755"/>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0"/>
            <p:cNvSpPr/>
            <p:nvPr/>
          </p:nvSpPr>
          <p:spPr>
            <a:xfrm>
              <a:off x="4763325" y="1007050"/>
              <a:ext cx="147000" cy="107775"/>
            </a:xfrm>
            <a:custGeom>
              <a:avLst/>
              <a:gdLst/>
              <a:ahLst/>
              <a:cxnLst/>
              <a:rect l="l" t="t" r="r" b="b"/>
              <a:pathLst>
                <a:path w="5880" h="4311" fill="none" extrusionOk="0">
                  <a:moveTo>
                    <a:pt x="0" y="1549"/>
                  </a:moveTo>
                  <a:cubicBezTo>
                    <a:pt x="356" y="1235"/>
                    <a:pt x="2448" y="1"/>
                    <a:pt x="2909" y="63"/>
                  </a:cubicBezTo>
                  <a:cubicBezTo>
                    <a:pt x="3557" y="126"/>
                    <a:pt x="3662" y="649"/>
                    <a:pt x="3976" y="1214"/>
                  </a:cubicBezTo>
                  <a:cubicBezTo>
                    <a:pt x="4583" y="2260"/>
                    <a:pt x="4980" y="3516"/>
                    <a:pt x="5880" y="4290"/>
                  </a:cubicBezTo>
                  <a:cubicBezTo>
                    <a:pt x="5775" y="4311"/>
                    <a:pt x="5650" y="4290"/>
                    <a:pt x="5566" y="420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0"/>
            <p:cNvSpPr/>
            <p:nvPr/>
          </p:nvSpPr>
          <p:spPr>
            <a:xfrm>
              <a:off x="4637775" y="592250"/>
              <a:ext cx="276225" cy="444650"/>
            </a:xfrm>
            <a:custGeom>
              <a:avLst/>
              <a:gdLst/>
              <a:ahLst/>
              <a:cxnLst/>
              <a:rect l="l" t="t" r="r" b="b"/>
              <a:pathLst>
                <a:path w="11049" h="17786" fill="none" extrusionOk="0">
                  <a:moveTo>
                    <a:pt x="4729" y="16802"/>
                  </a:moveTo>
                  <a:cubicBezTo>
                    <a:pt x="3913" y="16446"/>
                    <a:pt x="3432" y="15421"/>
                    <a:pt x="2825" y="14793"/>
                  </a:cubicBezTo>
                  <a:cubicBezTo>
                    <a:pt x="1884" y="13789"/>
                    <a:pt x="628" y="12847"/>
                    <a:pt x="231" y="11466"/>
                  </a:cubicBezTo>
                  <a:cubicBezTo>
                    <a:pt x="1" y="10692"/>
                    <a:pt x="63" y="8746"/>
                    <a:pt x="1151" y="8537"/>
                  </a:cubicBezTo>
                  <a:cubicBezTo>
                    <a:pt x="1988" y="8391"/>
                    <a:pt x="3097" y="9646"/>
                    <a:pt x="3307" y="10274"/>
                  </a:cubicBezTo>
                  <a:cubicBezTo>
                    <a:pt x="2051" y="8977"/>
                    <a:pt x="1423" y="6759"/>
                    <a:pt x="1800" y="5001"/>
                  </a:cubicBezTo>
                  <a:cubicBezTo>
                    <a:pt x="2051" y="3976"/>
                    <a:pt x="2993" y="2574"/>
                    <a:pt x="3955" y="3850"/>
                  </a:cubicBezTo>
                  <a:cubicBezTo>
                    <a:pt x="3976" y="2448"/>
                    <a:pt x="4311" y="0"/>
                    <a:pt x="6340" y="691"/>
                  </a:cubicBezTo>
                  <a:cubicBezTo>
                    <a:pt x="7931" y="1235"/>
                    <a:pt x="8328" y="3662"/>
                    <a:pt x="8119" y="5127"/>
                  </a:cubicBezTo>
                  <a:cubicBezTo>
                    <a:pt x="8475" y="3871"/>
                    <a:pt x="10462" y="5712"/>
                    <a:pt x="10672" y="6361"/>
                  </a:cubicBezTo>
                  <a:cubicBezTo>
                    <a:pt x="11048" y="7512"/>
                    <a:pt x="10211" y="9269"/>
                    <a:pt x="9040" y="9688"/>
                  </a:cubicBezTo>
                  <a:cubicBezTo>
                    <a:pt x="10588" y="9918"/>
                    <a:pt x="10755" y="11592"/>
                    <a:pt x="9646" y="12513"/>
                  </a:cubicBezTo>
                  <a:cubicBezTo>
                    <a:pt x="9249" y="12847"/>
                    <a:pt x="8475" y="12847"/>
                    <a:pt x="8182" y="13182"/>
                  </a:cubicBezTo>
                  <a:cubicBezTo>
                    <a:pt x="7847" y="13580"/>
                    <a:pt x="8161" y="13789"/>
                    <a:pt x="7973" y="14270"/>
                  </a:cubicBezTo>
                  <a:cubicBezTo>
                    <a:pt x="7721" y="14919"/>
                    <a:pt x="5776" y="17785"/>
                    <a:pt x="5064" y="1671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0"/>
            <p:cNvSpPr/>
            <p:nvPr/>
          </p:nvSpPr>
          <p:spPr>
            <a:xfrm>
              <a:off x="4285225" y="690575"/>
              <a:ext cx="354675" cy="216600"/>
            </a:xfrm>
            <a:custGeom>
              <a:avLst/>
              <a:gdLst/>
              <a:ahLst/>
              <a:cxnLst/>
              <a:rect l="l" t="t" r="r" b="b"/>
              <a:pathLst>
                <a:path w="14187" h="8664" fill="none" extrusionOk="0">
                  <a:moveTo>
                    <a:pt x="10776" y="3223"/>
                  </a:moveTo>
                  <a:cubicBezTo>
                    <a:pt x="9730" y="1800"/>
                    <a:pt x="8307" y="126"/>
                    <a:pt x="6340" y="64"/>
                  </a:cubicBezTo>
                  <a:cubicBezTo>
                    <a:pt x="4875" y="1"/>
                    <a:pt x="3536" y="1570"/>
                    <a:pt x="5336" y="2386"/>
                  </a:cubicBezTo>
                  <a:cubicBezTo>
                    <a:pt x="4457" y="1884"/>
                    <a:pt x="3034" y="733"/>
                    <a:pt x="1967" y="1361"/>
                  </a:cubicBezTo>
                  <a:cubicBezTo>
                    <a:pt x="1151" y="1842"/>
                    <a:pt x="1088" y="2993"/>
                    <a:pt x="1758" y="3537"/>
                  </a:cubicBezTo>
                  <a:cubicBezTo>
                    <a:pt x="398" y="2826"/>
                    <a:pt x="0" y="4583"/>
                    <a:pt x="565" y="5462"/>
                  </a:cubicBezTo>
                  <a:cubicBezTo>
                    <a:pt x="1088" y="6278"/>
                    <a:pt x="3181" y="8182"/>
                    <a:pt x="3913" y="6613"/>
                  </a:cubicBezTo>
                  <a:cubicBezTo>
                    <a:pt x="4896" y="7743"/>
                    <a:pt x="8997" y="8663"/>
                    <a:pt x="8746" y="6173"/>
                  </a:cubicBezTo>
                  <a:cubicBezTo>
                    <a:pt x="9416" y="6676"/>
                    <a:pt x="11592" y="7324"/>
                    <a:pt x="11634" y="5964"/>
                  </a:cubicBezTo>
                  <a:cubicBezTo>
                    <a:pt x="14186" y="5985"/>
                    <a:pt x="11989" y="3872"/>
                    <a:pt x="11069" y="3244"/>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70"/>
          <p:cNvGrpSpPr/>
          <p:nvPr/>
        </p:nvGrpSpPr>
        <p:grpSpPr>
          <a:xfrm>
            <a:off x="324550" y="1522775"/>
            <a:ext cx="671650" cy="465050"/>
            <a:chOff x="2751525" y="1095450"/>
            <a:chExt cx="671650" cy="465050"/>
          </a:xfrm>
        </p:grpSpPr>
        <p:sp>
          <p:nvSpPr>
            <p:cNvPr id="2352" name="Google Shape;2352;p70"/>
            <p:cNvSpPr/>
            <p:nvPr/>
          </p:nvSpPr>
          <p:spPr>
            <a:xfrm>
              <a:off x="2751525" y="1095450"/>
              <a:ext cx="671650" cy="410650"/>
            </a:xfrm>
            <a:custGeom>
              <a:avLst/>
              <a:gdLst/>
              <a:ahLst/>
              <a:cxnLst/>
              <a:rect l="l" t="t" r="r" b="b"/>
              <a:pathLst>
                <a:path w="26866" h="16426" fill="none" extrusionOk="0">
                  <a:moveTo>
                    <a:pt x="2741" y="16091"/>
                  </a:moveTo>
                  <a:cubicBezTo>
                    <a:pt x="1193" y="14647"/>
                    <a:pt x="0" y="12869"/>
                    <a:pt x="2595" y="11069"/>
                  </a:cubicBezTo>
                  <a:cubicBezTo>
                    <a:pt x="3662" y="10337"/>
                    <a:pt x="5022" y="10253"/>
                    <a:pt x="6214" y="10567"/>
                  </a:cubicBezTo>
                  <a:cubicBezTo>
                    <a:pt x="5691" y="8684"/>
                    <a:pt x="5440" y="7722"/>
                    <a:pt x="6298" y="5964"/>
                  </a:cubicBezTo>
                  <a:cubicBezTo>
                    <a:pt x="7219" y="4081"/>
                    <a:pt x="8976" y="2491"/>
                    <a:pt x="10985" y="1758"/>
                  </a:cubicBezTo>
                  <a:cubicBezTo>
                    <a:pt x="15630" y="1"/>
                    <a:pt x="16990" y="2951"/>
                    <a:pt x="18936" y="6529"/>
                  </a:cubicBezTo>
                  <a:cubicBezTo>
                    <a:pt x="19605" y="3704"/>
                    <a:pt x="23581" y="2072"/>
                    <a:pt x="25234" y="5148"/>
                  </a:cubicBezTo>
                  <a:cubicBezTo>
                    <a:pt x="26866" y="8182"/>
                    <a:pt x="24209" y="11718"/>
                    <a:pt x="21028" y="12116"/>
                  </a:cubicBezTo>
                  <a:cubicBezTo>
                    <a:pt x="19585" y="12283"/>
                    <a:pt x="18706" y="12157"/>
                    <a:pt x="17199" y="12701"/>
                  </a:cubicBezTo>
                  <a:cubicBezTo>
                    <a:pt x="15588" y="13287"/>
                    <a:pt x="13914" y="13999"/>
                    <a:pt x="12261" y="14522"/>
                  </a:cubicBezTo>
                  <a:cubicBezTo>
                    <a:pt x="9981" y="15212"/>
                    <a:pt x="6235" y="16426"/>
                    <a:pt x="3892" y="16217"/>
                  </a:cubicBezTo>
                  <a:cubicBezTo>
                    <a:pt x="3494" y="16196"/>
                    <a:pt x="3055" y="16217"/>
                    <a:pt x="2616" y="16196"/>
                  </a:cubicBezTo>
                  <a:cubicBezTo>
                    <a:pt x="2406" y="15777"/>
                    <a:pt x="2155" y="15380"/>
                    <a:pt x="2092" y="1494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0"/>
            <p:cNvSpPr/>
            <p:nvPr/>
          </p:nvSpPr>
          <p:spPr>
            <a:xfrm>
              <a:off x="2889600" y="1425525"/>
              <a:ext cx="174225" cy="134975"/>
            </a:xfrm>
            <a:custGeom>
              <a:avLst/>
              <a:gdLst/>
              <a:ahLst/>
              <a:cxnLst/>
              <a:rect l="l" t="t" r="r" b="b"/>
              <a:pathLst>
                <a:path w="6969" h="5399" fill="none" extrusionOk="0">
                  <a:moveTo>
                    <a:pt x="1256" y="4813"/>
                  </a:moveTo>
                  <a:cubicBezTo>
                    <a:pt x="775" y="3558"/>
                    <a:pt x="1" y="2198"/>
                    <a:pt x="1905" y="733"/>
                  </a:cubicBezTo>
                  <a:cubicBezTo>
                    <a:pt x="2867" y="1"/>
                    <a:pt x="4730" y="419"/>
                    <a:pt x="5295" y="1277"/>
                  </a:cubicBezTo>
                  <a:cubicBezTo>
                    <a:pt x="6968" y="3830"/>
                    <a:pt x="2826" y="5399"/>
                    <a:pt x="1152" y="4834"/>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0"/>
            <p:cNvSpPr/>
            <p:nvPr/>
          </p:nvSpPr>
          <p:spPr>
            <a:xfrm>
              <a:off x="3125525" y="1316200"/>
              <a:ext cx="204550" cy="179975"/>
            </a:xfrm>
            <a:custGeom>
              <a:avLst/>
              <a:gdLst/>
              <a:ahLst/>
              <a:cxnLst/>
              <a:rect l="l" t="t" r="r" b="b"/>
              <a:pathLst>
                <a:path w="8182" h="7199" fill="none" extrusionOk="0">
                  <a:moveTo>
                    <a:pt x="1507" y="5231"/>
                  </a:moveTo>
                  <a:cubicBezTo>
                    <a:pt x="628" y="4227"/>
                    <a:pt x="461" y="4123"/>
                    <a:pt x="0" y="2867"/>
                  </a:cubicBezTo>
                  <a:cubicBezTo>
                    <a:pt x="942" y="921"/>
                    <a:pt x="1674" y="503"/>
                    <a:pt x="2951" y="314"/>
                  </a:cubicBezTo>
                  <a:cubicBezTo>
                    <a:pt x="5231" y="1"/>
                    <a:pt x="5378" y="1005"/>
                    <a:pt x="6110" y="1988"/>
                  </a:cubicBezTo>
                  <a:cubicBezTo>
                    <a:pt x="8182" y="4687"/>
                    <a:pt x="2825" y="7198"/>
                    <a:pt x="1444" y="500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0"/>
            <p:cNvSpPr/>
            <p:nvPr/>
          </p:nvSpPr>
          <p:spPr>
            <a:xfrm>
              <a:off x="2907400" y="1182300"/>
              <a:ext cx="274125" cy="190950"/>
            </a:xfrm>
            <a:custGeom>
              <a:avLst/>
              <a:gdLst/>
              <a:ahLst/>
              <a:cxnLst/>
              <a:rect l="l" t="t" r="r" b="b"/>
              <a:pathLst>
                <a:path w="10965" h="7638" fill="none" extrusionOk="0">
                  <a:moveTo>
                    <a:pt x="1821" y="7240"/>
                  </a:moveTo>
                  <a:cubicBezTo>
                    <a:pt x="3160" y="6089"/>
                    <a:pt x="5252" y="5566"/>
                    <a:pt x="6821" y="4917"/>
                  </a:cubicBezTo>
                  <a:cubicBezTo>
                    <a:pt x="7365" y="4687"/>
                    <a:pt x="9249" y="4122"/>
                    <a:pt x="9562" y="3662"/>
                  </a:cubicBezTo>
                  <a:cubicBezTo>
                    <a:pt x="10964" y="1611"/>
                    <a:pt x="7282" y="0"/>
                    <a:pt x="5608" y="84"/>
                  </a:cubicBezTo>
                  <a:cubicBezTo>
                    <a:pt x="3411" y="188"/>
                    <a:pt x="1737" y="2009"/>
                    <a:pt x="963" y="3892"/>
                  </a:cubicBezTo>
                  <a:cubicBezTo>
                    <a:pt x="691" y="4541"/>
                    <a:pt x="0" y="6486"/>
                    <a:pt x="900" y="7093"/>
                  </a:cubicBezTo>
                  <a:cubicBezTo>
                    <a:pt x="1716" y="7637"/>
                    <a:pt x="3097" y="6403"/>
                    <a:pt x="4018" y="6696"/>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70"/>
          <p:cNvSpPr/>
          <p:nvPr/>
        </p:nvSpPr>
        <p:spPr>
          <a:xfrm rot="2107339">
            <a:off x="3263849" y="2193874"/>
            <a:ext cx="95227" cy="89512"/>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0"/>
          <p:cNvSpPr/>
          <p:nvPr/>
        </p:nvSpPr>
        <p:spPr>
          <a:xfrm rot="8100000">
            <a:off x="3263841" y="3013845"/>
            <a:ext cx="95233" cy="89517"/>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0"/>
          <p:cNvSpPr/>
          <p:nvPr/>
        </p:nvSpPr>
        <p:spPr>
          <a:xfrm rot="-2873938">
            <a:off x="3263841" y="3570420"/>
            <a:ext cx="95233" cy="89517"/>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0"/>
          <p:cNvSpPr txBox="1"/>
          <p:nvPr/>
        </p:nvSpPr>
        <p:spPr>
          <a:xfrm rot="1371735">
            <a:off x="5131668" y="1756249"/>
            <a:ext cx="845523" cy="64655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5"/>
                </a:solidFill>
                <a:latin typeface="Gaegu"/>
                <a:ea typeface="Gaegu"/>
                <a:cs typeface="Gaegu"/>
                <a:sym typeface="Gaegu"/>
              </a:rPr>
              <a:t>Hi!</a:t>
            </a:r>
            <a:endParaRPr sz="3000" b="1">
              <a:solidFill>
                <a:schemeClr val="accent5"/>
              </a:solidFill>
              <a:latin typeface="Gaegu"/>
              <a:ea typeface="Gaegu"/>
              <a:cs typeface="Gaegu"/>
              <a:sym typeface="Gaegu"/>
            </a:endParaRPr>
          </a:p>
        </p:txBody>
      </p:sp>
      <p:sp>
        <p:nvSpPr>
          <p:cNvPr id="4" name="Google Shape;655;p37">
            <a:extLst>
              <a:ext uri="{FF2B5EF4-FFF2-40B4-BE49-F238E27FC236}">
                <a16:creationId xmlns:a16="http://schemas.microsoft.com/office/drawing/2014/main" id="{AA61E146-9533-7A5B-41B0-80EC3D69B11D}"/>
              </a:ext>
            </a:extLst>
          </p:cNvPr>
          <p:cNvSpPr txBox="1">
            <a:spLocks/>
          </p:cNvSpPr>
          <p:nvPr/>
        </p:nvSpPr>
        <p:spPr>
          <a:xfrm flipH="1">
            <a:off x="3690262" y="2240571"/>
            <a:ext cx="119478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6000" dirty="0">
                <a:solidFill>
                  <a:schemeClr val="bg2"/>
                </a:solidFill>
                <a:latin typeface="Times New Roman" panose="02020603050405020304" pitchFamily="18" charset="0"/>
                <a:cs typeface="Times New Roman" panose="02020603050405020304" pitchFamily="18" charset="0"/>
              </a:rPr>
              <a:t>02.</a:t>
            </a:r>
          </a:p>
        </p:txBody>
      </p:sp>
      <p:sp>
        <p:nvSpPr>
          <p:cNvPr id="5" name="Google Shape;658;p37">
            <a:extLst>
              <a:ext uri="{FF2B5EF4-FFF2-40B4-BE49-F238E27FC236}">
                <a16:creationId xmlns:a16="http://schemas.microsoft.com/office/drawing/2014/main" id="{671619C2-3D8F-EF81-3F2C-BFB9DA2D06BA}"/>
              </a:ext>
            </a:extLst>
          </p:cNvPr>
          <p:cNvSpPr txBox="1">
            <a:spLocks/>
          </p:cNvSpPr>
          <p:nvPr/>
        </p:nvSpPr>
        <p:spPr>
          <a:xfrm flipH="1">
            <a:off x="2925932" y="2904945"/>
            <a:ext cx="2943600" cy="8714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sz="3200" b="1" dirty="0">
                <a:latin typeface="Times New Roman" panose="02020603050405020304" pitchFamily="18" charset="0"/>
                <a:cs typeface="Times New Roman" panose="02020603050405020304" pitchFamily="18" charset="0"/>
              </a:rPr>
              <a:t>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vi-VN" sz="3200" b="1" dirty="0">
                <a:latin typeface="Times New Roman" panose="02020603050405020304" pitchFamily="18" charset="0"/>
                <a:cs typeface="Times New Roman" panose="02020603050405020304" pitchFamily="18" charset="0"/>
              </a:rPr>
              <a:t> phương trình hoá học</a:t>
            </a:r>
          </a:p>
        </p:txBody>
      </p:sp>
    </p:spTree>
    <p:extLst>
      <p:ext uri="{BB962C8B-B14F-4D97-AF65-F5344CB8AC3E}">
        <p14:creationId xmlns:p14="http://schemas.microsoft.com/office/powerpoint/2010/main" val="170307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91"/>
        <p:cNvGrpSpPr/>
        <p:nvPr/>
      </p:nvGrpSpPr>
      <p:grpSpPr>
        <a:xfrm>
          <a:off x="0" y="0"/>
          <a:ext cx="0" cy="0"/>
          <a:chOff x="0" y="0"/>
          <a:chExt cx="0" cy="0"/>
        </a:xfrm>
      </p:grpSpPr>
      <p:sp>
        <p:nvSpPr>
          <p:cNvPr id="2792" name="Google Shape;2792;p89"/>
          <p:cNvSpPr/>
          <p:nvPr/>
        </p:nvSpPr>
        <p:spPr>
          <a:xfrm rot="10800000">
            <a:off x="1262084" y="1151097"/>
            <a:ext cx="978543" cy="4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3" name="Google Shape;2793;p89"/>
          <p:cNvGrpSpPr/>
          <p:nvPr/>
        </p:nvGrpSpPr>
        <p:grpSpPr>
          <a:xfrm rot="2035751">
            <a:off x="1926167" y="1044368"/>
            <a:ext cx="268433" cy="285029"/>
            <a:chOff x="4730866" y="656100"/>
            <a:chExt cx="272916" cy="289789"/>
          </a:xfrm>
        </p:grpSpPr>
        <p:sp>
          <p:nvSpPr>
            <p:cNvPr id="2794" name="Google Shape;2794;p89"/>
            <p:cNvSpPr/>
            <p:nvPr/>
          </p:nvSpPr>
          <p:spPr>
            <a:xfrm>
              <a:off x="4950032" y="6561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89"/>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98" name="Google Shape;2798;p89"/>
          <p:cNvPicPr preferRelativeResize="0"/>
          <p:nvPr/>
        </p:nvPicPr>
        <p:blipFill>
          <a:blip r:embed="rId3"/>
          <a:srcRect/>
          <a:stretch/>
        </p:blipFill>
        <p:spPr>
          <a:xfrm>
            <a:off x="1167569" y="1643950"/>
            <a:ext cx="2507686" cy="1668249"/>
          </a:xfrm>
          <a:prstGeom prst="rect">
            <a:avLst/>
          </a:prstGeom>
          <a:noFill/>
          <a:ln>
            <a:noFill/>
          </a:ln>
        </p:spPr>
      </p:pic>
      <p:grpSp>
        <p:nvGrpSpPr>
          <p:cNvPr id="2799" name="Google Shape;2799;p89"/>
          <p:cNvGrpSpPr/>
          <p:nvPr/>
        </p:nvGrpSpPr>
        <p:grpSpPr>
          <a:xfrm>
            <a:off x="966800" y="1493149"/>
            <a:ext cx="2984311" cy="2517722"/>
            <a:chOff x="814400" y="1493149"/>
            <a:chExt cx="3902623" cy="2517722"/>
          </a:xfrm>
        </p:grpSpPr>
        <p:grpSp>
          <p:nvGrpSpPr>
            <p:cNvPr id="2800" name="Google Shape;2800;p89"/>
            <p:cNvGrpSpPr/>
            <p:nvPr/>
          </p:nvGrpSpPr>
          <p:grpSpPr>
            <a:xfrm>
              <a:off x="814400" y="1493149"/>
              <a:ext cx="3902623" cy="2517722"/>
              <a:chOff x="3093675" y="852300"/>
              <a:chExt cx="1062025" cy="997750"/>
            </a:xfrm>
          </p:grpSpPr>
          <p:sp>
            <p:nvSpPr>
              <p:cNvPr id="2801" name="Google Shape;2801;p89"/>
              <p:cNvSpPr/>
              <p:nvPr/>
            </p:nvSpPr>
            <p:spPr>
              <a:xfrm>
                <a:off x="3093675" y="852300"/>
                <a:ext cx="1062025" cy="997750"/>
              </a:xfrm>
              <a:custGeom>
                <a:avLst/>
                <a:gdLst/>
                <a:ahLst/>
                <a:cxnLst/>
                <a:rect l="l" t="t" r="r" b="b"/>
                <a:pathLst>
                  <a:path w="42481" h="39910" extrusionOk="0">
                    <a:moveTo>
                      <a:pt x="14456" y="980"/>
                    </a:moveTo>
                    <a:cubicBezTo>
                      <a:pt x="13618" y="1078"/>
                      <a:pt x="12764" y="1128"/>
                      <a:pt x="11926" y="1128"/>
                    </a:cubicBezTo>
                    <a:cubicBezTo>
                      <a:pt x="11507" y="1128"/>
                      <a:pt x="11092" y="1115"/>
                      <a:pt x="10685" y="1091"/>
                    </a:cubicBezTo>
                    <a:cubicBezTo>
                      <a:pt x="11905" y="1054"/>
                      <a:pt x="13199" y="980"/>
                      <a:pt x="14456" y="980"/>
                    </a:cubicBezTo>
                    <a:close/>
                    <a:moveTo>
                      <a:pt x="41215" y="335"/>
                    </a:moveTo>
                    <a:cubicBezTo>
                      <a:pt x="41187" y="1446"/>
                      <a:pt x="41189" y="2506"/>
                      <a:pt x="41219" y="3621"/>
                    </a:cubicBezTo>
                    <a:lnTo>
                      <a:pt x="41219" y="3621"/>
                    </a:lnTo>
                    <a:cubicBezTo>
                      <a:pt x="41210" y="3440"/>
                      <a:pt x="41186" y="3251"/>
                      <a:pt x="41186" y="3013"/>
                    </a:cubicBezTo>
                    <a:cubicBezTo>
                      <a:pt x="41075" y="2126"/>
                      <a:pt x="40964" y="1276"/>
                      <a:pt x="40964" y="388"/>
                    </a:cubicBezTo>
                    <a:lnTo>
                      <a:pt x="41112" y="388"/>
                    </a:lnTo>
                    <a:cubicBezTo>
                      <a:pt x="41162" y="388"/>
                      <a:pt x="41196" y="367"/>
                      <a:pt x="41215" y="335"/>
                    </a:cubicBezTo>
                    <a:close/>
                    <a:moveTo>
                      <a:pt x="629" y="1867"/>
                    </a:moveTo>
                    <a:cubicBezTo>
                      <a:pt x="555" y="2052"/>
                      <a:pt x="444" y="2274"/>
                      <a:pt x="407" y="2533"/>
                    </a:cubicBezTo>
                    <a:cubicBezTo>
                      <a:pt x="223" y="3087"/>
                      <a:pt x="223" y="3642"/>
                      <a:pt x="149" y="4196"/>
                    </a:cubicBezTo>
                    <a:cubicBezTo>
                      <a:pt x="149" y="4788"/>
                      <a:pt x="75" y="5342"/>
                      <a:pt x="75" y="5934"/>
                    </a:cubicBezTo>
                    <a:lnTo>
                      <a:pt x="75" y="3827"/>
                    </a:lnTo>
                    <a:lnTo>
                      <a:pt x="75" y="2754"/>
                    </a:lnTo>
                    <a:lnTo>
                      <a:pt x="75" y="2200"/>
                    </a:lnTo>
                    <a:lnTo>
                      <a:pt x="75" y="2015"/>
                    </a:lnTo>
                    <a:lnTo>
                      <a:pt x="149" y="2015"/>
                    </a:lnTo>
                    <a:cubicBezTo>
                      <a:pt x="333" y="1978"/>
                      <a:pt x="518" y="1904"/>
                      <a:pt x="629" y="1867"/>
                    </a:cubicBezTo>
                    <a:close/>
                    <a:moveTo>
                      <a:pt x="333" y="11701"/>
                    </a:moveTo>
                    <a:lnTo>
                      <a:pt x="333" y="11701"/>
                    </a:lnTo>
                    <a:cubicBezTo>
                      <a:pt x="370" y="11997"/>
                      <a:pt x="407" y="12256"/>
                      <a:pt x="407" y="12552"/>
                    </a:cubicBezTo>
                    <a:cubicBezTo>
                      <a:pt x="777" y="15103"/>
                      <a:pt x="1073" y="17691"/>
                      <a:pt x="1073" y="20205"/>
                    </a:cubicBezTo>
                    <a:cubicBezTo>
                      <a:pt x="1110" y="21462"/>
                      <a:pt x="1073" y="22719"/>
                      <a:pt x="999" y="23976"/>
                    </a:cubicBezTo>
                    <a:cubicBezTo>
                      <a:pt x="888" y="21499"/>
                      <a:pt x="740" y="19021"/>
                      <a:pt x="592" y="16581"/>
                    </a:cubicBezTo>
                    <a:lnTo>
                      <a:pt x="333" y="11701"/>
                    </a:lnTo>
                    <a:close/>
                    <a:moveTo>
                      <a:pt x="1332" y="23791"/>
                    </a:moveTo>
                    <a:cubicBezTo>
                      <a:pt x="1332" y="24049"/>
                      <a:pt x="1332" y="24345"/>
                      <a:pt x="1369" y="24604"/>
                    </a:cubicBezTo>
                    <a:lnTo>
                      <a:pt x="1369" y="26009"/>
                    </a:lnTo>
                    <a:cubicBezTo>
                      <a:pt x="1369" y="25491"/>
                      <a:pt x="1332" y="24937"/>
                      <a:pt x="1332" y="24419"/>
                    </a:cubicBezTo>
                    <a:lnTo>
                      <a:pt x="1332" y="23791"/>
                    </a:lnTo>
                    <a:close/>
                    <a:moveTo>
                      <a:pt x="41741" y="31407"/>
                    </a:moveTo>
                    <a:cubicBezTo>
                      <a:pt x="41778" y="31444"/>
                      <a:pt x="41741" y="31481"/>
                      <a:pt x="41741" y="31555"/>
                    </a:cubicBezTo>
                    <a:cubicBezTo>
                      <a:pt x="41667" y="31481"/>
                      <a:pt x="41667" y="31481"/>
                      <a:pt x="41630" y="31481"/>
                    </a:cubicBezTo>
                    <a:lnTo>
                      <a:pt x="41297" y="31481"/>
                    </a:lnTo>
                    <a:cubicBezTo>
                      <a:pt x="41445" y="31481"/>
                      <a:pt x="41593" y="31444"/>
                      <a:pt x="41667" y="31407"/>
                    </a:cubicBezTo>
                    <a:close/>
                    <a:moveTo>
                      <a:pt x="40705" y="425"/>
                    </a:moveTo>
                    <a:cubicBezTo>
                      <a:pt x="40668" y="1349"/>
                      <a:pt x="40742" y="2274"/>
                      <a:pt x="40853" y="3198"/>
                    </a:cubicBezTo>
                    <a:cubicBezTo>
                      <a:pt x="40927" y="4307"/>
                      <a:pt x="41038" y="5416"/>
                      <a:pt x="41038" y="6525"/>
                    </a:cubicBezTo>
                    <a:cubicBezTo>
                      <a:pt x="41075" y="9113"/>
                      <a:pt x="41260" y="11664"/>
                      <a:pt x="41371" y="14252"/>
                    </a:cubicBezTo>
                    <a:cubicBezTo>
                      <a:pt x="41445" y="16840"/>
                      <a:pt x="41630" y="19428"/>
                      <a:pt x="41741" y="22016"/>
                    </a:cubicBezTo>
                    <a:cubicBezTo>
                      <a:pt x="41778" y="23088"/>
                      <a:pt x="41778" y="24086"/>
                      <a:pt x="41815" y="25159"/>
                    </a:cubicBezTo>
                    <a:cubicBezTo>
                      <a:pt x="41778" y="27118"/>
                      <a:pt x="41630" y="29041"/>
                      <a:pt x="41630" y="31000"/>
                    </a:cubicBezTo>
                    <a:lnTo>
                      <a:pt x="41630" y="31111"/>
                    </a:lnTo>
                    <a:cubicBezTo>
                      <a:pt x="41181" y="31249"/>
                      <a:pt x="40699" y="31282"/>
                      <a:pt x="40208" y="31282"/>
                    </a:cubicBezTo>
                    <a:cubicBezTo>
                      <a:pt x="39752" y="31282"/>
                      <a:pt x="39288" y="31254"/>
                      <a:pt x="38833" y="31254"/>
                    </a:cubicBezTo>
                    <a:cubicBezTo>
                      <a:pt x="38729" y="31254"/>
                      <a:pt x="38626" y="31255"/>
                      <a:pt x="38524" y="31259"/>
                    </a:cubicBezTo>
                    <a:cubicBezTo>
                      <a:pt x="37748" y="31296"/>
                      <a:pt x="36934" y="31407"/>
                      <a:pt x="36121" y="31444"/>
                    </a:cubicBezTo>
                    <a:cubicBezTo>
                      <a:pt x="33644" y="31444"/>
                      <a:pt x="31093" y="31444"/>
                      <a:pt x="28616" y="31407"/>
                    </a:cubicBezTo>
                    <a:lnTo>
                      <a:pt x="29725" y="31259"/>
                    </a:lnTo>
                    <a:cubicBezTo>
                      <a:pt x="29762" y="31259"/>
                      <a:pt x="29762" y="31185"/>
                      <a:pt x="29725" y="31185"/>
                    </a:cubicBezTo>
                    <a:cubicBezTo>
                      <a:pt x="28875" y="31222"/>
                      <a:pt x="28098" y="31296"/>
                      <a:pt x="27248" y="31370"/>
                    </a:cubicBezTo>
                    <a:lnTo>
                      <a:pt x="26028" y="31370"/>
                    </a:lnTo>
                    <a:cubicBezTo>
                      <a:pt x="20778" y="31259"/>
                      <a:pt x="15565" y="31074"/>
                      <a:pt x="10353" y="31074"/>
                    </a:cubicBezTo>
                    <a:cubicBezTo>
                      <a:pt x="8763" y="31074"/>
                      <a:pt x="7173" y="31074"/>
                      <a:pt x="5583" y="31296"/>
                    </a:cubicBezTo>
                    <a:cubicBezTo>
                      <a:pt x="4141" y="31481"/>
                      <a:pt x="2810" y="31961"/>
                      <a:pt x="1369" y="32035"/>
                    </a:cubicBezTo>
                    <a:lnTo>
                      <a:pt x="1369" y="31850"/>
                    </a:lnTo>
                    <a:cubicBezTo>
                      <a:pt x="1400" y="31871"/>
                      <a:pt x="1428" y="31880"/>
                      <a:pt x="1452" y="31880"/>
                    </a:cubicBezTo>
                    <a:cubicBezTo>
                      <a:pt x="1515" y="31880"/>
                      <a:pt x="1553" y="31819"/>
                      <a:pt x="1553" y="31739"/>
                    </a:cubicBezTo>
                    <a:cubicBezTo>
                      <a:pt x="1480" y="31000"/>
                      <a:pt x="1443" y="30187"/>
                      <a:pt x="1369" y="29447"/>
                    </a:cubicBezTo>
                    <a:cubicBezTo>
                      <a:pt x="1553" y="28042"/>
                      <a:pt x="1517" y="26600"/>
                      <a:pt x="1480" y="25196"/>
                    </a:cubicBezTo>
                    <a:cubicBezTo>
                      <a:pt x="1443" y="23865"/>
                      <a:pt x="1369" y="22571"/>
                      <a:pt x="1332" y="21240"/>
                    </a:cubicBezTo>
                    <a:lnTo>
                      <a:pt x="1332" y="18985"/>
                    </a:lnTo>
                    <a:cubicBezTo>
                      <a:pt x="1332" y="18652"/>
                      <a:pt x="1295" y="18319"/>
                      <a:pt x="1295" y="17949"/>
                    </a:cubicBezTo>
                    <a:cubicBezTo>
                      <a:pt x="1295" y="17136"/>
                      <a:pt x="1369" y="16397"/>
                      <a:pt x="1553" y="16397"/>
                    </a:cubicBezTo>
                    <a:cubicBezTo>
                      <a:pt x="1627" y="16397"/>
                      <a:pt x="1627" y="16323"/>
                      <a:pt x="1553" y="16323"/>
                    </a:cubicBezTo>
                    <a:cubicBezTo>
                      <a:pt x="1369" y="16323"/>
                      <a:pt x="1295" y="16692"/>
                      <a:pt x="1258" y="17210"/>
                    </a:cubicBezTo>
                    <a:cubicBezTo>
                      <a:pt x="1110" y="15213"/>
                      <a:pt x="777" y="13254"/>
                      <a:pt x="518" y="11258"/>
                    </a:cubicBezTo>
                    <a:lnTo>
                      <a:pt x="223" y="9039"/>
                    </a:lnTo>
                    <a:lnTo>
                      <a:pt x="223" y="8818"/>
                    </a:lnTo>
                    <a:cubicBezTo>
                      <a:pt x="186" y="7561"/>
                      <a:pt x="223" y="6304"/>
                      <a:pt x="333" y="5047"/>
                    </a:cubicBezTo>
                    <a:cubicBezTo>
                      <a:pt x="370" y="4011"/>
                      <a:pt x="407" y="2791"/>
                      <a:pt x="888" y="1830"/>
                    </a:cubicBezTo>
                    <a:cubicBezTo>
                      <a:pt x="1701" y="1645"/>
                      <a:pt x="2589" y="1608"/>
                      <a:pt x="3476" y="1534"/>
                    </a:cubicBezTo>
                    <a:cubicBezTo>
                      <a:pt x="4622" y="1460"/>
                      <a:pt x="5768" y="1313"/>
                      <a:pt x="6914" y="1239"/>
                    </a:cubicBezTo>
                    <a:cubicBezTo>
                      <a:pt x="8097" y="1128"/>
                      <a:pt x="9243" y="1091"/>
                      <a:pt x="10389" y="1091"/>
                    </a:cubicBezTo>
                    <a:cubicBezTo>
                      <a:pt x="10992" y="1182"/>
                      <a:pt x="11600" y="1218"/>
                      <a:pt x="12209" y="1218"/>
                    </a:cubicBezTo>
                    <a:cubicBezTo>
                      <a:pt x="13317" y="1218"/>
                      <a:pt x="14431" y="1099"/>
                      <a:pt x="15528" y="980"/>
                    </a:cubicBezTo>
                    <a:lnTo>
                      <a:pt x="17044" y="869"/>
                    </a:lnTo>
                    <a:lnTo>
                      <a:pt x="22331" y="721"/>
                    </a:lnTo>
                    <a:cubicBezTo>
                      <a:pt x="24919" y="684"/>
                      <a:pt x="27507" y="684"/>
                      <a:pt x="30021" y="610"/>
                    </a:cubicBezTo>
                    <a:cubicBezTo>
                      <a:pt x="33570" y="573"/>
                      <a:pt x="37156" y="425"/>
                      <a:pt x="40705" y="425"/>
                    </a:cubicBezTo>
                    <a:close/>
                    <a:moveTo>
                      <a:pt x="10912" y="31375"/>
                    </a:moveTo>
                    <a:cubicBezTo>
                      <a:pt x="12697" y="31375"/>
                      <a:pt x="14482" y="31418"/>
                      <a:pt x="16268" y="31444"/>
                    </a:cubicBezTo>
                    <a:cubicBezTo>
                      <a:pt x="18893" y="31481"/>
                      <a:pt x="21481" y="31592"/>
                      <a:pt x="24106" y="31628"/>
                    </a:cubicBezTo>
                    <a:lnTo>
                      <a:pt x="24808" y="31628"/>
                    </a:lnTo>
                    <a:cubicBezTo>
                      <a:pt x="23736" y="31702"/>
                      <a:pt x="22627" y="31813"/>
                      <a:pt x="21518" y="31850"/>
                    </a:cubicBezTo>
                    <a:cubicBezTo>
                      <a:pt x="21481" y="31850"/>
                      <a:pt x="21481" y="31961"/>
                      <a:pt x="21518" y="31961"/>
                    </a:cubicBezTo>
                    <a:cubicBezTo>
                      <a:pt x="21687" y="31965"/>
                      <a:pt x="21857" y="31967"/>
                      <a:pt x="22027" y="31967"/>
                    </a:cubicBezTo>
                    <a:cubicBezTo>
                      <a:pt x="23484" y="31967"/>
                      <a:pt x="24941" y="31831"/>
                      <a:pt x="26398" y="31665"/>
                    </a:cubicBezTo>
                    <a:cubicBezTo>
                      <a:pt x="28246" y="31665"/>
                      <a:pt x="30021" y="31665"/>
                      <a:pt x="31869" y="31702"/>
                    </a:cubicBezTo>
                    <a:lnTo>
                      <a:pt x="32424" y="31702"/>
                    </a:lnTo>
                    <a:cubicBezTo>
                      <a:pt x="30760" y="31813"/>
                      <a:pt x="29023" y="31813"/>
                      <a:pt x="27211" y="31850"/>
                    </a:cubicBezTo>
                    <a:cubicBezTo>
                      <a:pt x="24623" y="31887"/>
                      <a:pt x="22035" y="32109"/>
                      <a:pt x="19484" y="32146"/>
                    </a:cubicBezTo>
                    <a:lnTo>
                      <a:pt x="18819" y="32146"/>
                    </a:lnTo>
                    <a:cubicBezTo>
                      <a:pt x="18227" y="32155"/>
                      <a:pt x="17636" y="32160"/>
                      <a:pt x="17044" y="32160"/>
                    </a:cubicBezTo>
                    <a:cubicBezTo>
                      <a:pt x="15270" y="32160"/>
                      <a:pt x="13495" y="32118"/>
                      <a:pt x="11720" y="32035"/>
                    </a:cubicBezTo>
                    <a:cubicBezTo>
                      <a:pt x="10300" y="31988"/>
                      <a:pt x="8879" y="31925"/>
                      <a:pt x="7459" y="31925"/>
                    </a:cubicBezTo>
                    <a:cubicBezTo>
                      <a:pt x="6661" y="31925"/>
                      <a:pt x="5863" y="31945"/>
                      <a:pt x="5066" y="31998"/>
                    </a:cubicBezTo>
                    <a:lnTo>
                      <a:pt x="2847" y="32146"/>
                    </a:lnTo>
                    <a:lnTo>
                      <a:pt x="2367" y="32146"/>
                    </a:lnTo>
                    <a:cubicBezTo>
                      <a:pt x="3069" y="32035"/>
                      <a:pt x="3809" y="31887"/>
                      <a:pt x="4622" y="31702"/>
                    </a:cubicBezTo>
                    <a:cubicBezTo>
                      <a:pt x="5916" y="31444"/>
                      <a:pt x="7210" y="31407"/>
                      <a:pt x="8504" y="31407"/>
                    </a:cubicBezTo>
                    <a:cubicBezTo>
                      <a:pt x="9306" y="31384"/>
                      <a:pt x="10109" y="31375"/>
                      <a:pt x="10912" y="31375"/>
                    </a:cubicBezTo>
                    <a:close/>
                    <a:moveTo>
                      <a:pt x="21887" y="32368"/>
                    </a:moveTo>
                    <a:cubicBezTo>
                      <a:pt x="21776" y="32368"/>
                      <a:pt x="21666" y="32405"/>
                      <a:pt x="21518" y="32479"/>
                    </a:cubicBezTo>
                    <a:lnTo>
                      <a:pt x="21333" y="32479"/>
                    </a:lnTo>
                    <a:cubicBezTo>
                      <a:pt x="21296" y="32405"/>
                      <a:pt x="21259" y="32405"/>
                      <a:pt x="21222" y="32368"/>
                    </a:cubicBezTo>
                    <a:close/>
                    <a:moveTo>
                      <a:pt x="23107" y="32331"/>
                    </a:moveTo>
                    <a:cubicBezTo>
                      <a:pt x="23070" y="32331"/>
                      <a:pt x="22996" y="32405"/>
                      <a:pt x="22960" y="32479"/>
                    </a:cubicBezTo>
                    <a:cubicBezTo>
                      <a:pt x="22960" y="32405"/>
                      <a:pt x="22923" y="32368"/>
                      <a:pt x="22886" y="32368"/>
                    </a:cubicBezTo>
                    <a:cubicBezTo>
                      <a:pt x="22812" y="32368"/>
                      <a:pt x="22738" y="32368"/>
                      <a:pt x="22701" y="32405"/>
                    </a:cubicBezTo>
                    <a:lnTo>
                      <a:pt x="22701" y="32331"/>
                    </a:lnTo>
                    <a:close/>
                    <a:moveTo>
                      <a:pt x="18893" y="32368"/>
                    </a:moveTo>
                    <a:lnTo>
                      <a:pt x="18893" y="32368"/>
                    </a:lnTo>
                    <a:cubicBezTo>
                      <a:pt x="19004" y="32405"/>
                      <a:pt x="19078" y="32405"/>
                      <a:pt x="19189" y="32405"/>
                    </a:cubicBezTo>
                    <a:cubicBezTo>
                      <a:pt x="19115" y="32405"/>
                      <a:pt x="19078" y="32479"/>
                      <a:pt x="19041" y="32479"/>
                    </a:cubicBezTo>
                    <a:cubicBezTo>
                      <a:pt x="19004" y="32516"/>
                      <a:pt x="18930" y="32553"/>
                      <a:pt x="19004" y="32590"/>
                    </a:cubicBezTo>
                    <a:cubicBezTo>
                      <a:pt x="19004" y="32627"/>
                      <a:pt x="19004" y="32701"/>
                      <a:pt x="18930" y="32701"/>
                    </a:cubicBezTo>
                    <a:cubicBezTo>
                      <a:pt x="18930" y="32590"/>
                      <a:pt x="18893" y="32479"/>
                      <a:pt x="18893" y="32368"/>
                    </a:cubicBezTo>
                    <a:close/>
                    <a:moveTo>
                      <a:pt x="22960" y="32553"/>
                    </a:moveTo>
                    <a:cubicBezTo>
                      <a:pt x="22923" y="32701"/>
                      <a:pt x="22886" y="32849"/>
                      <a:pt x="22886" y="32922"/>
                    </a:cubicBezTo>
                    <a:lnTo>
                      <a:pt x="22886" y="33255"/>
                    </a:lnTo>
                    <a:cubicBezTo>
                      <a:pt x="22812" y="33218"/>
                      <a:pt x="22812" y="33144"/>
                      <a:pt x="22738" y="33107"/>
                    </a:cubicBezTo>
                    <a:cubicBezTo>
                      <a:pt x="22775" y="32959"/>
                      <a:pt x="22812" y="32849"/>
                      <a:pt x="22923" y="32701"/>
                    </a:cubicBezTo>
                    <a:lnTo>
                      <a:pt x="22923" y="32590"/>
                    </a:lnTo>
                    <a:lnTo>
                      <a:pt x="22960" y="32553"/>
                    </a:lnTo>
                    <a:close/>
                    <a:moveTo>
                      <a:pt x="19447" y="34401"/>
                    </a:moveTo>
                    <a:lnTo>
                      <a:pt x="19447" y="34401"/>
                    </a:lnTo>
                    <a:cubicBezTo>
                      <a:pt x="19595" y="34438"/>
                      <a:pt x="19743" y="34549"/>
                      <a:pt x="19928" y="34549"/>
                    </a:cubicBezTo>
                    <a:cubicBezTo>
                      <a:pt x="19854" y="34549"/>
                      <a:pt x="19817" y="34549"/>
                      <a:pt x="19780" y="34586"/>
                    </a:cubicBezTo>
                    <a:lnTo>
                      <a:pt x="19632" y="34586"/>
                    </a:lnTo>
                    <a:cubicBezTo>
                      <a:pt x="19558" y="34549"/>
                      <a:pt x="19484" y="34512"/>
                      <a:pt x="19447" y="34401"/>
                    </a:cubicBezTo>
                    <a:close/>
                    <a:moveTo>
                      <a:pt x="19793" y="34808"/>
                    </a:moveTo>
                    <a:cubicBezTo>
                      <a:pt x="19789" y="34808"/>
                      <a:pt x="19784" y="34808"/>
                      <a:pt x="19780" y="34808"/>
                    </a:cubicBezTo>
                    <a:cubicBezTo>
                      <a:pt x="19813" y="34821"/>
                      <a:pt x="19846" y="34833"/>
                      <a:pt x="19880" y="34844"/>
                    </a:cubicBezTo>
                    <a:lnTo>
                      <a:pt x="19880" y="34844"/>
                    </a:lnTo>
                    <a:cubicBezTo>
                      <a:pt x="19851" y="34833"/>
                      <a:pt x="19821" y="34821"/>
                      <a:pt x="19793" y="34808"/>
                    </a:cubicBezTo>
                    <a:close/>
                    <a:moveTo>
                      <a:pt x="22368" y="34364"/>
                    </a:moveTo>
                    <a:cubicBezTo>
                      <a:pt x="21887" y="34475"/>
                      <a:pt x="21481" y="34771"/>
                      <a:pt x="20963" y="34845"/>
                    </a:cubicBezTo>
                    <a:cubicBezTo>
                      <a:pt x="20774" y="34896"/>
                      <a:pt x="20586" y="34924"/>
                      <a:pt x="20401" y="34924"/>
                    </a:cubicBezTo>
                    <a:cubicBezTo>
                      <a:pt x="20222" y="34924"/>
                      <a:pt x="20048" y="34898"/>
                      <a:pt x="19880" y="34844"/>
                    </a:cubicBezTo>
                    <a:lnTo>
                      <a:pt x="19880" y="34844"/>
                    </a:lnTo>
                    <a:cubicBezTo>
                      <a:pt x="19971" y="34879"/>
                      <a:pt x="20063" y="34904"/>
                      <a:pt x="20150" y="34919"/>
                    </a:cubicBezTo>
                    <a:cubicBezTo>
                      <a:pt x="19928" y="34993"/>
                      <a:pt x="19632" y="35104"/>
                      <a:pt x="19410" y="35215"/>
                    </a:cubicBezTo>
                    <a:cubicBezTo>
                      <a:pt x="19225" y="35326"/>
                      <a:pt x="18930" y="35473"/>
                      <a:pt x="18930" y="35695"/>
                    </a:cubicBezTo>
                    <a:cubicBezTo>
                      <a:pt x="18930" y="35732"/>
                      <a:pt x="19004" y="35732"/>
                      <a:pt x="19041" y="35732"/>
                    </a:cubicBezTo>
                    <a:cubicBezTo>
                      <a:pt x="19410" y="35363"/>
                      <a:pt x="19965" y="35178"/>
                      <a:pt x="20372" y="34993"/>
                    </a:cubicBezTo>
                    <a:lnTo>
                      <a:pt x="20778" y="34993"/>
                    </a:lnTo>
                    <a:cubicBezTo>
                      <a:pt x="20519" y="35141"/>
                      <a:pt x="20298" y="35289"/>
                      <a:pt x="20113" y="35510"/>
                    </a:cubicBezTo>
                    <a:cubicBezTo>
                      <a:pt x="20039" y="35547"/>
                      <a:pt x="20113" y="35584"/>
                      <a:pt x="20150" y="35584"/>
                    </a:cubicBezTo>
                    <a:cubicBezTo>
                      <a:pt x="20409" y="35473"/>
                      <a:pt x="20704" y="35289"/>
                      <a:pt x="21037" y="35141"/>
                    </a:cubicBezTo>
                    <a:cubicBezTo>
                      <a:pt x="21296" y="34993"/>
                      <a:pt x="21592" y="34919"/>
                      <a:pt x="21850" y="34771"/>
                    </a:cubicBezTo>
                    <a:cubicBezTo>
                      <a:pt x="22072" y="34660"/>
                      <a:pt x="22257" y="34549"/>
                      <a:pt x="22405" y="34401"/>
                    </a:cubicBezTo>
                    <a:cubicBezTo>
                      <a:pt x="22442" y="34364"/>
                      <a:pt x="22405" y="34364"/>
                      <a:pt x="22368" y="34364"/>
                    </a:cubicBezTo>
                    <a:close/>
                    <a:moveTo>
                      <a:pt x="18634" y="36906"/>
                    </a:moveTo>
                    <a:cubicBezTo>
                      <a:pt x="18597" y="36906"/>
                      <a:pt x="18560" y="36934"/>
                      <a:pt x="18560" y="36989"/>
                    </a:cubicBezTo>
                    <a:cubicBezTo>
                      <a:pt x="18560" y="37210"/>
                      <a:pt x="18523" y="37504"/>
                      <a:pt x="18559" y="37726"/>
                    </a:cubicBezTo>
                    <a:lnTo>
                      <a:pt x="18559" y="37726"/>
                    </a:lnTo>
                    <a:cubicBezTo>
                      <a:pt x="18609" y="37711"/>
                      <a:pt x="18659" y="37695"/>
                      <a:pt x="18710" y="37680"/>
                    </a:cubicBezTo>
                    <a:lnTo>
                      <a:pt x="18710" y="37680"/>
                    </a:lnTo>
                    <a:cubicBezTo>
                      <a:pt x="18709" y="37684"/>
                      <a:pt x="18708" y="37688"/>
                      <a:pt x="18708" y="37692"/>
                    </a:cubicBezTo>
                    <a:cubicBezTo>
                      <a:pt x="18856" y="37618"/>
                      <a:pt x="19004" y="37618"/>
                      <a:pt x="19115" y="37581"/>
                    </a:cubicBezTo>
                    <a:cubicBezTo>
                      <a:pt x="19113" y="37575"/>
                      <a:pt x="19111" y="37570"/>
                      <a:pt x="19109" y="37564"/>
                    </a:cubicBezTo>
                    <a:lnTo>
                      <a:pt x="19109" y="37564"/>
                    </a:lnTo>
                    <a:cubicBezTo>
                      <a:pt x="18978" y="37599"/>
                      <a:pt x="18842" y="37640"/>
                      <a:pt x="18710" y="37680"/>
                    </a:cubicBezTo>
                    <a:lnTo>
                      <a:pt x="18710" y="37680"/>
                    </a:lnTo>
                    <a:cubicBezTo>
                      <a:pt x="18744" y="37426"/>
                      <a:pt x="18708" y="37208"/>
                      <a:pt x="18708" y="36989"/>
                    </a:cubicBezTo>
                    <a:cubicBezTo>
                      <a:pt x="18708" y="36934"/>
                      <a:pt x="18671" y="36906"/>
                      <a:pt x="18634" y="36906"/>
                    </a:cubicBezTo>
                    <a:close/>
                    <a:moveTo>
                      <a:pt x="18559" y="37726"/>
                    </a:moveTo>
                    <a:cubicBezTo>
                      <a:pt x="18469" y="37753"/>
                      <a:pt x="18381" y="37780"/>
                      <a:pt x="18301" y="37803"/>
                    </a:cubicBezTo>
                    <a:cubicBezTo>
                      <a:pt x="18266" y="37814"/>
                      <a:pt x="18230" y="37827"/>
                      <a:pt x="18195" y="37839"/>
                    </a:cubicBezTo>
                    <a:lnTo>
                      <a:pt x="18195" y="37839"/>
                    </a:lnTo>
                    <a:cubicBezTo>
                      <a:pt x="18194" y="37852"/>
                      <a:pt x="18192" y="37864"/>
                      <a:pt x="18190" y="37877"/>
                    </a:cubicBezTo>
                    <a:cubicBezTo>
                      <a:pt x="18338" y="37803"/>
                      <a:pt x="18412" y="37766"/>
                      <a:pt x="18560" y="37729"/>
                    </a:cubicBezTo>
                    <a:cubicBezTo>
                      <a:pt x="18560" y="37728"/>
                      <a:pt x="18560" y="37727"/>
                      <a:pt x="18559" y="37726"/>
                    </a:cubicBezTo>
                    <a:close/>
                    <a:moveTo>
                      <a:pt x="18116" y="37091"/>
                    </a:moveTo>
                    <a:cubicBezTo>
                      <a:pt x="18079" y="37091"/>
                      <a:pt x="18042" y="37119"/>
                      <a:pt x="18042" y="37174"/>
                    </a:cubicBezTo>
                    <a:cubicBezTo>
                      <a:pt x="18042" y="37381"/>
                      <a:pt x="18010" y="37653"/>
                      <a:pt x="18036" y="37899"/>
                    </a:cubicBezTo>
                    <a:lnTo>
                      <a:pt x="18036" y="37899"/>
                    </a:lnTo>
                    <a:cubicBezTo>
                      <a:pt x="18088" y="37878"/>
                      <a:pt x="18141" y="37858"/>
                      <a:pt x="18195" y="37839"/>
                    </a:cubicBezTo>
                    <a:lnTo>
                      <a:pt x="18195" y="37839"/>
                    </a:lnTo>
                    <a:cubicBezTo>
                      <a:pt x="18224" y="37593"/>
                      <a:pt x="18190" y="37350"/>
                      <a:pt x="18190" y="37174"/>
                    </a:cubicBezTo>
                    <a:cubicBezTo>
                      <a:pt x="18190" y="37119"/>
                      <a:pt x="18153" y="37091"/>
                      <a:pt x="18116" y="37091"/>
                    </a:cubicBezTo>
                    <a:close/>
                    <a:moveTo>
                      <a:pt x="18036" y="37899"/>
                    </a:moveTo>
                    <a:cubicBezTo>
                      <a:pt x="17950" y="37932"/>
                      <a:pt x="17866" y="37968"/>
                      <a:pt x="17783" y="38005"/>
                    </a:cubicBezTo>
                    <a:lnTo>
                      <a:pt x="17783" y="38005"/>
                    </a:lnTo>
                    <a:cubicBezTo>
                      <a:pt x="17783" y="38024"/>
                      <a:pt x="17784" y="38043"/>
                      <a:pt x="17784" y="38061"/>
                    </a:cubicBezTo>
                    <a:cubicBezTo>
                      <a:pt x="17858" y="38061"/>
                      <a:pt x="17968" y="37987"/>
                      <a:pt x="18042" y="37950"/>
                    </a:cubicBezTo>
                    <a:cubicBezTo>
                      <a:pt x="18040" y="37933"/>
                      <a:pt x="18038" y="37916"/>
                      <a:pt x="18036" y="37899"/>
                    </a:cubicBezTo>
                    <a:close/>
                    <a:moveTo>
                      <a:pt x="24882" y="37174"/>
                    </a:moveTo>
                    <a:lnTo>
                      <a:pt x="24882" y="37174"/>
                    </a:lnTo>
                    <a:cubicBezTo>
                      <a:pt x="24993" y="37285"/>
                      <a:pt x="25104" y="37359"/>
                      <a:pt x="25215" y="37396"/>
                    </a:cubicBezTo>
                    <a:cubicBezTo>
                      <a:pt x="25289" y="37396"/>
                      <a:pt x="25326" y="37433"/>
                      <a:pt x="25363" y="37433"/>
                    </a:cubicBezTo>
                    <a:lnTo>
                      <a:pt x="25363" y="37766"/>
                    </a:lnTo>
                    <a:cubicBezTo>
                      <a:pt x="25363" y="37877"/>
                      <a:pt x="25363" y="37987"/>
                      <a:pt x="25400" y="38098"/>
                    </a:cubicBezTo>
                    <a:cubicBezTo>
                      <a:pt x="25400" y="38106"/>
                      <a:pt x="25403" y="38112"/>
                      <a:pt x="25408" y="38116"/>
                    </a:cubicBezTo>
                    <a:lnTo>
                      <a:pt x="25408" y="38116"/>
                    </a:lnTo>
                    <a:cubicBezTo>
                      <a:pt x="25260" y="38058"/>
                      <a:pt x="25110" y="38002"/>
                      <a:pt x="24956" y="37950"/>
                    </a:cubicBezTo>
                    <a:cubicBezTo>
                      <a:pt x="24956" y="37692"/>
                      <a:pt x="24882" y="37433"/>
                      <a:pt x="24882" y="37174"/>
                    </a:cubicBezTo>
                    <a:close/>
                    <a:moveTo>
                      <a:pt x="17731" y="38028"/>
                    </a:moveTo>
                    <a:cubicBezTo>
                      <a:pt x="17623" y="38078"/>
                      <a:pt x="17517" y="38131"/>
                      <a:pt x="17414" y="38186"/>
                    </a:cubicBezTo>
                    <a:lnTo>
                      <a:pt x="17414" y="38186"/>
                    </a:lnTo>
                    <a:cubicBezTo>
                      <a:pt x="17414" y="38194"/>
                      <a:pt x="17414" y="38202"/>
                      <a:pt x="17414" y="38209"/>
                    </a:cubicBezTo>
                    <a:cubicBezTo>
                      <a:pt x="17562" y="38135"/>
                      <a:pt x="17636" y="38098"/>
                      <a:pt x="17747" y="38061"/>
                    </a:cubicBezTo>
                    <a:cubicBezTo>
                      <a:pt x="17741" y="38050"/>
                      <a:pt x="17736" y="38039"/>
                      <a:pt x="17731" y="38028"/>
                    </a:cubicBezTo>
                    <a:close/>
                    <a:moveTo>
                      <a:pt x="41297" y="0"/>
                    </a:moveTo>
                    <a:cubicBezTo>
                      <a:pt x="41260" y="0"/>
                      <a:pt x="41223" y="19"/>
                      <a:pt x="41223" y="55"/>
                    </a:cubicBezTo>
                    <a:cubicBezTo>
                      <a:pt x="41222" y="94"/>
                      <a:pt x="41221" y="133"/>
                      <a:pt x="41220" y="171"/>
                    </a:cubicBezTo>
                    <a:lnTo>
                      <a:pt x="41220" y="171"/>
                    </a:lnTo>
                    <a:cubicBezTo>
                      <a:pt x="41199" y="126"/>
                      <a:pt x="41162" y="92"/>
                      <a:pt x="41112" y="92"/>
                    </a:cubicBezTo>
                    <a:cubicBezTo>
                      <a:pt x="38154" y="92"/>
                      <a:pt x="35197" y="166"/>
                      <a:pt x="32239" y="240"/>
                    </a:cubicBezTo>
                    <a:cubicBezTo>
                      <a:pt x="32239" y="240"/>
                      <a:pt x="32239" y="203"/>
                      <a:pt x="32202" y="203"/>
                    </a:cubicBezTo>
                    <a:cubicBezTo>
                      <a:pt x="31422" y="180"/>
                      <a:pt x="30641" y="170"/>
                      <a:pt x="29858" y="170"/>
                    </a:cubicBezTo>
                    <a:cubicBezTo>
                      <a:pt x="26967" y="170"/>
                      <a:pt x="24057" y="309"/>
                      <a:pt x="21148" y="425"/>
                    </a:cubicBezTo>
                    <a:lnTo>
                      <a:pt x="21074" y="425"/>
                    </a:lnTo>
                    <a:cubicBezTo>
                      <a:pt x="17414" y="536"/>
                      <a:pt x="13754" y="647"/>
                      <a:pt x="10168" y="758"/>
                    </a:cubicBezTo>
                    <a:cubicBezTo>
                      <a:pt x="8356" y="795"/>
                      <a:pt x="6545" y="906"/>
                      <a:pt x="4770" y="1128"/>
                    </a:cubicBezTo>
                    <a:cubicBezTo>
                      <a:pt x="3291" y="1313"/>
                      <a:pt x="1701" y="1202"/>
                      <a:pt x="259" y="1719"/>
                    </a:cubicBezTo>
                    <a:cubicBezTo>
                      <a:pt x="259" y="1719"/>
                      <a:pt x="333" y="1682"/>
                      <a:pt x="259" y="1645"/>
                    </a:cubicBezTo>
                    <a:cubicBezTo>
                      <a:pt x="228" y="1603"/>
                      <a:pt x="201" y="1585"/>
                      <a:pt x="178" y="1585"/>
                    </a:cubicBezTo>
                    <a:cubicBezTo>
                      <a:pt x="38" y="1585"/>
                      <a:pt x="38" y="2247"/>
                      <a:pt x="38" y="2311"/>
                    </a:cubicBezTo>
                    <a:cubicBezTo>
                      <a:pt x="1" y="3198"/>
                      <a:pt x="1" y="4085"/>
                      <a:pt x="1" y="4973"/>
                    </a:cubicBezTo>
                    <a:cubicBezTo>
                      <a:pt x="1" y="6304"/>
                      <a:pt x="38" y="7634"/>
                      <a:pt x="186" y="8928"/>
                    </a:cubicBezTo>
                    <a:cubicBezTo>
                      <a:pt x="223" y="11073"/>
                      <a:pt x="370" y="13217"/>
                      <a:pt x="518" y="15361"/>
                    </a:cubicBezTo>
                    <a:cubicBezTo>
                      <a:pt x="629" y="17949"/>
                      <a:pt x="777" y="20574"/>
                      <a:pt x="925" y="23162"/>
                    </a:cubicBezTo>
                    <a:cubicBezTo>
                      <a:pt x="1073" y="25750"/>
                      <a:pt x="1110" y="28338"/>
                      <a:pt x="1258" y="30926"/>
                    </a:cubicBezTo>
                    <a:cubicBezTo>
                      <a:pt x="1258" y="31259"/>
                      <a:pt x="1295" y="31628"/>
                      <a:pt x="1295" y="31961"/>
                    </a:cubicBezTo>
                    <a:lnTo>
                      <a:pt x="1184" y="31961"/>
                    </a:lnTo>
                    <a:cubicBezTo>
                      <a:pt x="1110" y="31961"/>
                      <a:pt x="1110" y="32072"/>
                      <a:pt x="1184" y="32072"/>
                    </a:cubicBezTo>
                    <a:lnTo>
                      <a:pt x="1332" y="32072"/>
                    </a:lnTo>
                    <a:lnTo>
                      <a:pt x="1332" y="32146"/>
                    </a:lnTo>
                    <a:lnTo>
                      <a:pt x="1332" y="32183"/>
                    </a:lnTo>
                    <a:cubicBezTo>
                      <a:pt x="1369" y="32183"/>
                      <a:pt x="1443" y="32220"/>
                      <a:pt x="1480" y="32220"/>
                    </a:cubicBezTo>
                    <a:cubicBezTo>
                      <a:pt x="1670" y="32288"/>
                      <a:pt x="2016" y="32311"/>
                      <a:pt x="2386" y="32311"/>
                    </a:cubicBezTo>
                    <a:cubicBezTo>
                      <a:pt x="3022" y="32311"/>
                      <a:pt x="3729" y="32243"/>
                      <a:pt x="3846" y="32220"/>
                    </a:cubicBezTo>
                    <a:cubicBezTo>
                      <a:pt x="5230" y="32154"/>
                      <a:pt x="6645" y="32029"/>
                      <a:pt x="8062" y="32029"/>
                    </a:cubicBezTo>
                    <a:cubicBezTo>
                      <a:pt x="8234" y="32029"/>
                      <a:pt x="8406" y="32031"/>
                      <a:pt x="8578" y="32035"/>
                    </a:cubicBezTo>
                    <a:cubicBezTo>
                      <a:pt x="11166" y="32072"/>
                      <a:pt x="13754" y="32257"/>
                      <a:pt x="16342" y="32257"/>
                    </a:cubicBezTo>
                    <a:lnTo>
                      <a:pt x="18819" y="32257"/>
                    </a:lnTo>
                    <a:lnTo>
                      <a:pt x="18819" y="32812"/>
                    </a:lnTo>
                    <a:cubicBezTo>
                      <a:pt x="18819" y="32996"/>
                      <a:pt x="18819" y="33181"/>
                      <a:pt x="18856" y="33366"/>
                    </a:cubicBezTo>
                    <a:cubicBezTo>
                      <a:pt x="18847" y="33357"/>
                      <a:pt x="18830" y="33352"/>
                      <a:pt x="18812" y="33352"/>
                    </a:cubicBezTo>
                    <a:cubicBezTo>
                      <a:pt x="18756" y="33352"/>
                      <a:pt x="18680" y="33394"/>
                      <a:pt x="18708" y="33477"/>
                    </a:cubicBezTo>
                    <a:cubicBezTo>
                      <a:pt x="18745" y="33625"/>
                      <a:pt x="18819" y="33699"/>
                      <a:pt x="18893" y="33810"/>
                    </a:cubicBezTo>
                    <a:cubicBezTo>
                      <a:pt x="18893" y="33839"/>
                      <a:pt x="18898" y="33862"/>
                      <a:pt x="18910" y="33884"/>
                    </a:cubicBezTo>
                    <a:lnTo>
                      <a:pt x="18910" y="33884"/>
                    </a:lnTo>
                    <a:cubicBezTo>
                      <a:pt x="18905" y="33884"/>
                      <a:pt x="18900" y="33884"/>
                      <a:pt x="18893" y="33884"/>
                    </a:cubicBezTo>
                    <a:lnTo>
                      <a:pt x="18819" y="33810"/>
                    </a:lnTo>
                    <a:lnTo>
                      <a:pt x="18819" y="33884"/>
                    </a:lnTo>
                    <a:cubicBezTo>
                      <a:pt x="18761" y="33880"/>
                      <a:pt x="18703" y="33879"/>
                      <a:pt x="18646" y="33879"/>
                    </a:cubicBezTo>
                    <a:cubicBezTo>
                      <a:pt x="18044" y="33879"/>
                      <a:pt x="17470" y="34048"/>
                      <a:pt x="16896" y="34216"/>
                    </a:cubicBezTo>
                    <a:cubicBezTo>
                      <a:pt x="16083" y="34475"/>
                      <a:pt x="15307" y="34919"/>
                      <a:pt x="14567" y="35326"/>
                    </a:cubicBezTo>
                    <a:cubicBezTo>
                      <a:pt x="13828" y="35732"/>
                      <a:pt x="13088" y="36250"/>
                      <a:pt x="12386" y="36767"/>
                    </a:cubicBezTo>
                    <a:cubicBezTo>
                      <a:pt x="11831" y="37174"/>
                      <a:pt x="11240" y="37618"/>
                      <a:pt x="10759" y="38172"/>
                    </a:cubicBezTo>
                    <a:lnTo>
                      <a:pt x="10759" y="38237"/>
                    </a:lnTo>
                    <a:lnTo>
                      <a:pt x="10759" y="38237"/>
                    </a:lnTo>
                    <a:cubicBezTo>
                      <a:pt x="11890" y="37319"/>
                      <a:pt x="12994" y="36439"/>
                      <a:pt x="14234" y="35695"/>
                    </a:cubicBezTo>
                    <a:cubicBezTo>
                      <a:pt x="15307" y="35030"/>
                      <a:pt x="16453" y="34475"/>
                      <a:pt x="17636" y="34216"/>
                    </a:cubicBezTo>
                    <a:lnTo>
                      <a:pt x="17636" y="34216"/>
                    </a:lnTo>
                    <a:cubicBezTo>
                      <a:pt x="16896" y="34586"/>
                      <a:pt x="16046" y="34808"/>
                      <a:pt x="15344" y="35363"/>
                    </a:cubicBezTo>
                    <a:cubicBezTo>
                      <a:pt x="15318" y="35388"/>
                      <a:pt x="15328" y="35431"/>
                      <a:pt x="15348" y="35431"/>
                    </a:cubicBezTo>
                    <a:cubicBezTo>
                      <a:pt x="15358" y="35431"/>
                      <a:pt x="15369" y="35422"/>
                      <a:pt x="15381" y="35400"/>
                    </a:cubicBezTo>
                    <a:cubicBezTo>
                      <a:pt x="16120" y="34993"/>
                      <a:pt x="16896" y="34660"/>
                      <a:pt x="17710" y="34253"/>
                    </a:cubicBezTo>
                    <a:lnTo>
                      <a:pt x="17710" y="34216"/>
                    </a:lnTo>
                    <a:cubicBezTo>
                      <a:pt x="17968" y="34179"/>
                      <a:pt x="18301" y="34106"/>
                      <a:pt x="18560" y="34069"/>
                    </a:cubicBezTo>
                    <a:cubicBezTo>
                      <a:pt x="18708" y="34401"/>
                      <a:pt x="19189" y="34549"/>
                      <a:pt x="19484" y="34623"/>
                    </a:cubicBezTo>
                    <a:cubicBezTo>
                      <a:pt x="19574" y="34695"/>
                      <a:pt x="19681" y="34758"/>
                      <a:pt x="19793" y="34808"/>
                    </a:cubicBezTo>
                    <a:lnTo>
                      <a:pt x="19793" y="34808"/>
                    </a:lnTo>
                    <a:cubicBezTo>
                      <a:pt x="20120" y="34808"/>
                      <a:pt x="20413" y="34807"/>
                      <a:pt x="20741" y="34734"/>
                    </a:cubicBezTo>
                    <a:lnTo>
                      <a:pt x="20778" y="34734"/>
                    </a:lnTo>
                    <a:cubicBezTo>
                      <a:pt x="21222" y="34734"/>
                      <a:pt x="21629" y="34623"/>
                      <a:pt x="21998" y="34401"/>
                    </a:cubicBezTo>
                    <a:cubicBezTo>
                      <a:pt x="22026" y="34401"/>
                      <a:pt x="22012" y="34339"/>
                      <a:pt x="21988" y="34339"/>
                    </a:cubicBezTo>
                    <a:cubicBezTo>
                      <a:pt x="21980" y="34339"/>
                      <a:pt x="21971" y="34346"/>
                      <a:pt x="21961" y="34364"/>
                    </a:cubicBezTo>
                    <a:cubicBezTo>
                      <a:pt x="21666" y="34438"/>
                      <a:pt x="21407" y="34475"/>
                      <a:pt x="21111" y="34549"/>
                    </a:cubicBezTo>
                    <a:cubicBezTo>
                      <a:pt x="21111" y="34549"/>
                      <a:pt x="21111" y="34512"/>
                      <a:pt x="21074" y="34512"/>
                    </a:cubicBezTo>
                    <a:cubicBezTo>
                      <a:pt x="20926" y="34512"/>
                      <a:pt x="20852" y="34512"/>
                      <a:pt x="20704" y="34549"/>
                    </a:cubicBezTo>
                    <a:cubicBezTo>
                      <a:pt x="20704" y="34512"/>
                      <a:pt x="20704" y="34438"/>
                      <a:pt x="20667" y="34438"/>
                    </a:cubicBezTo>
                    <a:lnTo>
                      <a:pt x="20593" y="34438"/>
                    </a:lnTo>
                    <a:cubicBezTo>
                      <a:pt x="20667" y="34401"/>
                      <a:pt x="20593" y="34327"/>
                      <a:pt x="20556" y="34327"/>
                    </a:cubicBezTo>
                    <a:lnTo>
                      <a:pt x="19854" y="34327"/>
                    </a:lnTo>
                    <a:lnTo>
                      <a:pt x="19410" y="34209"/>
                    </a:lnTo>
                    <a:lnTo>
                      <a:pt x="19410" y="34209"/>
                    </a:lnTo>
                    <a:lnTo>
                      <a:pt x="19410" y="34216"/>
                    </a:lnTo>
                    <a:lnTo>
                      <a:pt x="19558" y="34364"/>
                    </a:lnTo>
                    <a:cubicBezTo>
                      <a:pt x="19447" y="34364"/>
                      <a:pt x="19410" y="34290"/>
                      <a:pt x="19299" y="34253"/>
                    </a:cubicBezTo>
                    <a:cubicBezTo>
                      <a:pt x="19115" y="34179"/>
                      <a:pt x="19041" y="34069"/>
                      <a:pt x="18930" y="33921"/>
                    </a:cubicBezTo>
                    <a:cubicBezTo>
                      <a:pt x="18930" y="33919"/>
                      <a:pt x="18930" y="33917"/>
                      <a:pt x="18930" y="33915"/>
                    </a:cubicBezTo>
                    <a:lnTo>
                      <a:pt x="18930" y="33915"/>
                    </a:lnTo>
                    <a:cubicBezTo>
                      <a:pt x="18948" y="33939"/>
                      <a:pt x="18972" y="33963"/>
                      <a:pt x="19004" y="33995"/>
                    </a:cubicBezTo>
                    <a:cubicBezTo>
                      <a:pt x="19022" y="34013"/>
                      <a:pt x="19041" y="34022"/>
                      <a:pt x="19054" y="34022"/>
                    </a:cubicBezTo>
                    <a:cubicBezTo>
                      <a:pt x="19068" y="34022"/>
                      <a:pt x="19078" y="34013"/>
                      <a:pt x="19078" y="33995"/>
                    </a:cubicBezTo>
                    <a:lnTo>
                      <a:pt x="19078" y="34032"/>
                    </a:lnTo>
                    <a:cubicBezTo>
                      <a:pt x="19078" y="34050"/>
                      <a:pt x="19087" y="34059"/>
                      <a:pt x="19105" y="34059"/>
                    </a:cubicBezTo>
                    <a:cubicBezTo>
                      <a:pt x="19119" y="34059"/>
                      <a:pt x="19139" y="34054"/>
                      <a:pt x="19163" y="34043"/>
                    </a:cubicBezTo>
                    <a:lnTo>
                      <a:pt x="19163" y="34043"/>
                    </a:lnTo>
                    <a:lnTo>
                      <a:pt x="19299" y="34179"/>
                    </a:lnTo>
                    <a:lnTo>
                      <a:pt x="19410" y="34209"/>
                    </a:lnTo>
                    <a:lnTo>
                      <a:pt x="19410" y="34209"/>
                    </a:lnTo>
                    <a:lnTo>
                      <a:pt x="19410" y="34179"/>
                    </a:lnTo>
                    <a:cubicBezTo>
                      <a:pt x="19299" y="34106"/>
                      <a:pt x="19262" y="34069"/>
                      <a:pt x="19189" y="34032"/>
                    </a:cubicBezTo>
                    <a:cubicBezTo>
                      <a:pt x="19180" y="34036"/>
                      <a:pt x="19171" y="34040"/>
                      <a:pt x="19163" y="34043"/>
                    </a:cubicBezTo>
                    <a:lnTo>
                      <a:pt x="19163" y="34043"/>
                    </a:lnTo>
                    <a:lnTo>
                      <a:pt x="19115" y="33995"/>
                    </a:lnTo>
                    <a:lnTo>
                      <a:pt x="19115" y="33884"/>
                    </a:lnTo>
                    <a:cubicBezTo>
                      <a:pt x="19447" y="34032"/>
                      <a:pt x="19780" y="34106"/>
                      <a:pt x="20150" y="34106"/>
                    </a:cubicBezTo>
                    <a:cubicBezTo>
                      <a:pt x="20335" y="34106"/>
                      <a:pt x="20556" y="34106"/>
                      <a:pt x="20741" y="34069"/>
                    </a:cubicBezTo>
                    <a:cubicBezTo>
                      <a:pt x="20778" y="34069"/>
                      <a:pt x="20778" y="34032"/>
                      <a:pt x="20778" y="34032"/>
                    </a:cubicBezTo>
                    <a:lnTo>
                      <a:pt x="20852" y="34032"/>
                    </a:lnTo>
                    <a:cubicBezTo>
                      <a:pt x="20889" y="33995"/>
                      <a:pt x="20889" y="33958"/>
                      <a:pt x="20852" y="33884"/>
                    </a:cubicBezTo>
                    <a:cubicBezTo>
                      <a:pt x="20630" y="33884"/>
                      <a:pt x="20409" y="33917"/>
                      <a:pt x="20187" y="33917"/>
                    </a:cubicBezTo>
                    <a:cubicBezTo>
                      <a:pt x="20076" y="33917"/>
                      <a:pt x="19965" y="33908"/>
                      <a:pt x="19854" y="33884"/>
                    </a:cubicBezTo>
                    <a:lnTo>
                      <a:pt x="19780" y="33884"/>
                    </a:lnTo>
                    <a:cubicBezTo>
                      <a:pt x="19558" y="33847"/>
                      <a:pt x="19373" y="33810"/>
                      <a:pt x="19189" y="33773"/>
                    </a:cubicBezTo>
                    <a:lnTo>
                      <a:pt x="19189" y="33625"/>
                    </a:lnTo>
                    <a:cubicBezTo>
                      <a:pt x="19490" y="33751"/>
                      <a:pt x="19843" y="33825"/>
                      <a:pt x="20165" y="33825"/>
                    </a:cubicBezTo>
                    <a:cubicBezTo>
                      <a:pt x="20317" y="33825"/>
                      <a:pt x="20463" y="33808"/>
                      <a:pt x="20593" y="33773"/>
                    </a:cubicBezTo>
                    <a:cubicBezTo>
                      <a:pt x="20667" y="33773"/>
                      <a:pt x="20667" y="33662"/>
                      <a:pt x="20593" y="33662"/>
                    </a:cubicBezTo>
                    <a:cubicBezTo>
                      <a:pt x="20372" y="33588"/>
                      <a:pt x="20113" y="33588"/>
                      <a:pt x="19817" y="33588"/>
                    </a:cubicBezTo>
                    <a:cubicBezTo>
                      <a:pt x="19632" y="33588"/>
                      <a:pt x="19447" y="33514"/>
                      <a:pt x="19299" y="33477"/>
                    </a:cubicBezTo>
                    <a:cubicBezTo>
                      <a:pt x="19410" y="33477"/>
                      <a:pt x="19447" y="33514"/>
                      <a:pt x="19558" y="33514"/>
                    </a:cubicBezTo>
                    <a:cubicBezTo>
                      <a:pt x="19737" y="33539"/>
                      <a:pt x="19933" y="33583"/>
                      <a:pt x="20122" y="33583"/>
                    </a:cubicBezTo>
                    <a:cubicBezTo>
                      <a:pt x="20208" y="33583"/>
                      <a:pt x="20291" y="33574"/>
                      <a:pt x="20372" y="33551"/>
                    </a:cubicBezTo>
                    <a:cubicBezTo>
                      <a:pt x="20409" y="33551"/>
                      <a:pt x="20482" y="33477"/>
                      <a:pt x="20409" y="33440"/>
                    </a:cubicBezTo>
                    <a:cubicBezTo>
                      <a:pt x="20113" y="33292"/>
                      <a:pt x="19743" y="33255"/>
                      <a:pt x="19299" y="33255"/>
                    </a:cubicBezTo>
                    <a:lnTo>
                      <a:pt x="19299" y="33181"/>
                    </a:lnTo>
                    <a:cubicBezTo>
                      <a:pt x="19484" y="33181"/>
                      <a:pt x="19669" y="33255"/>
                      <a:pt x="19854" y="33255"/>
                    </a:cubicBezTo>
                    <a:cubicBezTo>
                      <a:pt x="20063" y="33281"/>
                      <a:pt x="20254" y="33307"/>
                      <a:pt x="20452" y="33307"/>
                    </a:cubicBezTo>
                    <a:cubicBezTo>
                      <a:pt x="20534" y="33307"/>
                      <a:pt x="20618" y="33303"/>
                      <a:pt x="20704" y="33292"/>
                    </a:cubicBezTo>
                    <a:cubicBezTo>
                      <a:pt x="20741" y="33292"/>
                      <a:pt x="20778" y="33181"/>
                      <a:pt x="20741" y="33144"/>
                    </a:cubicBezTo>
                    <a:cubicBezTo>
                      <a:pt x="20556" y="33070"/>
                      <a:pt x="20335" y="33070"/>
                      <a:pt x="20113" y="32996"/>
                    </a:cubicBezTo>
                    <a:cubicBezTo>
                      <a:pt x="19965" y="32812"/>
                      <a:pt x="19595" y="32775"/>
                      <a:pt x="19299" y="32775"/>
                    </a:cubicBezTo>
                    <a:lnTo>
                      <a:pt x="19299" y="32701"/>
                    </a:lnTo>
                    <a:cubicBezTo>
                      <a:pt x="19373" y="32701"/>
                      <a:pt x="19447" y="32627"/>
                      <a:pt x="19558" y="32627"/>
                    </a:cubicBezTo>
                    <a:cubicBezTo>
                      <a:pt x="19928" y="32701"/>
                      <a:pt x="20298" y="32738"/>
                      <a:pt x="20704" y="32775"/>
                    </a:cubicBezTo>
                    <a:lnTo>
                      <a:pt x="21333" y="32775"/>
                    </a:lnTo>
                    <a:cubicBezTo>
                      <a:pt x="21703" y="32775"/>
                      <a:pt x="22072" y="32775"/>
                      <a:pt x="22405" y="32738"/>
                    </a:cubicBezTo>
                    <a:lnTo>
                      <a:pt x="22405" y="32738"/>
                    </a:lnTo>
                    <a:cubicBezTo>
                      <a:pt x="22331" y="32812"/>
                      <a:pt x="22257" y="32922"/>
                      <a:pt x="22183" y="32996"/>
                    </a:cubicBezTo>
                    <a:cubicBezTo>
                      <a:pt x="22093" y="33087"/>
                      <a:pt x="22174" y="33201"/>
                      <a:pt x="22267" y="33201"/>
                    </a:cubicBezTo>
                    <a:cubicBezTo>
                      <a:pt x="22288" y="33201"/>
                      <a:pt x="22310" y="33195"/>
                      <a:pt x="22331" y="33181"/>
                    </a:cubicBezTo>
                    <a:cubicBezTo>
                      <a:pt x="22331" y="33255"/>
                      <a:pt x="22331" y="33329"/>
                      <a:pt x="22368" y="33329"/>
                    </a:cubicBezTo>
                    <a:cubicBezTo>
                      <a:pt x="22553" y="33440"/>
                      <a:pt x="22516" y="33699"/>
                      <a:pt x="22553" y="33847"/>
                    </a:cubicBezTo>
                    <a:cubicBezTo>
                      <a:pt x="22571" y="33865"/>
                      <a:pt x="22590" y="33874"/>
                      <a:pt x="22613" y="33874"/>
                    </a:cubicBezTo>
                    <a:cubicBezTo>
                      <a:pt x="22636" y="33874"/>
                      <a:pt x="22664" y="33865"/>
                      <a:pt x="22701" y="33847"/>
                    </a:cubicBezTo>
                    <a:cubicBezTo>
                      <a:pt x="22701" y="33995"/>
                      <a:pt x="22738" y="34106"/>
                      <a:pt x="22775" y="34216"/>
                    </a:cubicBezTo>
                    <a:cubicBezTo>
                      <a:pt x="22775" y="34235"/>
                      <a:pt x="22802" y="34244"/>
                      <a:pt x="22830" y="34244"/>
                    </a:cubicBezTo>
                    <a:cubicBezTo>
                      <a:pt x="22858" y="34244"/>
                      <a:pt x="22886" y="34235"/>
                      <a:pt x="22886" y="34216"/>
                    </a:cubicBezTo>
                    <a:cubicBezTo>
                      <a:pt x="22996" y="33995"/>
                      <a:pt x="22886" y="33551"/>
                      <a:pt x="22886" y="33329"/>
                    </a:cubicBezTo>
                    <a:cubicBezTo>
                      <a:pt x="22886" y="33070"/>
                      <a:pt x="22886" y="32701"/>
                      <a:pt x="23070" y="32405"/>
                    </a:cubicBezTo>
                    <a:cubicBezTo>
                      <a:pt x="23329" y="32405"/>
                      <a:pt x="23551" y="32405"/>
                      <a:pt x="23847" y="32368"/>
                    </a:cubicBezTo>
                    <a:cubicBezTo>
                      <a:pt x="26989" y="32220"/>
                      <a:pt x="30132" y="32220"/>
                      <a:pt x="33237" y="32072"/>
                    </a:cubicBezTo>
                    <a:cubicBezTo>
                      <a:pt x="34162" y="32035"/>
                      <a:pt x="35012" y="31961"/>
                      <a:pt x="35936" y="31850"/>
                    </a:cubicBezTo>
                    <a:cubicBezTo>
                      <a:pt x="37785" y="31850"/>
                      <a:pt x="39633" y="31887"/>
                      <a:pt x="41445" y="31887"/>
                    </a:cubicBezTo>
                    <a:lnTo>
                      <a:pt x="41482" y="31887"/>
                    </a:lnTo>
                    <a:cubicBezTo>
                      <a:pt x="41482" y="31961"/>
                      <a:pt x="41482" y="31998"/>
                      <a:pt x="41445" y="32035"/>
                    </a:cubicBezTo>
                    <a:cubicBezTo>
                      <a:pt x="41424" y="32118"/>
                      <a:pt x="41485" y="32166"/>
                      <a:pt x="41549" y="32166"/>
                    </a:cubicBezTo>
                    <a:cubicBezTo>
                      <a:pt x="41599" y="32166"/>
                      <a:pt x="41650" y="32137"/>
                      <a:pt x="41667" y="32072"/>
                    </a:cubicBezTo>
                    <a:cubicBezTo>
                      <a:pt x="42480" y="29891"/>
                      <a:pt x="42221" y="27599"/>
                      <a:pt x="42147" y="25528"/>
                    </a:cubicBezTo>
                    <a:cubicBezTo>
                      <a:pt x="42147" y="24900"/>
                      <a:pt x="42184" y="24234"/>
                      <a:pt x="42184" y="23606"/>
                    </a:cubicBezTo>
                    <a:cubicBezTo>
                      <a:pt x="42184" y="21018"/>
                      <a:pt x="42036" y="18467"/>
                      <a:pt x="41925" y="15879"/>
                    </a:cubicBezTo>
                    <a:cubicBezTo>
                      <a:pt x="41852" y="14600"/>
                      <a:pt x="41779" y="13285"/>
                      <a:pt x="41742" y="12005"/>
                    </a:cubicBezTo>
                    <a:lnTo>
                      <a:pt x="41742" y="12005"/>
                    </a:lnTo>
                    <a:cubicBezTo>
                      <a:pt x="41746" y="12018"/>
                      <a:pt x="41762" y="12025"/>
                      <a:pt x="41778" y="12025"/>
                    </a:cubicBezTo>
                    <a:cubicBezTo>
                      <a:pt x="41796" y="12025"/>
                      <a:pt x="41815" y="12016"/>
                      <a:pt x="41815" y="11997"/>
                    </a:cubicBezTo>
                    <a:cubicBezTo>
                      <a:pt x="41741" y="10518"/>
                      <a:pt x="41667" y="8965"/>
                      <a:pt x="41556" y="7487"/>
                    </a:cubicBezTo>
                    <a:cubicBezTo>
                      <a:pt x="41445" y="5157"/>
                      <a:pt x="41445" y="2791"/>
                      <a:pt x="41371" y="388"/>
                    </a:cubicBezTo>
                    <a:lnTo>
                      <a:pt x="41371" y="55"/>
                    </a:lnTo>
                    <a:cubicBezTo>
                      <a:pt x="41371" y="19"/>
                      <a:pt x="41334" y="0"/>
                      <a:pt x="41297" y="0"/>
                    </a:cubicBezTo>
                    <a:close/>
                    <a:moveTo>
                      <a:pt x="10630" y="38029"/>
                    </a:moveTo>
                    <a:cubicBezTo>
                      <a:pt x="10620" y="38029"/>
                      <a:pt x="10611" y="38037"/>
                      <a:pt x="10611" y="38061"/>
                    </a:cubicBezTo>
                    <a:cubicBezTo>
                      <a:pt x="10537" y="38135"/>
                      <a:pt x="10574" y="38320"/>
                      <a:pt x="10537" y="38431"/>
                    </a:cubicBezTo>
                    <a:lnTo>
                      <a:pt x="10500" y="38431"/>
                    </a:lnTo>
                    <a:cubicBezTo>
                      <a:pt x="10426" y="38431"/>
                      <a:pt x="10426" y="38468"/>
                      <a:pt x="10426" y="38468"/>
                    </a:cubicBezTo>
                    <a:cubicBezTo>
                      <a:pt x="10426" y="38468"/>
                      <a:pt x="10500" y="38468"/>
                      <a:pt x="10500" y="38505"/>
                    </a:cubicBezTo>
                    <a:cubicBezTo>
                      <a:pt x="10500" y="38505"/>
                      <a:pt x="10500" y="38542"/>
                      <a:pt x="10426" y="38542"/>
                    </a:cubicBezTo>
                    <a:cubicBezTo>
                      <a:pt x="10399" y="38625"/>
                      <a:pt x="10475" y="38667"/>
                      <a:pt x="10530" y="38667"/>
                    </a:cubicBezTo>
                    <a:cubicBezTo>
                      <a:pt x="10549" y="38667"/>
                      <a:pt x="10565" y="38662"/>
                      <a:pt x="10574" y="38653"/>
                    </a:cubicBezTo>
                    <a:cubicBezTo>
                      <a:pt x="10574" y="38579"/>
                      <a:pt x="10611" y="38505"/>
                      <a:pt x="10611" y="38468"/>
                    </a:cubicBezTo>
                    <a:lnTo>
                      <a:pt x="10611" y="38357"/>
                    </a:lnTo>
                    <a:cubicBezTo>
                      <a:pt x="10648" y="38327"/>
                      <a:pt x="10685" y="38297"/>
                      <a:pt x="10722" y="38267"/>
                    </a:cubicBezTo>
                    <a:lnTo>
                      <a:pt x="10722" y="38267"/>
                    </a:lnTo>
                    <a:lnTo>
                      <a:pt x="10722" y="38283"/>
                    </a:lnTo>
                    <a:cubicBezTo>
                      <a:pt x="10759" y="38283"/>
                      <a:pt x="10759" y="38246"/>
                      <a:pt x="10759" y="38246"/>
                    </a:cubicBezTo>
                    <a:lnTo>
                      <a:pt x="10759" y="38237"/>
                    </a:lnTo>
                    <a:lnTo>
                      <a:pt x="10759" y="38237"/>
                    </a:lnTo>
                    <a:cubicBezTo>
                      <a:pt x="10747" y="38247"/>
                      <a:pt x="10735" y="38257"/>
                      <a:pt x="10722" y="38267"/>
                    </a:cubicBezTo>
                    <a:lnTo>
                      <a:pt x="10722" y="38267"/>
                    </a:lnTo>
                    <a:lnTo>
                      <a:pt x="10722" y="38098"/>
                    </a:lnTo>
                    <a:cubicBezTo>
                      <a:pt x="10722" y="38098"/>
                      <a:pt x="10722" y="38061"/>
                      <a:pt x="10685" y="38061"/>
                    </a:cubicBezTo>
                    <a:cubicBezTo>
                      <a:pt x="10685" y="38061"/>
                      <a:pt x="10652" y="38029"/>
                      <a:pt x="10630" y="38029"/>
                    </a:cubicBezTo>
                    <a:close/>
                    <a:moveTo>
                      <a:pt x="27654" y="38855"/>
                    </a:moveTo>
                    <a:lnTo>
                      <a:pt x="27803" y="39023"/>
                    </a:lnTo>
                    <a:lnTo>
                      <a:pt x="27655" y="39023"/>
                    </a:lnTo>
                    <a:lnTo>
                      <a:pt x="27655" y="38875"/>
                    </a:lnTo>
                    <a:cubicBezTo>
                      <a:pt x="27655" y="38868"/>
                      <a:pt x="27654" y="38861"/>
                      <a:pt x="27654" y="38855"/>
                    </a:cubicBezTo>
                    <a:close/>
                    <a:moveTo>
                      <a:pt x="25547" y="37507"/>
                    </a:moveTo>
                    <a:cubicBezTo>
                      <a:pt x="25954" y="37692"/>
                      <a:pt x="26398" y="37950"/>
                      <a:pt x="26804" y="38172"/>
                    </a:cubicBezTo>
                    <a:cubicBezTo>
                      <a:pt x="27026" y="38320"/>
                      <a:pt x="27248" y="38505"/>
                      <a:pt x="27507" y="38690"/>
                    </a:cubicBezTo>
                    <a:lnTo>
                      <a:pt x="27573" y="38765"/>
                    </a:lnTo>
                    <a:lnTo>
                      <a:pt x="27573" y="38765"/>
                    </a:lnTo>
                    <a:cubicBezTo>
                      <a:pt x="27570" y="38764"/>
                      <a:pt x="27566" y="38764"/>
                      <a:pt x="27562" y="38764"/>
                    </a:cubicBezTo>
                    <a:cubicBezTo>
                      <a:pt x="27516" y="38764"/>
                      <a:pt x="27470" y="38801"/>
                      <a:pt x="27470" y="38875"/>
                    </a:cubicBezTo>
                    <a:cubicBezTo>
                      <a:pt x="27461" y="38866"/>
                      <a:pt x="27449" y="38861"/>
                      <a:pt x="27437" y="38861"/>
                    </a:cubicBezTo>
                    <a:cubicBezTo>
                      <a:pt x="27401" y="38861"/>
                      <a:pt x="27359" y="38902"/>
                      <a:pt x="27359" y="38986"/>
                    </a:cubicBezTo>
                    <a:lnTo>
                      <a:pt x="27359" y="39060"/>
                    </a:lnTo>
                    <a:cubicBezTo>
                      <a:pt x="27026" y="38875"/>
                      <a:pt x="26694" y="38690"/>
                      <a:pt x="26361" y="38542"/>
                    </a:cubicBezTo>
                    <a:cubicBezTo>
                      <a:pt x="26361" y="38468"/>
                      <a:pt x="26361" y="38431"/>
                      <a:pt x="26324" y="38320"/>
                    </a:cubicBezTo>
                    <a:lnTo>
                      <a:pt x="26324" y="37987"/>
                    </a:lnTo>
                    <a:cubicBezTo>
                      <a:pt x="26324" y="37950"/>
                      <a:pt x="26287" y="37932"/>
                      <a:pt x="26250" y="37932"/>
                    </a:cubicBezTo>
                    <a:cubicBezTo>
                      <a:pt x="26213" y="37932"/>
                      <a:pt x="26176" y="37950"/>
                      <a:pt x="26176" y="37987"/>
                    </a:cubicBezTo>
                    <a:cubicBezTo>
                      <a:pt x="26176" y="38135"/>
                      <a:pt x="26176" y="38320"/>
                      <a:pt x="26250" y="38468"/>
                    </a:cubicBezTo>
                    <a:cubicBezTo>
                      <a:pt x="25968" y="38351"/>
                      <a:pt x="25701" y="38233"/>
                      <a:pt x="25431" y="38125"/>
                    </a:cubicBezTo>
                    <a:lnTo>
                      <a:pt x="25431" y="38125"/>
                    </a:lnTo>
                    <a:cubicBezTo>
                      <a:pt x="25434" y="38126"/>
                      <a:pt x="25437" y="38126"/>
                      <a:pt x="25441" y="38126"/>
                    </a:cubicBezTo>
                    <a:cubicBezTo>
                      <a:pt x="25464" y="38126"/>
                      <a:pt x="25492" y="38117"/>
                      <a:pt x="25510" y="38098"/>
                    </a:cubicBezTo>
                    <a:cubicBezTo>
                      <a:pt x="25547" y="37987"/>
                      <a:pt x="25547" y="37914"/>
                      <a:pt x="25547" y="37766"/>
                    </a:cubicBezTo>
                    <a:lnTo>
                      <a:pt x="25547" y="37507"/>
                    </a:lnTo>
                    <a:close/>
                    <a:moveTo>
                      <a:pt x="12423" y="39134"/>
                    </a:moveTo>
                    <a:cubicBezTo>
                      <a:pt x="12423" y="39140"/>
                      <a:pt x="12422" y="39145"/>
                      <a:pt x="12420" y="39149"/>
                    </a:cubicBezTo>
                    <a:lnTo>
                      <a:pt x="12420" y="39149"/>
                    </a:lnTo>
                    <a:cubicBezTo>
                      <a:pt x="12421" y="39144"/>
                      <a:pt x="12422" y="39139"/>
                      <a:pt x="12423" y="39134"/>
                    </a:cubicBezTo>
                    <a:close/>
                    <a:moveTo>
                      <a:pt x="15154" y="38836"/>
                    </a:moveTo>
                    <a:cubicBezTo>
                      <a:pt x="15135" y="38849"/>
                      <a:pt x="15122" y="38874"/>
                      <a:pt x="15122" y="38912"/>
                    </a:cubicBezTo>
                    <a:lnTo>
                      <a:pt x="15122" y="39281"/>
                    </a:lnTo>
                    <a:cubicBezTo>
                      <a:pt x="15048" y="39281"/>
                      <a:pt x="15011" y="39355"/>
                      <a:pt x="14937" y="39355"/>
                    </a:cubicBezTo>
                    <a:lnTo>
                      <a:pt x="14937" y="39207"/>
                    </a:lnTo>
                    <a:lnTo>
                      <a:pt x="14937" y="38838"/>
                    </a:lnTo>
                    <a:cubicBezTo>
                      <a:pt x="15009" y="38838"/>
                      <a:pt x="15082" y="38838"/>
                      <a:pt x="15154" y="38836"/>
                    </a:cubicBezTo>
                    <a:close/>
                    <a:moveTo>
                      <a:pt x="14824" y="39605"/>
                    </a:moveTo>
                    <a:cubicBezTo>
                      <a:pt x="14812" y="39608"/>
                      <a:pt x="14799" y="39611"/>
                      <a:pt x="14786" y="39614"/>
                    </a:cubicBezTo>
                    <a:lnTo>
                      <a:pt x="14826" y="39614"/>
                    </a:lnTo>
                    <a:cubicBezTo>
                      <a:pt x="14825" y="39611"/>
                      <a:pt x="14825" y="39608"/>
                      <a:pt x="14824" y="39605"/>
                    </a:cubicBezTo>
                    <a:close/>
                    <a:moveTo>
                      <a:pt x="14604" y="39651"/>
                    </a:moveTo>
                    <a:cubicBezTo>
                      <a:pt x="14604" y="39651"/>
                      <a:pt x="14603" y="39651"/>
                      <a:pt x="14603" y="39651"/>
                    </a:cubicBezTo>
                    <a:lnTo>
                      <a:pt x="14603" y="39651"/>
                    </a:lnTo>
                    <a:cubicBezTo>
                      <a:pt x="14603" y="39651"/>
                      <a:pt x="14604" y="39651"/>
                      <a:pt x="14604" y="39651"/>
                    </a:cubicBezTo>
                    <a:cubicBezTo>
                      <a:pt x="14604" y="39651"/>
                      <a:pt x="14604" y="39651"/>
                      <a:pt x="14604" y="39651"/>
                    </a:cubicBezTo>
                    <a:close/>
                    <a:moveTo>
                      <a:pt x="14603" y="39651"/>
                    </a:moveTo>
                    <a:lnTo>
                      <a:pt x="14603" y="39651"/>
                    </a:lnTo>
                    <a:cubicBezTo>
                      <a:pt x="14526" y="39651"/>
                      <a:pt x="14485" y="39651"/>
                      <a:pt x="14442" y="39676"/>
                    </a:cubicBezTo>
                    <a:lnTo>
                      <a:pt x="14442" y="39676"/>
                    </a:lnTo>
                    <a:cubicBezTo>
                      <a:pt x="14496" y="39669"/>
                      <a:pt x="14550" y="39661"/>
                      <a:pt x="14603" y="39651"/>
                    </a:cubicBezTo>
                    <a:close/>
                    <a:moveTo>
                      <a:pt x="14230" y="39700"/>
                    </a:moveTo>
                    <a:cubicBezTo>
                      <a:pt x="14198" y="39703"/>
                      <a:pt x="14166" y="39705"/>
                      <a:pt x="14134" y="39707"/>
                    </a:cubicBezTo>
                    <a:lnTo>
                      <a:pt x="14134" y="39707"/>
                    </a:lnTo>
                    <a:cubicBezTo>
                      <a:pt x="14130" y="39713"/>
                      <a:pt x="14127" y="39719"/>
                      <a:pt x="14124" y="39725"/>
                    </a:cubicBezTo>
                    <a:lnTo>
                      <a:pt x="14234" y="39725"/>
                    </a:lnTo>
                    <a:cubicBezTo>
                      <a:pt x="14233" y="39717"/>
                      <a:pt x="14231" y="39709"/>
                      <a:pt x="14230" y="39700"/>
                    </a:cubicBezTo>
                    <a:close/>
                    <a:moveTo>
                      <a:pt x="14334" y="39139"/>
                    </a:moveTo>
                    <a:cubicBezTo>
                      <a:pt x="14319" y="39139"/>
                      <a:pt x="14308" y="39148"/>
                      <a:pt x="14308" y="39171"/>
                    </a:cubicBezTo>
                    <a:cubicBezTo>
                      <a:pt x="14273" y="39277"/>
                      <a:pt x="14204" y="39518"/>
                      <a:pt x="14230" y="39700"/>
                    </a:cubicBezTo>
                    <a:lnTo>
                      <a:pt x="14230" y="39700"/>
                    </a:lnTo>
                    <a:cubicBezTo>
                      <a:pt x="14281" y="39696"/>
                      <a:pt x="14332" y="39690"/>
                      <a:pt x="14382" y="39684"/>
                    </a:cubicBezTo>
                    <a:lnTo>
                      <a:pt x="14382" y="39684"/>
                    </a:lnTo>
                    <a:lnTo>
                      <a:pt x="14382" y="39725"/>
                    </a:lnTo>
                    <a:cubicBezTo>
                      <a:pt x="14404" y="39703"/>
                      <a:pt x="14423" y="39687"/>
                      <a:pt x="14442" y="39676"/>
                    </a:cubicBezTo>
                    <a:lnTo>
                      <a:pt x="14442" y="39676"/>
                    </a:lnTo>
                    <a:cubicBezTo>
                      <a:pt x="14422" y="39679"/>
                      <a:pt x="14402" y="39682"/>
                      <a:pt x="14382" y="39684"/>
                    </a:cubicBezTo>
                    <a:lnTo>
                      <a:pt x="14382" y="39684"/>
                    </a:lnTo>
                    <a:lnTo>
                      <a:pt x="14382" y="39614"/>
                    </a:lnTo>
                    <a:cubicBezTo>
                      <a:pt x="14382" y="39466"/>
                      <a:pt x="14419" y="39355"/>
                      <a:pt x="14419" y="39207"/>
                    </a:cubicBezTo>
                    <a:cubicBezTo>
                      <a:pt x="14419" y="39182"/>
                      <a:pt x="14366" y="39139"/>
                      <a:pt x="14334" y="39139"/>
                    </a:cubicBezTo>
                    <a:close/>
                    <a:moveTo>
                      <a:pt x="27988" y="39281"/>
                    </a:moveTo>
                    <a:cubicBezTo>
                      <a:pt x="27951" y="39429"/>
                      <a:pt x="27988" y="39577"/>
                      <a:pt x="27988" y="39725"/>
                    </a:cubicBezTo>
                    <a:lnTo>
                      <a:pt x="27766" y="39725"/>
                    </a:lnTo>
                    <a:cubicBezTo>
                      <a:pt x="27729" y="39577"/>
                      <a:pt x="27692" y="39429"/>
                      <a:pt x="27618" y="39355"/>
                    </a:cubicBezTo>
                    <a:lnTo>
                      <a:pt x="27618" y="39281"/>
                    </a:lnTo>
                    <a:close/>
                    <a:moveTo>
                      <a:pt x="12793" y="39134"/>
                    </a:moveTo>
                    <a:cubicBezTo>
                      <a:pt x="12719" y="39207"/>
                      <a:pt x="12719" y="39318"/>
                      <a:pt x="12719" y="39355"/>
                    </a:cubicBezTo>
                    <a:cubicBezTo>
                      <a:pt x="12719" y="39429"/>
                      <a:pt x="12645" y="39577"/>
                      <a:pt x="12719" y="39688"/>
                    </a:cubicBezTo>
                    <a:lnTo>
                      <a:pt x="12571" y="39688"/>
                    </a:lnTo>
                    <a:cubicBezTo>
                      <a:pt x="12540" y="39688"/>
                      <a:pt x="12535" y="39740"/>
                      <a:pt x="12556" y="39757"/>
                    </a:cubicBezTo>
                    <a:lnTo>
                      <a:pt x="12556" y="39757"/>
                    </a:lnTo>
                    <a:cubicBezTo>
                      <a:pt x="12627" y="39749"/>
                      <a:pt x="12698" y="39739"/>
                      <a:pt x="12769" y="39728"/>
                    </a:cubicBezTo>
                    <a:lnTo>
                      <a:pt x="12769" y="39728"/>
                    </a:lnTo>
                    <a:cubicBezTo>
                      <a:pt x="12809" y="39582"/>
                      <a:pt x="12693" y="39381"/>
                      <a:pt x="12830" y="39244"/>
                    </a:cubicBezTo>
                    <a:cubicBezTo>
                      <a:pt x="12830" y="39171"/>
                      <a:pt x="12830" y="39171"/>
                      <a:pt x="12793" y="39134"/>
                    </a:cubicBezTo>
                    <a:close/>
                    <a:moveTo>
                      <a:pt x="29134" y="39559"/>
                    </a:moveTo>
                    <a:cubicBezTo>
                      <a:pt x="29097" y="39559"/>
                      <a:pt x="29060" y="39577"/>
                      <a:pt x="29060" y="39614"/>
                    </a:cubicBezTo>
                    <a:lnTo>
                      <a:pt x="29060" y="39762"/>
                    </a:lnTo>
                    <a:lnTo>
                      <a:pt x="28653" y="39762"/>
                    </a:lnTo>
                    <a:lnTo>
                      <a:pt x="28653" y="39614"/>
                    </a:lnTo>
                    <a:cubicBezTo>
                      <a:pt x="28653" y="39593"/>
                      <a:pt x="28616" y="39571"/>
                      <a:pt x="28578" y="39571"/>
                    </a:cubicBezTo>
                    <a:cubicBezTo>
                      <a:pt x="28550" y="39571"/>
                      <a:pt x="28521" y="39583"/>
                      <a:pt x="28505" y="39614"/>
                    </a:cubicBezTo>
                    <a:lnTo>
                      <a:pt x="28505" y="39762"/>
                    </a:lnTo>
                    <a:lnTo>
                      <a:pt x="28135" y="39762"/>
                    </a:lnTo>
                    <a:cubicBezTo>
                      <a:pt x="28394" y="39762"/>
                      <a:pt x="28662" y="39771"/>
                      <a:pt x="28930" y="39771"/>
                    </a:cubicBezTo>
                    <a:cubicBezTo>
                      <a:pt x="29032" y="39771"/>
                      <a:pt x="29133" y="39770"/>
                      <a:pt x="29234" y="39766"/>
                    </a:cubicBezTo>
                    <a:lnTo>
                      <a:pt x="29234" y="39766"/>
                    </a:lnTo>
                    <a:cubicBezTo>
                      <a:pt x="29225" y="39765"/>
                      <a:pt x="29216" y="39764"/>
                      <a:pt x="29208" y="39762"/>
                    </a:cubicBezTo>
                    <a:lnTo>
                      <a:pt x="29208" y="39614"/>
                    </a:lnTo>
                    <a:cubicBezTo>
                      <a:pt x="29208" y="39577"/>
                      <a:pt x="29171" y="39559"/>
                      <a:pt x="29134" y="39559"/>
                    </a:cubicBezTo>
                    <a:close/>
                    <a:moveTo>
                      <a:pt x="10884" y="39746"/>
                    </a:moveTo>
                    <a:cubicBezTo>
                      <a:pt x="10891" y="39775"/>
                      <a:pt x="10856" y="39799"/>
                      <a:pt x="10796" y="39799"/>
                    </a:cubicBezTo>
                    <a:lnTo>
                      <a:pt x="11055" y="39799"/>
                    </a:lnTo>
                    <a:cubicBezTo>
                      <a:pt x="11047" y="39787"/>
                      <a:pt x="11039" y="39775"/>
                      <a:pt x="11032" y="39763"/>
                    </a:cubicBezTo>
                    <a:lnTo>
                      <a:pt x="11032" y="39763"/>
                    </a:lnTo>
                    <a:cubicBezTo>
                      <a:pt x="10982" y="39758"/>
                      <a:pt x="10933" y="39752"/>
                      <a:pt x="10884" y="39746"/>
                    </a:cubicBezTo>
                    <a:close/>
                    <a:moveTo>
                      <a:pt x="11462" y="39794"/>
                    </a:moveTo>
                    <a:cubicBezTo>
                      <a:pt x="11462" y="39795"/>
                      <a:pt x="11462" y="39797"/>
                      <a:pt x="11462" y="39799"/>
                    </a:cubicBezTo>
                    <a:lnTo>
                      <a:pt x="11624" y="39799"/>
                    </a:lnTo>
                    <a:cubicBezTo>
                      <a:pt x="11570" y="39798"/>
                      <a:pt x="11516" y="39796"/>
                      <a:pt x="11462" y="39794"/>
                    </a:cubicBezTo>
                    <a:close/>
                    <a:moveTo>
                      <a:pt x="12382" y="39775"/>
                    </a:moveTo>
                    <a:lnTo>
                      <a:pt x="12382" y="39775"/>
                    </a:lnTo>
                    <a:cubicBezTo>
                      <a:pt x="12236" y="39788"/>
                      <a:pt x="12089" y="39796"/>
                      <a:pt x="11942" y="39799"/>
                    </a:cubicBezTo>
                    <a:lnTo>
                      <a:pt x="12386" y="39799"/>
                    </a:lnTo>
                    <a:cubicBezTo>
                      <a:pt x="12385" y="39791"/>
                      <a:pt x="12383" y="39783"/>
                      <a:pt x="12382" y="39775"/>
                    </a:cubicBezTo>
                    <a:close/>
                    <a:moveTo>
                      <a:pt x="30520" y="39530"/>
                    </a:moveTo>
                    <a:cubicBezTo>
                      <a:pt x="30469" y="39530"/>
                      <a:pt x="30413" y="39600"/>
                      <a:pt x="30465" y="39651"/>
                    </a:cubicBezTo>
                    <a:cubicBezTo>
                      <a:pt x="30465" y="39703"/>
                      <a:pt x="30483" y="39756"/>
                      <a:pt x="30507" y="39795"/>
                    </a:cubicBezTo>
                    <a:lnTo>
                      <a:pt x="30507" y="39795"/>
                    </a:lnTo>
                    <a:cubicBezTo>
                      <a:pt x="30381" y="39786"/>
                      <a:pt x="30257" y="39777"/>
                      <a:pt x="30132" y="39766"/>
                    </a:cubicBezTo>
                    <a:lnTo>
                      <a:pt x="30132" y="39766"/>
                    </a:lnTo>
                    <a:lnTo>
                      <a:pt x="30132" y="39799"/>
                    </a:lnTo>
                    <a:cubicBezTo>
                      <a:pt x="30280" y="39836"/>
                      <a:pt x="30391" y="39836"/>
                      <a:pt x="30539" y="39836"/>
                    </a:cubicBezTo>
                    <a:cubicBezTo>
                      <a:pt x="30528" y="39825"/>
                      <a:pt x="30517" y="39811"/>
                      <a:pt x="30507" y="39795"/>
                    </a:cubicBezTo>
                    <a:lnTo>
                      <a:pt x="30507" y="39795"/>
                    </a:lnTo>
                    <a:cubicBezTo>
                      <a:pt x="30554" y="39798"/>
                      <a:pt x="30602" y="39801"/>
                      <a:pt x="30649" y="39804"/>
                    </a:cubicBezTo>
                    <a:lnTo>
                      <a:pt x="30649" y="39804"/>
                    </a:lnTo>
                    <a:lnTo>
                      <a:pt x="30649" y="39725"/>
                    </a:lnTo>
                    <a:cubicBezTo>
                      <a:pt x="30649" y="39651"/>
                      <a:pt x="30575" y="39614"/>
                      <a:pt x="30575" y="39577"/>
                    </a:cubicBezTo>
                    <a:cubicBezTo>
                      <a:pt x="30564" y="39543"/>
                      <a:pt x="30543" y="39530"/>
                      <a:pt x="30520" y="39530"/>
                    </a:cubicBezTo>
                    <a:close/>
                    <a:moveTo>
                      <a:pt x="23565" y="33699"/>
                    </a:moveTo>
                    <a:cubicBezTo>
                      <a:pt x="23370" y="33699"/>
                      <a:pt x="23194" y="33748"/>
                      <a:pt x="23070" y="33884"/>
                    </a:cubicBezTo>
                    <a:cubicBezTo>
                      <a:pt x="22990" y="33964"/>
                      <a:pt x="23045" y="34024"/>
                      <a:pt x="23109" y="34024"/>
                    </a:cubicBezTo>
                    <a:cubicBezTo>
                      <a:pt x="23134" y="34024"/>
                      <a:pt x="23161" y="34015"/>
                      <a:pt x="23181" y="33995"/>
                    </a:cubicBezTo>
                    <a:cubicBezTo>
                      <a:pt x="23259" y="33932"/>
                      <a:pt x="23371" y="33909"/>
                      <a:pt x="23487" y="33909"/>
                    </a:cubicBezTo>
                    <a:cubicBezTo>
                      <a:pt x="23646" y="33909"/>
                      <a:pt x="23814" y="33952"/>
                      <a:pt x="23921" y="33995"/>
                    </a:cubicBezTo>
                    <a:cubicBezTo>
                      <a:pt x="24290" y="34069"/>
                      <a:pt x="24660" y="34179"/>
                      <a:pt x="25030" y="34290"/>
                    </a:cubicBezTo>
                    <a:cubicBezTo>
                      <a:pt x="25769" y="34586"/>
                      <a:pt x="26472" y="34919"/>
                      <a:pt x="27174" y="35289"/>
                    </a:cubicBezTo>
                    <a:cubicBezTo>
                      <a:pt x="28986" y="36213"/>
                      <a:pt x="30502" y="37396"/>
                      <a:pt x="31611" y="39060"/>
                    </a:cubicBezTo>
                    <a:cubicBezTo>
                      <a:pt x="30908" y="39060"/>
                      <a:pt x="30206" y="39023"/>
                      <a:pt x="29466" y="38986"/>
                    </a:cubicBezTo>
                    <a:lnTo>
                      <a:pt x="28098" y="38838"/>
                    </a:lnTo>
                    <a:cubicBezTo>
                      <a:pt x="27877" y="38468"/>
                      <a:pt x="27322" y="38135"/>
                      <a:pt x="26989" y="37877"/>
                    </a:cubicBezTo>
                    <a:cubicBezTo>
                      <a:pt x="26472" y="37507"/>
                      <a:pt x="25880" y="37211"/>
                      <a:pt x="25326" y="36952"/>
                    </a:cubicBezTo>
                    <a:cubicBezTo>
                      <a:pt x="24406" y="36540"/>
                      <a:pt x="23404" y="36182"/>
                      <a:pt x="22368" y="36182"/>
                    </a:cubicBezTo>
                    <a:cubicBezTo>
                      <a:pt x="22196" y="36182"/>
                      <a:pt x="22024" y="36192"/>
                      <a:pt x="21850" y="36213"/>
                    </a:cubicBezTo>
                    <a:cubicBezTo>
                      <a:pt x="21813" y="36213"/>
                      <a:pt x="21813" y="36287"/>
                      <a:pt x="21850" y="36287"/>
                    </a:cubicBezTo>
                    <a:cubicBezTo>
                      <a:pt x="22812" y="36287"/>
                      <a:pt x="23847" y="36583"/>
                      <a:pt x="24771" y="36952"/>
                    </a:cubicBezTo>
                    <a:lnTo>
                      <a:pt x="24771" y="36989"/>
                    </a:lnTo>
                    <a:cubicBezTo>
                      <a:pt x="24771" y="37211"/>
                      <a:pt x="24734" y="37507"/>
                      <a:pt x="24845" y="37729"/>
                    </a:cubicBezTo>
                    <a:cubicBezTo>
                      <a:pt x="24549" y="37618"/>
                      <a:pt x="24180" y="37507"/>
                      <a:pt x="23847" y="37433"/>
                    </a:cubicBezTo>
                    <a:lnTo>
                      <a:pt x="23847" y="37396"/>
                    </a:lnTo>
                    <a:cubicBezTo>
                      <a:pt x="23847" y="37248"/>
                      <a:pt x="23810" y="37063"/>
                      <a:pt x="23847" y="36952"/>
                    </a:cubicBezTo>
                    <a:cubicBezTo>
                      <a:pt x="23871" y="36881"/>
                      <a:pt x="23848" y="36840"/>
                      <a:pt x="23810" y="36840"/>
                    </a:cubicBezTo>
                    <a:cubicBezTo>
                      <a:pt x="23788" y="36840"/>
                      <a:pt x="23762" y="36852"/>
                      <a:pt x="23736" y="36878"/>
                    </a:cubicBezTo>
                    <a:cubicBezTo>
                      <a:pt x="23662" y="37063"/>
                      <a:pt x="23662" y="37248"/>
                      <a:pt x="23810" y="37433"/>
                    </a:cubicBezTo>
                    <a:cubicBezTo>
                      <a:pt x="23440" y="37359"/>
                      <a:pt x="22996" y="37248"/>
                      <a:pt x="22627" y="37211"/>
                    </a:cubicBezTo>
                    <a:cubicBezTo>
                      <a:pt x="22738" y="37026"/>
                      <a:pt x="22701" y="36767"/>
                      <a:pt x="22627" y="36583"/>
                    </a:cubicBezTo>
                    <a:cubicBezTo>
                      <a:pt x="22627" y="36546"/>
                      <a:pt x="22608" y="36527"/>
                      <a:pt x="22590" y="36527"/>
                    </a:cubicBezTo>
                    <a:cubicBezTo>
                      <a:pt x="22571" y="36527"/>
                      <a:pt x="22553" y="36546"/>
                      <a:pt x="22553" y="36583"/>
                    </a:cubicBezTo>
                    <a:cubicBezTo>
                      <a:pt x="22553" y="36804"/>
                      <a:pt x="22516" y="37026"/>
                      <a:pt x="22553" y="37211"/>
                    </a:cubicBezTo>
                    <a:cubicBezTo>
                      <a:pt x="22405" y="37211"/>
                      <a:pt x="22331" y="37174"/>
                      <a:pt x="22183" y="37174"/>
                    </a:cubicBezTo>
                    <a:lnTo>
                      <a:pt x="22183" y="37137"/>
                    </a:lnTo>
                    <a:cubicBezTo>
                      <a:pt x="22183" y="37026"/>
                      <a:pt x="22072" y="36989"/>
                      <a:pt x="22072" y="36878"/>
                    </a:cubicBezTo>
                    <a:cubicBezTo>
                      <a:pt x="22035" y="36804"/>
                      <a:pt x="22035" y="36657"/>
                      <a:pt x="22072" y="36583"/>
                    </a:cubicBezTo>
                    <a:cubicBezTo>
                      <a:pt x="22072" y="36512"/>
                      <a:pt x="22043" y="36487"/>
                      <a:pt x="22011" y="36487"/>
                    </a:cubicBezTo>
                    <a:cubicBezTo>
                      <a:pt x="21993" y="36487"/>
                      <a:pt x="21975" y="36495"/>
                      <a:pt x="21961" y="36509"/>
                    </a:cubicBezTo>
                    <a:cubicBezTo>
                      <a:pt x="21850" y="36693"/>
                      <a:pt x="21887" y="37026"/>
                      <a:pt x="22072" y="37174"/>
                    </a:cubicBezTo>
                    <a:cubicBezTo>
                      <a:pt x="21961" y="37174"/>
                      <a:pt x="21813" y="37137"/>
                      <a:pt x="21666" y="37137"/>
                    </a:cubicBezTo>
                    <a:cubicBezTo>
                      <a:pt x="21666" y="36878"/>
                      <a:pt x="21629" y="36693"/>
                      <a:pt x="21629" y="36472"/>
                    </a:cubicBezTo>
                    <a:cubicBezTo>
                      <a:pt x="21629" y="36453"/>
                      <a:pt x="21601" y="36444"/>
                      <a:pt x="21573" y="36444"/>
                    </a:cubicBezTo>
                    <a:cubicBezTo>
                      <a:pt x="21545" y="36444"/>
                      <a:pt x="21518" y="36453"/>
                      <a:pt x="21518" y="36472"/>
                    </a:cubicBezTo>
                    <a:cubicBezTo>
                      <a:pt x="21518" y="36657"/>
                      <a:pt x="21481" y="36952"/>
                      <a:pt x="21592" y="37137"/>
                    </a:cubicBezTo>
                    <a:lnTo>
                      <a:pt x="20519" y="37137"/>
                    </a:lnTo>
                    <a:cubicBezTo>
                      <a:pt x="20556" y="36952"/>
                      <a:pt x="20556" y="36767"/>
                      <a:pt x="20519" y="36583"/>
                    </a:cubicBezTo>
                    <a:cubicBezTo>
                      <a:pt x="20519" y="36542"/>
                      <a:pt x="20475" y="36513"/>
                      <a:pt x="20435" y="36513"/>
                    </a:cubicBezTo>
                    <a:cubicBezTo>
                      <a:pt x="20402" y="36513"/>
                      <a:pt x="20372" y="36532"/>
                      <a:pt x="20372" y="36583"/>
                    </a:cubicBezTo>
                    <a:cubicBezTo>
                      <a:pt x="20335" y="36767"/>
                      <a:pt x="20335" y="36989"/>
                      <a:pt x="20372" y="37174"/>
                    </a:cubicBezTo>
                    <a:cubicBezTo>
                      <a:pt x="20224" y="37174"/>
                      <a:pt x="20113" y="37211"/>
                      <a:pt x="19965" y="37211"/>
                    </a:cubicBezTo>
                    <a:cubicBezTo>
                      <a:pt x="20002" y="37063"/>
                      <a:pt x="19965" y="36915"/>
                      <a:pt x="19928" y="36767"/>
                    </a:cubicBezTo>
                    <a:cubicBezTo>
                      <a:pt x="19928" y="36657"/>
                      <a:pt x="19817" y="36583"/>
                      <a:pt x="19743" y="36583"/>
                    </a:cubicBezTo>
                    <a:cubicBezTo>
                      <a:pt x="19669" y="36583"/>
                      <a:pt x="19669" y="36620"/>
                      <a:pt x="19743" y="36620"/>
                    </a:cubicBezTo>
                    <a:cubicBezTo>
                      <a:pt x="19780" y="36620"/>
                      <a:pt x="19743" y="36620"/>
                      <a:pt x="19743" y="36657"/>
                    </a:cubicBezTo>
                    <a:cubicBezTo>
                      <a:pt x="19743" y="36693"/>
                      <a:pt x="19743" y="36804"/>
                      <a:pt x="19780" y="36841"/>
                    </a:cubicBezTo>
                    <a:cubicBezTo>
                      <a:pt x="19780" y="36989"/>
                      <a:pt x="19780" y="37137"/>
                      <a:pt x="19854" y="37211"/>
                    </a:cubicBezTo>
                    <a:lnTo>
                      <a:pt x="19189" y="37359"/>
                    </a:lnTo>
                    <a:cubicBezTo>
                      <a:pt x="19189" y="37137"/>
                      <a:pt x="19115" y="36841"/>
                      <a:pt x="19115" y="36620"/>
                    </a:cubicBezTo>
                    <a:cubicBezTo>
                      <a:pt x="19115" y="36583"/>
                      <a:pt x="19115" y="36583"/>
                      <a:pt x="19078" y="36583"/>
                    </a:cubicBezTo>
                    <a:cubicBezTo>
                      <a:pt x="19410" y="36546"/>
                      <a:pt x="19780" y="36435"/>
                      <a:pt x="20113" y="36398"/>
                    </a:cubicBezTo>
                    <a:cubicBezTo>
                      <a:pt x="20667" y="36287"/>
                      <a:pt x="21222" y="36361"/>
                      <a:pt x="21776" y="36250"/>
                    </a:cubicBezTo>
                    <a:cubicBezTo>
                      <a:pt x="21813" y="36250"/>
                      <a:pt x="21850" y="36176"/>
                      <a:pt x="21776" y="36176"/>
                    </a:cubicBezTo>
                    <a:cubicBezTo>
                      <a:pt x="21608" y="36142"/>
                      <a:pt x="21429" y="36129"/>
                      <a:pt x="21246" y="36129"/>
                    </a:cubicBezTo>
                    <a:cubicBezTo>
                      <a:pt x="20828" y="36129"/>
                      <a:pt x="20388" y="36198"/>
                      <a:pt x="20002" y="36250"/>
                    </a:cubicBezTo>
                    <a:cubicBezTo>
                      <a:pt x="19299" y="36324"/>
                      <a:pt x="18560" y="36472"/>
                      <a:pt x="17895" y="36730"/>
                    </a:cubicBezTo>
                    <a:cubicBezTo>
                      <a:pt x="17377" y="36915"/>
                      <a:pt x="16638" y="37174"/>
                      <a:pt x="16083" y="37581"/>
                    </a:cubicBezTo>
                    <a:lnTo>
                      <a:pt x="16046" y="37581"/>
                    </a:lnTo>
                    <a:cubicBezTo>
                      <a:pt x="15676" y="37914"/>
                      <a:pt x="15381" y="38283"/>
                      <a:pt x="15344" y="38764"/>
                    </a:cubicBezTo>
                    <a:cubicBezTo>
                      <a:pt x="15233" y="38727"/>
                      <a:pt x="15114" y="38715"/>
                      <a:pt x="14992" y="38715"/>
                    </a:cubicBezTo>
                    <a:cubicBezTo>
                      <a:pt x="14748" y="38715"/>
                      <a:pt x="14493" y="38764"/>
                      <a:pt x="14271" y="38764"/>
                    </a:cubicBezTo>
                    <a:cubicBezTo>
                      <a:pt x="14087" y="38764"/>
                      <a:pt x="13902" y="38764"/>
                      <a:pt x="13717" y="38801"/>
                    </a:cubicBezTo>
                    <a:lnTo>
                      <a:pt x="13643" y="38801"/>
                    </a:lnTo>
                    <a:cubicBezTo>
                      <a:pt x="13384" y="38801"/>
                      <a:pt x="13125" y="38801"/>
                      <a:pt x="12903" y="38838"/>
                    </a:cubicBezTo>
                    <a:cubicBezTo>
                      <a:pt x="12423" y="38838"/>
                      <a:pt x="11905" y="38838"/>
                      <a:pt x="11462" y="38801"/>
                    </a:cubicBezTo>
                    <a:cubicBezTo>
                      <a:pt x="11166" y="38764"/>
                      <a:pt x="10870" y="38690"/>
                      <a:pt x="10574" y="38653"/>
                    </a:cubicBezTo>
                    <a:lnTo>
                      <a:pt x="10574" y="38801"/>
                    </a:lnTo>
                    <a:lnTo>
                      <a:pt x="10574" y="38838"/>
                    </a:lnTo>
                    <a:lnTo>
                      <a:pt x="10574" y="38986"/>
                    </a:lnTo>
                    <a:cubicBezTo>
                      <a:pt x="10574" y="39097"/>
                      <a:pt x="10611" y="39207"/>
                      <a:pt x="10611" y="39355"/>
                    </a:cubicBezTo>
                    <a:lnTo>
                      <a:pt x="10611" y="39392"/>
                    </a:lnTo>
                    <a:lnTo>
                      <a:pt x="10611" y="39429"/>
                    </a:lnTo>
                    <a:lnTo>
                      <a:pt x="10611" y="39466"/>
                    </a:lnTo>
                    <a:cubicBezTo>
                      <a:pt x="10611" y="39540"/>
                      <a:pt x="10685" y="39577"/>
                      <a:pt x="10722" y="39577"/>
                    </a:cubicBezTo>
                    <a:cubicBezTo>
                      <a:pt x="10685" y="39577"/>
                      <a:pt x="10611" y="39651"/>
                      <a:pt x="10722" y="39725"/>
                    </a:cubicBezTo>
                    <a:cubicBezTo>
                      <a:pt x="10775" y="39733"/>
                      <a:pt x="10829" y="39740"/>
                      <a:pt x="10884" y="39746"/>
                    </a:cubicBezTo>
                    <a:lnTo>
                      <a:pt x="10884" y="39746"/>
                    </a:lnTo>
                    <a:cubicBezTo>
                      <a:pt x="10882" y="39739"/>
                      <a:pt x="10877" y="39732"/>
                      <a:pt x="10870" y="39725"/>
                    </a:cubicBezTo>
                    <a:cubicBezTo>
                      <a:pt x="10870" y="39688"/>
                      <a:pt x="10796" y="39577"/>
                      <a:pt x="10796" y="39540"/>
                    </a:cubicBezTo>
                    <a:lnTo>
                      <a:pt x="10796" y="39318"/>
                    </a:lnTo>
                    <a:lnTo>
                      <a:pt x="10796" y="39060"/>
                    </a:lnTo>
                    <a:cubicBezTo>
                      <a:pt x="10796" y="39023"/>
                      <a:pt x="10759" y="38986"/>
                      <a:pt x="10722" y="38986"/>
                    </a:cubicBezTo>
                    <a:lnTo>
                      <a:pt x="10685" y="38986"/>
                    </a:lnTo>
                    <a:lnTo>
                      <a:pt x="10685" y="38875"/>
                    </a:lnTo>
                    <a:cubicBezTo>
                      <a:pt x="10759" y="38949"/>
                      <a:pt x="10796" y="38986"/>
                      <a:pt x="10907" y="38986"/>
                    </a:cubicBezTo>
                    <a:cubicBezTo>
                      <a:pt x="10872" y="39266"/>
                      <a:pt x="10903" y="39546"/>
                      <a:pt x="11032" y="39763"/>
                    </a:cubicBezTo>
                    <a:lnTo>
                      <a:pt x="11032" y="39763"/>
                    </a:lnTo>
                    <a:cubicBezTo>
                      <a:pt x="11054" y="39765"/>
                      <a:pt x="11076" y="39767"/>
                      <a:pt x="11098" y="39769"/>
                    </a:cubicBezTo>
                    <a:lnTo>
                      <a:pt x="11098" y="39769"/>
                    </a:lnTo>
                    <a:cubicBezTo>
                      <a:pt x="11104" y="39527"/>
                      <a:pt x="10978" y="39263"/>
                      <a:pt x="10944" y="39060"/>
                    </a:cubicBezTo>
                    <a:cubicBezTo>
                      <a:pt x="10993" y="39047"/>
                      <a:pt x="11034" y="39043"/>
                      <a:pt x="11071" y="39043"/>
                    </a:cubicBezTo>
                    <a:cubicBezTo>
                      <a:pt x="11145" y="39043"/>
                      <a:pt x="11203" y="39060"/>
                      <a:pt x="11277" y="39060"/>
                    </a:cubicBezTo>
                    <a:cubicBezTo>
                      <a:pt x="11243" y="39264"/>
                      <a:pt x="11177" y="39563"/>
                      <a:pt x="11254" y="39782"/>
                    </a:cubicBezTo>
                    <a:lnTo>
                      <a:pt x="11254" y="39782"/>
                    </a:lnTo>
                    <a:cubicBezTo>
                      <a:pt x="11202" y="39778"/>
                      <a:pt x="11149" y="39774"/>
                      <a:pt x="11098" y="39769"/>
                    </a:cubicBezTo>
                    <a:lnTo>
                      <a:pt x="11098" y="39769"/>
                    </a:lnTo>
                    <a:cubicBezTo>
                      <a:pt x="11097" y="39792"/>
                      <a:pt x="11095" y="39814"/>
                      <a:pt x="11092" y="39836"/>
                    </a:cubicBezTo>
                    <a:lnTo>
                      <a:pt x="11277" y="39836"/>
                    </a:lnTo>
                    <a:cubicBezTo>
                      <a:pt x="11268" y="39819"/>
                      <a:pt x="11260" y="39800"/>
                      <a:pt x="11254" y="39782"/>
                    </a:cubicBezTo>
                    <a:lnTo>
                      <a:pt x="11254" y="39782"/>
                    </a:lnTo>
                    <a:cubicBezTo>
                      <a:pt x="11323" y="39787"/>
                      <a:pt x="11392" y="39791"/>
                      <a:pt x="11462" y="39794"/>
                    </a:cubicBezTo>
                    <a:lnTo>
                      <a:pt x="11462" y="39794"/>
                    </a:lnTo>
                    <a:cubicBezTo>
                      <a:pt x="11462" y="39720"/>
                      <a:pt x="11461" y="39612"/>
                      <a:pt x="11425" y="39540"/>
                    </a:cubicBezTo>
                    <a:cubicBezTo>
                      <a:pt x="11425" y="39392"/>
                      <a:pt x="11425" y="39244"/>
                      <a:pt x="11351" y="39060"/>
                    </a:cubicBezTo>
                    <a:lnTo>
                      <a:pt x="11351" y="39023"/>
                    </a:lnTo>
                    <a:cubicBezTo>
                      <a:pt x="11475" y="39064"/>
                      <a:pt x="11604" y="39095"/>
                      <a:pt x="11737" y="39116"/>
                    </a:cubicBezTo>
                    <a:lnTo>
                      <a:pt x="11737" y="39116"/>
                    </a:lnTo>
                    <a:cubicBezTo>
                      <a:pt x="11710" y="39126"/>
                      <a:pt x="11683" y="39153"/>
                      <a:pt x="11683" y="39171"/>
                    </a:cubicBezTo>
                    <a:cubicBezTo>
                      <a:pt x="11683" y="39392"/>
                      <a:pt x="11646" y="39614"/>
                      <a:pt x="11720" y="39799"/>
                    </a:cubicBezTo>
                    <a:lnTo>
                      <a:pt x="11624" y="39799"/>
                    </a:lnTo>
                    <a:cubicBezTo>
                      <a:pt x="11677" y="39800"/>
                      <a:pt x="11730" y="39801"/>
                      <a:pt x="11784" y="39801"/>
                    </a:cubicBezTo>
                    <a:cubicBezTo>
                      <a:pt x="11837" y="39801"/>
                      <a:pt x="11889" y="39800"/>
                      <a:pt x="11942" y="39799"/>
                    </a:cubicBezTo>
                    <a:lnTo>
                      <a:pt x="11831" y="39799"/>
                    </a:lnTo>
                    <a:cubicBezTo>
                      <a:pt x="11831" y="39577"/>
                      <a:pt x="11794" y="39355"/>
                      <a:pt x="11794" y="39171"/>
                    </a:cubicBezTo>
                    <a:cubicBezTo>
                      <a:pt x="11794" y="39147"/>
                      <a:pt x="11789" y="39131"/>
                      <a:pt x="11781" y="39122"/>
                    </a:cubicBezTo>
                    <a:lnTo>
                      <a:pt x="11781" y="39122"/>
                    </a:lnTo>
                    <a:cubicBezTo>
                      <a:pt x="11901" y="39139"/>
                      <a:pt x="12023" y="39147"/>
                      <a:pt x="12146" y="39147"/>
                    </a:cubicBezTo>
                    <a:cubicBezTo>
                      <a:pt x="12238" y="39147"/>
                      <a:pt x="12330" y="39143"/>
                      <a:pt x="12423" y="39134"/>
                    </a:cubicBezTo>
                    <a:lnTo>
                      <a:pt x="12423" y="39134"/>
                    </a:lnTo>
                    <a:cubicBezTo>
                      <a:pt x="12423" y="39134"/>
                      <a:pt x="12423" y="39134"/>
                      <a:pt x="12423" y="39134"/>
                    </a:cubicBezTo>
                    <a:lnTo>
                      <a:pt x="12423" y="39134"/>
                    </a:lnTo>
                    <a:cubicBezTo>
                      <a:pt x="12404" y="39152"/>
                      <a:pt x="12404" y="39161"/>
                      <a:pt x="12409" y="39161"/>
                    </a:cubicBezTo>
                    <a:cubicBezTo>
                      <a:pt x="12412" y="39161"/>
                      <a:pt x="12417" y="39157"/>
                      <a:pt x="12420" y="39149"/>
                    </a:cubicBezTo>
                    <a:lnTo>
                      <a:pt x="12420" y="39149"/>
                    </a:lnTo>
                    <a:cubicBezTo>
                      <a:pt x="12386" y="39358"/>
                      <a:pt x="12352" y="39566"/>
                      <a:pt x="12382" y="39775"/>
                    </a:cubicBezTo>
                    <a:lnTo>
                      <a:pt x="12382" y="39775"/>
                    </a:lnTo>
                    <a:cubicBezTo>
                      <a:pt x="12433" y="39770"/>
                      <a:pt x="12484" y="39765"/>
                      <a:pt x="12534" y="39760"/>
                    </a:cubicBezTo>
                    <a:lnTo>
                      <a:pt x="12534" y="39760"/>
                    </a:lnTo>
                    <a:cubicBezTo>
                      <a:pt x="12534" y="39760"/>
                      <a:pt x="12534" y="39761"/>
                      <a:pt x="12534" y="39762"/>
                    </a:cubicBezTo>
                    <a:lnTo>
                      <a:pt x="12571" y="39762"/>
                    </a:lnTo>
                    <a:cubicBezTo>
                      <a:pt x="12565" y="39762"/>
                      <a:pt x="12560" y="39760"/>
                      <a:pt x="12556" y="39757"/>
                    </a:cubicBezTo>
                    <a:lnTo>
                      <a:pt x="12556" y="39757"/>
                    </a:lnTo>
                    <a:cubicBezTo>
                      <a:pt x="12549" y="39758"/>
                      <a:pt x="12542" y="39759"/>
                      <a:pt x="12534" y="39760"/>
                    </a:cubicBezTo>
                    <a:lnTo>
                      <a:pt x="12534" y="39760"/>
                    </a:lnTo>
                    <a:cubicBezTo>
                      <a:pt x="12570" y="39576"/>
                      <a:pt x="12534" y="39357"/>
                      <a:pt x="12534" y="39101"/>
                    </a:cubicBezTo>
                    <a:lnTo>
                      <a:pt x="12534" y="39101"/>
                    </a:lnTo>
                    <a:cubicBezTo>
                      <a:pt x="12610" y="39134"/>
                      <a:pt x="12680" y="39134"/>
                      <a:pt x="12793" y="39134"/>
                    </a:cubicBezTo>
                    <a:lnTo>
                      <a:pt x="13014" y="39134"/>
                    </a:lnTo>
                    <a:cubicBezTo>
                      <a:pt x="13014" y="39308"/>
                      <a:pt x="13014" y="39516"/>
                      <a:pt x="13108" y="39664"/>
                    </a:cubicBezTo>
                    <a:lnTo>
                      <a:pt x="13108" y="39664"/>
                    </a:lnTo>
                    <a:cubicBezTo>
                      <a:pt x="13126" y="39660"/>
                      <a:pt x="13144" y="39655"/>
                      <a:pt x="13162" y="39651"/>
                    </a:cubicBezTo>
                    <a:lnTo>
                      <a:pt x="13162" y="39651"/>
                    </a:lnTo>
                    <a:cubicBezTo>
                      <a:pt x="13162" y="39664"/>
                      <a:pt x="13162" y="39676"/>
                      <a:pt x="13162" y="39688"/>
                    </a:cubicBezTo>
                    <a:cubicBezTo>
                      <a:pt x="13162" y="39688"/>
                      <a:pt x="13146" y="39705"/>
                      <a:pt x="13135" y="39705"/>
                    </a:cubicBezTo>
                    <a:cubicBezTo>
                      <a:pt x="13129" y="39705"/>
                      <a:pt x="13125" y="39700"/>
                      <a:pt x="13125" y="39688"/>
                    </a:cubicBezTo>
                    <a:cubicBezTo>
                      <a:pt x="13119" y="39680"/>
                      <a:pt x="13114" y="39672"/>
                      <a:pt x="13108" y="39664"/>
                    </a:cubicBezTo>
                    <a:lnTo>
                      <a:pt x="13108" y="39664"/>
                    </a:lnTo>
                    <a:cubicBezTo>
                      <a:pt x="12997" y="39689"/>
                      <a:pt x="12884" y="39710"/>
                      <a:pt x="12769" y="39728"/>
                    </a:cubicBezTo>
                    <a:lnTo>
                      <a:pt x="12769" y="39728"/>
                    </a:lnTo>
                    <a:cubicBezTo>
                      <a:pt x="12765" y="39740"/>
                      <a:pt x="12761" y="39751"/>
                      <a:pt x="12756" y="39762"/>
                    </a:cubicBezTo>
                    <a:lnTo>
                      <a:pt x="14087" y="39762"/>
                    </a:lnTo>
                    <a:cubicBezTo>
                      <a:pt x="14050" y="39762"/>
                      <a:pt x="14050" y="39725"/>
                      <a:pt x="14050" y="39725"/>
                    </a:cubicBezTo>
                    <a:cubicBezTo>
                      <a:pt x="14048" y="39721"/>
                      <a:pt x="14046" y="39716"/>
                      <a:pt x="14045" y="39712"/>
                    </a:cubicBezTo>
                    <a:lnTo>
                      <a:pt x="14045" y="39712"/>
                    </a:lnTo>
                    <a:cubicBezTo>
                      <a:pt x="13987" y="39714"/>
                      <a:pt x="13930" y="39716"/>
                      <a:pt x="13873" y="39716"/>
                    </a:cubicBezTo>
                    <a:cubicBezTo>
                      <a:pt x="13847" y="39716"/>
                      <a:pt x="13821" y="39715"/>
                      <a:pt x="13795" y="39715"/>
                    </a:cubicBezTo>
                    <a:lnTo>
                      <a:pt x="13795" y="39715"/>
                    </a:lnTo>
                    <a:cubicBezTo>
                      <a:pt x="13793" y="39718"/>
                      <a:pt x="13792" y="39722"/>
                      <a:pt x="13791" y="39725"/>
                    </a:cubicBezTo>
                    <a:cubicBezTo>
                      <a:pt x="13791" y="39744"/>
                      <a:pt x="13782" y="39753"/>
                      <a:pt x="13772" y="39753"/>
                    </a:cubicBezTo>
                    <a:cubicBezTo>
                      <a:pt x="13763" y="39753"/>
                      <a:pt x="13754" y="39744"/>
                      <a:pt x="13754" y="39725"/>
                    </a:cubicBezTo>
                    <a:cubicBezTo>
                      <a:pt x="13752" y="39721"/>
                      <a:pt x="13751" y="39718"/>
                      <a:pt x="13749" y="39714"/>
                    </a:cubicBezTo>
                    <a:lnTo>
                      <a:pt x="13749" y="39714"/>
                    </a:lnTo>
                    <a:cubicBezTo>
                      <a:pt x="13552" y="39708"/>
                      <a:pt x="13355" y="39687"/>
                      <a:pt x="13162" y="39651"/>
                    </a:cubicBezTo>
                    <a:cubicBezTo>
                      <a:pt x="13162" y="39651"/>
                      <a:pt x="13162" y="39651"/>
                      <a:pt x="13162" y="39651"/>
                    </a:cubicBezTo>
                    <a:lnTo>
                      <a:pt x="13162" y="39651"/>
                    </a:lnTo>
                    <a:cubicBezTo>
                      <a:pt x="13162" y="39546"/>
                      <a:pt x="13158" y="39421"/>
                      <a:pt x="13125" y="39355"/>
                    </a:cubicBezTo>
                    <a:lnTo>
                      <a:pt x="13125" y="39134"/>
                    </a:lnTo>
                    <a:lnTo>
                      <a:pt x="13347" y="39134"/>
                    </a:lnTo>
                    <a:cubicBezTo>
                      <a:pt x="13347" y="39318"/>
                      <a:pt x="13310" y="39503"/>
                      <a:pt x="13384" y="39614"/>
                    </a:cubicBezTo>
                    <a:cubicBezTo>
                      <a:pt x="13384" y="39651"/>
                      <a:pt x="13403" y="39670"/>
                      <a:pt x="13421" y="39670"/>
                    </a:cubicBezTo>
                    <a:cubicBezTo>
                      <a:pt x="13440" y="39670"/>
                      <a:pt x="13458" y="39651"/>
                      <a:pt x="13458" y="39614"/>
                    </a:cubicBezTo>
                    <a:cubicBezTo>
                      <a:pt x="13495" y="39503"/>
                      <a:pt x="13495" y="39318"/>
                      <a:pt x="13495" y="39134"/>
                    </a:cubicBezTo>
                    <a:lnTo>
                      <a:pt x="13717" y="39134"/>
                    </a:lnTo>
                    <a:cubicBezTo>
                      <a:pt x="13717" y="39315"/>
                      <a:pt x="13681" y="39531"/>
                      <a:pt x="13749" y="39714"/>
                    </a:cubicBezTo>
                    <a:lnTo>
                      <a:pt x="13749" y="39714"/>
                    </a:lnTo>
                    <a:cubicBezTo>
                      <a:pt x="13765" y="39714"/>
                      <a:pt x="13780" y="39715"/>
                      <a:pt x="13795" y="39715"/>
                    </a:cubicBezTo>
                    <a:lnTo>
                      <a:pt x="13795" y="39715"/>
                    </a:lnTo>
                    <a:cubicBezTo>
                      <a:pt x="13865" y="39533"/>
                      <a:pt x="13865" y="39351"/>
                      <a:pt x="13865" y="39134"/>
                    </a:cubicBezTo>
                    <a:lnTo>
                      <a:pt x="14050" y="39134"/>
                    </a:lnTo>
                    <a:cubicBezTo>
                      <a:pt x="14050" y="39314"/>
                      <a:pt x="13979" y="39530"/>
                      <a:pt x="14045" y="39712"/>
                    </a:cubicBezTo>
                    <a:lnTo>
                      <a:pt x="14045" y="39712"/>
                    </a:lnTo>
                    <a:cubicBezTo>
                      <a:pt x="14074" y="39711"/>
                      <a:pt x="14104" y="39709"/>
                      <a:pt x="14134" y="39707"/>
                    </a:cubicBezTo>
                    <a:lnTo>
                      <a:pt x="14134" y="39707"/>
                    </a:lnTo>
                    <a:cubicBezTo>
                      <a:pt x="14232" y="39524"/>
                      <a:pt x="14195" y="39276"/>
                      <a:pt x="14124" y="39097"/>
                    </a:cubicBezTo>
                    <a:lnTo>
                      <a:pt x="14604" y="39097"/>
                    </a:lnTo>
                    <a:cubicBezTo>
                      <a:pt x="14604" y="39281"/>
                      <a:pt x="14567" y="39503"/>
                      <a:pt x="14604" y="39651"/>
                    </a:cubicBezTo>
                    <a:lnTo>
                      <a:pt x="14604" y="39651"/>
                    </a:lnTo>
                    <a:cubicBezTo>
                      <a:pt x="14666" y="39640"/>
                      <a:pt x="14726" y="39628"/>
                      <a:pt x="14786" y="39614"/>
                    </a:cubicBezTo>
                    <a:lnTo>
                      <a:pt x="14752" y="39614"/>
                    </a:lnTo>
                    <a:lnTo>
                      <a:pt x="14752" y="39060"/>
                    </a:lnTo>
                    <a:lnTo>
                      <a:pt x="14826" y="39060"/>
                    </a:lnTo>
                    <a:cubicBezTo>
                      <a:pt x="14826" y="39242"/>
                      <a:pt x="14790" y="39424"/>
                      <a:pt x="14824" y="39605"/>
                    </a:cubicBezTo>
                    <a:lnTo>
                      <a:pt x="14824" y="39605"/>
                    </a:lnTo>
                    <a:cubicBezTo>
                      <a:pt x="14862" y="39597"/>
                      <a:pt x="14900" y="39587"/>
                      <a:pt x="14937" y="39577"/>
                    </a:cubicBezTo>
                    <a:cubicBezTo>
                      <a:pt x="14937" y="39590"/>
                      <a:pt x="14941" y="39594"/>
                      <a:pt x="14946" y="39594"/>
                    </a:cubicBezTo>
                    <a:cubicBezTo>
                      <a:pt x="14957" y="39594"/>
                      <a:pt x="14974" y="39577"/>
                      <a:pt x="14974" y="39577"/>
                    </a:cubicBezTo>
                    <a:cubicBezTo>
                      <a:pt x="15011" y="39577"/>
                      <a:pt x="15122" y="39540"/>
                      <a:pt x="15159" y="39540"/>
                    </a:cubicBezTo>
                    <a:cubicBezTo>
                      <a:pt x="15169" y="39550"/>
                      <a:pt x="15179" y="39555"/>
                      <a:pt x="15189" y="39555"/>
                    </a:cubicBezTo>
                    <a:cubicBezTo>
                      <a:pt x="15218" y="39555"/>
                      <a:pt x="15252" y="39520"/>
                      <a:pt x="15307" y="39466"/>
                    </a:cubicBezTo>
                    <a:cubicBezTo>
                      <a:pt x="15344" y="39466"/>
                      <a:pt x="15344" y="39466"/>
                      <a:pt x="15381" y="39429"/>
                    </a:cubicBezTo>
                    <a:cubicBezTo>
                      <a:pt x="15491" y="39392"/>
                      <a:pt x="15491" y="39281"/>
                      <a:pt x="15381" y="39244"/>
                    </a:cubicBezTo>
                    <a:lnTo>
                      <a:pt x="15344" y="39207"/>
                    </a:lnTo>
                    <a:cubicBezTo>
                      <a:pt x="15344" y="39097"/>
                      <a:pt x="15307" y="38986"/>
                      <a:pt x="15307" y="38875"/>
                    </a:cubicBezTo>
                    <a:cubicBezTo>
                      <a:pt x="15287" y="38855"/>
                      <a:pt x="15264" y="38840"/>
                      <a:pt x="15241" y="38832"/>
                    </a:cubicBezTo>
                    <a:lnTo>
                      <a:pt x="15241" y="38832"/>
                    </a:lnTo>
                    <a:cubicBezTo>
                      <a:pt x="15325" y="38827"/>
                      <a:pt x="15408" y="38817"/>
                      <a:pt x="15491" y="38801"/>
                    </a:cubicBezTo>
                    <a:lnTo>
                      <a:pt x="15491" y="38875"/>
                    </a:lnTo>
                    <a:cubicBezTo>
                      <a:pt x="15491" y="38893"/>
                      <a:pt x="15501" y="38902"/>
                      <a:pt x="15515" y="38902"/>
                    </a:cubicBezTo>
                    <a:cubicBezTo>
                      <a:pt x="15528" y="38902"/>
                      <a:pt x="15547" y="38893"/>
                      <a:pt x="15565" y="38875"/>
                    </a:cubicBezTo>
                    <a:cubicBezTo>
                      <a:pt x="15713" y="38468"/>
                      <a:pt x="15898" y="38098"/>
                      <a:pt x="16157" y="37803"/>
                    </a:cubicBezTo>
                    <a:cubicBezTo>
                      <a:pt x="16157" y="38098"/>
                      <a:pt x="16231" y="38320"/>
                      <a:pt x="16268" y="38616"/>
                    </a:cubicBezTo>
                    <a:cubicBezTo>
                      <a:pt x="16268" y="38634"/>
                      <a:pt x="16277" y="38644"/>
                      <a:pt x="16286" y="38644"/>
                    </a:cubicBezTo>
                    <a:cubicBezTo>
                      <a:pt x="16296" y="38644"/>
                      <a:pt x="16305" y="38634"/>
                      <a:pt x="16305" y="38616"/>
                    </a:cubicBezTo>
                    <a:cubicBezTo>
                      <a:pt x="16342" y="38283"/>
                      <a:pt x="16305" y="37987"/>
                      <a:pt x="16268" y="37692"/>
                    </a:cubicBezTo>
                    <a:lnTo>
                      <a:pt x="16416" y="37544"/>
                    </a:lnTo>
                    <a:cubicBezTo>
                      <a:pt x="16416" y="37544"/>
                      <a:pt x="16453" y="37544"/>
                      <a:pt x="16453" y="37507"/>
                    </a:cubicBezTo>
                    <a:lnTo>
                      <a:pt x="16453" y="37507"/>
                    </a:lnTo>
                    <a:cubicBezTo>
                      <a:pt x="16453" y="37766"/>
                      <a:pt x="16416" y="38061"/>
                      <a:pt x="16490" y="38283"/>
                    </a:cubicBezTo>
                    <a:cubicBezTo>
                      <a:pt x="16490" y="38302"/>
                      <a:pt x="16499" y="38311"/>
                      <a:pt x="16517" y="38311"/>
                    </a:cubicBezTo>
                    <a:cubicBezTo>
                      <a:pt x="16536" y="38311"/>
                      <a:pt x="16564" y="38302"/>
                      <a:pt x="16601" y="38283"/>
                    </a:cubicBezTo>
                    <a:cubicBezTo>
                      <a:pt x="16638" y="38061"/>
                      <a:pt x="16638" y="37729"/>
                      <a:pt x="16638" y="37507"/>
                    </a:cubicBezTo>
                    <a:cubicBezTo>
                      <a:pt x="16638" y="37433"/>
                      <a:pt x="16638" y="37433"/>
                      <a:pt x="16601" y="37433"/>
                    </a:cubicBezTo>
                    <a:lnTo>
                      <a:pt x="16859" y="37322"/>
                    </a:lnTo>
                    <a:lnTo>
                      <a:pt x="16859" y="37766"/>
                    </a:lnTo>
                    <a:cubicBezTo>
                      <a:pt x="16859" y="37914"/>
                      <a:pt x="16859" y="38061"/>
                      <a:pt x="16896" y="38172"/>
                    </a:cubicBezTo>
                    <a:cubicBezTo>
                      <a:pt x="16896" y="38209"/>
                      <a:pt x="16915" y="38228"/>
                      <a:pt x="16938" y="38228"/>
                    </a:cubicBezTo>
                    <a:cubicBezTo>
                      <a:pt x="16961" y="38228"/>
                      <a:pt x="16989" y="38209"/>
                      <a:pt x="17007" y="38172"/>
                    </a:cubicBezTo>
                    <a:cubicBezTo>
                      <a:pt x="17044" y="38098"/>
                      <a:pt x="17044" y="37950"/>
                      <a:pt x="17044" y="37803"/>
                    </a:cubicBezTo>
                    <a:lnTo>
                      <a:pt x="17044" y="37322"/>
                    </a:lnTo>
                    <a:cubicBezTo>
                      <a:pt x="17044" y="37248"/>
                      <a:pt x="17044" y="37248"/>
                      <a:pt x="17007" y="37248"/>
                    </a:cubicBezTo>
                    <a:lnTo>
                      <a:pt x="17266" y="37137"/>
                    </a:lnTo>
                    <a:lnTo>
                      <a:pt x="17266" y="37174"/>
                    </a:lnTo>
                    <a:cubicBezTo>
                      <a:pt x="17266" y="37433"/>
                      <a:pt x="17229" y="37766"/>
                      <a:pt x="17377" y="38061"/>
                    </a:cubicBezTo>
                    <a:cubicBezTo>
                      <a:pt x="16859" y="38283"/>
                      <a:pt x="16416" y="38616"/>
                      <a:pt x="15972" y="38986"/>
                    </a:cubicBezTo>
                    <a:cubicBezTo>
                      <a:pt x="16046" y="38690"/>
                      <a:pt x="15972" y="38468"/>
                      <a:pt x="15972" y="38172"/>
                    </a:cubicBezTo>
                    <a:cubicBezTo>
                      <a:pt x="15972" y="38154"/>
                      <a:pt x="15963" y="38145"/>
                      <a:pt x="15954" y="38145"/>
                    </a:cubicBezTo>
                    <a:cubicBezTo>
                      <a:pt x="15944" y="38145"/>
                      <a:pt x="15935" y="38154"/>
                      <a:pt x="15935" y="38172"/>
                    </a:cubicBezTo>
                    <a:cubicBezTo>
                      <a:pt x="15935" y="38468"/>
                      <a:pt x="15898" y="38727"/>
                      <a:pt x="15935" y="39023"/>
                    </a:cubicBezTo>
                    <a:cubicBezTo>
                      <a:pt x="15787" y="39171"/>
                      <a:pt x="15676" y="39281"/>
                      <a:pt x="15565" y="39429"/>
                    </a:cubicBezTo>
                    <a:cubicBezTo>
                      <a:pt x="15565" y="39455"/>
                      <a:pt x="15565" y="39498"/>
                      <a:pt x="15578" y="39498"/>
                    </a:cubicBezTo>
                    <a:cubicBezTo>
                      <a:pt x="15583" y="39498"/>
                      <a:pt x="15591" y="39489"/>
                      <a:pt x="15602" y="39466"/>
                    </a:cubicBezTo>
                    <a:cubicBezTo>
                      <a:pt x="16046" y="39207"/>
                      <a:pt x="16416" y="38838"/>
                      <a:pt x="16822" y="38542"/>
                    </a:cubicBezTo>
                    <a:cubicBezTo>
                      <a:pt x="17012" y="38416"/>
                      <a:pt x="17208" y="38296"/>
                      <a:pt x="17414" y="38186"/>
                    </a:cubicBezTo>
                    <a:lnTo>
                      <a:pt x="17414" y="38186"/>
                    </a:lnTo>
                    <a:cubicBezTo>
                      <a:pt x="17412" y="37900"/>
                      <a:pt x="17377" y="37647"/>
                      <a:pt x="17377" y="37359"/>
                    </a:cubicBezTo>
                    <a:cubicBezTo>
                      <a:pt x="17377" y="37322"/>
                      <a:pt x="17340" y="37322"/>
                      <a:pt x="17340" y="37322"/>
                    </a:cubicBezTo>
                    <a:cubicBezTo>
                      <a:pt x="17414" y="37285"/>
                      <a:pt x="17525" y="37211"/>
                      <a:pt x="17636" y="37174"/>
                    </a:cubicBezTo>
                    <a:lnTo>
                      <a:pt x="17636" y="37174"/>
                    </a:lnTo>
                    <a:cubicBezTo>
                      <a:pt x="17636" y="37423"/>
                      <a:pt x="17601" y="37741"/>
                      <a:pt x="17731" y="38028"/>
                    </a:cubicBezTo>
                    <a:lnTo>
                      <a:pt x="17731" y="38028"/>
                    </a:lnTo>
                    <a:cubicBezTo>
                      <a:pt x="17748" y="38020"/>
                      <a:pt x="17766" y="38013"/>
                      <a:pt x="17783" y="38005"/>
                    </a:cubicBezTo>
                    <a:lnTo>
                      <a:pt x="17783" y="38005"/>
                    </a:lnTo>
                    <a:cubicBezTo>
                      <a:pt x="17779" y="37724"/>
                      <a:pt x="17747" y="37416"/>
                      <a:pt x="17747" y="37174"/>
                    </a:cubicBezTo>
                    <a:cubicBezTo>
                      <a:pt x="17932" y="37100"/>
                      <a:pt x="18079" y="37026"/>
                      <a:pt x="18264" y="36989"/>
                    </a:cubicBezTo>
                    <a:cubicBezTo>
                      <a:pt x="18523" y="36915"/>
                      <a:pt x="18782" y="36841"/>
                      <a:pt x="19078" y="36767"/>
                    </a:cubicBezTo>
                    <a:lnTo>
                      <a:pt x="19078" y="36804"/>
                    </a:lnTo>
                    <a:cubicBezTo>
                      <a:pt x="19078" y="37021"/>
                      <a:pt x="19042" y="37343"/>
                      <a:pt x="19109" y="37564"/>
                    </a:cubicBezTo>
                    <a:lnTo>
                      <a:pt x="19109" y="37564"/>
                    </a:lnTo>
                    <a:cubicBezTo>
                      <a:pt x="19136" y="37557"/>
                      <a:pt x="19162" y="37550"/>
                      <a:pt x="19189" y="37544"/>
                    </a:cubicBezTo>
                    <a:cubicBezTo>
                      <a:pt x="19189" y="37556"/>
                      <a:pt x="19197" y="37560"/>
                      <a:pt x="19208" y="37560"/>
                    </a:cubicBezTo>
                    <a:cubicBezTo>
                      <a:pt x="19230" y="37560"/>
                      <a:pt x="19262" y="37544"/>
                      <a:pt x="19262" y="37544"/>
                    </a:cubicBezTo>
                    <a:cubicBezTo>
                      <a:pt x="19844" y="37421"/>
                      <a:pt x="20426" y="37350"/>
                      <a:pt x="20987" y="37350"/>
                    </a:cubicBezTo>
                    <a:cubicBezTo>
                      <a:pt x="21103" y="37350"/>
                      <a:pt x="21219" y="37353"/>
                      <a:pt x="21333" y="37359"/>
                    </a:cubicBezTo>
                    <a:cubicBezTo>
                      <a:pt x="23477" y="37396"/>
                      <a:pt x="25510" y="38135"/>
                      <a:pt x="27322" y="39207"/>
                    </a:cubicBezTo>
                    <a:cubicBezTo>
                      <a:pt x="27322" y="39355"/>
                      <a:pt x="27359" y="39466"/>
                      <a:pt x="27396" y="39577"/>
                    </a:cubicBezTo>
                    <a:cubicBezTo>
                      <a:pt x="27414" y="39614"/>
                      <a:pt x="27451" y="39633"/>
                      <a:pt x="27488" y="39633"/>
                    </a:cubicBezTo>
                    <a:cubicBezTo>
                      <a:pt x="27525" y="39633"/>
                      <a:pt x="27562" y="39614"/>
                      <a:pt x="27581" y="39577"/>
                    </a:cubicBezTo>
                    <a:lnTo>
                      <a:pt x="27581" y="39651"/>
                    </a:lnTo>
                    <a:cubicBezTo>
                      <a:pt x="27581" y="39725"/>
                      <a:pt x="27618" y="39762"/>
                      <a:pt x="27692" y="39762"/>
                    </a:cubicBezTo>
                    <a:lnTo>
                      <a:pt x="28061" y="39762"/>
                    </a:lnTo>
                    <a:lnTo>
                      <a:pt x="28098" y="39799"/>
                    </a:lnTo>
                    <a:lnTo>
                      <a:pt x="28135" y="39799"/>
                    </a:lnTo>
                    <a:lnTo>
                      <a:pt x="28135" y="39762"/>
                    </a:lnTo>
                    <a:lnTo>
                      <a:pt x="28098" y="39762"/>
                    </a:lnTo>
                    <a:cubicBezTo>
                      <a:pt x="28098" y="39614"/>
                      <a:pt x="28098" y="39540"/>
                      <a:pt x="28061" y="39392"/>
                    </a:cubicBezTo>
                    <a:cubicBezTo>
                      <a:pt x="28339" y="39374"/>
                      <a:pt x="28598" y="39365"/>
                      <a:pt x="28852" y="39365"/>
                    </a:cubicBezTo>
                    <a:cubicBezTo>
                      <a:pt x="29106" y="39365"/>
                      <a:pt x="29355" y="39374"/>
                      <a:pt x="29614" y="39392"/>
                    </a:cubicBezTo>
                    <a:cubicBezTo>
                      <a:pt x="30095" y="39429"/>
                      <a:pt x="30539" y="39503"/>
                      <a:pt x="31019" y="39503"/>
                    </a:cubicBezTo>
                    <a:cubicBezTo>
                      <a:pt x="30945" y="39577"/>
                      <a:pt x="30908" y="39688"/>
                      <a:pt x="30945" y="39799"/>
                    </a:cubicBezTo>
                    <a:lnTo>
                      <a:pt x="30945" y="39819"/>
                    </a:lnTo>
                    <a:lnTo>
                      <a:pt x="30945" y="39819"/>
                    </a:lnTo>
                    <a:cubicBezTo>
                      <a:pt x="30846" y="39815"/>
                      <a:pt x="30748" y="39810"/>
                      <a:pt x="30649" y="39804"/>
                    </a:cubicBezTo>
                    <a:lnTo>
                      <a:pt x="30649" y="39804"/>
                    </a:lnTo>
                    <a:lnTo>
                      <a:pt x="30649" y="39836"/>
                    </a:lnTo>
                    <a:lnTo>
                      <a:pt x="30945" y="39836"/>
                    </a:lnTo>
                    <a:lnTo>
                      <a:pt x="30945" y="39819"/>
                    </a:lnTo>
                    <a:lnTo>
                      <a:pt x="30945" y="39819"/>
                    </a:lnTo>
                    <a:cubicBezTo>
                      <a:pt x="30991" y="39821"/>
                      <a:pt x="31037" y="39823"/>
                      <a:pt x="31083" y="39824"/>
                    </a:cubicBezTo>
                    <a:lnTo>
                      <a:pt x="31083" y="39824"/>
                    </a:lnTo>
                    <a:cubicBezTo>
                      <a:pt x="31087" y="39810"/>
                      <a:pt x="31093" y="39799"/>
                      <a:pt x="31093" y="39799"/>
                    </a:cubicBezTo>
                    <a:cubicBezTo>
                      <a:pt x="31093" y="39725"/>
                      <a:pt x="31093" y="39614"/>
                      <a:pt x="31130" y="39503"/>
                    </a:cubicBezTo>
                    <a:lnTo>
                      <a:pt x="31241" y="39503"/>
                    </a:lnTo>
                    <a:cubicBezTo>
                      <a:pt x="31204" y="39503"/>
                      <a:pt x="31204" y="39540"/>
                      <a:pt x="31241" y="39577"/>
                    </a:cubicBezTo>
                    <a:cubicBezTo>
                      <a:pt x="31306" y="39674"/>
                      <a:pt x="31370" y="39743"/>
                      <a:pt x="31385" y="39832"/>
                    </a:cubicBezTo>
                    <a:lnTo>
                      <a:pt x="31385" y="39832"/>
                    </a:lnTo>
                    <a:cubicBezTo>
                      <a:pt x="31284" y="39831"/>
                      <a:pt x="31183" y="39828"/>
                      <a:pt x="31083" y="39824"/>
                    </a:cubicBezTo>
                    <a:lnTo>
                      <a:pt x="31083" y="39824"/>
                    </a:lnTo>
                    <a:cubicBezTo>
                      <a:pt x="31075" y="39846"/>
                      <a:pt x="31071" y="39873"/>
                      <a:pt x="31093" y="39873"/>
                    </a:cubicBezTo>
                    <a:lnTo>
                      <a:pt x="31389" y="39873"/>
                    </a:lnTo>
                    <a:cubicBezTo>
                      <a:pt x="31389" y="39859"/>
                      <a:pt x="31388" y="39845"/>
                      <a:pt x="31385" y="39832"/>
                    </a:cubicBezTo>
                    <a:lnTo>
                      <a:pt x="31385" y="39832"/>
                    </a:lnTo>
                    <a:cubicBezTo>
                      <a:pt x="31509" y="39835"/>
                      <a:pt x="31633" y="39836"/>
                      <a:pt x="31759" y="39836"/>
                    </a:cubicBezTo>
                    <a:cubicBezTo>
                      <a:pt x="31796" y="39836"/>
                      <a:pt x="31832" y="39799"/>
                      <a:pt x="31832" y="39762"/>
                    </a:cubicBezTo>
                    <a:cubicBezTo>
                      <a:pt x="31832" y="39577"/>
                      <a:pt x="31796" y="39466"/>
                      <a:pt x="31685" y="39355"/>
                    </a:cubicBezTo>
                    <a:cubicBezTo>
                      <a:pt x="31663" y="39323"/>
                      <a:pt x="31632" y="39309"/>
                      <a:pt x="31600" y="39309"/>
                    </a:cubicBezTo>
                    <a:cubicBezTo>
                      <a:pt x="31525" y="39309"/>
                      <a:pt x="31447" y="39388"/>
                      <a:pt x="31500" y="39466"/>
                    </a:cubicBezTo>
                    <a:cubicBezTo>
                      <a:pt x="31574" y="39540"/>
                      <a:pt x="31611" y="39614"/>
                      <a:pt x="31611" y="39651"/>
                    </a:cubicBezTo>
                    <a:lnTo>
                      <a:pt x="31426" y="39651"/>
                    </a:lnTo>
                    <a:cubicBezTo>
                      <a:pt x="31426" y="39540"/>
                      <a:pt x="31278" y="39355"/>
                      <a:pt x="31130" y="39281"/>
                    </a:cubicBezTo>
                    <a:lnTo>
                      <a:pt x="31759" y="39281"/>
                    </a:lnTo>
                    <a:cubicBezTo>
                      <a:pt x="31832" y="39281"/>
                      <a:pt x="31832" y="39207"/>
                      <a:pt x="31832" y="39171"/>
                    </a:cubicBezTo>
                    <a:cubicBezTo>
                      <a:pt x="31204" y="38135"/>
                      <a:pt x="30391" y="37211"/>
                      <a:pt x="29429" y="36472"/>
                    </a:cubicBezTo>
                    <a:cubicBezTo>
                      <a:pt x="28690" y="35917"/>
                      <a:pt x="27877" y="35473"/>
                      <a:pt x="27026" y="34993"/>
                    </a:cubicBezTo>
                    <a:cubicBezTo>
                      <a:pt x="26250" y="34623"/>
                      <a:pt x="25474" y="34253"/>
                      <a:pt x="24660" y="33995"/>
                    </a:cubicBezTo>
                    <a:cubicBezTo>
                      <a:pt x="24414" y="33896"/>
                      <a:pt x="23954" y="33699"/>
                      <a:pt x="23565" y="33699"/>
                    </a:cubicBezTo>
                    <a:close/>
                    <a:moveTo>
                      <a:pt x="29957" y="39524"/>
                    </a:moveTo>
                    <a:cubicBezTo>
                      <a:pt x="29951" y="39524"/>
                      <a:pt x="29947" y="39528"/>
                      <a:pt x="29947" y="39540"/>
                    </a:cubicBezTo>
                    <a:cubicBezTo>
                      <a:pt x="29910" y="39540"/>
                      <a:pt x="29836" y="39540"/>
                      <a:pt x="29836" y="39577"/>
                    </a:cubicBezTo>
                    <a:lnTo>
                      <a:pt x="29836" y="39614"/>
                    </a:lnTo>
                    <a:lnTo>
                      <a:pt x="29836" y="39725"/>
                    </a:lnTo>
                    <a:cubicBezTo>
                      <a:pt x="29836" y="39729"/>
                      <a:pt x="29837" y="39733"/>
                      <a:pt x="29838" y="39737"/>
                    </a:cubicBezTo>
                    <a:lnTo>
                      <a:pt x="29838" y="39737"/>
                    </a:lnTo>
                    <a:cubicBezTo>
                      <a:pt x="29801" y="39733"/>
                      <a:pt x="29763" y="39729"/>
                      <a:pt x="29725" y="39725"/>
                    </a:cubicBezTo>
                    <a:cubicBezTo>
                      <a:pt x="29564" y="39748"/>
                      <a:pt x="29400" y="39760"/>
                      <a:pt x="29234" y="39766"/>
                    </a:cubicBezTo>
                    <a:lnTo>
                      <a:pt x="29234" y="39766"/>
                    </a:lnTo>
                    <a:cubicBezTo>
                      <a:pt x="29447" y="39799"/>
                      <a:pt x="29659" y="39800"/>
                      <a:pt x="29836" y="39836"/>
                    </a:cubicBezTo>
                    <a:cubicBezTo>
                      <a:pt x="29910" y="39836"/>
                      <a:pt x="29910" y="39910"/>
                      <a:pt x="29910" y="39910"/>
                    </a:cubicBezTo>
                    <a:lnTo>
                      <a:pt x="29947" y="39910"/>
                    </a:lnTo>
                    <a:cubicBezTo>
                      <a:pt x="29914" y="39843"/>
                      <a:pt x="29851" y="39777"/>
                      <a:pt x="29838" y="39737"/>
                    </a:cubicBezTo>
                    <a:lnTo>
                      <a:pt x="29838" y="39737"/>
                    </a:lnTo>
                    <a:cubicBezTo>
                      <a:pt x="29936" y="39748"/>
                      <a:pt x="30034" y="39757"/>
                      <a:pt x="30132" y="39766"/>
                    </a:cubicBezTo>
                    <a:lnTo>
                      <a:pt x="30132" y="39766"/>
                    </a:lnTo>
                    <a:lnTo>
                      <a:pt x="30132" y="39762"/>
                    </a:lnTo>
                    <a:cubicBezTo>
                      <a:pt x="30132" y="39725"/>
                      <a:pt x="30132" y="39651"/>
                      <a:pt x="30095" y="39651"/>
                    </a:cubicBezTo>
                    <a:cubicBezTo>
                      <a:pt x="30095" y="39614"/>
                      <a:pt x="30021" y="39577"/>
                      <a:pt x="30021" y="39577"/>
                    </a:cubicBezTo>
                    <a:cubicBezTo>
                      <a:pt x="30021" y="39577"/>
                      <a:pt x="30021" y="39540"/>
                      <a:pt x="29984" y="39540"/>
                    </a:cubicBezTo>
                    <a:cubicBezTo>
                      <a:pt x="29984" y="39540"/>
                      <a:pt x="29968" y="39524"/>
                      <a:pt x="29957" y="39524"/>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9"/>
              <p:cNvSpPr/>
              <p:nvPr/>
            </p:nvSpPr>
            <p:spPr>
              <a:xfrm>
                <a:off x="3968025" y="1597600"/>
                <a:ext cx="27775" cy="18875"/>
              </a:xfrm>
              <a:custGeom>
                <a:avLst/>
                <a:gdLst/>
                <a:ahLst/>
                <a:cxnLst/>
                <a:rect l="l" t="t" r="r" b="b"/>
                <a:pathLst>
                  <a:path w="1111" h="755" extrusionOk="0">
                    <a:moveTo>
                      <a:pt x="962" y="116"/>
                    </a:moveTo>
                    <a:cubicBezTo>
                      <a:pt x="933" y="383"/>
                      <a:pt x="808" y="555"/>
                      <a:pt x="587" y="555"/>
                    </a:cubicBezTo>
                    <a:cubicBezTo>
                      <a:pt x="533" y="555"/>
                      <a:pt x="473" y="544"/>
                      <a:pt x="408" y="523"/>
                    </a:cubicBezTo>
                    <a:cubicBezTo>
                      <a:pt x="371" y="523"/>
                      <a:pt x="186" y="486"/>
                      <a:pt x="186" y="449"/>
                    </a:cubicBezTo>
                    <a:cubicBezTo>
                      <a:pt x="186" y="338"/>
                      <a:pt x="186" y="227"/>
                      <a:pt x="297" y="190"/>
                    </a:cubicBezTo>
                    <a:cubicBezTo>
                      <a:pt x="334" y="153"/>
                      <a:pt x="371" y="153"/>
                      <a:pt x="482" y="153"/>
                    </a:cubicBezTo>
                    <a:cubicBezTo>
                      <a:pt x="556" y="153"/>
                      <a:pt x="666" y="116"/>
                      <a:pt x="740" y="116"/>
                    </a:cubicBezTo>
                    <a:close/>
                    <a:moveTo>
                      <a:pt x="877" y="1"/>
                    </a:moveTo>
                    <a:cubicBezTo>
                      <a:pt x="740" y="1"/>
                      <a:pt x="593" y="17"/>
                      <a:pt x="445" y="116"/>
                    </a:cubicBezTo>
                    <a:cubicBezTo>
                      <a:pt x="371" y="116"/>
                      <a:pt x="260" y="116"/>
                      <a:pt x="186" y="153"/>
                    </a:cubicBezTo>
                    <a:cubicBezTo>
                      <a:pt x="38" y="264"/>
                      <a:pt x="38" y="375"/>
                      <a:pt x="1" y="559"/>
                    </a:cubicBezTo>
                    <a:cubicBezTo>
                      <a:pt x="1" y="633"/>
                      <a:pt x="1" y="633"/>
                      <a:pt x="38" y="633"/>
                    </a:cubicBezTo>
                    <a:cubicBezTo>
                      <a:pt x="192" y="685"/>
                      <a:pt x="365" y="754"/>
                      <a:pt x="530" y="754"/>
                    </a:cubicBezTo>
                    <a:cubicBezTo>
                      <a:pt x="602" y="754"/>
                      <a:pt x="673" y="741"/>
                      <a:pt x="740" y="707"/>
                    </a:cubicBezTo>
                    <a:cubicBezTo>
                      <a:pt x="962" y="633"/>
                      <a:pt x="1073" y="375"/>
                      <a:pt x="1073" y="153"/>
                    </a:cubicBezTo>
                    <a:cubicBezTo>
                      <a:pt x="1110" y="79"/>
                      <a:pt x="1110" y="5"/>
                      <a:pt x="1073" y="5"/>
                    </a:cubicBezTo>
                    <a:cubicBezTo>
                      <a:pt x="1012" y="5"/>
                      <a:pt x="946" y="1"/>
                      <a:pt x="87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9"/>
              <p:cNvSpPr/>
              <p:nvPr/>
            </p:nvSpPr>
            <p:spPr>
              <a:xfrm>
                <a:off x="4007775" y="1596250"/>
                <a:ext cx="25900" cy="16500"/>
              </a:xfrm>
              <a:custGeom>
                <a:avLst/>
                <a:gdLst/>
                <a:ahLst/>
                <a:cxnLst/>
                <a:rect l="l" t="t" r="r" b="b"/>
                <a:pathLst>
                  <a:path w="1036" h="660" extrusionOk="0">
                    <a:moveTo>
                      <a:pt x="815" y="227"/>
                    </a:moveTo>
                    <a:cubicBezTo>
                      <a:pt x="851" y="227"/>
                      <a:pt x="888" y="231"/>
                      <a:pt x="925" y="244"/>
                    </a:cubicBezTo>
                    <a:cubicBezTo>
                      <a:pt x="851" y="355"/>
                      <a:pt x="777" y="503"/>
                      <a:pt x="629" y="540"/>
                    </a:cubicBezTo>
                    <a:cubicBezTo>
                      <a:pt x="602" y="546"/>
                      <a:pt x="576" y="549"/>
                      <a:pt x="551" y="549"/>
                    </a:cubicBezTo>
                    <a:cubicBezTo>
                      <a:pt x="439" y="549"/>
                      <a:pt x="343" y="489"/>
                      <a:pt x="223" y="429"/>
                    </a:cubicBezTo>
                    <a:cubicBezTo>
                      <a:pt x="297" y="318"/>
                      <a:pt x="444" y="318"/>
                      <a:pt x="629" y="244"/>
                    </a:cubicBezTo>
                    <a:cubicBezTo>
                      <a:pt x="679" y="244"/>
                      <a:pt x="744" y="227"/>
                      <a:pt x="815" y="227"/>
                    </a:cubicBezTo>
                    <a:close/>
                    <a:moveTo>
                      <a:pt x="767" y="0"/>
                    </a:moveTo>
                    <a:cubicBezTo>
                      <a:pt x="640" y="0"/>
                      <a:pt x="505" y="36"/>
                      <a:pt x="370" y="59"/>
                    </a:cubicBezTo>
                    <a:cubicBezTo>
                      <a:pt x="370" y="59"/>
                      <a:pt x="297" y="59"/>
                      <a:pt x="297" y="133"/>
                    </a:cubicBezTo>
                    <a:cubicBezTo>
                      <a:pt x="186" y="170"/>
                      <a:pt x="38" y="244"/>
                      <a:pt x="1" y="392"/>
                    </a:cubicBezTo>
                    <a:cubicBezTo>
                      <a:pt x="1" y="429"/>
                      <a:pt x="1" y="503"/>
                      <a:pt x="38" y="503"/>
                    </a:cubicBezTo>
                    <a:cubicBezTo>
                      <a:pt x="168" y="581"/>
                      <a:pt x="318" y="659"/>
                      <a:pt x="472" y="659"/>
                    </a:cubicBezTo>
                    <a:cubicBezTo>
                      <a:pt x="536" y="659"/>
                      <a:pt x="601" y="646"/>
                      <a:pt x="666" y="613"/>
                    </a:cubicBezTo>
                    <a:cubicBezTo>
                      <a:pt x="925" y="577"/>
                      <a:pt x="962" y="281"/>
                      <a:pt x="999" y="133"/>
                    </a:cubicBezTo>
                    <a:cubicBezTo>
                      <a:pt x="1036" y="133"/>
                      <a:pt x="1036" y="133"/>
                      <a:pt x="999" y="59"/>
                    </a:cubicBezTo>
                    <a:cubicBezTo>
                      <a:pt x="926" y="15"/>
                      <a:pt x="848" y="0"/>
                      <a:pt x="7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89"/>
              <p:cNvSpPr/>
              <p:nvPr/>
            </p:nvSpPr>
            <p:spPr>
              <a:xfrm>
                <a:off x="4046600" y="1598175"/>
                <a:ext cx="28675" cy="16550"/>
              </a:xfrm>
              <a:custGeom>
                <a:avLst/>
                <a:gdLst/>
                <a:ahLst/>
                <a:cxnLst/>
                <a:rect l="l" t="t" r="r" b="b"/>
                <a:pathLst>
                  <a:path w="1147" h="662" extrusionOk="0">
                    <a:moveTo>
                      <a:pt x="222" y="167"/>
                    </a:moveTo>
                    <a:cubicBezTo>
                      <a:pt x="222" y="204"/>
                      <a:pt x="222" y="204"/>
                      <a:pt x="296" y="278"/>
                    </a:cubicBezTo>
                    <a:cubicBezTo>
                      <a:pt x="311" y="285"/>
                      <a:pt x="329" y="288"/>
                      <a:pt x="348" y="288"/>
                    </a:cubicBezTo>
                    <a:cubicBezTo>
                      <a:pt x="426" y="288"/>
                      <a:pt x="533" y="241"/>
                      <a:pt x="592" y="241"/>
                    </a:cubicBezTo>
                    <a:cubicBezTo>
                      <a:pt x="666" y="241"/>
                      <a:pt x="723" y="208"/>
                      <a:pt x="797" y="208"/>
                    </a:cubicBezTo>
                    <a:cubicBezTo>
                      <a:pt x="834" y="208"/>
                      <a:pt x="875" y="216"/>
                      <a:pt x="925" y="241"/>
                    </a:cubicBezTo>
                    <a:cubicBezTo>
                      <a:pt x="822" y="395"/>
                      <a:pt x="683" y="460"/>
                      <a:pt x="520" y="460"/>
                    </a:cubicBezTo>
                    <a:cubicBezTo>
                      <a:pt x="450" y="460"/>
                      <a:pt x="375" y="448"/>
                      <a:pt x="296" y="426"/>
                    </a:cubicBezTo>
                    <a:cubicBezTo>
                      <a:pt x="222" y="426"/>
                      <a:pt x="148" y="315"/>
                      <a:pt x="148" y="278"/>
                    </a:cubicBezTo>
                    <a:cubicBezTo>
                      <a:pt x="148" y="241"/>
                      <a:pt x="185" y="241"/>
                      <a:pt x="222" y="167"/>
                    </a:cubicBezTo>
                    <a:close/>
                    <a:moveTo>
                      <a:pt x="814" y="0"/>
                    </a:moveTo>
                    <a:cubicBezTo>
                      <a:pt x="740" y="0"/>
                      <a:pt x="666" y="19"/>
                      <a:pt x="592" y="56"/>
                    </a:cubicBezTo>
                    <a:lnTo>
                      <a:pt x="555" y="56"/>
                    </a:lnTo>
                    <a:cubicBezTo>
                      <a:pt x="483" y="27"/>
                      <a:pt x="401" y="10"/>
                      <a:pt x="322" y="10"/>
                    </a:cubicBezTo>
                    <a:cubicBezTo>
                      <a:pt x="197" y="10"/>
                      <a:pt x="83" y="54"/>
                      <a:pt x="37" y="167"/>
                    </a:cubicBezTo>
                    <a:cubicBezTo>
                      <a:pt x="1" y="315"/>
                      <a:pt x="111" y="463"/>
                      <a:pt x="222" y="536"/>
                    </a:cubicBezTo>
                    <a:cubicBezTo>
                      <a:pt x="333" y="620"/>
                      <a:pt x="486" y="661"/>
                      <a:pt x="617" y="661"/>
                    </a:cubicBezTo>
                    <a:cubicBezTo>
                      <a:pt x="661" y="661"/>
                      <a:pt x="703" y="657"/>
                      <a:pt x="740" y="647"/>
                    </a:cubicBezTo>
                    <a:cubicBezTo>
                      <a:pt x="962" y="610"/>
                      <a:pt x="1110" y="352"/>
                      <a:pt x="1147" y="167"/>
                    </a:cubicBezTo>
                    <a:lnTo>
                      <a:pt x="1036" y="56"/>
                    </a:lnTo>
                    <a:cubicBezTo>
                      <a:pt x="962" y="19"/>
                      <a:pt x="888" y="0"/>
                      <a:pt x="81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89"/>
              <p:cNvSpPr/>
              <p:nvPr/>
            </p:nvSpPr>
            <p:spPr>
              <a:xfrm>
                <a:off x="4080800" y="1598275"/>
                <a:ext cx="29600" cy="19925"/>
              </a:xfrm>
              <a:custGeom>
                <a:avLst/>
                <a:gdLst/>
                <a:ahLst/>
                <a:cxnLst/>
                <a:rect l="l" t="t" r="r" b="b"/>
                <a:pathLst>
                  <a:path w="1184" h="797" extrusionOk="0">
                    <a:moveTo>
                      <a:pt x="629" y="200"/>
                    </a:moveTo>
                    <a:cubicBezTo>
                      <a:pt x="777" y="200"/>
                      <a:pt x="851" y="311"/>
                      <a:pt x="888" y="348"/>
                    </a:cubicBezTo>
                    <a:cubicBezTo>
                      <a:pt x="818" y="441"/>
                      <a:pt x="688" y="535"/>
                      <a:pt x="556" y="535"/>
                    </a:cubicBezTo>
                    <a:cubicBezTo>
                      <a:pt x="479" y="535"/>
                      <a:pt x="401" y="503"/>
                      <a:pt x="333" y="422"/>
                    </a:cubicBezTo>
                    <a:cubicBezTo>
                      <a:pt x="296" y="348"/>
                      <a:pt x="259" y="274"/>
                      <a:pt x="296" y="200"/>
                    </a:cubicBezTo>
                    <a:close/>
                    <a:moveTo>
                      <a:pt x="593" y="0"/>
                    </a:moveTo>
                    <a:cubicBezTo>
                      <a:pt x="507" y="0"/>
                      <a:pt x="415" y="28"/>
                      <a:pt x="333" y="89"/>
                    </a:cubicBezTo>
                    <a:cubicBezTo>
                      <a:pt x="296" y="89"/>
                      <a:pt x="185" y="89"/>
                      <a:pt x="148" y="126"/>
                    </a:cubicBezTo>
                    <a:cubicBezTo>
                      <a:pt x="0" y="237"/>
                      <a:pt x="74" y="422"/>
                      <a:pt x="111" y="496"/>
                    </a:cubicBezTo>
                    <a:cubicBezTo>
                      <a:pt x="185" y="643"/>
                      <a:pt x="333" y="717"/>
                      <a:pt x="481" y="791"/>
                    </a:cubicBezTo>
                    <a:cubicBezTo>
                      <a:pt x="500" y="794"/>
                      <a:pt x="520" y="796"/>
                      <a:pt x="540" y="796"/>
                    </a:cubicBezTo>
                    <a:cubicBezTo>
                      <a:pt x="747" y="796"/>
                      <a:pt x="971" y="627"/>
                      <a:pt x="1073" y="459"/>
                    </a:cubicBezTo>
                    <a:cubicBezTo>
                      <a:pt x="1183" y="422"/>
                      <a:pt x="1183" y="311"/>
                      <a:pt x="1183" y="311"/>
                    </a:cubicBezTo>
                    <a:cubicBezTo>
                      <a:pt x="1073" y="163"/>
                      <a:pt x="962" y="89"/>
                      <a:pt x="777" y="52"/>
                    </a:cubicBezTo>
                    <a:cubicBezTo>
                      <a:pt x="727" y="19"/>
                      <a:pt x="662" y="0"/>
                      <a:pt x="59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9"/>
              <p:cNvSpPr/>
              <p:nvPr/>
            </p:nvSpPr>
            <p:spPr>
              <a:xfrm>
                <a:off x="3374950" y="1017950"/>
                <a:ext cx="195500" cy="210875"/>
              </a:xfrm>
              <a:custGeom>
                <a:avLst/>
                <a:gdLst/>
                <a:ahLst/>
                <a:cxnLst/>
                <a:rect l="l" t="t" r="r" b="b"/>
                <a:pathLst>
                  <a:path w="7820" h="8435" extrusionOk="0">
                    <a:moveTo>
                      <a:pt x="7720" y="0"/>
                    </a:moveTo>
                    <a:cubicBezTo>
                      <a:pt x="7707" y="0"/>
                      <a:pt x="7693" y="3"/>
                      <a:pt x="7679" y="10"/>
                    </a:cubicBezTo>
                    <a:cubicBezTo>
                      <a:pt x="4758" y="2450"/>
                      <a:pt x="2429" y="5445"/>
                      <a:pt x="26" y="8366"/>
                    </a:cubicBezTo>
                    <a:cubicBezTo>
                      <a:pt x="0" y="8391"/>
                      <a:pt x="28" y="8434"/>
                      <a:pt x="47" y="8434"/>
                    </a:cubicBezTo>
                    <a:cubicBezTo>
                      <a:pt x="56" y="8434"/>
                      <a:pt x="63" y="8426"/>
                      <a:pt x="63" y="8403"/>
                    </a:cubicBezTo>
                    <a:cubicBezTo>
                      <a:pt x="2614" y="5593"/>
                      <a:pt x="4869" y="2598"/>
                      <a:pt x="7790" y="84"/>
                    </a:cubicBezTo>
                    <a:cubicBezTo>
                      <a:pt x="7820" y="54"/>
                      <a:pt x="7777" y="0"/>
                      <a:pt x="77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9"/>
              <p:cNvSpPr/>
              <p:nvPr/>
            </p:nvSpPr>
            <p:spPr>
              <a:xfrm>
                <a:off x="3391825" y="1065075"/>
                <a:ext cx="206350" cy="203075"/>
              </a:xfrm>
              <a:custGeom>
                <a:avLst/>
                <a:gdLst/>
                <a:ahLst/>
                <a:cxnLst/>
                <a:rect l="l" t="t" r="r" b="b"/>
                <a:pathLst>
                  <a:path w="8254" h="8123" extrusionOk="0">
                    <a:moveTo>
                      <a:pt x="8208" y="0"/>
                    </a:moveTo>
                    <a:cubicBezTo>
                      <a:pt x="8202" y="0"/>
                      <a:pt x="8194" y="3"/>
                      <a:pt x="8187" y="11"/>
                    </a:cubicBezTo>
                    <a:cubicBezTo>
                      <a:pt x="5118" y="2303"/>
                      <a:pt x="2530" y="5224"/>
                      <a:pt x="53" y="8070"/>
                    </a:cubicBezTo>
                    <a:cubicBezTo>
                      <a:pt x="1" y="8097"/>
                      <a:pt x="23" y="8123"/>
                      <a:pt x="53" y="8123"/>
                    </a:cubicBezTo>
                    <a:cubicBezTo>
                      <a:pt x="65" y="8123"/>
                      <a:pt x="79" y="8118"/>
                      <a:pt x="90" y="8107"/>
                    </a:cubicBezTo>
                    <a:cubicBezTo>
                      <a:pt x="2715" y="5372"/>
                      <a:pt x="5155" y="2377"/>
                      <a:pt x="8224" y="48"/>
                    </a:cubicBezTo>
                    <a:cubicBezTo>
                      <a:pt x="8253" y="48"/>
                      <a:pt x="8236" y="0"/>
                      <a:pt x="8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89"/>
              <p:cNvSpPr/>
              <p:nvPr/>
            </p:nvSpPr>
            <p:spPr>
              <a:xfrm>
                <a:off x="3365675" y="1062850"/>
                <a:ext cx="290450" cy="298650"/>
              </a:xfrm>
              <a:custGeom>
                <a:avLst/>
                <a:gdLst/>
                <a:ahLst/>
                <a:cxnLst/>
                <a:rect l="l" t="t" r="r" b="b"/>
                <a:pathLst>
                  <a:path w="11618" h="11946" extrusionOk="0">
                    <a:moveTo>
                      <a:pt x="11557" y="0"/>
                    </a:moveTo>
                    <a:cubicBezTo>
                      <a:pt x="11546" y="0"/>
                      <a:pt x="11534" y="7"/>
                      <a:pt x="11525" y="26"/>
                    </a:cubicBezTo>
                    <a:cubicBezTo>
                      <a:pt x="9824" y="2170"/>
                      <a:pt x="7865" y="4130"/>
                      <a:pt x="5905" y="6052"/>
                    </a:cubicBezTo>
                    <a:cubicBezTo>
                      <a:pt x="3909" y="7975"/>
                      <a:pt x="1765" y="9823"/>
                      <a:pt x="27" y="11893"/>
                    </a:cubicBezTo>
                    <a:cubicBezTo>
                      <a:pt x="1" y="11920"/>
                      <a:pt x="30" y="11946"/>
                      <a:pt x="50" y="11946"/>
                    </a:cubicBezTo>
                    <a:cubicBezTo>
                      <a:pt x="58" y="11946"/>
                      <a:pt x="64" y="11941"/>
                      <a:pt x="64" y="11930"/>
                    </a:cubicBezTo>
                    <a:cubicBezTo>
                      <a:pt x="2060" y="9971"/>
                      <a:pt x="3983" y="8048"/>
                      <a:pt x="6016" y="6163"/>
                    </a:cubicBezTo>
                    <a:cubicBezTo>
                      <a:pt x="8013" y="4241"/>
                      <a:pt x="10009" y="2281"/>
                      <a:pt x="11562" y="63"/>
                    </a:cubicBezTo>
                    <a:cubicBezTo>
                      <a:pt x="11617" y="63"/>
                      <a:pt x="11590" y="0"/>
                      <a:pt x="115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89"/>
              <p:cNvSpPr/>
              <p:nvPr/>
            </p:nvSpPr>
            <p:spPr>
              <a:xfrm>
                <a:off x="3361725" y="1027175"/>
                <a:ext cx="421475" cy="406975"/>
              </a:xfrm>
              <a:custGeom>
                <a:avLst/>
                <a:gdLst/>
                <a:ahLst/>
                <a:cxnLst/>
                <a:rect l="l" t="t" r="r" b="b"/>
                <a:pathLst>
                  <a:path w="16859" h="16279" extrusionOk="0">
                    <a:moveTo>
                      <a:pt x="16839" y="1"/>
                    </a:moveTo>
                    <a:cubicBezTo>
                      <a:pt x="16835" y="1"/>
                      <a:pt x="16829" y="4"/>
                      <a:pt x="16822" y="11"/>
                    </a:cubicBezTo>
                    <a:cubicBezTo>
                      <a:pt x="13458" y="2414"/>
                      <a:pt x="10685" y="5520"/>
                      <a:pt x="7579" y="8255"/>
                    </a:cubicBezTo>
                    <a:cubicBezTo>
                      <a:pt x="6174" y="9512"/>
                      <a:pt x="4695" y="10732"/>
                      <a:pt x="3365" y="12026"/>
                    </a:cubicBezTo>
                    <a:cubicBezTo>
                      <a:pt x="2071" y="13247"/>
                      <a:pt x="777" y="14614"/>
                      <a:pt x="0" y="16204"/>
                    </a:cubicBezTo>
                    <a:cubicBezTo>
                      <a:pt x="0" y="16278"/>
                      <a:pt x="37" y="16278"/>
                      <a:pt x="37" y="16278"/>
                    </a:cubicBezTo>
                    <a:cubicBezTo>
                      <a:pt x="2034" y="13173"/>
                      <a:pt x="4880" y="10917"/>
                      <a:pt x="7616" y="8440"/>
                    </a:cubicBezTo>
                    <a:cubicBezTo>
                      <a:pt x="10722" y="5668"/>
                      <a:pt x="13531" y="2636"/>
                      <a:pt x="16859" y="85"/>
                    </a:cubicBezTo>
                    <a:cubicBezTo>
                      <a:pt x="16859" y="55"/>
                      <a:pt x="16859" y="1"/>
                      <a:pt x="168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9"/>
              <p:cNvSpPr/>
              <p:nvPr/>
            </p:nvSpPr>
            <p:spPr>
              <a:xfrm>
                <a:off x="3420875" y="1059525"/>
                <a:ext cx="417625" cy="365375"/>
              </a:xfrm>
              <a:custGeom>
                <a:avLst/>
                <a:gdLst/>
                <a:ahLst/>
                <a:cxnLst/>
                <a:rect l="l" t="t" r="r" b="b"/>
                <a:pathLst>
                  <a:path w="16705" h="14615" extrusionOk="0">
                    <a:moveTo>
                      <a:pt x="16605" y="1"/>
                    </a:moveTo>
                    <a:cubicBezTo>
                      <a:pt x="16591" y="1"/>
                      <a:pt x="16577" y="4"/>
                      <a:pt x="16563" y="11"/>
                    </a:cubicBezTo>
                    <a:cubicBezTo>
                      <a:pt x="16194" y="344"/>
                      <a:pt x="15713" y="602"/>
                      <a:pt x="15269" y="935"/>
                    </a:cubicBezTo>
                    <a:cubicBezTo>
                      <a:pt x="14530" y="1490"/>
                      <a:pt x="13864" y="2044"/>
                      <a:pt x="13162" y="2636"/>
                    </a:cubicBezTo>
                    <a:cubicBezTo>
                      <a:pt x="11572" y="3930"/>
                      <a:pt x="10056" y="5335"/>
                      <a:pt x="8578" y="6666"/>
                    </a:cubicBezTo>
                    <a:cubicBezTo>
                      <a:pt x="7062" y="8034"/>
                      <a:pt x="5472" y="9402"/>
                      <a:pt x="3956" y="10732"/>
                    </a:cubicBezTo>
                    <a:cubicBezTo>
                      <a:pt x="3217" y="11435"/>
                      <a:pt x="2477" y="12063"/>
                      <a:pt x="1701" y="12766"/>
                    </a:cubicBezTo>
                    <a:cubicBezTo>
                      <a:pt x="1036" y="13320"/>
                      <a:pt x="444" y="13838"/>
                      <a:pt x="0" y="14577"/>
                    </a:cubicBezTo>
                    <a:cubicBezTo>
                      <a:pt x="0" y="14614"/>
                      <a:pt x="37" y="14614"/>
                      <a:pt x="37" y="14614"/>
                    </a:cubicBezTo>
                    <a:cubicBezTo>
                      <a:pt x="592" y="13912"/>
                      <a:pt x="1294" y="13320"/>
                      <a:pt x="1960" y="12729"/>
                    </a:cubicBezTo>
                    <a:cubicBezTo>
                      <a:pt x="2662" y="12100"/>
                      <a:pt x="3365" y="11472"/>
                      <a:pt x="4104" y="10880"/>
                    </a:cubicBezTo>
                    <a:cubicBezTo>
                      <a:pt x="5620" y="9512"/>
                      <a:pt x="7173" y="8181"/>
                      <a:pt x="8725" y="6814"/>
                    </a:cubicBezTo>
                    <a:cubicBezTo>
                      <a:pt x="10241" y="5409"/>
                      <a:pt x="11794" y="4041"/>
                      <a:pt x="13384" y="2673"/>
                    </a:cubicBezTo>
                    <a:cubicBezTo>
                      <a:pt x="14086" y="2118"/>
                      <a:pt x="14752" y="1527"/>
                      <a:pt x="15454" y="1009"/>
                    </a:cubicBezTo>
                    <a:cubicBezTo>
                      <a:pt x="15861" y="713"/>
                      <a:pt x="16304" y="418"/>
                      <a:pt x="16674" y="85"/>
                    </a:cubicBezTo>
                    <a:cubicBezTo>
                      <a:pt x="16704" y="55"/>
                      <a:pt x="16661" y="1"/>
                      <a:pt x="1660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9"/>
              <p:cNvSpPr/>
              <p:nvPr/>
            </p:nvSpPr>
            <p:spPr>
              <a:xfrm>
                <a:off x="3553575" y="1176000"/>
                <a:ext cx="218800" cy="193825"/>
              </a:xfrm>
              <a:custGeom>
                <a:avLst/>
                <a:gdLst/>
                <a:ahLst/>
                <a:cxnLst/>
                <a:rect l="l" t="t" r="r" b="b"/>
                <a:pathLst>
                  <a:path w="8752" h="7753" extrusionOk="0">
                    <a:moveTo>
                      <a:pt x="8634" y="1"/>
                    </a:moveTo>
                    <a:cubicBezTo>
                      <a:pt x="8621" y="1"/>
                      <a:pt x="8606" y="4"/>
                      <a:pt x="8593" y="10"/>
                    </a:cubicBezTo>
                    <a:cubicBezTo>
                      <a:pt x="7078" y="1119"/>
                      <a:pt x="5599" y="2376"/>
                      <a:pt x="4194" y="3633"/>
                    </a:cubicBezTo>
                    <a:cubicBezTo>
                      <a:pt x="2752" y="4927"/>
                      <a:pt x="1384" y="6258"/>
                      <a:pt x="53" y="7700"/>
                    </a:cubicBezTo>
                    <a:cubicBezTo>
                      <a:pt x="1" y="7726"/>
                      <a:pt x="22" y="7752"/>
                      <a:pt x="53" y="7752"/>
                    </a:cubicBezTo>
                    <a:cubicBezTo>
                      <a:pt x="65" y="7752"/>
                      <a:pt x="79" y="7748"/>
                      <a:pt x="90" y="7737"/>
                    </a:cubicBezTo>
                    <a:cubicBezTo>
                      <a:pt x="1458" y="6443"/>
                      <a:pt x="2752" y="5075"/>
                      <a:pt x="4157" y="3855"/>
                    </a:cubicBezTo>
                    <a:cubicBezTo>
                      <a:pt x="5599" y="2561"/>
                      <a:pt x="7078" y="1304"/>
                      <a:pt x="8630" y="158"/>
                    </a:cubicBezTo>
                    <a:cubicBezTo>
                      <a:pt x="8752" y="67"/>
                      <a:pt x="8698" y="1"/>
                      <a:pt x="863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9"/>
              <p:cNvSpPr/>
              <p:nvPr/>
            </p:nvSpPr>
            <p:spPr>
              <a:xfrm>
                <a:off x="3644825" y="1210200"/>
                <a:ext cx="157500" cy="152650"/>
              </a:xfrm>
              <a:custGeom>
                <a:avLst/>
                <a:gdLst/>
                <a:ahLst/>
                <a:cxnLst/>
                <a:rect l="l" t="t" r="r" b="b"/>
                <a:pathLst>
                  <a:path w="6300" h="6106" extrusionOk="0">
                    <a:moveTo>
                      <a:pt x="6240" y="0"/>
                    </a:moveTo>
                    <a:cubicBezTo>
                      <a:pt x="6226" y="0"/>
                      <a:pt x="6212" y="13"/>
                      <a:pt x="6200" y="47"/>
                    </a:cubicBezTo>
                    <a:cubicBezTo>
                      <a:pt x="4167" y="2081"/>
                      <a:pt x="1801" y="3781"/>
                      <a:pt x="26" y="6036"/>
                    </a:cubicBezTo>
                    <a:cubicBezTo>
                      <a:pt x="1" y="6062"/>
                      <a:pt x="10" y="6105"/>
                      <a:pt x="43" y="6105"/>
                    </a:cubicBezTo>
                    <a:cubicBezTo>
                      <a:pt x="58" y="6105"/>
                      <a:pt x="77" y="6096"/>
                      <a:pt x="100" y="6073"/>
                    </a:cubicBezTo>
                    <a:cubicBezTo>
                      <a:pt x="2023" y="3966"/>
                      <a:pt x="4241" y="2154"/>
                      <a:pt x="6274" y="121"/>
                    </a:cubicBezTo>
                    <a:cubicBezTo>
                      <a:pt x="6300" y="70"/>
                      <a:pt x="6272" y="0"/>
                      <a:pt x="624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9"/>
              <p:cNvSpPr/>
              <p:nvPr/>
            </p:nvSpPr>
            <p:spPr>
              <a:xfrm>
                <a:off x="3718725" y="1294025"/>
                <a:ext cx="86100" cy="74850"/>
              </a:xfrm>
              <a:custGeom>
                <a:avLst/>
                <a:gdLst/>
                <a:ahLst/>
                <a:cxnLst/>
                <a:rect l="l" t="t" r="r" b="b"/>
                <a:pathLst>
                  <a:path w="3444" h="2994" extrusionOk="0">
                    <a:moveTo>
                      <a:pt x="3328" y="1"/>
                    </a:moveTo>
                    <a:cubicBezTo>
                      <a:pt x="3312" y="1"/>
                      <a:pt x="3296" y="7"/>
                      <a:pt x="3281" y="22"/>
                    </a:cubicBezTo>
                    <a:cubicBezTo>
                      <a:pt x="2172" y="872"/>
                      <a:pt x="730" y="1685"/>
                      <a:pt x="28" y="2905"/>
                    </a:cubicBezTo>
                    <a:cubicBezTo>
                      <a:pt x="1" y="2959"/>
                      <a:pt x="53" y="2994"/>
                      <a:pt x="97" y="2994"/>
                    </a:cubicBezTo>
                    <a:cubicBezTo>
                      <a:pt x="114" y="2994"/>
                      <a:pt x="129" y="2989"/>
                      <a:pt x="139" y="2979"/>
                    </a:cubicBezTo>
                    <a:cubicBezTo>
                      <a:pt x="656" y="2425"/>
                      <a:pt x="1100" y="1907"/>
                      <a:pt x="1692" y="1389"/>
                    </a:cubicBezTo>
                    <a:cubicBezTo>
                      <a:pt x="2246" y="946"/>
                      <a:pt x="2801" y="576"/>
                      <a:pt x="3355" y="95"/>
                    </a:cubicBezTo>
                    <a:cubicBezTo>
                      <a:pt x="3444" y="95"/>
                      <a:pt x="3391" y="1"/>
                      <a:pt x="33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4" name="Google Shape;2814;p89"/>
            <p:cNvGrpSpPr/>
            <p:nvPr/>
          </p:nvGrpSpPr>
          <p:grpSpPr>
            <a:xfrm>
              <a:off x="1010350" y="1613450"/>
              <a:ext cx="3450300" cy="1722322"/>
              <a:chOff x="1010350" y="1613450"/>
              <a:chExt cx="3450300" cy="1722322"/>
            </a:xfrm>
          </p:grpSpPr>
          <p:sp>
            <p:nvSpPr>
              <p:cNvPr id="2815" name="Google Shape;2815;p89"/>
              <p:cNvSpPr/>
              <p:nvPr/>
            </p:nvSpPr>
            <p:spPr>
              <a:xfrm rot="5400000">
                <a:off x="2711442" y="-52083"/>
                <a:ext cx="53050" cy="3384116"/>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9"/>
              <p:cNvSpPr/>
              <p:nvPr/>
            </p:nvSpPr>
            <p:spPr>
              <a:xfrm rot="5400000">
                <a:off x="2711442" y="1617167"/>
                <a:ext cx="53050" cy="3384116"/>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9"/>
              <p:cNvSpPr/>
              <p:nvPr/>
            </p:nvSpPr>
            <p:spPr>
              <a:xfrm>
                <a:off x="1010350" y="1617171"/>
                <a:ext cx="53050" cy="1718601"/>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9"/>
              <p:cNvSpPr/>
              <p:nvPr/>
            </p:nvSpPr>
            <p:spPr>
              <a:xfrm>
                <a:off x="4407600" y="1617171"/>
                <a:ext cx="53050" cy="1718601"/>
              </a:xfrm>
              <a:custGeom>
                <a:avLst/>
                <a:gdLst/>
                <a:ahLst/>
                <a:cxnLst/>
                <a:rect l="l" t="t" r="r" b="b"/>
                <a:pathLst>
                  <a:path w="2122" h="42898" extrusionOk="0">
                    <a:moveTo>
                      <a:pt x="1133" y="0"/>
                    </a:moveTo>
                    <a:cubicBezTo>
                      <a:pt x="701" y="0"/>
                      <a:pt x="284" y="270"/>
                      <a:pt x="284" y="824"/>
                    </a:cubicBezTo>
                    <a:cubicBezTo>
                      <a:pt x="299" y="14132"/>
                      <a:pt x="299" y="27455"/>
                      <a:pt x="314" y="40778"/>
                    </a:cubicBezTo>
                    <a:cubicBezTo>
                      <a:pt x="105" y="40957"/>
                      <a:pt x="0" y="41211"/>
                      <a:pt x="120" y="41569"/>
                    </a:cubicBezTo>
                    <a:cubicBezTo>
                      <a:pt x="195" y="41794"/>
                      <a:pt x="284" y="42003"/>
                      <a:pt x="344" y="42227"/>
                    </a:cubicBezTo>
                    <a:cubicBezTo>
                      <a:pt x="497" y="42663"/>
                      <a:pt x="922" y="42897"/>
                      <a:pt x="1318" y="42897"/>
                    </a:cubicBezTo>
                    <a:cubicBezTo>
                      <a:pt x="1736" y="42897"/>
                      <a:pt x="2121" y="42637"/>
                      <a:pt x="2121" y="42077"/>
                    </a:cubicBezTo>
                    <a:cubicBezTo>
                      <a:pt x="2091" y="28381"/>
                      <a:pt x="2091" y="14655"/>
                      <a:pt x="2076" y="914"/>
                    </a:cubicBezTo>
                    <a:cubicBezTo>
                      <a:pt x="2076" y="311"/>
                      <a:pt x="1596" y="0"/>
                      <a:pt x="1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19" name="Google Shape;2819;p89"/>
          <p:cNvSpPr/>
          <p:nvPr/>
        </p:nvSpPr>
        <p:spPr>
          <a:xfrm>
            <a:off x="-12" y="635238"/>
            <a:ext cx="1480375" cy="226525"/>
          </a:xfrm>
          <a:custGeom>
            <a:avLst/>
            <a:gdLst/>
            <a:ahLst/>
            <a:cxnLst/>
            <a:rect l="l" t="t" r="r" b="b"/>
            <a:pathLst>
              <a:path w="59215" h="9061" extrusionOk="0">
                <a:moveTo>
                  <a:pt x="28164" y="6570"/>
                </a:moveTo>
                <a:cubicBezTo>
                  <a:pt x="28206" y="6570"/>
                  <a:pt x="28227" y="6591"/>
                  <a:pt x="28227" y="6591"/>
                </a:cubicBezTo>
                <a:cubicBezTo>
                  <a:pt x="28227" y="6591"/>
                  <a:pt x="28206" y="6591"/>
                  <a:pt x="28164" y="6570"/>
                </a:cubicBezTo>
                <a:close/>
                <a:moveTo>
                  <a:pt x="2951" y="8035"/>
                </a:moveTo>
                <a:cubicBezTo>
                  <a:pt x="2951" y="8042"/>
                  <a:pt x="2951" y="8044"/>
                  <a:pt x="2950" y="8044"/>
                </a:cubicBezTo>
                <a:cubicBezTo>
                  <a:pt x="2949" y="8044"/>
                  <a:pt x="2944" y="8035"/>
                  <a:pt x="2930" y="8035"/>
                </a:cubicBezTo>
                <a:close/>
                <a:moveTo>
                  <a:pt x="48272" y="0"/>
                </a:moveTo>
                <a:cubicBezTo>
                  <a:pt x="48146" y="0"/>
                  <a:pt x="48020" y="21"/>
                  <a:pt x="47895" y="105"/>
                </a:cubicBezTo>
                <a:cubicBezTo>
                  <a:pt x="47686" y="209"/>
                  <a:pt x="47497" y="356"/>
                  <a:pt x="47372" y="565"/>
                </a:cubicBezTo>
                <a:cubicBezTo>
                  <a:pt x="47288" y="691"/>
                  <a:pt x="47225" y="816"/>
                  <a:pt x="47163" y="942"/>
                </a:cubicBezTo>
                <a:cubicBezTo>
                  <a:pt x="47058" y="1130"/>
                  <a:pt x="46974" y="1318"/>
                  <a:pt x="46870" y="1486"/>
                </a:cubicBezTo>
                <a:cubicBezTo>
                  <a:pt x="46702" y="1800"/>
                  <a:pt x="46535" y="2093"/>
                  <a:pt x="46367" y="2406"/>
                </a:cubicBezTo>
                <a:cubicBezTo>
                  <a:pt x="46221" y="2678"/>
                  <a:pt x="46095" y="2950"/>
                  <a:pt x="45928" y="3222"/>
                </a:cubicBezTo>
                <a:cubicBezTo>
                  <a:pt x="45635" y="3746"/>
                  <a:pt x="45342" y="4269"/>
                  <a:pt x="44987" y="4771"/>
                </a:cubicBezTo>
                <a:cubicBezTo>
                  <a:pt x="44903" y="4855"/>
                  <a:pt x="44861" y="4917"/>
                  <a:pt x="44777" y="5022"/>
                </a:cubicBezTo>
                <a:cubicBezTo>
                  <a:pt x="44715" y="4562"/>
                  <a:pt x="44673" y="4080"/>
                  <a:pt x="44652" y="3578"/>
                </a:cubicBezTo>
                <a:cubicBezTo>
                  <a:pt x="44610" y="3181"/>
                  <a:pt x="44589" y="2720"/>
                  <a:pt x="44568" y="2302"/>
                </a:cubicBezTo>
                <a:cubicBezTo>
                  <a:pt x="44568" y="2134"/>
                  <a:pt x="44547" y="1946"/>
                  <a:pt x="44526" y="1758"/>
                </a:cubicBezTo>
                <a:lnTo>
                  <a:pt x="44526" y="1486"/>
                </a:lnTo>
                <a:cubicBezTo>
                  <a:pt x="44526" y="1360"/>
                  <a:pt x="44484" y="1256"/>
                  <a:pt x="44484" y="1130"/>
                </a:cubicBezTo>
                <a:cubicBezTo>
                  <a:pt x="44463" y="963"/>
                  <a:pt x="44422" y="816"/>
                  <a:pt x="44338" y="691"/>
                </a:cubicBezTo>
                <a:cubicBezTo>
                  <a:pt x="44254" y="565"/>
                  <a:pt x="44150" y="481"/>
                  <a:pt x="44024" y="377"/>
                </a:cubicBezTo>
                <a:cubicBezTo>
                  <a:pt x="43940" y="314"/>
                  <a:pt x="43815" y="293"/>
                  <a:pt x="43710" y="251"/>
                </a:cubicBezTo>
                <a:cubicBezTo>
                  <a:pt x="43637" y="230"/>
                  <a:pt x="43569" y="220"/>
                  <a:pt x="43504" y="220"/>
                </a:cubicBezTo>
                <a:cubicBezTo>
                  <a:pt x="43438" y="220"/>
                  <a:pt x="43375" y="230"/>
                  <a:pt x="43313" y="251"/>
                </a:cubicBezTo>
                <a:cubicBezTo>
                  <a:pt x="43103" y="293"/>
                  <a:pt x="42978" y="419"/>
                  <a:pt x="42873" y="586"/>
                </a:cubicBezTo>
                <a:cubicBezTo>
                  <a:pt x="42706" y="795"/>
                  <a:pt x="42580" y="1025"/>
                  <a:pt x="42476" y="1235"/>
                </a:cubicBezTo>
                <a:cubicBezTo>
                  <a:pt x="42413" y="1360"/>
                  <a:pt x="42350" y="1465"/>
                  <a:pt x="42287" y="1611"/>
                </a:cubicBezTo>
                <a:cubicBezTo>
                  <a:pt x="42183" y="1821"/>
                  <a:pt x="42057" y="2009"/>
                  <a:pt x="41953" y="2239"/>
                </a:cubicBezTo>
                <a:cubicBezTo>
                  <a:pt x="41576" y="2909"/>
                  <a:pt x="41220" y="3557"/>
                  <a:pt x="40781" y="4185"/>
                </a:cubicBezTo>
                <a:cubicBezTo>
                  <a:pt x="40613" y="4373"/>
                  <a:pt x="40467" y="4562"/>
                  <a:pt x="40279" y="4687"/>
                </a:cubicBezTo>
                <a:lnTo>
                  <a:pt x="40258" y="4687"/>
                </a:lnTo>
                <a:cubicBezTo>
                  <a:pt x="40069" y="4122"/>
                  <a:pt x="39902" y="3536"/>
                  <a:pt x="39777" y="2971"/>
                </a:cubicBezTo>
                <a:cubicBezTo>
                  <a:pt x="39756" y="2867"/>
                  <a:pt x="39735" y="2762"/>
                  <a:pt x="39693" y="2616"/>
                </a:cubicBezTo>
                <a:cubicBezTo>
                  <a:pt x="39672" y="2469"/>
                  <a:pt x="39630" y="2302"/>
                  <a:pt x="39588" y="2134"/>
                </a:cubicBezTo>
                <a:lnTo>
                  <a:pt x="39442" y="1570"/>
                </a:lnTo>
                <a:cubicBezTo>
                  <a:pt x="39379" y="1423"/>
                  <a:pt x="39337" y="1256"/>
                  <a:pt x="39233" y="1130"/>
                </a:cubicBezTo>
                <a:cubicBezTo>
                  <a:pt x="39170" y="1046"/>
                  <a:pt x="39128" y="1005"/>
                  <a:pt x="39065" y="942"/>
                </a:cubicBezTo>
                <a:cubicBezTo>
                  <a:pt x="39002" y="879"/>
                  <a:pt x="38835" y="774"/>
                  <a:pt x="38709" y="733"/>
                </a:cubicBezTo>
                <a:cubicBezTo>
                  <a:pt x="38626" y="712"/>
                  <a:pt x="38542" y="712"/>
                  <a:pt x="38437" y="712"/>
                </a:cubicBezTo>
                <a:cubicBezTo>
                  <a:pt x="38333" y="712"/>
                  <a:pt x="38249" y="733"/>
                  <a:pt x="38103" y="774"/>
                </a:cubicBezTo>
                <a:cubicBezTo>
                  <a:pt x="37977" y="795"/>
                  <a:pt x="37852" y="900"/>
                  <a:pt x="37747" y="984"/>
                </a:cubicBezTo>
                <a:cubicBezTo>
                  <a:pt x="37663" y="1025"/>
                  <a:pt x="37642" y="1088"/>
                  <a:pt x="37580" y="1151"/>
                </a:cubicBezTo>
                <a:cubicBezTo>
                  <a:pt x="37475" y="1298"/>
                  <a:pt x="37349" y="1444"/>
                  <a:pt x="37245" y="1611"/>
                </a:cubicBezTo>
                <a:cubicBezTo>
                  <a:pt x="37161" y="1716"/>
                  <a:pt x="37098" y="1842"/>
                  <a:pt x="37015" y="1967"/>
                </a:cubicBezTo>
                <a:cubicBezTo>
                  <a:pt x="36931" y="2072"/>
                  <a:pt x="36847" y="2197"/>
                  <a:pt x="36805" y="2302"/>
                </a:cubicBezTo>
                <a:cubicBezTo>
                  <a:pt x="36680" y="2511"/>
                  <a:pt x="36533" y="2699"/>
                  <a:pt x="36429" y="2909"/>
                </a:cubicBezTo>
                <a:cubicBezTo>
                  <a:pt x="36261" y="3202"/>
                  <a:pt x="36094" y="3453"/>
                  <a:pt x="35906" y="3746"/>
                </a:cubicBezTo>
                <a:cubicBezTo>
                  <a:pt x="35759" y="3976"/>
                  <a:pt x="35634" y="4248"/>
                  <a:pt x="35466" y="4478"/>
                </a:cubicBezTo>
                <a:cubicBezTo>
                  <a:pt x="35278" y="4771"/>
                  <a:pt x="35111" y="5022"/>
                  <a:pt x="34901" y="5294"/>
                </a:cubicBezTo>
                <a:cubicBezTo>
                  <a:pt x="34692" y="5524"/>
                  <a:pt x="34483" y="5754"/>
                  <a:pt x="34232" y="5943"/>
                </a:cubicBezTo>
                <a:lnTo>
                  <a:pt x="34002" y="6110"/>
                </a:lnTo>
                <a:cubicBezTo>
                  <a:pt x="33981" y="6110"/>
                  <a:pt x="33960" y="6131"/>
                  <a:pt x="33897" y="6131"/>
                </a:cubicBezTo>
                <a:lnTo>
                  <a:pt x="33876" y="6131"/>
                </a:lnTo>
                <a:cubicBezTo>
                  <a:pt x="33771" y="5963"/>
                  <a:pt x="33688" y="5817"/>
                  <a:pt x="33604" y="5629"/>
                </a:cubicBezTo>
                <a:cubicBezTo>
                  <a:pt x="33437" y="5147"/>
                  <a:pt x="33290" y="4666"/>
                  <a:pt x="33227" y="4164"/>
                </a:cubicBezTo>
                <a:cubicBezTo>
                  <a:pt x="33165" y="3850"/>
                  <a:pt x="33123" y="3557"/>
                  <a:pt x="33060" y="3243"/>
                </a:cubicBezTo>
                <a:cubicBezTo>
                  <a:pt x="33039" y="3013"/>
                  <a:pt x="32976" y="2783"/>
                  <a:pt x="32955" y="2553"/>
                </a:cubicBezTo>
                <a:cubicBezTo>
                  <a:pt x="32955" y="2469"/>
                  <a:pt x="32935" y="2386"/>
                  <a:pt x="32935" y="2281"/>
                </a:cubicBezTo>
                <a:cubicBezTo>
                  <a:pt x="32914" y="2176"/>
                  <a:pt x="32872" y="2093"/>
                  <a:pt x="32830" y="1967"/>
                </a:cubicBezTo>
                <a:cubicBezTo>
                  <a:pt x="32746" y="1758"/>
                  <a:pt x="32537" y="1611"/>
                  <a:pt x="32328" y="1549"/>
                </a:cubicBezTo>
                <a:cubicBezTo>
                  <a:pt x="32265" y="1538"/>
                  <a:pt x="32202" y="1533"/>
                  <a:pt x="32137" y="1533"/>
                </a:cubicBezTo>
                <a:cubicBezTo>
                  <a:pt x="32071" y="1533"/>
                  <a:pt x="32003" y="1538"/>
                  <a:pt x="31930" y="1549"/>
                </a:cubicBezTo>
                <a:lnTo>
                  <a:pt x="31888" y="1549"/>
                </a:lnTo>
                <a:cubicBezTo>
                  <a:pt x="31784" y="1570"/>
                  <a:pt x="31679" y="1632"/>
                  <a:pt x="31595" y="1716"/>
                </a:cubicBezTo>
                <a:cubicBezTo>
                  <a:pt x="31449" y="1821"/>
                  <a:pt x="31386" y="1988"/>
                  <a:pt x="31302" y="2155"/>
                </a:cubicBezTo>
                <a:cubicBezTo>
                  <a:pt x="31156" y="2448"/>
                  <a:pt x="30989" y="2699"/>
                  <a:pt x="30821" y="2992"/>
                </a:cubicBezTo>
                <a:cubicBezTo>
                  <a:pt x="30319" y="3829"/>
                  <a:pt x="29817" y="4687"/>
                  <a:pt x="29210" y="5482"/>
                </a:cubicBezTo>
                <a:cubicBezTo>
                  <a:pt x="28980" y="5754"/>
                  <a:pt x="28750" y="6026"/>
                  <a:pt x="28457" y="6277"/>
                </a:cubicBezTo>
                <a:cubicBezTo>
                  <a:pt x="28352" y="6361"/>
                  <a:pt x="28248" y="6424"/>
                  <a:pt x="28143" y="6466"/>
                </a:cubicBezTo>
                <a:cubicBezTo>
                  <a:pt x="28080" y="6340"/>
                  <a:pt x="28059" y="6194"/>
                  <a:pt x="28017" y="6089"/>
                </a:cubicBezTo>
                <a:cubicBezTo>
                  <a:pt x="27955" y="5943"/>
                  <a:pt x="27934" y="5796"/>
                  <a:pt x="27871" y="5650"/>
                </a:cubicBezTo>
                <a:cubicBezTo>
                  <a:pt x="27808" y="5419"/>
                  <a:pt x="27787" y="5147"/>
                  <a:pt x="27704" y="4917"/>
                </a:cubicBezTo>
                <a:cubicBezTo>
                  <a:pt x="27641" y="4687"/>
                  <a:pt x="27599" y="4415"/>
                  <a:pt x="27536" y="4185"/>
                </a:cubicBezTo>
                <a:cubicBezTo>
                  <a:pt x="27494" y="3997"/>
                  <a:pt x="27453" y="3787"/>
                  <a:pt x="27411" y="3620"/>
                </a:cubicBezTo>
                <a:cubicBezTo>
                  <a:pt x="27390" y="3432"/>
                  <a:pt x="27327" y="3264"/>
                  <a:pt x="27285" y="3118"/>
                </a:cubicBezTo>
                <a:cubicBezTo>
                  <a:pt x="27243" y="2992"/>
                  <a:pt x="27222" y="2846"/>
                  <a:pt x="27181" y="2720"/>
                </a:cubicBezTo>
                <a:cubicBezTo>
                  <a:pt x="27097" y="2427"/>
                  <a:pt x="26888" y="2155"/>
                  <a:pt x="26574" y="2051"/>
                </a:cubicBezTo>
                <a:cubicBezTo>
                  <a:pt x="26473" y="2019"/>
                  <a:pt x="26370" y="2003"/>
                  <a:pt x="26270" y="2003"/>
                </a:cubicBezTo>
                <a:cubicBezTo>
                  <a:pt x="26036" y="2003"/>
                  <a:pt x="25814" y="2091"/>
                  <a:pt x="25653" y="2281"/>
                </a:cubicBezTo>
                <a:cubicBezTo>
                  <a:pt x="25590" y="2386"/>
                  <a:pt x="25507" y="2490"/>
                  <a:pt x="25444" y="2595"/>
                </a:cubicBezTo>
                <a:cubicBezTo>
                  <a:pt x="25402" y="2720"/>
                  <a:pt x="25318" y="2846"/>
                  <a:pt x="25256" y="2992"/>
                </a:cubicBezTo>
                <a:cubicBezTo>
                  <a:pt x="25172" y="3160"/>
                  <a:pt x="25088" y="3348"/>
                  <a:pt x="25004" y="3536"/>
                </a:cubicBezTo>
                <a:cubicBezTo>
                  <a:pt x="24586" y="4352"/>
                  <a:pt x="24168" y="5189"/>
                  <a:pt x="23624" y="5943"/>
                </a:cubicBezTo>
                <a:cubicBezTo>
                  <a:pt x="23498" y="6089"/>
                  <a:pt x="23331" y="6256"/>
                  <a:pt x="23163" y="6403"/>
                </a:cubicBezTo>
                <a:cubicBezTo>
                  <a:pt x="23100" y="6466"/>
                  <a:pt x="23038" y="6487"/>
                  <a:pt x="22975" y="6549"/>
                </a:cubicBezTo>
                <a:cubicBezTo>
                  <a:pt x="22933" y="6549"/>
                  <a:pt x="22891" y="6570"/>
                  <a:pt x="22870" y="6570"/>
                </a:cubicBezTo>
                <a:cubicBezTo>
                  <a:pt x="22861" y="6559"/>
                  <a:pt x="22853" y="6548"/>
                  <a:pt x="22844" y="6536"/>
                </a:cubicBezTo>
                <a:lnTo>
                  <a:pt x="22844" y="6536"/>
                </a:lnTo>
                <a:lnTo>
                  <a:pt x="22870" y="6549"/>
                </a:lnTo>
                <a:cubicBezTo>
                  <a:pt x="22870" y="6530"/>
                  <a:pt x="22870" y="6529"/>
                  <a:pt x="22839" y="6528"/>
                </a:cubicBezTo>
                <a:lnTo>
                  <a:pt x="22839" y="6528"/>
                </a:lnTo>
                <a:cubicBezTo>
                  <a:pt x="22841" y="6531"/>
                  <a:pt x="22842" y="6534"/>
                  <a:pt x="22844" y="6536"/>
                </a:cubicBezTo>
                <a:lnTo>
                  <a:pt x="22844" y="6536"/>
                </a:lnTo>
                <a:lnTo>
                  <a:pt x="22828" y="6528"/>
                </a:lnTo>
                <a:cubicBezTo>
                  <a:pt x="22832" y="6528"/>
                  <a:pt x="22836" y="6528"/>
                  <a:pt x="22839" y="6528"/>
                </a:cubicBezTo>
                <a:lnTo>
                  <a:pt x="22839" y="6528"/>
                </a:lnTo>
                <a:cubicBezTo>
                  <a:pt x="22771" y="6433"/>
                  <a:pt x="22718" y="6326"/>
                  <a:pt x="22682" y="6235"/>
                </a:cubicBezTo>
                <a:cubicBezTo>
                  <a:pt x="22515" y="5838"/>
                  <a:pt x="22410" y="5440"/>
                  <a:pt x="22305" y="5043"/>
                </a:cubicBezTo>
                <a:cubicBezTo>
                  <a:pt x="22263" y="4813"/>
                  <a:pt x="22180" y="4562"/>
                  <a:pt x="22117" y="4311"/>
                </a:cubicBezTo>
                <a:cubicBezTo>
                  <a:pt x="22075" y="4038"/>
                  <a:pt x="21991" y="3746"/>
                  <a:pt x="21950" y="3474"/>
                </a:cubicBezTo>
                <a:lnTo>
                  <a:pt x="21866" y="3097"/>
                </a:lnTo>
                <a:cubicBezTo>
                  <a:pt x="21845" y="2909"/>
                  <a:pt x="21803" y="2741"/>
                  <a:pt x="21740" y="2595"/>
                </a:cubicBezTo>
                <a:cubicBezTo>
                  <a:pt x="21699" y="2511"/>
                  <a:pt x="21678" y="2469"/>
                  <a:pt x="21636" y="2386"/>
                </a:cubicBezTo>
                <a:cubicBezTo>
                  <a:pt x="21573" y="2302"/>
                  <a:pt x="21510" y="2197"/>
                  <a:pt x="21427" y="2114"/>
                </a:cubicBezTo>
                <a:cubicBezTo>
                  <a:pt x="21343" y="2009"/>
                  <a:pt x="21155" y="1967"/>
                  <a:pt x="21029" y="1967"/>
                </a:cubicBezTo>
                <a:cubicBezTo>
                  <a:pt x="20820" y="1967"/>
                  <a:pt x="20673" y="2072"/>
                  <a:pt x="20569" y="2218"/>
                </a:cubicBezTo>
                <a:cubicBezTo>
                  <a:pt x="20485" y="2365"/>
                  <a:pt x="20380" y="2469"/>
                  <a:pt x="20318" y="2595"/>
                </a:cubicBezTo>
                <a:cubicBezTo>
                  <a:pt x="20255" y="2741"/>
                  <a:pt x="20171" y="2930"/>
                  <a:pt x="20087" y="3118"/>
                </a:cubicBezTo>
                <a:cubicBezTo>
                  <a:pt x="19962" y="3432"/>
                  <a:pt x="19836" y="3725"/>
                  <a:pt x="19690" y="4038"/>
                </a:cubicBezTo>
                <a:cubicBezTo>
                  <a:pt x="19522" y="4457"/>
                  <a:pt x="19334" y="4875"/>
                  <a:pt x="19125" y="5294"/>
                </a:cubicBezTo>
                <a:cubicBezTo>
                  <a:pt x="18916" y="5671"/>
                  <a:pt x="18706" y="6089"/>
                  <a:pt x="18434" y="6466"/>
                </a:cubicBezTo>
                <a:cubicBezTo>
                  <a:pt x="18309" y="6612"/>
                  <a:pt x="18183" y="6779"/>
                  <a:pt x="18058" y="6905"/>
                </a:cubicBezTo>
                <a:cubicBezTo>
                  <a:pt x="17995" y="6968"/>
                  <a:pt x="17911" y="6989"/>
                  <a:pt x="17870" y="7010"/>
                </a:cubicBezTo>
                <a:lnTo>
                  <a:pt x="17849" y="7010"/>
                </a:lnTo>
                <a:lnTo>
                  <a:pt x="17849" y="6989"/>
                </a:lnTo>
                <a:cubicBezTo>
                  <a:pt x="17807" y="6968"/>
                  <a:pt x="17786" y="6905"/>
                  <a:pt x="17786" y="6884"/>
                </a:cubicBezTo>
                <a:cubicBezTo>
                  <a:pt x="17556" y="6298"/>
                  <a:pt x="17430" y="5712"/>
                  <a:pt x="17284" y="5106"/>
                </a:cubicBezTo>
                <a:cubicBezTo>
                  <a:pt x="17242" y="4834"/>
                  <a:pt x="17158" y="4562"/>
                  <a:pt x="17116" y="4290"/>
                </a:cubicBezTo>
                <a:cubicBezTo>
                  <a:pt x="17053" y="4101"/>
                  <a:pt x="17033" y="3955"/>
                  <a:pt x="16970" y="3766"/>
                </a:cubicBezTo>
                <a:cubicBezTo>
                  <a:pt x="16949" y="3641"/>
                  <a:pt x="16865" y="3515"/>
                  <a:pt x="16823" y="3411"/>
                </a:cubicBezTo>
                <a:cubicBezTo>
                  <a:pt x="16740" y="3264"/>
                  <a:pt x="16635" y="3160"/>
                  <a:pt x="16530" y="3055"/>
                </a:cubicBezTo>
                <a:cubicBezTo>
                  <a:pt x="16447" y="2950"/>
                  <a:pt x="16321" y="2930"/>
                  <a:pt x="16196" y="2930"/>
                </a:cubicBezTo>
                <a:cubicBezTo>
                  <a:pt x="16007" y="2930"/>
                  <a:pt x="15882" y="3034"/>
                  <a:pt x="15777" y="3160"/>
                </a:cubicBezTo>
                <a:cubicBezTo>
                  <a:pt x="15693" y="3264"/>
                  <a:pt x="15610" y="3411"/>
                  <a:pt x="15547" y="3536"/>
                </a:cubicBezTo>
                <a:cubicBezTo>
                  <a:pt x="15463" y="3683"/>
                  <a:pt x="15401" y="3871"/>
                  <a:pt x="15338" y="4038"/>
                </a:cubicBezTo>
                <a:cubicBezTo>
                  <a:pt x="15149" y="4457"/>
                  <a:pt x="14961" y="4875"/>
                  <a:pt x="14752" y="5252"/>
                </a:cubicBezTo>
                <a:cubicBezTo>
                  <a:pt x="14626" y="5545"/>
                  <a:pt x="14459" y="5859"/>
                  <a:pt x="14333" y="6152"/>
                </a:cubicBezTo>
                <a:cubicBezTo>
                  <a:pt x="14187" y="6445"/>
                  <a:pt x="14040" y="6759"/>
                  <a:pt x="13873" y="7031"/>
                </a:cubicBezTo>
                <a:cubicBezTo>
                  <a:pt x="13706" y="7303"/>
                  <a:pt x="13580" y="7533"/>
                  <a:pt x="13392" y="7763"/>
                </a:cubicBezTo>
                <a:cubicBezTo>
                  <a:pt x="13266" y="7930"/>
                  <a:pt x="13162" y="8056"/>
                  <a:pt x="12994" y="8160"/>
                </a:cubicBezTo>
                <a:cubicBezTo>
                  <a:pt x="12973" y="8181"/>
                  <a:pt x="12952" y="8181"/>
                  <a:pt x="12952" y="8181"/>
                </a:cubicBezTo>
                <a:cubicBezTo>
                  <a:pt x="12932" y="8181"/>
                  <a:pt x="12890" y="8223"/>
                  <a:pt x="12869" y="8223"/>
                </a:cubicBezTo>
                <a:cubicBezTo>
                  <a:pt x="12848" y="8160"/>
                  <a:pt x="12827" y="8140"/>
                  <a:pt x="12785" y="8077"/>
                </a:cubicBezTo>
                <a:cubicBezTo>
                  <a:pt x="12701" y="7826"/>
                  <a:pt x="12660" y="7533"/>
                  <a:pt x="12639" y="7240"/>
                </a:cubicBezTo>
                <a:cubicBezTo>
                  <a:pt x="12597" y="7031"/>
                  <a:pt x="12555" y="6821"/>
                  <a:pt x="12534" y="6612"/>
                </a:cubicBezTo>
                <a:cubicBezTo>
                  <a:pt x="12471" y="6131"/>
                  <a:pt x="12408" y="5650"/>
                  <a:pt x="12367" y="5147"/>
                </a:cubicBezTo>
                <a:cubicBezTo>
                  <a:pt x="12346" y="4792"/>
                  <a:pt x="12325" y="4394"/>
                  <a:pt x="12283" y="4038"/>
                </a:cubicBezTo>
                <a:cubicBezTo>
                  <a:pt x="12283" y="3829"/>
                  <a:pt x="12262" y="3641"/>
                  <a:pt x="12262" y="3432"/>
                </a:cubicBezTo>
                <a:cubicBezTo>
                  <a:pt x="12262" y="3264"/>
                  <a:pt x="12241" y="3097"/>
                  <a:pt x="12220" y="2930"/>
                </a:cubicBezTo>
                <a:cubicBezTo>
                  <a:pt x="12178" y="2741"/>
                  <a:pt x="12074" y="2595"/>
                  <a:pt x="11969" y="2427"/>
                </a:cubicBezTo>
                <a:cubicBezTo>
                  <a:pt x="11927" y="2323"/>
                  <a:pt x="11823" y="2260"/>
                  <a:pt x="11718" y="2218"/>
                </a:cubicBezTo>
                <a:cubicBezTo>
                  <a:pt x="11675" y="2207"/>
                  <a:pt x="11633" y="2202"/>
                  <a:pt x="11593" y="2202"/>
                </a:cubicBezTo>
                <a:cubicBezTo>
                  <a:pt x="11478" y="2202"/>
                  <a:pt x="11377" y="2245"/>
                  <a:pt x="11299" y="2323"/>
                </a:cubicBezTo>
                <a:cubicBezTo>
                  <a:pt x="11174" y="2427"/>
                  <a:pt x="11069" y="2532"/>
                  <a:pt x="10965" y="2678"/>
                </a:cubicBezTo>
                <a:cubicBezTo>
                  <a:pt x="10860" y="2825"/>
                  <a:pt x="10776" y="2992"/>
                  <a:pt x="10672" y="3160"/>
                </a:cubicBezTo>
                <a:cubicBezTo>
                  <a:pt x="10588" y="3306"/>
                  <a:pt x="10546" y="3432"/>
                  <a:pt x="10463" y="3557"/>
                </a:cubicBezTo>
                <a:cubicBezTo>
                  <a:pt x="10337" y="3787"/>
                  <a:pt x="10232" y="3997"/>
                  <a:pt x="10086" y="4248"/>
                </a:cubicBezTo>
                <a:cubicBezTo>
                  <a:pt x="9563" y="5189"/>
                  <a:pt x="9082" y="6131"/>
                  <a:pt x="8412" y="6968"/>
                </a:cubicBezTo>
                <a:cubicBezTo>
                  <a:pt x="8286" y="7114"/>
                  <a:pt x="8182" y="7240"/>
                  <a:pt x="8056" y="7407"/>
                </a:cubicBezTo>
                <a:cubicBezTo>
                  <a:pt x="7994" y="7491"/>
                  <a:pt x="7931" y="7533"/>
                  <a:pt x="7868" y="7616"/>
                </a:cubicBezTo>
                <a:lnTo>
                  <a:pt x="7722" y="6905"/>
                </a:lnTo>
                <a:cubicBezTo>
                  <a:pt x="7659" y="6654"/>
                  <a:pt x="7617" y="6361"/>
                  <a:pt x="7554" y="6089"/>
                </a:cubicBezTo>
                <a:cubicBezTo>
                  <a:pt x="7450" y="5399"/>
                  <a:pt x="7345" y="4708"/>
                  <a:pt x="7240" y="3997"/>
                </a:cubicBezTo>
                <a:cubicBezTo>
                  <a:pt x="7198" y="3725"/>
                  <a:pt x="7157" y="3453"/>
                  <a:pt x="7094" y="3160"/>
                </a:cubicBezTo>
                <a:cubicBezTo>
                  <a:pt x="7052" y="2992"/>
                  <a:pt x="7010" y="2804"/>
                  <a:pt x="6989" y="2616"/>
                </a:cubicBezTo>
                <a:cubicBezTo>
                  <a:pt x="6947" y="2427"/>
                  <a:pt x="6843" y="2218"/>
                  <a:pt x="6675" y="2114"/>
                </a:cubicBezTo>
                <a:cubicBezTo>
                  <a:pt x="6583" y="2074"/>
                  <a:pt x="6481" y="2059"/>
                  <a:pt x="6377" y="2059"/>
                </a:cubicBezTo>
                <a:cubicBezTo>
                  <a:pt x="6317" y="2059"/>
                  <a:pt x="6255" y="2064"/>
                  <a:pt x="6194" y="2072"/>
                </a:cubicBezTo>
                <a:cubicBezTo>
                  <a:pt x="6006" y="2114"/>
                  <a:pt x="5901" y="2281"/>
                  <a:pt x="5859" y="2427"/>
                </a:cubicBezTo>
                <a:cubicBezTo>
                  <a:pt x="5838" y="2532"/>
                  <a:pt x="5797" y="2658"/>
                  <a:pt x="5776" y="2720"/>
                </a:cubicBezTo>
                <a:cubicBezTo>
                  <a:pt x="5755" y="2825"/>
                  <a:pt x="5692" y="2930"/>
                  <a:pt x="5671" y="3034"/>
                </a:cubicBezTo>
                <a:lnTo>
                  <a:pt x="4960" y="4917"/>
                </a:lnTo>
                <a:cubicBezTo>
                  <a:pt x="4918" y="5043"/>
                  <a:pt x="4855" y="5210"/>
                  <a:pt x="4792" y="5336"/>
                </a:cubicBezTo>
                <a:cubicBezTo>
                  <a:pt x="4499" y="6026"/>
                  <a:pt x="4165" y="6717"/>
                  <a:pt x="3683" y="7324"/>
                </a:cubicBezTo>
                <a:cubicBezTo>
                  <a:pt x="3537" y="7533"/>
                  <a:pt x="3349" y="7742"/>
                  <a:pt x="3160" y="7930"/>
                </a:cubicBezTo>
                <a:cubicBezTo>
                  <a:pt x="3139" y="7951"/>
                  <a:pt x="3077" y="7972"/>
                  <a:pt x="3056" y="7972"/>
                </a:cubicBezTo>
                <a:lnTo>
                  <a:pt x="2993" y="7972"/>
                </a:lnTo>
                <a:lnTo>
                  <a:pt x="2993" y="7951"/>
                </a:lnTo>
                <a:lnTo>
                  <a:pt x="2909" y="7721"/>
                </a:lnTo>
                <a:cubicBezTo>
                  <a:pt x="2867" y="7449"/>
                  <a:pt x="2909" y="7198"/>
                  <a:pt x="2909" y="6926"/>
                </a:cubicBezTo>
                <a:lnTo>
                  <a:pt x="2909" y="6382"/>
                </a:lnTo>
                <a:cubicBezTo>
                  <a:pt x="2909" y="5963"/>
                  <a:pt x="2930" y="5566"/>
                  <a:pt x="2930" y="5147"/>
                </a:cubicBezTo>
                <a:cubicBezTo>
                  <a:pt x="2930" y="4792"/>
                  <a:pt x="2951" y="4394"/>
                  <a:pt x="2951" y="4038"/>
                </a:cubicBezTo>
                <a:lnTo>
                  <a:pt x="2951" y="3536"/>
                </a:lnTo>
                <a:cubicBezTo>
                  <a:pt x="2951" y="3243"/>
                  <a:pt x="2993" y="2992"/>
                  <a:pt x="2951" y="2720"/>
                </a:cubicBezTo>
                <a:cubicBezTo>
                  <a:pt x="2951" y="2427"/>
                  <a:pt x="2909" y="2155"/>
                  <a:pt x="2846" y="1862"/>
                </a:cubicBezTo>
                <a:cubicBezTo>
                  <a:pt x="2825" y="1758"/>
                  <a:pt x="2721" y="1653"/>
                  <a:pt x="2616" y="1632"/>
                </a:cubicBezTo>
                <a:cubicBezTo>
                  <a:pt x="2582" y="1618"/>
                  <a:pt x="2548" y="1611"/>
                  <a:pt x="2514" y="1611"/>
                </a:cubicBezTo>
                <a:cubicBezTo>
                  <a:pt x="2404" y="1611"/>
                  <a:pt x="2299" y="1683"/>
                  <a:pt x="2219" y="1779"/>
                </a:cubicBezTo>
                <a:cubicBezTo>
                  <a:pt x="2177" y="1862"/>
                  <a:pt x="2093" y="1967"/>
                  <a:pt x="2051" y="2051"/>
                </a:cubicBezTo>
                <a:cubicBezTo>
                  <a:pt x="1968" y="2155"/>
                  <a:pt x="1947" y="2281"/>
                  <a:pt x="1884" y="2406"/>
                </a:cubicBezTo>
                <a:cubicBezTo>
                  <a:pt x="1779" y="2678"/>
                  <a:pt x="1696" y="2950"/>
                  <a:pt x="1633" y="3222"/>
                </a:cubicBezTo>
                <a:cubicBezTo>
                  <a:pt x="1549" y="3474"/>
                  <a:pt x="1465" y="3766"/>
                  <a:pt x="1382" y="4038"/>
                </a:cubicBezTo>
                <a:cubicBezTo>
                  <a:pt x="1256" y="4478"/>
                  <a:pt x="1131" y="4917"/>
                  <a:pt x="1005" y="5336"/>
                </a:cubicBezTo>
                <a:cubicBezTo>
                  <a:pt x="649" y="6507"/>
                  <a:pt x="315" y="7700"/>
                  <a:pt x="1" y="8893"/>
                </a:cubicBezTo>
                <a:cubicBezTo>
                  <a:pt x="440" y="7847"/>
                  <a:pt x="859" y="6800"/>
                  <a:pt x="1277" y="5733"/>
                </a:cubicBezTo>
                <a:cubicBezTo>
                  <a:pt x="1465" y="5294"/>
                  <a:pt x="1654" y="4834"/>
                  <a:pt x="1800" y="4373"/>
                </a:cubicBezTo>
                <a:cubicBezTo>
                  <a:pt x="1842" y="4269"/>
                  <a:pt x="1884" y="4185"/>
                  <a:pt x="1905" y="4080"/>
                </a:cubicBezTo>
                <a:cubicBezTo>
                  <a:pt x="2009" y="3829"/>
                  <a:pt x="2093" y="3557"/>
                  <a:pt x="2198" y="3306"/>
                </a:cubicBezTo>
                <a:lnTo>
                  <a:pt x="2198" y="3306"/>
                </a:lnTo>
                <a:cubicBezTo>
                  <a:pt x="2198" y="3474"/>
                  <a:pt x="2177" y="3683"/>
                  <a:pt x="2177" y="3871"/>
                </a:cubicBezTo>
                <a:cubicBezTo>
                  <a:pt x="2156" y="4269"/>
                  <a:pt x="2156" y="4687"/>
                  <a:pt x="2114" y="5085"/>
                </a:cubicBezTo>
                <a:cubicBezTo>
                  <a:pt x="2093" y="5712"/>
                  <a:pt x="2093" y="6340"/>
                  <a:pt x="2072" y="6989"/>
                </a:cubicBezTo>
                <a:cubicBezTo>
                  <a:pt x="2072" y="7219"/>
                  <a:pt x="2051" y="7428"/>
                  <a:pt x="2051" y="7658"/>
                </a:cubicBezTo>
                <a:cubicBezTo>
                  <a:pt x="2051" y="7847"/>
                  <a:pt x="2093" y="8035"/>
                  <a:pt x="2156" y="8181"/>
                </a:cubicBezTo>
                <a:cubicBezTo>
                  <a:pt x="2198" y="8370"/>
                  <a:pt x="2302" y="8579"/>
                  <a:pt x="2491" y="8684"/>
                </a:cubicBezTo>
                <a:cubicBezTo>
                  <a:pt x="2646" y="8772"/>
                  <a:pt x="2825" y="8820"/>
                  <a:pt x="3003" y="8820"/>
                </a:cubicBezTo>
                <a:cubicBezTo>
                  <a:pt x="3160" y="8820"/>
                  <a:pt x="3316" y="8783"/>
                  <a:pt x="3453" y="8704"/>
                </a:cubicBezTo>
                <a:cubicBezTo>
                  <a:pt x="3809" y="8495"/>
                  <a:pt x="4060" y="8181"/>
                  <a:pt x="4290" y="7868"/>
                </a:cubicBezTo>
                <a:cubicBezTo>
                  <a:pt x="4834" y="7177"/>
                  <a:pt x="5232" y="6340"/>
                  <a:pt x="5566" y="5503"/>
                </a:cubicBezTo>
                <a:cubicBezTo>
                  <a:pt x="5734" y="5106"/>
                  <a:pt x="5859" y="4708"/>
                  <a:pt x="6006" y="4290"/>
                </a:cubicBezTo>
                <a:cubicBezTo>
                  <a:pt x="6110" y="4038"/>
                  <a:pt x="6194" y="3746"/>
                  <a:pt x="6299" y="3474"/>
                </a:cubicBezTo>
                <a:cubicBezTo>
                  <a:pt x="6341" y="3662"/>
                  <a:pt x="6362" y="3871"/>
                  <a:pt x="6382" y="4059"/>
                </a:cubicBezTo>
                <a:lnTo>
                  <a:pt x="6382" y="4038"/>
                </a:lnTo>
                <a:cubicBezTo>
                  <a:pt x="6487" y="4771"/>
                  <a:pt x="6571" y="5461"/>
                  <a:pt x="6675" y="6194"/>
                </a:cubicBezTo>
                <a:cubicBezTo>
                  <a:pt x="6717" y="6696"/>
                  <a:pt x="6801" y="7177"/>
                  <a:pt x="6885" y="7658"/>
                </a:cubicBezTo>
                <a:cubicBezTo>
                  <a:pt x="6906" y="7847"/>
                  <a:pt x="6968" y="8056"/>
                  <a:pt x="7010" y="8244"/>
                </a:cubicBezTo>
                <a:cubicBezTo>
                  <a:pt x="7073" y="8391"/>
                  <a:pt x="7136" y="8558"/>
                  <a:pt x="7303" y="8663"/>
                </a:cubicBezTo>
                <a:cubicBezTo>
                  <a:pt x="7392" y="8713"/>
                  <a:pt x="7503" y="8741"/>
                  <a:pt x="7615" y="8741"/>
                </a:cubicBezTo>
                <a:cubicBezTo>
                  <a:pt x="7688" y="8741"/>
                  <a:pt x="7760" y="8729"/>
                  <a:pt x="7826" y="8704"/>
                </a:cubicBezTo>
                <a:cubicBezTo>
                  <a:pt x="8140" y="8642"/>
                  <a:pt x="8391" y="8432"/>
                  <a:pt x="8600" y="8181"/>
                </a:cubicBezTo>
                <a:cubicBezTo>
                  <a:pt x="8872" y="7909"/>
                  <a:pt x="9103" y="7616"/>
                  <a:pt x="9333" y="7303"/>
                </a:cubicBezTo>
                <a:cubicBezTo>
                  <a:pt x="9919" y="6487"/>
                  <a:pt x="10358" y="5608"/>
                  <a:pt x="10839" y="4729"/>
                </a:cubicBezTo>
                <a:cubicBezTo>
                  <a:pt x="10944" y="4562"/>
                  <a:pt x="11007" y="4373"/>
                  <a:pt x="11111" y="4164"/>
                </a:cubicBezTo>
                <a:lnTo>
                  <a:pt x="11362" y="3683"/>
                </a:lnTo>
                <a:cubicBezTo>
                  <a:pt x="11362" y="3662"/>
                  <a:pt x="11383" y="3641"/>
                  <a:pt x="11383" y="3641"/>
                </a:cubicBezTo>
                <a:cubicBezTo>
                  <a:pt x="11383" y="3746"/>
                  <a:pt x="11383" y="3850"/>
                  <a:pt x="11404" y="3976"/>
                </a:cubicBezTo>
                <a:cubicBezTo>
                  <a:pt x="11425" y="4185"/>
                  <a:pt x="11425" y="4394"/>
                  <a:pt x="11467" y="4603"/>
                </a:cubicBezTo>
                <a:cubicBezTo>
                  <a:pt x="11488" y="4896"/>
                  <a:pt x="11488" y="5189"/>
                  <a:pt x="11530" y="5503"/>
                </a:cubicBezTo>
                <a:cubicBezTo>
                  <a:pt x="11592" y="5880"/>
                  <a:pt x="11613" y="6277"/>
                  <a:pt x="11676" y="6654"/>
                </a:cubicBezTo>
                <a:cubicBezTo>
                  <a:pt x="11718" y="7010"/>
                  <a:pt x="11781" y="7344"/>
                  <a:pt x="11823" y="7700"/>
                </a:cubicBezTo>
                <a:cubicBezTo>
                  <a:pt x="11844" y="7930"/>
                  <a:pt x="11885" y="8140"/>
                  <a:pt x="11948" y="8349"/>
                </a:cubicBezTo>
                <a:cubicBezTo>
                  <a:pt x="12032" y="8558"/>
                  <a:pt x="12116" y="8746"/>
                  <a:pt x="12304" y="8872"/>
                </a:cubicBezTo>
                <a:cubicBezTo>
                  <a:pt x="12471" y="9018"/>
                  <a:pt x="12680" y="9060"/>
                  <a:pt x="12890" y="9060"/>
                </a:cubicBezTo>
                <a:cubicBezTo>
                  <a:pt x="13141" y="9060"/>
                  <a:pt x="13350" y="8956"/>
                  <a:pt x="13517" y="8851"/>
                </a:cubicBezTo>
                <a:cubicBezTo>
                  <a:pt x="13915" y="8579"/>
                  <a:pt x="14229" y="8160"/>
                  <a:pt x="14459" y="7742"/>
                </a:cubicBezTo>
                <a:cubicBezTo>
                  <a:pt x="14731" y="7324"/>
                  <a:pt x="14961" y="6863"/>
                  <a:pt x="15170" y="6403"/>
                </a:cubicBezTo>
                <a:cubicBezTo>
                  <a:pt x="15380" y="5984"/>
                  <a:pt x="15568" y="5545"/>
                  <a:pt x="15777" y="5127"/>
                </a:cubicBezTo>
                <a:lnTo>
                  <a:pt x="16091" y="4415"/>
                </a:lnTo>
                <a:cubicBezTo>
                  <a:pt x="16112" y="4562"/>
                  <a:pt x="16133" y="4708"/>
                  <a:pt x="16175" y="4834"/>
                </a:cubicBezTo>
                <a:lnTo>
                  <a:pt x="16321" y="5545"/>
                </a:lnTo>
                <a:cubicBezTo>
                  <a:pt x="16405" y="5922"/>
                  <a:pt x="16489" y="6277"/>
                  <a:pt x="16551" y="6612"/>
                </a:cubicBezTo>
                <a:cubicBezTo>
                  <a:pt x="16635" y="6926"/>
                  <a:pt x="16698" y="7282"/>
                  <a:pt x="16865" y="7533"/>
                </a:cubicBezTo>
                <a:cubicBezTo>
                  <a:pt x="17053" y="7847"/>
                  <a:pt x="17367" y="8119"/>
                  <a:pt x="17744" y="8119"/>
                </a:cubicBezTo>
                <a:cubicBezTo>
                  <a:pt x="18058" y="8119"/>
                  <a:pt x="18372" y="8014"/>
                  <a:pt x="18623" y="7847"/>
                </a:cubicBezTo>
                <a:cubicBezTo>
                  <a:pt x="18916" y="7658"/>
                  <a:pt x="19146" y="7407"/>
                  <a:pt x="19355" y="7135"/>
                </a:cubicBezTo>
                <a:cubicBezTo>
                  <a:pt x="19564" y="6863"/>
                  <a:pt x="19753" y="6570"/>
                  <a:pt x="19941" y="6235"/>
                </a:cubicBezTo>
                <a:cubicBezTo>
                  <a:pt x="20087" y="5922"/>
                  <a:pt x="20255" y="5608"/>
                  <a:pt x="20380" y="5294"/>
                </a:cubicBezTo>
                <a:cubicBezTo>
                  <a:pt x="20569" y="4875"/>
                  <a:pt x="20736" y="4415"/>
                  <a:pt x="20903" y="3997"/>
                </a:cubicBezTo>
                <a:cubicBezTo>
                  <a:pt x="20924" y="3976"/>
                  <a:pt x="20924" y="3934"/>
                  <a:pt x="20945" y="3892"/>
                </a:cubicBezTo>
                <a:lnTo>
                  <a:pt x="20945" y="3934"/>
                </a:lnTo>
                <a:cubicBezTo>
                  <a:pt x="21008" y="4164"/>
                  <a:pt x="21050" y="4373"/>
                  <a:pt x="21113" y="4603"/>
                </a:cubicBezTo>
                <a:cubicBezTo>
                  <a:pt x="21196" y="4917"/>
                  <a:pt x="21259" y="5210"/>
                  <a:pt x="21343" y="5524"/>
                </a:cubicBezTo>
                <a:cubicBezTo>
                  <a:pt x="21427" y="5859"/>
                  <a:pt x="21531" y="6173"/>
                  <a:pt x="21636" y="6487"/>
                </a:cubicBezTo>
                <a:cubicBezTo>
                  <a:pt x="21678" y="6675"/>
                  <a:pt x="21761" y="6821"/>
                  <a:pt x="21845" y="6989"/>
                </a:cubicBezTo>
                <a:cubicBezTo>
                  <a:pt x="21887" y="7093"/>
                  <a:pt x="21971" y="7198"/>
                  <a:pt x="22054" y="7240"/>
                </a:cubicBezTo>
                <a:cubicBezTo>
                  <a:pt x="22138" y="7324"/>
                  <a:pt x="22201" y="7407"/>
                  <a:pt x="22284" y="7449"/>
                </a:cubicBezTo>
                <a:cubicBezTo>
                  <a:pt x="22368" y="7512"/>
                  <a:pt x="22410" y="7533"/>
                  <a:pt x="22494" y="7554"/>
                </a:cubicBezTo>
                <a:cubicBezTo>
                  <a:pt x="22598" y="7596"/>
                  <a:pt x="22724" y="7616"/>
                  <a:pt x="22828" y="7616"/>
                </a:cubicBezTo>
                <a:cubicBezTo>
                  <a:pt x="22912" y="7616"/>
                  <a:pt x="23017" y="7616"/>
                  <a:pt x="23100" y="7596"/>
                </a:cubicBezTo>
                <a:cubicBezTo>
                  <a:pt x="23205" y="7554"/>
                  <a:pt x="23289" y="7554"/>
                  <a:pt x="23393" y="7512"/>
                </a:cubicBezTo>
                <a:cubicBezTo>
                  <a:pt x="23728" y="7386"/>
                  <a:pt x="24042" y="7135"/>
                  <a:pt x="24293" y="6884"/>
                </a:cubicBezTo>
                <a:cubicBezTo>
                  <a:pt x="24440" y="6759"/>
                  <a:pt x="24544" y="6591"/>
                  <a:pt x="24670" y="6445"/>
                </a:cubicBezTo>
                <a:cubicBezTo>
                  <a:pt x="24774" y="6298"/>
                  <a:pt x="24879" y="6152"/>
                  <a:pt x="24963" y="6026"/>
                </a:cubicBezTo>
                <a:cubicBezTo>
                  <a:pt x="25172" y="5712"/>
                  <a:pt x="25339" y="5357"/>
                  <a:pt x="25528" y="5022"/>
                </a:cubicBezTo>
                <a:lnTo>
                  <a:pt x="26009" y="4080"/>
                </a:lnTo>
                <a:cubicBezTo>
                  <a:pt x="26051" y="3955"/>
                  <a:pt x="26134" y="3829"/>
                  <a:pt x="26176" y="3683"/>
                </a:cubicBezTo>
                <a:cubicBezTo>
                  <a:pt x="26218" y="3662"/>
                  <a:pt x="26218" y="3620"/>
                  <a:pt x="26239" y="3578"/>
                </a:cubicBezTo>
                <a:lnTo>
                  <a:pt x="26323" y="3892"/>
                </a:lnTo>
                <a:cubicBezTo>
                  <a:pt x="26364" y="4101"/>
                  <a:pt x="26385" y="4311"/>
                  <a:pt x="26448" y="4520"/>
                </a:cubicBezTo>
                <a:cubicBezTo>
                  <a:pt x="26532" y="4875"/>
                  <a:pt x="26574" y="5210"/>
                  <a:pt x="26657" y="5545"/>
                </a:cubicBezTo>
                <a:cubicBezTo>
                  <a:pt x="26699" y="5859"/>
                  <a:pt x="26783" y="6173"/>
                  <a:pt x="26846" y="6487"/>
                </a:cubicBezTo>
                <a:cubicBezTo>
                  <a:pt x="26888" y="6675"/>
                  <a:pt x="26909" y="6863"/>
                  <a:pt x="26992" y="7031"/>
                </a:cubicBezTo>
                <a:cubicBezTo>
                  <a:pt x="27055" y="7177"/>
                  <a:pt x="27097" y="7303"/>
                  <a:pt x="27201" y="7407"/>
                </a:cubicBezTo>
                <a:cubicBezTo>
                  <a:pt x="27285" y="7491"/>
                  <a:pt x="27390" y="7554"/>
                  <a:pt x="27473" y="7637"/>
                </a:cubicBezTo>
                <a:cubicBezTo>
                  <a:pt x="27578" y="7721"/>
                  <a:pt x="27683" y="7742"/>
                  <a:pt x="27787" y="7763"/>
                </a:cubicBezTo>
                <a:cubicBezTo>
                  <a:pt x="27892" y="7805"/>
                  <a:pt x="28017" y="7805"/>
                  <a:pt x="28122" y="7805"/>
                </a:cubicBezTo>
                <a:cubicBezTo>
                  <a:pt x="28248" y="7805"/>
                  <a:pt x="28352" y="7763"/>
                  <a:pt x="28478" y="7721"/>
                </a:cubicBezTo>
                <a:cubicBezTo>
                  <a:pt x="28624" y="7658"/>
                  <a:pt x="28771" y="7616"/>
                  <a:pt x="28896" y="7533"/>
                </a:cubicBezTo>
                <a:cubicBezTo>
                  <a:pt x="29085" y="7428"/>
                  <a:pt x="29273" y="7303"/>
                  <a:pt x="29419" y="7177"/>
                </a:cubicBezTo>
                <a:cubicBezTo>
                  <a:pt x="29587" y="7031"/>
                  <a:pt x="29712" y="6905"/>
                  <a:pt x="29838" y="6779"/>
                </a:cubicBezTo>
                <a:cubicBezTo>
                  <a:pt x="30131" y="6466"/>
                  <a:pt x="30403" y="6089"/>
                  <a:pt x="30633" y="5733"/>
                </a:cubicBezTo>
                <a:cubicBezTo>
                  <a:pt x="30968" y="5231"/>
                  <a:pt x="31261" y="4708"/>
                  <a:pt x="31554" y="4185"/>
                </a:cubicBezTo>
                <a:cubicBezTo>
                  <a:pt x="31658" y="4038"/>
                  <a:pt x="31721" y="3850"/>
                  <a:pt x="31826" y="3683"/>
                </a:cubicBezTo>
                <a:lnTo>
                  <a:pt x="31909" y="4248"/>
                </a:lnTo>
                <a:cubicBezTo>
                  <a:pt x="31993" y="4729"/>
                  <a:pt x="32098" y="5231"/>
                  <a:pt x="32223" y="5712"/>
                </a:cubicBezTo>
                <a:cubicBezTo>
                  <a:pt x="32328" y="6026"/>
                  <a:pt x="32453" y="6361"/>
                  <a:pt x="32600" y="6654"/>
                </a:cubicBezTo>
                <a:cubicBezTo>
                  <a:pt x="32663" y="6800"/>
                  <a:pt x="32809" y="6926"/>
                  <a:pt x="32914" y="7093"/>
                </a:cubicBezTo>
                <a:cubicBezTo>
                  <a:pt x="33060" y="7282"/>
                  <a:pt x="33290" y="7386"/>
                  <a:pt x="33499" y="7428"/>
                </a:cubicBezTo>
                <a:cubicBezTo>
                  <a:pt x="33604" y="7460"/>
                  <a:pt x="33719" y="7475"/>
                  <a:pt x="33834" y="7475"/>
                </a:cubicBezTo>
                <a:cubicBezTo>
                  <a:pt x="33949" y="7475"/>
                  <a:pt x="34064" y="7460"/>
                  <a:pt x="34169" y="7428"/>
                </a:cubicBezTo>
                <a:cubicBezTo>
                  <a:pt x="34336" y="7407"/>
                  <a:pt x="34525" y="7324"/>
                  <a:pt x="34692" y="7219"/>
                </a:cubicBezTo>
                <a:cubicBezTo>
                  <a:pt x="34859" y="7135"/>
                  <a:pt x="35006" y="6989"/>
                  <a:pt x="35152" y="6884"/>
                </a:cubicBezTo>
                <a:cubicBezTo>
                  <a:pt x="35320" y="6759"/>
                  <a:pt x="35445" y="6612"/>
                  <a:pt x="35592" y="6466"/>
                </a:cubicBezTo>
                <a:cubicBezTo>
                  <a:pt x="35843" y="6194"/>
                  <a:pt x="36052" y="5880"/>
                  <a:pt x="36261" y="5608"/>
                </a:cubicBezTo>
                <a:cubicBezTo>
                  <a:pt x="36492" y="5294"/>
                  <a:pt x="36680" y="4938"/>
                  <a:pt x="36847" y="4624"/>
                </a:cubicBezTo>
                <a:cubicBezTo>
                  <a:pt x="37036" y="4352"/>
                  <a:pt x="37224" y="4038"/>
                  <a:pt x="37370" y="3746"/>
                </a:cubicBezTo>
                <a:cubicBezTo>
                  <a:pt x="37517" y="3536"/>
                  <a:pt x="37621" y="3348"/>
                  <a:pt x="37747" y="3139"/>
                </a:cubicBezTo>
                <a:cubicBezTo>
                  <a:pt x="37852" y="2992"/>
                  <a:pt x="37956" y="2804"/>
                  <a:pt x="38061" y="2637"/>
                </a:cubicBezTo>
                <a:cubicBezTo>
                  <a:pt x="38103" y="2574"/>
                  <a:pt x="38165" y="2469"/>
                  <a:pt x="38207" y="2386"/>
                </a:cubicBezTo>
                <a:lnTo>
                  <a:pt x="38375" y="3097"/>
                </a:lnTo>
                <a:cubicBezTo>
                  <a:pt x="38416" y="3348"/>
                  <a:pt x="38479" y="3578"/>
                  <a:pt x="38521" y="3850"/>
                </a:cubicBezTo>
                <a:cubicBezTo>
                  <a:pt x="38584" y="4143"/>
                  <a:pt x="38626" y="4394"/>
                  <a:pt x="38689" y="4687"/>
                </a:cubicBezTo>
                <a:cubicBezTo>
                  <a:pt x="38709" y="4875"/>
                  <a:pt x="38772" y="5022"/>
                  <a:pt x="38793" y="5210"/>
                </a:cubicBezTo>
                <a:cubicBezTo>
                  <a:pt x="38793" y="5252"/>
                  <a:pt x="38814" y="5315"/>
                  <a:pt x="38814" y="5357"/>
                </a:cubicBezTo>
                <a:cubicBezTo>
                  <a:pt x="38835" y="5461"/>
                  <a:pt x="38898" y="5608"/>
                  <a:pt x="38940" y="5712"/>
                </a:cubicBezTo>
                <a:cubicBezTo>
                  <a:pt x="39002" y="5775"/>
                  <a:pt x="39044" y="5859"/>
                  <a:pt x="39107" y="5922"/>
                </a:cubicBezTo>
                <a:cubicBezTo>
                  <a:pt x="39191" y="6026"/>
                  <a:pt x="39253" y="6068"/>
                  <a:pt x="39358" y="6152"/>
                </a:cubicBezTo>
                <a:cubicBezTo>
                  <a:pt x="39546" y="6277"/>
                  <a:pt x="39756" y="6361"/>
                  <a:pt x="39965" y="6361"/>
                </a:cubicBezTo>
                <a:cubicBezTo>
                  <a:pt x="40341" y="6361"/>
                  <a:pt x="40676" y="6256"/>
                  <a:pt x="40990" y="6068"/>
                </a:cubicBezTo>
                <a:cubicBezTo>
                  <a:pt x="41137" y="5963"/>
                  <a:pt x="41304" y="5838"/>
                  <a:pt x="41450" y="5671"/>
                </a:cubicBezTo>
                <a:cubicBezTo>
                  <a:pt x="41597" y="5566"/>
                  <a:pt x="41702" y="5440"/>
                  <a:pt x="41806" y="5315"/>
                </a:cubicBezTo>
                <a:cubicBezTo>
                  <a:pt x="42246" y="4771"/>
                  <a:pt x="42580" y="4143"/>
                  <a:pt x="42915" y="3536"/>
                </a:cubicBezTo>
                <a:lnTo>
                  <a:pt x="43082" y="3222"/>
                </a:lnTo>
                <a:cubicBezTo>
                  <a:pt x="43103" y="3557"/>
                  <a:pt x="43103" y="3871"/>
                  <a:pt x="43124" y="4185"/>
                </a:cubicBezTo>
                <a:cubicBezTo>
                  <a:pt x="43166" y="4520"/>
                  <a:pt x="43187" y="4875"/>
                  <a:pt x="43208" y="5189"/>
                </a:cubicBezTo>
                <a:cubicBezTo>
                  <a:pt x="43229" y="5419"/>
                  <a:pt x="43271" y="5650"/>
                  <a:pt x="43313" y="5859"/>
                </a:cubicBezTo>
                <a:cubicBezTo>
                  <a:pt x="43313" y="5880"/>
                  <a:pt x="43334" y="5922"/>
                  <a:pt x="43334" y="5943"/>
                </a:cubicBezTo>
                <a:cubicBezTo>
                  <a:pt x="43375" y="6026"/>
                  <a:pt x="43417" y="6131"/>
                  <a:pt x="43438" y="6194"/>
                </a:cubicBezTo>
                <a:cubicBezTo>
                  <a:pt x="43501" y="6298"/>
                  <a:pt x="43564" y="6403"/>
                  <a:pt x="43647" y="6487"/>
                </a:cubicBezTo>
                <a:cubicBezTo>
                  <a:pt x="43731" y="6570"/>
                  <a:pt x="43836" y="6654"/>
                  <a:pt x="43940" y="6696"/>
                </a:cubicBezTo>
                <a:cubicBezTo>
                  <a:pt x="44066" y="6779"/>
                  <a:pt x="44275" y="6821"/>
                  <a:pt x="44442" y="6821"/>
                </a:cubicBezTo>
                <a:cubicBezTo>
                  <a:pt x="44568" y="6821"/>
                  <a:pt x="44694" y="6800"/>
                  <a:pt x="44819" y="6779"/>
                </a:cubicBezTo>
                <a:cubicBezTo>
                  <a:pt x="44987" y="6759"/>
                  <a:pt x="45133" y="6675"/>
                  <a:pt x="45279" y="6591"/>
                </a:cubicBezTo>
                <a:cubicBezTo>
                  <a:pt x="45656" y="6361"/>
                  <a:pt x="45928" y="5984"/>
                  <a:pt x="46179" y="5650"/>
                </a:cubicBezTo>
                <a:cubicBezTo>
                  <a:pt x="46472" y="5294"/>
                  <a:pt x="46681" y="4875"/>
                  <a:pt x="46911" y="4478"/>
                </a:cubicBezTo>
                <a:cubicBezTo>
                  <a:pt x="47100" y="4143"/>
                  <a:pt x="47288" y="3787"/>
                  <a:pt x="47435" y="3432"/>
                </a:cubicBezTo>
                <a:cubicBezTo>
                  <a:pt x="47497" y="3348"/>
                  <a:pt x="47539" y="3243"/>
                  <a:pt x="47581" y="3160"/>
                </a:cubicBezTo>
                <a:lnTo>
                  <a:pt x="47581" y="3620"/>
                </a:lnTo>
                <a:cubicBezTo>
                  <a:pt x="47581" y="3934"/>
                  <a:pt x="47539" y="4248"/>
                  <a:pt x="47539" y="4562"/>
                </a:cubicBezTo>
                <a:cubicBezTo>
                  <a:pt x="47539" y="4708"/>
                  <a:pt x="47518" y="4875"/>
                  <a:pt x="47518" y="5022"/>
                </a:cubicBezTo>
                <a:lnTo>
                  <a:pt x="47518" y="5210"/>
                </a:lnTo>
                <a:cubicBezTo>
                  <a:pt x="47518" y="5336"/>
                  <a:pt x="47539" y="5461"/>
                  <a:pt x="47581" y="5629"/>
                </a:cubicBezTo>
                <a:cubicBezTo>
                  <a:pt x="47602" y="5733"/>
                  <a:pt x="47644" y="5880"/>
                  <a:pt x="47707" y="5963"/>
                </a:cubicBezTo>
                <a:cubicBezTo>
                  <a:pt x="47748" y="6068"/>
                  <a:pt x="47832" y="6194"/>
                  <a:pt x="47916" y="6256"/>
                </a:cubicBezTo>
                <a:cubicBezTo>
                  <a:pt x="47937" y="6256"/>
                  <a:pt x="47937" y="6277"/>
                  <a:pt x="47958" y="6277"/>
                </a:cubicBezTo>
                <a:cubicBezTo>
                  <a:pt x="48062" y="6382"/>
                  <a:pt x="48209" y="6466"/>
                  <a:pt x="48355" y="6507"/>
                </a:cubicBezTo>
                <a:cubicBezTo>
                  <a:pt x="48481" y="6570"/>
                  <a:pt x="48585" y="6570"/>
                  <a:pt x="48732" y="6570"/>
                </a:cubicBezTo>
                <a:cubicBezTo>
                  <a:pt x="48755" y="6574"/>
                  <a:pt x="48778" y="6576"/>
                  <a:pt x="48801" y="6576"/>
                </a:cubicBezTo>
                <a:cubicBezTo>
                  <a:pt x="48903" y="6576"/>
                  <a:pt x="49006" y="6542"/>
                  <a:pt x="49108" y="6507"/>
                </a:cubicBezTo>
                <a:cubicBezTo>
                  <a:pt x="49192" y="6507"/>
                  <a:pt x="49276" y="6466"/>
                  <a:pt x="49360" y="6445"/>
                </a:cubicBezTo>
                <a:cubicBezTo>
                  <a:pt x="49820" y="6277"/>
                  <a:pt x="50196" y="5943"/>
                  <a:pt x="50531" y="5608"/>
                </a:cubicBezTo>
                <a:cubicBezTo>
                  <a:pt x="50845" y="5252"/>
                  <a:pt x="51075" y="4875"/>
                  <a:pt x="51305" y="4499"/>
                </a:cubicBezTo>
                <a:cubicBezTo>
                  <a:pt x="51452" y="4290"/>
                  <a:pt x="51577" y="4059"/>
                  <a:pt x="51703" y="3829"/>
                </a:cubicBezTo>
                <a:lnTo>
                  <a:pt x="51703" y="4687"/>
                </a:lnTo>
                <a:lnTo>
                  <a:pt x="51703" y="5252"/>
                </a:lnTo>
                <a:cubicBezTo>
                  <a:pt x="51703" y="5399"/>
                  <a:pt x="51724" y="5545"/>
                  <a:pt x="51766" y="5671"/>
                </a:cubicBezTo>
                <a:cubicBezTo>
                  <a:pt x="51766" y="5712"/>
                  <a:pt x="51787" y="5733"/>
                  <a:pt x="51787" y="5754"/>
                </a:cubicBezTo>
                <a:cubicBezTo>
                  <a:pt x="51849" y="5859"/>
                  <a:pt x="51870" y="5963"/>
                  <a:pt x="51912" y="6068"/>
                </a:cubicBezTo>
                <a:cubicBezTo>
                  <a:pt x="51996" y="6194"/>
                  <a:pt x="52080" y="6298"/>
                  <a:pt x="52142" y="6382"/>
                </a:cubicBezTo>
                <a:cubicBezTo>
                  <a:pt x="52289" y="6507"/>
                  <a:pt x="52435" y="6591"/>
                  <a:pt x="52624" y="6675"/>
                </a:cubicBezTo>
                <a:cubicBezTo>
                  <a:pt x="52770" y="6736"/>
                  <a:pt x="52937" y="6768"/>
                  <a:pt x="53110" y="6768"/>
                </a:cubicBezTo>
                <a:cubicBezTo>
                  <a:pt x="53233" y="6768"/>
                  <a:pt x="53359" y="6752"/>
                  <a:pt x="53482" y="6717"/>
                </a:cubicBezTo>
                <a:cubicBezTo>
                  <a:pt x="53712" y="6675"/>
                  <a:pt x="53921" y="6570"/>
                  <a:pt x="54130" y="6466"/>
                </a:cubicBezTo>
                <a:cubicBezTo>
                  <a:pt x="54339" y="6340"/>
                  <a:pt x="54528" y="6173"/>
                  <a:pt x="54716" y="6026"/>
                </a:cubicBezTo>
                <a:cubicBezTo>
                  <a:pt x="54862" y="5880"/>
                  <a:pt x="55009" y="5733"/>
                  <a:pt x="55114" y="5566"/>
                </a:cubicBezTo>
                <a:cubicBezTo>
                  <a:pt x="55260" y="5399"/>
                  <a:pt x="55427" y="5189"/>
                  <a:pt x="55553" y="5001"/>
                </a:cubicBezTo>
                <a:cubicBezTo>
                  <a:pt x="55804" y="4666"/>
                  <a:pt x="56013" y="4269"/>
                  <a:pt x="56264" y="3892"/>
                </a:cubicBezTo>
                <a:lnTo>
                  <a:pt x="56495" y="3515"/>
                </a:lnTo>
                <a:cubicBezTo>
                  <a:pt x="56662" y="3243"/>
                  <a:pt x="56808" y="2950"/>
                  <a:pt x="56955" y="2699"/>
                </a:cubicBezTo>
                <a:cubicBezTo>
                  <a:pt x="57101" y="2469"/>
                  <a:pt x="57227" y="2218"/>
                  <a:pt x="57373" y="1988"/>
                </a:cubicBezTo>
                <a:cubicBezTo>
                  <a:pt x="57436" y="2155"/>
                  <a:pt x="57457" y="2281"/>
                  <a:pt x="57520" y="2427"/>
                </a:cubicBezTo>
                <a:cubicBezTo>
                  <a:pt x="57562" y="2699"/>
                  <a:pt x="57624" y="2930"/>
                  <a:pt x="57666" y="3202"/>
                </a:cubicBezTo>
                <a:cubicBezTo>
                  <a:pt x="57750" y="3515"/>
                  <a:pt x="57813" y="3829"/>
                  <a:pt x="57875" y="4101"/>
                </a:cubicBezTo>
                <a:cubicBezTo>
                  <a:pt x="57896" y="4248"/>
                  <a:pt x="57959" y="4394"/>
                  <a:pt x="58001" y="4520"/>
                </a:cubicBezTo>
                <a:cubicBezTo>
                  <a:pt x="58064" y="4687"/>
                  <a:pt x="58085" y="4834"/>
                  <a:pt x="58147" y="5001"/>
                </a:cubicBezTo>
                <a:cubicBezTo>
                  <a:pt x="58357" y="5629"/>
                  <a:pt x="58629" y="6256"/>
                  <a:pt x="59215" y="6612"/>
                </a:cubicBezTo>
                <a:cubicBezTo>
                  <a:pt x="59194" y="6591"/>
                  <a:pt x="59131" y="6549"/>
                  <a:pt x="59110" y="6487"/>
                </a:cubicBezTo>
                <a:cubicBezTo>
                  <a:pt x="59005" y="6340"/>
                  <a:pt x="58901" y="6173"/>
                  <a:pt x="58859" y="5984"/>
                </a:cubicBezTo>
                <a:cubicBezTo>
                  <a:pt x="58712" y="5650"/>
                  <a:pt x="58650" y="5294"/>
                  <a:pt x="58587" y="4917"/>
                </a:cubicBezTo>
                <a:cubicBezTo>
                  <a:pt x="58503" y="4352"/>
                  <a:pt x="58503" y="3746"/>
                  <a:pt x="58482" y="3160"/>
                </a:cubicBezTo>
                <a:cubicBezTo>
                  <a:pt x="58482" y="2992"/>
                  <a:pt x="58482" y="2825"/>
                  <a:pt x="58461" y="2637"/>
                </a:cubicBezTo>
                <a:cubicBezTo>
                  <a:pt x="58461" y="2281"/>
                  <a:pt x="58399" y="1904"/>
                  <a:pt x="58378" y="1549"/>
                </a:cubicBezTo>
                <a:cubicBezTo>
                  <a:pt x="58357" y="1381"/>
                  <a:pt x="58357" y="1235"/>
                  <a:pt x="58294" y="1067"/>
                </a:cubicBezTo>
                <a:cubicBezTo>
                  <a:pt x="58273" y="963"/>
                  <a:pt x="58231" y="900"/>
                  <a:pt x="58168" y="816"/>
                </a:cubicBezTo>
                <a:cubicBezTo>
                  <a:pt x="58085" y="712"/>
                  <a:pt x="58022" y="628"/>
                  <a:pt x="57917" y="544"/>
                </a:cubicBezTo>
                <a:cubicBezTo>
                  <a:pt x="57813" y="523"/>
                  <a:pt x="57624" y="440"/>
                  <a:pt x="57436" y="440"/>
                </a:cubicBezTo>
                <a:cubicBezTo>
                  <a:pt x="57206" y="440"/>
                  <a:pt x="56997" y="586"/>
                  <a:pt x="56808" y="753"/>
                </a:cubicBezTo>
                <a:cubicBezTo>
                  <a:pt x="56620" y="942"/>
                  <a:pt x="56474" y="1151"/>
                  <a:pt x="56285" y="1360"/>
                </a:cubicBezTo>
                <a:cubicBezTo>
                  <a:pt x="56181" y="1486"/>
                  <a:pt x="56076" y="1632"/>
                  <a:pt x="55950" y="1758"/>
                </a:cubicBezTo>
                <a:cubicBezTo>
                  <a:pt x="55783" y="1946"/>
                  <a:pt x="55637" y="2155"/>
                  <a:pt x="55469" y="2323"/>
                </a:cubicBezTo>
                <a:lnTo>
                  <a:pt x="54842" y="3118"/>
                </a:lnTo>
                <a:cubicBezTo>
                  <a:pt x="54611" y="3432"/>
                  <a:pt x="54360" y="3746"/>
                  <a:pt x="54088" y="4059"/>
                </a:cubicBezTo>
                <a:cubicBezTo>
                  <a:pt x="53879" y="4290"/>
                  <a:pt x="53670" y="4520"/>
                  <a:pt x="53461" y="4708"/>
                </a:cubicBezTo>
                <a:cubicBezTo>
                  <a:pt x="53440" y="4206"/>
                  <a:pt x="53440" y="3725"/>
                  <a:pt x="53440" y="3222"/>
                </a:cubicBezTo>
                <a:cubicBezTo>
                  <a:pt x="53440" y="2930"/>
                  <a:pt x="53440" y="2678"/>
                  <a:pt x="53419" y="2386"/>
                </a:cubicBezTo>
                <a:lnTo>
                  <a:pt x="53419" y="1883"/>
                </a:lnTo>
                <a:cubicBezTo>
                  <a:pt x="53419" y="1716"/>
                  <a:pt x="53419" y="1528"/>
                  <a:pt x="53377" y="1339"/>
                </a:cubicBezTo>
                <a:cubicBezTo>
                  <a:pt x="53356" y="1193"/>
                  <a:pt x="53356" y="1046"/>
                  <a:pt x="53314" y="921"/>
                </a:cubicBezTo>
                <a:cubicBezTo>
                  <a:pt x="53272" y="837"/>
                  <a:pt x="53230" y="733"/>
                  <a:pt x="53209" y="670"/>
                </a:cubicBezTo>
                <a:cubicBezTo>
                  <a:pt x="53147" y="502"/>
                  <a:pt x="53105" y="398"/>
                  <a:pt x="53000" y="272"/>
                </a:cubicBezTo>
                <a:cubicBezTo>
                  <a:pt x="52896" y="168"/>
                  <a:pt x="52749" y="84"/>
                  <a:pt x="52603" y="63"/>
                </a:cubicBezTo>
                <a:cubicBezTo>
                  <a:pt x="52527" y="41"/>
                  <a:pt x="52449" y="31"/>
                  <a:pt x="52370" y="31"/>
                </a:cubicBezTo>
                <a:cubicBezTo>
                  <a:pt x="52145" y="31"/>
                  <a:pt x="51921" y="117"/>
                  <a:pt x="51766" y="272"/>
                </a:cubicBezTo>
                <a:cubicBezTo>
                  <a:pt x="51661" y="377"/>
                  <a:pt x="51557" y="481"/>
                  <a:pt x="51452" y="628"/>
                </a:cubicBezTo>
                <a:cubicBezTo>
                  <a:pt x="51368" y="774"/>
                  <a:pt x="51285" y="921"/>
                  <a:pt x="51222" y="1088"/>
                </a:cubicBezTo>
                <a:lnTo>
                  <a:pt x="51054" y="1381"/>
                </a:lnTo>
                <a:cubicBezTo>
                  <a:pt x="50950" y="1570"/>
                  <a:pt x="50845" y="1758"/>
                  <a:pt x="50761" y="1967"/>
                </a:cubicBezTo>
                <a:cubicBezTo>
                  <a:pt x="50343" y="2741"/>
                  <a:pt x="49924" y="3557"/>
                  <a:pt x="49401" y="4269"/>
                </a:cubicBezTo>
                <a:cubicBezTo>
                  <a:pt x="49360" y="4352"/>
                  <a:pt x="49297" y="4394"/>
                  <a:pt x="49234" y="4478"/>
                </a:cubicBezTo>
                <a:cubicBezTo>
                  <a:pt x="49192" y="4080"/>
                  <a:pt x="49192" y="3704"/>
                  <a:pt x="49192" y="3285"/>
                </a:cubicBezTo>
                <a:lnTo>
                  <a:pt x="49192" y="2406"/>
                </a:lnTo>
                <a:lnTo>
                  <a:pt x="49192" y="1862"/>
                </a:lnTo>
                <a:cubicBezTo>
                  <a:pt x="49192" y="1611"/>
                  <a:pt x="49171" y="1339"/>
                  <a:pt x="49150" y="1109"/>
                </a:cubicBezTo>
                <a:cubicBezTo>
                  <a:pt x="49108" y="921"/>
                  <a:pt x="49067" y="733"/>
                  <a:pt x="48983" y="565"/>
                </a:cubicBezTo>
                <a:cubicBezTo>
                  <a:pt x="48941" y="377"/>
                  <a:pt x="48795" y="209"/>
                  <a:pt x="48648" y="105"/>
                </a:cubicBezTo>
                <a:cubicBezTo>
                  <a:pt x="48544" y="42"/>
                  <a:pt x="48418" y="0"/>
                  <a:pt x="48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E623F1FD-FDA4-2B2E-B731-617E6012D280}"/>
              </a:ext>
            </a:extLst>
          </p:cNvPr>
          <p:cNvSpPr txBox="1"/>
          <p:nvPr/>
        </p:nvSpPr>
        <p:spPr>
          <a:xfrm>
            <a:off x="4074347" y="1639975"/>
            <a:ext cx="4785808" cy="2530180"/>
          </a:xfrm>
          <a:prstGeom prst="rect">
            <a:avLst/>
          </a:prstGeom>
          <a:noFill/>
        </p:spPr>
        <p:txBody>
          <a:bodyPr wrap="square">
            <a:spAutoFit/>
          </a:bodyPr>
          <a:lstStyle/>
          <a:p>
            <a:pPr marL="266700" marR="0" algn="just">
              <a:lnSpc>
                <a:spcPct val="115000"/>
              </a:lnSpc>
              <a:spcBef>
                <a:spcPts val="0"/>
              </a:spcBef>
              <a:spcAft>
                <a:spcPts val="600"/>
              </a:spcAft>
            </a:pPr>
            <a:r>
              <a:rPr lang="vi-VN" sz="2800" i="1" dirty="0">
                <a:solidFill>
                  <a:schemeClr val="bg2"/>
                </a:solidFill>
                <a:effectLst/>
                <a:latin typeface="Times New Roman" panose="02020603050405020304" pitchFamily="18" charset="0"/>
                <a:ea typeface="Times New Roman" panose="02020603050405020304" pitchFamily="18" charset="0"/>
              </a:rPr>
              <a:t>Phương trình hoá học cho biết trong phản ứng hoá học, lượng các chất tham gia phản ứng và các chất s</a:t>
            </a:r>
            <a:r>
              <a:rPr lang="en-US" sz="2800" i="1" dirty="0">
                <a:solidFill>
                  <a:schemeClr val="bg2"/>
                </a:solidFill>
                <a:latin typeface="Times New Roman" panose="02020603050405020304" pitchFamily="18" charset="0"/>
                <a:ea typeface="Times New Roman" panose="02020603050405020304" pitchFamily="18" charset="0"/>
              </a:rPr>
              <a:t>ả</a:t>
            </a:r>
            <a:r>
              <a:rPr lang="vi-VN" sz="2800" i="1" dirty="0">
                <a:solidFill>
                  <a:schemeClr val="bg2"/>
                </a:solidFill>
                <a:effectLst/>
                <a:latin typeface="Times New Roman" panose="02020603050405020304" pitchFamily="18" charset="0"/>
                <a:ea typeface="Times New Roman" panose="02020603050405020304" pitchFamily="18" charset="0"/>
              </a:rPr>
              <a:t>n phẩm tuân theo một tỉ lệ xác định.</a:t>
            </a:r>
            <a:endParaRPr lang="en-US" sz="2800" i="1" dirty="0">
              <a:solidFill>
                <a:schemeClr val="bg2"/>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5" name="TextBox 4">
            <a:extLst>
              <a:ext uri="{FF2B5EF4-FFF2-40B4-BE49-F238E27FC236}">
                <a16:creationId xmlns:a16="http://schemas.microsoft.com/office/drawing/2014/main" id="{D49C95FC-ECFF-436E-A367-5AC5E9390EFF}"/>
              </a:ext>
            </a:extLst>
          </p:cNvPr>
          <p:cNvSpPr txBox="1"/>
          <p:nvPr/>
        </p:nvSpPr>
        <p:spPr>
          <a:xfrm>
            <a:off x="866423" y="420386"/>
            <a:ext cx="7557911" cy="612860"/>
          </a:xfrm>
          <a:prstGeom prst="rect">
            <a:avLst/>
          </a:prstGeom>
          <a:noFill/>
        </p:spPr>
        <p:txBody>
          <a:bodyPr wrap="square">
            <a:spAutoFit/>
          </a:bodyPr>
          <a:lstStyle/>
          <a:p>
            <a:pPr marL="266700" marR="0">
              <a:lnSpc>
                <a:spcPct val="162000"/>
              </a:lnSpc>
              <a:spcBef>
                <a:spcPts val="0"/>
              </a:spcBef>
              <a:spcAft>
                <a:spcPts val="0"/>
              </a:spcAft>
              <a:tabLst>
                <a:tab pos="3482340" algn="l"/>
              </a:tabLst>
            </a:pPr>
            <a:r>
              <a:rPr lang="vi-VN" sz="2400" b="1" dirty="0">
                <a:solidFill>
                  <a:srgbClr val="FF0000"/>
                </a:solidFill>
                <a:effectLst/>
                <a:latin typeface="Times New Roman" panose="02020603050405020304" pitchFamily="18" charset="0"/>
                <a:ea typeface="Times New Roman" panose="02020603050405020304" pitchFamily="18" charset="0"/>
              </a:rPr>
              <a:t>Ví dụ, xét phương trình hoá học: 4A</a:t>
            </a:r>
            <a:r>
              <a:rPr lang="en-US" sz="2400" b="1" dirty="0">
                <a:solidFill>
                  <a:srgbClr val="FF0000"/>
                </a:solidFill>
                <a:effectLst/>
                <a:latin typeface="Times New Roman" panose="02020603050405020304" pitchFamily="18" charset="0"/>
                <a:ea typeface="Times New Roman" panose="02020603050405020304" pitchFamily="18" charset="0"/>
              </a:rPr>
              <a:t>l</a:t>
            </a:r>
            <a:r>
              <a:rPr lang="vi-VN" sz="2400" b="1" dirty="0">
                <a:solidFill>
                  <a:srgbClr val="FF0000"/>
                </a:solidFill>
                <a:effectLst/>
                <a:latin typeface="Times New Roman" panose="02020603050405020304" pitchFamily="18" charset="0"/>
                <a:ea typeface="Times New Roman" panose="02020603050405020304" pitchFamily="18" charset="0"/>
              </a:rPr>
              <a:t> + 3O</a:t>
            </a:r>
            <a:r>
              <a:rPr lang="en-US" sz="2400" b="1" baseline="-25000" dirty="0">
                <a:solidFill>
                  <a:srgbClr val="FF0000"/>
                </a:solidFill>
                <a:effectLst/>
                <a:latin typeface="Times New Roman" panose="02020603050405020304" pitchFamily="18" charset="0"/>
                <a:ea typeface="Times New Roman" panose="02020603050405020304" pitchFamily="18" charset="0"/>
              </a:rPr>
              <a:t>2 </a:t>
            </a:r>
            <a:r>
              <a:rPr lang="vi-VN" sz="2400" b="1" dirty="0">
                <a:solidFill>
                  <a:srgbClr val="FF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400" b="1" dirty="0">
                <a:solidFill>
                  <a:srgbClr val="FF0000"/>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2400" b="1" dirty="0">
                <a:solidFill>
                  <a:srgbClr val="FF0000"/>
                </a:solidFill>
                <a:effectLst/>
                <a:latin typeface="Times New Roman" panose="02020603050405020304" pitchFamily="18" charset="0"/>
                <a:ea typeface="Times New Roman" panose="02020603050405020304" pitchFamily="18" charset="0"/>
              </a:rPr>
              <a:t>2A</a:t>
            </a:r>
            <a:r>
              <a:rPr lang="en-US" sz="2400" b="1" dirty="0">
                <a:solidFill>
                  <a:srgbClr val="FF0000"/>
                </a:solidFill>
                <a:effectLst/>
                <a:latin typeface="Times New Roman" panose="02020603050405020304" pitchFamily="18" charset="0"/>
                <a:ea typeface="Times New Roman" panose="02020603050405020304" pitchFamily="18" charset="0"/>
              </a:rPr>
              <a:t>l</a:t>
            </a:r>
            <a:r>
              <a:rPr lang="vi-VN" sz="2400" b="1" baseline="-25000" dirty="0">
                <a:solidFill>
                  <a:srgbClr val="FF0000"/>
                </a:solidFill>
                <a:effectLst/>
                <a:latin typeface="Times New Roman" panose="02020603050405020304" pitchFamily="18" charset="0"/>
                <a:ea typeface="Times New Roman" panose="02020603050405020304" pitchFamily="18" charset="0"/>
              </a:rPr>
              <a:t>2</a:t>
            </a:r>
            <a:r>
              <a:rPr lang="vi-VN" sz="2400" b="1" dirty="0">
                <a:solidFill>
                  <a:srgbClr val="FF0000"/>
                </a:solidFill>
                <a:effectLst/>
                <a:latin typeface="Times New Roman" panose="02020603050405020304" pitchFamily="18" charset="0"/>
                <a:ea typeface="Times New Roman" panose="02020603050405020304" pitchFamily="18" charset="0"/>
              </a:rPr>
              <a:t>O</a:t>
            </a:r>
            <a:r>
              <a:rPr lang="vi-VN" sz="2400" b="1" baseline="-25000" dirty="0">
                <a:solidFill>
                  <a:srgbClr val="FF0000"/>
                </a:solidFill>
                <a:effectLst/>
                <a:latin typeface="Times New Roman" panose="02020603050405020304" pitchFamily="18" charset="0"/>
                <a:ea typeface="Times New Roman" panose="02020603050405020304" pitchFamily="18" charset="0"/>
              </a:rPr>
              <a:t>3</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C317F3D7-D51A-E463-EB61-B4389CA658E0}"/>
              </a:ext>
            </a:extLst>
          </p:cNvPr>
          <p:cNvSpPr txBox="1"/>
          <p:nvPr/>
        </p:nvSpPr>
        <p:spPr>
          <a:xfrm>
            <a:off x="677334" y="1159796"/>
            <a:ext cx="8139287" cy="830997"/>
          </a:xfrm>
          <a:prstGeom prst="rect">
            <a:avLst/>
          </a:prstGeom>
          <a:noFill/>
        </p:spPr>
        <p:txBody>
          <a:bodyPr wrap="square">
            <a:spAutoFit/>
          </a:bodyPr>
          <a:lstStyle/>
          <a:p>
            <a:pPr marL="266700" marR="0">
              <a:spcBef>
                <a:spcPts val="0"/>
              </a:spcBef>
              <a:spcAft>
                <a:spcPts val="0"/>
              </a:spcAft>
            </a:pPr>
            <a:r>
              <a:rPr lang="en-US"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rPr>
              <a:t>Cứ 4 nguyên tử A</a:t>
            </a:r>
            <a:r>
              <a:rPr lang="en-US" sz="2400" dirty="0">
                <a:solidFill>
                  <a:schemeClr val="bg2"/>
                </a:solidFill>
                <a:latin typeface="Times New Roman" panose="02020603050405020304" pitchFamily="18" charset="0"/>
                <a:ea typeface="Times New Roman" panose="02020603050405020304" pitchFamily="18" charset="0"/>
              </a:rPr>
              <a:t>l</a:t>
            </a:r>
            <a:r>
              <a:rPr lang="vi-VN" sz="2400" dirty="0">
                <a:solidFill>
                  <a:schemeClr val="bg2"/>
                </a:solidFill>
                <a:effectLst/>
                <a:latin typeface="Times New Roman" panose="02020603050405020304" pitchFamily="18" charset="0"/>
                <a:ea typeface="Times New Roman" panose="02020603050405020304" pitchFamily="18" charset="0"/>
              </a:rPr>
              <a:t> phản ứng với 3 phân tử </a:t>
            </a:r>
            <a:r>
              <a:rPr lang="en-US" sz="2400" dirty="0">
                <a:solidFill>
                  <a:schemeClr val="bg2"/>
                </a:solidFill>
                <a:effectLst/>
                <a:latin typeface="Times New Roman" panose="02020603050405020304" pitchFamily="18" charset="0"/>
                <a:ea typeface="Times New Roman" panose="02020603050405020304" pitchFamily="18" charset="0"/>
              </a:rPr>
              <a:t>O</a:t>
            </a:r>
            <a:r>
              <a:rPr lang="en-US"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tạo ra 2 phân tử A</a:t>
            </a:r>
            <a:r>
              <a:rPr lang="en-US" sz="2400" dirty="0">
                <a:solidFill>
                  <a:schemeClr val="bg2"/>
                </a:solidFill>
                <a:effectLst/>
                <a:latin typeface="Times New Roman" panose="02020603050405020304" pitchFamily="18" charset="0"/>
                <a:ea typeface="Times New Roman" panose="02020603050405020304" pitchFamily="18" charset="0"/>
              </a:rPr>
              <a:t>l</a:t>
            </a:r>
            <a:r>
              <a:rPr lang="en-US"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O</a:t>
            </a:r>
            <a:r>
              <a:rPr lang="vi-VN" sz="2400" baseline="-25000" dirty="0">
                <a:solidFill>
                  <a:schemeClr val="bg2"/>
                </a:solidFill>
                <a:effectLst/>
                <a:latin typeface="Times New Roman" panose="02020603050405020304" pitchFamily="18" charset="0"/>
                <a:ea typeface="Times New Roman" panose="02020603050405020304" pitchFamily="18" charset="0"/>
              </a:rPr>
              <a:t>3</a:t>
            </a:r>
            <a:r>
              <a:rPr lang="vi-VN" sz="2400" dirty="0">
                <a:solidFill>
                  <a:schemeClr val="bg2"/>
                </a:solidFill>
                <a:effectLst/>
                <a:latin typeface="Times New Roman" panose="02020603050405020304" pitchFamily="18" charset="0"/>
                <a:ea typeface="Times New Roman" panose="02020603050405020304" pitchFamily="18" charset="0"/>
              </a:rPr>
              <a:t>.</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3BBF311E-3CD4-4EAF-236C-D7BE10498899}"/>
              </a:ext>
            </a:extLst>
          </p:cNvPr>
          <p:cNvSpPr txBox="1"/>
          <p:nvPr/>
        </p:nvSpPr>
        <p:spPr>
          <a:xfrm>
            <a:off x="677335" y="2005286"/>
            <a:ext cx="7936088" cy="612091"/>
          </a:xfrm>
          <a:prstGeom prst="rect">
            <a:avLst/>
          </a:prstGeom>
          <a:noFill/>
        </p:spPr>
        <p:txBody>
          <a:bodyPr wrap="square">
            <a:spAutoFit/>
          </a:bodyPr>
          <a:lstStyle/>
          <a:p>
            <a:pPr marL="0" marR="0" algn="ctr">
              <a:lnSpc>
                <a:spcPct val="162000"/>
              </a:lnSpc>
              <a:spcBef>
                <a:spcPts val="0"/>
              </a:spcBef>
              <a:spcAft>
                <a:spcPts val="0"/>
              </a:spcAft>
            </a:pPr>
            <a:r>
              <a:rPr lang="en-US"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rPr>
              <a:t>S</a:t>
            </a:r>
            <a:r>
              <a:rPr lang="en-US" sz="2400" dirty="0">
                <a:solidFill>
                  <a:schemeClr val="bg2"/>
                </a:solidFill>
                <a:effectLst/>
                <a:latin typeface="Times New Roman" panose="02020603050405020304" pitchFamily="18" charset="0"/>
                <a:ea typeface="Times New Roman" panose="02020603050405020304" pitchFamily="18" charset="0"/>
              </a:rPr>
              <a:t>ố</a:t>
            </a:r>
            <a:r>
              <a:rPr lang="vi-VN" sz="2400" dirty="0">
                <a:solidFill>
                  <a:schemeClr val="bg2"/>
                </a:solidFill>
                <a:effectLst/>
                <a:latin typeface="Times New Roman" panose="02020603050405020304" pitchFamily="18" charset="0"/>
                <a:ea typeface="Times New Roman" panose="02020603050405020304" pitchFamily="18" charset="0"/>
              </a:rPr>
              <a:t> nguyên tử A</a:t>
            </a:r>
            <a:r>
              <a:rPr lang="en-US" sz="2400" dirty="0">
                <a:solidFill>
                  <a:schemeClr val="bg2"/>
                </a:solidFill>
                <a:effectLst/>
                <a:latin typeface="Times New Roman" panose="02020603050405020304" pitchFamily="18" charset="0"/>
                <a:ea typeface="Times New Roman" panose="02020603050405020304" pitchFamily="18" charset="0"/>
              </a:rPr>
              <a:t>l</a:t>
            </a:r>
            <a:r>
              <a:rPr lang="vi-VN" sz="2400" dirty="0">
                <a:solidFill>
                  <a:schemeClr val="bg2"/>
                </a:solidFill>
                <a:effectLst/>
                <a:latin typeface="Times New Roman" panose="02020603050405020304" pitchFamily="18" charset="0"/>
                <a:ea typeface="Times New Roman" panose="02020603050405020304" pitchFamily="18" charset="0"/>
              </a:rPr>
              <a:t>: Số phân tử </a:t>
            </a:r>
            <a:r>
              <a:rPr lang="en-US" sz="2400" dirty="0">
                <a:solidFill>
                  <a:schemeClr val="bg2"/>
                </a:solidFill>
                <a:effectLst/>
                <a:latin typeface="Times New Roman" panose="02020603050405020304" pitchFamily="18" charset="0"/>
                <a:ea typeface="Times New Roman" panose="02020603050405020304" pitchFamily="18" charset="0"/>
              </a:rPr>
              <a:t>O</a:t>
            </a:r>
            <a:r>
              <a:rPr lang="en-US" sz="2400" baseline="-25000" dirty="0">
                <a:solidFill>
                  <a:schemeClr val="bg2"/>
                </a:solidFill>
                <a:effectLst/>
                <a:latin typeface="Times New Roman" panose="02020603050405020304" pitchFamily="18" charset="0"/>
                <a:ea typeface="Times New Roman" panose="02020603050405020304" pitchFamily="18" charset="0"/>
              </a:rPr>
              <a:t>2 </a:t>
            </a:r>
            <a:r>
              <a:rPr lang="vi-VN" sz="2400" dirty="0">
                <a:solidFill>
                  <a:schemeClr val="bg2"/>
                </a:solidFill>
                <a:effectLst/>
                <a:latin typeface="Times New Roman" panose="02020603050405020304" pitchFamily="18" charset="0"/>
                <a:ea typeface="Times New Roman" panose="02020603050405020304" pitchFamily="18" charset="0"/>
              </a:rPr>
              <a:t>: Số phân tử A1</a:t>
            </a:r>
            <a:r>
              <a:rPr lang="vi-VN"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O</a:t>
            </a:r>
            <a:r>
              <a:rPr lang="vi-VN" sz="2400" baseline="-25000" dirty="0">
                <a:solidFill>
                  <a:schemeClr val="bg2"/>
                </a:solidFill>
                <a:effectLst/>
                <a:latin typeface="Times New Roman" panose="02020603050405020304" pitchFamily="18" charset="0"/>
                <a:ea typeface="Times New Roman" panose="02020603050405020304" pitchFamily="18" charset="0"/>
              </a:rPr>
              <a:t>3</a:t>
            </a:r>
            <a:r>
              <a:rPr lang="vi-VN" sz="2400" dirty="0">
                <a:solidFill>
                  <a:schemeClr val="bg2"/>
                </a:solidFill>
                <a:effectLst/>
                <a:latin typeface="Times New Roman" panose="02020603050405020304" pitchFamily="18" charset="0"/>
                <a:ea typeface="Times New Roman" panose="02020603050405020304" pitchFamily="18" charset="0"/>
              </a:rPr>
              <a:t> = 4:3:2.</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E95C7F8-B1FD-61D7-1CEC-0B7DB40B1846}"/>
              </a:ext>
            </a:extLst>
          </p:cNvPr>
          <p:cNvSpPr txBox="1"/>
          <p:nvPr/>
        </p:nvSpPr>
        <p:spPr>
          <a:xfrm>
            <a:off x="677334" y="2685597"/>
            <a:ext cx="7501466" cy="613245"/>
          </a:xfrm>
          <a:prstGeom prst="rect">
            <a:avLst/>
          </a:prstGeom>
          <a:noFill/>
        </p:spPr>
        <p:txBody>
          <a:bodyPr wrap="square">
            <a:spAutoFit/>
          </a:bodyPr>
          <a:lstStyle/>
          <a:p>
            <a:pPr marL="0" marR="0" indent="266700">
              <a:lnSpc>
                <a:spcPct val="162000"/>
              </a:lnSpc>
              <a:spcBef>
                <a:spcPts val="0"/>
              </a:spcBef>
              <a:spcAft>
                <a:spcPts val="0"/>
              </a:spcAft>
            </a:pPr>
            <a:r>
              <a:rPr lang="en-US" sz="2400" dirty="0">
                <a:solidFill>
                  <a:schemeClr val="bg2"/>
                </a:solidFill>
                <a:effectLst/>
                <a:latin typeface="Times New Roman" panose="02020603050405020304" pitchFamily="18" charset="0"/>
                <a:ea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rPr>
              <a:t>Sau khi học về mol, ta biết thêm đó cũng là tỉ lệ số mol:</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AEB68212-9EF0-0FCE-A31D-F92A6F76AB55}"/>
              </a:ext>
            </a:extLst>
          </p:cNvPr>
          <p:cNvSpPr txBox="1"/>
          <p:nvPr/>
        </p:nvSpPr>
        <p:spPr>
          <a:xfrm>
            <a:off x="-220131" y="3483338"/>
            <a:ext cx="7377288" cy="612091"/>
          </a:xfrm>
          <a:prstGeom prst="rect">
            <a:avLst/>
          </a:prstGeom>
          <a:noFill/>
        </p:spPr>
        <p:txBody>
          <a:bodyPr wrap="square">
            <a:spAutoFit/>
          </a:bodyPr>
          <a:lstStyle/>
          <a:p>
            <a:pPr marL="1079500" marR="0">
              <a:lnSpc>
                <a:spcPct val="162000"/>
              </a:lnSpc>
              <a:spcBef>
                <a:spcPts val="0"/>
              </a:spcBef>
              <a:spcAft>
                <a:spcPts val="0"/>
              </a:spcAft>
            </a:pPr>
            <a:r>
              <a:rPr lang="en-US" sz="2400" dirty="0">
                <a:solidFill>
                  <a:schemeClr val="bg2"/>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2400" dirty="0">
                <a:solidFill>
                  <a:schemeClr val="bg2"/>
                </a:solidFill>
                <a:effectLst/>
                <a:latin typeface="Times New Roman" panose="02020603050405020304" pitchFamily="18" charset="0"/>
                <a:ea typeface="Times New Roman" panose="02020603050405020304" pitchFamily="18" charset="0"/>
              </a:rPr>
              <a:t>Số mol Al: Số mol O</a:t>
            </a:r>
            <a:r>
              <a:rPr lang="en-US"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 Số mol A1</a:t>
            </a:r>
            <a:r>
              <a:rPr lang="en-US" sz="2400" baseline="-25000" dirty="0">
                <a:solidFill>
                  <a:schemeClr val="bg2"/>
                </a:solidFill>
                <a:effectLst/>
                <a:latin typeface="Times New Roman" panose="02020603050405020304" pitchFamily="18" charset="0"/>
                <a:ea typeface="Times New Roman" panose="02020603050405020304" pitchFamily="18" charset="0"/>
              </a:rPr>
              <a:t>2</a:t>
            </a:r>
            <a:r>
              <a:rPr lang="vi-VN" sz="2400" dirty="0">
                <a:solidFill>
                  <a:schemeClr val="bg2"/>
                </a:solidFill>
                <a:effectLst/>
                <a:latin typeface="Times New Roman" panose="02020603050405020304" pitchFamily="18" charset="0"/>
                <a:ea typeface="Times New Roman" panose="02020603050405020304" pitchFamily="18" charset="0"/>
              </a:rPr>
              <a:t>O</a:t>
            </a:r>
            <a:r>
              <a:rPr lang="vi-VN" sz="2400" baseline="-25000" dirty="0">
                <a:solidFill>
                  <a:schemeClr val="bg2"/>
                </a:solidFill>
                <a:effectLst/>
                <a:latin typeface="Times New Roman" panose="02020603050405020304" pitchFamily="18" charset="0"/>
                <a:ea typeface="Times New Roman" panose="02020603050405020304" pitchFamily="18" charset="0"/>
              </a:rPr>
              <a:t>3</a:t>
            </a:r>
            <a:r>
              <a:rPr lang="vi-VN" sz="2400" dirty="0">
                <a:solidFill>
                  <a:schemeClr val="bg2"/>
                </a:solidFill>
                <a:effectLst/>
                <a:latin typeface="Times New Roman" panose="02020603050405020304" pitchFamily="18" charset="0"/>
                <a:ea typeface="Times New Roman" panose="02020603050405020304" pitchFamily="18" charset="0"/>
              </a:rPr>
              <a:t> = 4:3:2.</a:t>
            </a:r>
            <a:endParaRPr lang="en-US" sz="2400" dirty="0">
              <a:solidFill>
                <a:schemeClr val="bg2"/>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pic>
        <p:nvPicPr>
          <p:cNvPr id="2681" name="Google Shape;2681;p85"/>
          <p:cNvPicPr preferRelativeResize="0"/>
          <p:nvPr/>
        </p:nvPicPr>
        <p:blipFill>
          <a:blip r:embed="rId3"/>
          <a:srcRect t="7653" b="7653"/>
          <a:stretch/>
        </p:blipFill>
        <p:spPr>
          <a:xfrm>
            <a:off x="4910333" y="1238800"/>
            <a:ext cx="3365400" cy="2850300"/>
          </a:xfrm>
          <a:prstGeom prst="rect">
            <a:avLst/>
          </a:prstGeom>
          <a:noFill/>
          <a:ln>
            <a:noFill/>
          </a:ln>
        </p:spPr>
      </p:pic>
      <p:grpSp>
        <p:nvGrpSpPr>
          <p:cNvPr id="2682" name="Google Shape;2682;p85"/>
          <p:cNvGrpSpPr/>
          <p:nvPr/>
        </p:nvGrpSpPr>
        <p:grpSpPr>
          <a:xfrm>
            <a:off x="4778150" y="1104325"/>
            <a:ext cx="3645850" cy="3148550"/>
            <a:chOff x="585475" y="999175"/>
            <a:chExt cx="3645850" cy="3148550"/>
          </a:xfrm>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 name="Google Shape;2687;p85"/>
          <p:cNvGrpSpPr/>
          <p:nvPr/>
        </p:nvGrpSpPr>
        <p:grpSpPr>
          <a:xfrm>
            <a:off x="4085400" y="449100"/>
            <a:ext cx="497775" cy="1376600"/>
            <a:chOff x="5198250" y="2005175"/>
            <a:chExt cx="497775" cy="1376600"/>
          </a:xfrm>
        </p:grpSpPr>
        <p:sp>
          <p:nvSpPr>
            <p:cNvPr id="2688" name="Google Shape;2688;p85"/>
            <p:cNvSpPr/>
            <p:nvPr/>
          </p:nvSpPr>
          <p:spPr>
            <a:xfrm>
              <a:off x="5374250" y="2005850"/>
              <a:ext cx="314075" cy="246375"/>
            </a:xfrm>
            <a:custGeom>
              <a:avLst/>
              <a:gdLst/>
              <a:ahLst/>
              <a:cxnLst/>
              <a:rect l="l" t="t" r="r" b="b"/>
              <a:pathLst>
                <a:path w="12563" h="9855" extrusionOk="0">
                  <a:moveTo>
                    <a:pt x="158" y="0"/>
                  </a:moveTo>
                  <a:cubicBezTo>
                    <a:pt x="73" y="0"/>
                    <a:pt x="0" y="115"/>
                    <a:pt x="65" y="180"/>
                  </a:cubicBezTo>
                  <a:cubicBezTo>
                    <a:pt x="1781" y="2314"/>
                    <a:pt x="4019" y="3758"/>
                    <a:pt x="6300" y="5223"/>
                  </a:cubicBezTo>
                  <a:cubicBezTo>
                    <a:pt x="7346" y="5892"/>
                    <a:pt x="8225" y="6792"/>
                    <a:pt x="9167" y="7608"/>
                  </a:cubicBezTo>
                  <a:cubicBezTo>
                    <a:pt x="10108" y="8403"/>
                    <a:pt x="11217" y="9010"/>
                    <a:pt x="12159" y="9805"/>
                  </a:cubicBezTo>
                  <a:cubicBezTo>
                    <a:pt x="12203" y="9839"/>
                    <a:pt x="12249" y="9854"/>
                    <a:pt x="12293" y="9854"/>
                  </a:cubicBezTo>
                  <a:cubicBezTo>
                    <a:pt x="12438" y="9854"/>
                    <a:pt x="12563" y="9694"/>
                    <a:pt x="12514" y="9533"/>
                  </a:cubicBezTo>
                  <a:cubicBezTo>
                    <a:pt x="12305" y="8717"/>
                    <a:pt x="11405" y="8278"/>
                    <a:pt x="10715" y="7880"/>
                  </a:cubicBezTo>
                  <a:cubicBezTo>
                    <a:pt x="9606" y="7211"/>
                    <a:pt x="8685" y="6311"/>
                    <a:pt x="7681" y="5495"/>
                  </a:cubicBezTo>
                  <a:cubicBezTo>
                    <a:pt x="5275" y="3549"/>
                    <a:pt x="2346" y="2419"/>
                    <a:pt x="232" y="34"/>
                  </a:cubicBezTo>
                  <a:cubicBezTo>
                    <a:pt x="209" y="10"/>
                    <a:pt x="183"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5"/>
            <p:cNvSpPr/>
            <p:nvPr/>
          </p:nvSpPr>
          <p:spPr>
            <a:xfrm>
              <a:off x="5198250" y="2005175"/>
              <a:ext cx="178175" cy="349750"/>
            </a:xfrm>
            <a:custGeom>
              <a:avLst/>
              <a:gdLst/>
              <a:ahLst/>
              <a:cxnLst/>
              <a:rect l="l" t="t" r="r" b="b"/>
              <a:pathLst>
                <a:path w="7127" h="13990" extrusionOk="0">
                  <a:moveTo>
                    <a:pt x="6986" y="0"/>
                  </a:moveTo>
                  <a:cubicBezTo>
                    <a:pt x="6917" y="0"/>
                    <a:pt x="6843" y="42"/>
                    <a:pt x="6833" y="124"/>
                  </a:cubicBezTo>
                  <a:cubicBezTo>
                    <a:pt x="6665" y="1212"/>
                    <a:pt x="6121" y="2258"/>
                    <a:pt x="5598" y="3199"/>
                  </a:cubicBezTo>
                  <a:cubicBezTo>
                    <a:pt x="5012" y="4245"/>
                    <a:pt x="4489" y="5354"/>
                    <a:pt x="3862" y="6380"/>
                  </a:cubicBezTo>
                  <a:cubicBezTo>
                    <a:pt x="3192" y="7489"/>
                    <a:pt x="2564" y="8639"/>
                    <a:pt x="1937" y="9790"/>
                  </a:cubicBezTo>
                  <a:cubicBezTo>
                    <a:pt x="1246" y="11046"/>
                    <a:pt x="367" y="12238"/>
                    <a:pt x="54" y="13640"/>
                  </a:cubicBezTo>
                  <a:cubicBezTo>
                    <a:pt x="0" y="13841"/>
                    <a:pt x="168" y="13990"/>
                    <a:pt x="319" y="13990"/>
                  </a:cubicBezTo>
                  <a:cubicBezTo>
                    <a:pt x="404" y="13990"/>
                    <a:pt x="484" y="13942"/>
                    <a:pt x="514" y="13828"/>
                  </a:cubicBezTo>
                  <a:cubicBezTo>
                    <a:pt x="911" y="12448"/>
                    <a:pt x="1644" y="11255"/>
                    <a:pt x="2355" y="9999"/>
                  </a:cubicBezTo>
                  <a:cubicBezTo>
                    <a:pt x="3046" y="8702"/>
                    <a:pt x="3757" y="7426"/>
                    <a:pt x="4510" y="6129"/>
                  </a:cubicBezTo>
                  <a:cubicBezTo>
                    <a:pt x="5201" y="5041"/>
                    <a:pt x="5745" y="3806"/>
                    <a:pt x="6331" y="2655"/>
                  </a:cubicBezTo>
                  <a:cubicBezTo>
                    <a:pt x="6707" y="1860"/>
                    <a:pt x="7063" y="1044"/>
                    <a:pt x="7105" y="144"/>
                  </a:cubicBezTo>
                  <a:cubicBezTo>
                    <a:pt x="7126" y="48"/>
                    <a:pt x="7059"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5"/>
            <p:cNvSpPr/>
            <p:nvPr/>
          </p:nvSpPr>
          <p:spPr>
            <a:xfrm>
              <a:off x="5200625" y="2338175"/>
              <a:ext cx="375075" cy="400250"/>
            </a:xfrm>
            <a:custGeom>
              <a:avLst/>
              <a:gdLst/>
              <a:ahLst/>
              <a:cxnLst/>
              <a:rect l="l" t="t" r="r" b="b"/>
              <a:pathLst>
                <a:path w="15003" h="16010" extrusionOk="0">
                  <a:moveTo>
                    <a:pt x="199" y="1"/>
                  </a:moveTo>
                  <a:cubicBezTo>
                    <a:pt x="98" y="1"/>
                    <a:pt x="0" y="64"/>
                    <a:pt x="0" y="174"/>
                  </a:cubicBezTo>
                  <a:cubicBezTo>
                    <a:pt x="42" y="822"/>
                    <a:pt x="231" y="1283"/>
                    <a:pt x="691" y="1764"/>
                  </a:cubicBezTo>
                  <a:cubicBezTo>
                    <a:pt x="1632" y="2747"/>
                    <a:pt x="2574" y="3731"/>
                    <a:pt x="3516" y="4714"/>
                  </a:cubicBezTo>
                  <a:cubicBezTo>
                    <a:pt x="5273" y="6555"/>
                    <a:pt x="6780" y="8564"/>
                    <a:pt x="8558" y="10343"/>
                  </a:cubicBezTo>
                  <a:cubicBezTo>
                    <a:pt x="9835" y="11640"/>
                    <a:pt x="11111" y="12937"/>
                    <a:pt x="12345" y="14297"/>
                  </a:cubicBezTo>
                  <a:cubicBezTo>
                    <a:pt x="12738" y="14729"/>
                    <a:pt x="13592" y="16009"/>
                    <a:pt x="14352" y="16009"/>
                  </a:cubicBezTo>
                  <a:cubicBezTo>
                    <a:pt x="14402" y="16009"/>
                    <a:pt x="14452" y="16004"/>
                    <a:pt x="14501" y="15992"/>
                  </a:cubicBezTo>
                  <a:cubicBezTo>
                    <a:pt x="15003" y="15876"/>
                    <a:pt x="14845" y="15118"/>
                    <a:pt x="14389" y="15118"/>
                  </a:cubicBezTo>
                  <a:cubicBezTo>
                    <a:pt x="14352" y="15118"/>
                    <a:pt x="14312" y="15123"/>
                    <a:pt x="14270" y="15134"/>
                  </a:cubicBezTo>
                  <a:cubicBezTo>
                    <a:pt x="14501" y="15071"/>
                    <a:pt x="13705" y="14444"/>
                    <a:pt x="13538" y="14255"/>
                  </a:cubicBezTo>
                  <a:cubicBezTo>
                    <a:pt x="13120" y="13837"/>
                    <a:pt x="12722" y="13418"/>
                    <a:pt x="12345" y="13000"/>
                  </a:cubicBezTo>
                  <a:cubicBezTo>
                    <a:pt x="11195" y="11786"/>
                    <a:pt x="9939" y="10636"/>
                    <a:pt x="8767" y="9443"/>
                  </a:cubicBezTo>
                  <a:cubicBezTo>
                    <a:pt x="7219" y="7915"/>
                    <a:pt x="5922" y="6158"/>
                    <a:pt x="4394" y="4610"/>
                  </a:cubicBezTo>
                  <a:cubicBezTo>
                    <a:pt x="3662" y="3856"/>
                    <a:pt x="2930" y="3124"/>
                    <a:pt x="2197" y="2371"/>
                  </a:cubicBezTo>
                  <a:cubicBezTo>
                    <a:pt x="1549" y="1680"/>
                    <a:pt x="586" y="1178"/>
                    <a:pt x="419" y="174"/>
                  </a:cubicBezTo>
                  <a:cubicBezTo>
                    <a:pt x="389" y="54"/>
                    <a:pt x="292"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5"/>
            <p:cNvSpPr/>
            <p:nvPr/>
          </p:nvSpPr>
          <p:spPr>
            <a:xfrm>
              <a:off x="5557925" y="2236525"/>
              <a:ext cx="138100" cy="476875"/>
            </a:xfrm>
            <a:custGeom>
              <a:avLst/>
              <a:gdLst/>
              <a:ahLst/>
              <a:cxnLst/>
              <a:rect l="l" t="t" r="r" b="b"/>
              <a:pathLst>
                <a:path w="5524" h="19075" extrusionOk="0">
                  <a:moveTo>
                    <a:pt x="4933" y="1"/>
                  </a:moveTo>
                  <a:cubicBezTo>
                    <a:pt x="4818" y="1"/>
                    <a:pt x="4703" y="103"/>
                    <a:pt x="4728" y="264"/>
                  </a:cubicBezTo>
                  <a:cubicBezTo>
                    <a:pt x="5021" y="1729"/>
                    <a:pt x="4268" y="3633"/>
                    <a:pt x="3954" y="5035"/>
                  </a:cubicBezTo>
                  <a:cubicBezTo>
                    <a:pt x="3598" y="6562"/>
                    <a:pt x="3263" y="8069"/>
                    <a:pt x="2803" y="9596"/>
                  </a:cubicBezTo>
                  <a:cubicBezTo>
                    <a:pt x="1882" y="12651"/>
                    <a:pt x="983" y="15685"/>
                    <a:pt x="41" y="18740"/>
                  </a:cubicBezTo>
                  <a:cubicBezTo>
                    <a:pt x="1" y="18929"/>
                    <a:pt x="144" y="19075"/>
                    <a:pt x="290" y="19075"/>
                  </a:cubicBezTo>
                  <a:cubicBezTo>
                    <a:pt x="369" y="19075"/>
                    <a:pt x="450" y="19032"/>
                    <a:pt x="501" y="18928"/>
                  </a:cubicBezTo>
                  <a:cubicBezTo>
                    <a:pt x="1171" y="17526"/>
                    <a:pt x="1380" y="15915"/>
                    <a:pt x="1966" y="14450"/>
                  </a:cubicBezTo>
                  <a:cubicBezTo>
                    <a:pt x="2615" y="12818"/>
                    <a:pt x="2929" y="10977"/>
                    <a:pt x="3452" y="9303"/>
                  </a:cubicBezTo>
                  <a:cubicBezTo>
                    <a:pt x="3975" y="7650"/>
                    <a:pt x="4372" y="5935"/>
                    <a:pt x="4707" y="4240"/>
                  </a:cubicBezTo>
                  <a:cubicBezTo>
                    <a:pt x="4958" y="2984"/>
                    <a:pt x="5523" y="1457"/>
                    <a:pt x="5126" y="160"/>
                  </a:cubicBezTo>
                  <a:cubicBezTo>
                    <a:pt x="5091" y="49"/>
                    <a:pt x="5012" y="1"/>
                    <a:pt x="4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5"/>
            <p:cNvSpPr/>
            <p:nvPr/>
          </p:nvSpPr>
          <p:spPr>
            <a:xfrm>
              <a:off x="5370100" y="2016600"/>
              <a:ext cx="187300" cy="687125"/>
            </a:xfrm>
            <a:custGeom>
              <a:avLst/>
              <a:gdLst/>
              <a:ahLst/>
              <a:cxnLst/>
              <a:rect l="l" t="t" r="r" b="b"/>
              <a:pathLst>
                <a:path w="7492" h="27485" extrusionOk="0">
                  <a:moveTo>
                    <a:pt x="110" y="1"/>
                  </a:moveTo>
                  <a:cubicBezTo>
                    <a:pt x="56" y="1"/>
                    <a:pt x="1" y="38"/>
                    <a:pt x="1" y="106"/>
                  </a:cubicBezTo>
                  <a:cubicBezTo>
                    <a:pt x="63" y="922"/>
                    <a:pt x="440" y="1633"/>
                    <a:pt x="712" y="2387"/>
                  </a:cubicBezTo>
                  <a:cubicBezTo>
                    <a:pt x="1068" y="3433"/>
                    <a:pt x="1486" y="4416"/>
                    <a:pt x="1988" y="5379"/>
                  </a:cubicBezTo>
                  <a:cubicBezTo>
                    <a:pt x="3118" y="7576"/>
                    <a:pt x="3892" y="9731"/>
                    <a:pt x="4583" y="12116"/>
                  </a:cubicBezTo>
                  <a:cubicBezTo>
                    <a:pt x="5294" y="14564"/>
                    <a:pt x="5420" y="17180"/>
                    <a:pt x="5755" y="19732"/>
                  </a:cubicBezTo>
                  <a:cubicBezTo>
                    <a:pt x="6089" y="22201"/>
                    <a:pt x="6864" y="24670"/>
                    <a:pt x="6905" y="27202"/>
                  </a:cubicBezTo>
                  <a:cubicBezTo>
                    <a:pt x="6905" y="27390"/>
                    <a:pt x="7052" y="27484"/>
                    <a:pt x="7198" y="27484"/>
                  </a:cubicBezTo>
                  <a:cubicBezTo>
                    <a:pt x="7345" y="27484"/>
                    <a:pt x="7491" y="27390"/>
                    <a:pt x="7491" y="27202"/>
                  </a:cubicBezTo>
                  <a:cubicBezTo>
                    <a:pt x="7408" y="25131"/>
                    <a:pt x="6926" y="23017"/>
                    <a:pt x="6550" y="21009"/>
                  </a:cubicBezTo>
                  <a:cubicBezTo>
                    <a:pt x="6048" y="18498"/>
                    <a:pt x="5713" y="15966"/>
                    <a:pt x="5190" y="13476"/>
                  </a:cubicBezTo>
                  <a:cubicBezTo>
                    <a:pt x="4688" y="11091"/>
                    <a:pt x="3809" y="8789"/>
                    <a:pt x="2888" y="6571"/>
                  </a:cubicBezTo>
                  <a:cubicBezTo>
                    <a:pt x="2407" y="5421"/>
                    <a:pt x="1884" y="4312"/>
                    <a:pt x="1444" y="3140"/>
                  </a:cubicBezTo>
                  <a:cubicBezTo>
                    <a:pt x="1068" y="2156"/>
                    <a:pt x="398" y="1110"/>
                    <a:pt x="210" y="85"/>
                  </a:cubicBezTo>
                  <a:cubicBezTo>
                    <a:pt x="200" y="27"/>
                    <a:pt x="156" y="1"/>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5"/>
            <p:cNvSpPr/>
            <p:nvPr/>
          </p:nvSpPr>
          <p:spPr>
            <a:xfrm>
              <a:off x="5199100" y="2245600"/>
              <a:ext cx="495350" cy="108525"/>
            </a:xfrm>
            <a:custGeom>
              <a:avLst/>
              <a:gdLst/>
              <a:ahLst/>
              <a:cxnLst/>
              <a:rect l="l" t="t" r="r" b="b"/>
              <a:pathLst>
                <a:path w="19814" h="4341" extrusionOk="0">
                  <a:moveTo>
                    <a:pt x="19049" y="1"/>
                  </a:moveTo>
                  <a:cubicBezTo>
                    <a:pt x="15617" y="1"/>
                    <a:pt x="12365" y="895"/>
                    <a:pt x="9017" y="1617"/>
                  </a:cubicBezTo>
                  <a:cubicBezTo>
                    <a:pt x="7657" y="1910"/>
                    <a:pt x="6276" y="2307"/>
                    <a:pt x="4937" y="2663"/>
                  </a:cubicBezTo>
                  <a:cubicBezTo>
                    <a:pt x="3326" y="3103"/>
                    <a:pt x="1484" y="3458"/>
                    <a:pt x="20" y="4232"/>
                  </a:cubicBezTo>
                  <a:cubicBezTo>
                    <a:pt x="1" y="4270"/>
                    <a:pt x="32" y="4340"/>
                    <a:pt x="84" y="4340"/>
                  </a:cubicBezTo>
                  <a:cubicBezTo>
                    <a:pt x="90" y="4340"/>
                    <a:pt x="96" y="4339"/>
                    <a:pt x="103" y="4337"/>
                  </a:cubicBezTo>
                  <a:cubicBezTo>
                    <a:pt x="1421" y="3626"/>
                    <a:pt x="3095" y="3354"/>
                    <a:pt x="4539" y="2956"/>
                  </a:cubicBezTo>
                  <a:cubicBezTo>
                    <a:pt x="6339" y="2454"/>
                    <a:pt x="8180" y="2119"/>
                    <a:pt x="10042" y="1742"/>
                  </a:cubicBezTo>
                  <a:cubicBezTo>
                    <a:pt x="11758" y="1408"/>
                    <a:pt x="13432" y="926"/>
                    <a:pt x="15189" y="738"/>
                  </a:cubicBezTo>
                  <a:cubicBezTo>
                    <a:pt x="16633" y="571"/>
                    <a:pt x="18098" y="571"/>
                    <a:pt x="19520" y="487"/>
                  </a:cubicBezTo>
                  <a:cubicBezTo>
                    <a:pt x="19813" y="466"/>
                    <a:pt x="19792" y="6"/>
                    <a:pt x="19499" y="6"/>
                  </a:cubicBezTo>
                  <a:cubicBezTo>
                    <a:pt x="19349" y="2"/>
                    <a:pt x="19199" y="1"/>
                    <a:pt x="19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5"/>
            <p:cNvSpPr/>
            <p:nvPr/>
          </p:nvSpPr>
          <p:spPr>
            <a:xfrm>
              <a:off x="5321025" y="2211900"/>
              <a:ext cx="40650" cy="22725"/>
            </a:xfrm>
            <a:custGeom>
              <a:avLst/>
              <a:gdLst/>
              <a:ahLst/>
              <a:cxnLst/>
              <a:rect l="l" t="t" r="r" b="b"/>
              <a:pathLst>
                <a:path w="1626" h="909" extrusionOk="0">
                  <a:moveTo>
                    <a:pt x="227" y="1"/>
                  </a:moveTo>
                  <a:cubicBezTo>
                    <a:pt x="77" y="1"/>
                    <a:pt x="0" y="255"/>
                    <a:pt x="185" y="329"/>
                  </a:cubicBezTo>
                  <a:cubicBezTo>
                    <a:pt x="604" y="517"/>
                    <a:pt x="1022" y="580"/>
                    <a:pt x="1357" y="873"/>
                  </a:cubicBezTo>
                  <a:cubicBezTo>
                    <a:pt x="1392" y="897"/>
                    <a:pt x="1426" y="908"/>
                    <a:pt x="1457" y="908"/>
                  </a:cubicBezTo>
                  <a:cubicBezTo>
                    <a:pt x="1559" y="908"/>
                    <a:pt x="1625" y="796"/>
                    <a:pt x="1545" y="684"/>
                  </a:cubicBezTo>
                  <a:cubicBezTo>
                    <a:pt x="1210" y="308"/>
                    <a:pt x="771" y="245"/>
                    <a:pt x="290" y="15"/>
                  </a:cubicBezTo>
                  <a:cubicBezTo>
                    <a:pt x="268" y="5"/>
                    <a:pt x="247" y="1"/>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5"/>
            <p:cNvSpPr/>
            <p:nvPr/>
          </p:nvSpPr>
          <p:spPr>
            <a:xfrm>
              <a:off x="5357225" y="2181850"/>
              <a:ext cx="34800" cy="47650"/>
            </a:xfrm>
            <a:custGeom>
              <a:avLst/>
              <a:gdLst/>
              <a:ahLst/>
              <a:cxnLst/>
              <a:rect l="l" t="t" r="r" b="b"/>
              <a:pathLst>
                <a:path w="1392" h="1906" extrusionOk="0">
                  <a:moveTo>
                    <a:pt x="218" y="1"/>
                  </a:moveTo>
                  <a:cubicBezTo>
                    <a:pt x="111" y="1"/>
                    <a:pt x="0" y="133"/>
                    <a:pt x="76" y="254"/>
                  </a:cubicBezTo>
                  <a:cubicBezTo>
                    <a:pt x="411" y="777"/>
                    <a:pt x="809" y="1238"/>
                    <a:pt x="1102" y="1824"/>
                  </a:cubicBezTo>
                  <a:cubicBezTo>
                    <a:pt x="1126" y="1880"/>
                    <a:pt x="1178" y="1906"/>
                    <a:pt x="1230" y="1906"/>
                  </a:cubicBezTo>
                  <a:cubicBezTo>
                    <a:pt x="1312" y="1906"/>
                    <a:pt x="1391" y="1842"/>
                    <a:pt x="1353" y="1740"/>
                  </a:cubicBezTo>
                  <a:cubicBezTo>
                    <a:pt x="1185" y="1070"/>
                    <a:pt x="725" y="610"/>
                    <a:pt x="327" y="66"/>
                  </a:cubicBezTo>
                  <a:cubicBezTo>
                    <a:pt x="299" y="20"/>
                    <a:pt x="259"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5"/>
            <p:cNvSpPr/>
            <p:nvPr/>
          </p:nvSpPr>
          <p:spPr>
            <a:xfrm>
              <a:off x="5373375" y="2343375"/>
              <a:ext cx="56475" cy="124225"/>
            </a:xfrm>
            <a:custGeom>
              <a:avLst/>
              <a:gdLst/>
              <a:ahLst/>
              <a:cxnLst/>
              <a:rect l="l" t="t" r="r" b="b"/>
              <a:pathLst>
                <a:path w="2259" h="4969" extrusionOk="0">
                  <a:moveTo>
                    <a:pt x="1991" y="1"/>
                  </a:moveTo>
                  <a:cubicBezTo>
                    <a:pt x="1932" y="1"/>
                    <a:pt x="1875" y="27"/>
                    <a:pt x="1837" y="91"/>
                  </a:cubicBezTo>
                  <a:cubicBezTo>
                    <a:pt x="1418" y="761"/>
                    <a:pt x="1125" y="1451"/>
                    <a:pt x="895" y="2205"/>
                  </a:cubicBezTo>
                  <a:cubicBezTo>
                    <a:pt x="623" y="3021"/>
                    <a:pt x="602" y="4046"/>
                    <a:pt x="79" y="4736"/>
                  </a:cubicBezTo>
                  <a:cubicBezTo>
                    <a:pt x="0" y="4847"/>
                    <a:pt x="87" y="4969"/>
                    <a:pt x="180" y="4969"/>
                  </a:cubicBezTo>
                  <a:cubicBezTo>
                    <a:pt x="210" y="4969"/>
                    <a:pt x="241" y="4956"/>
                    <a:pt x="267" y="4925"/>
                  </a:cubicBezTo>
                  <a:cubicBezTo>
                    <a:pt x="728" y="4381"/>
                    <a:pt x="916" y="3585"/>
                    <a:pt x="1104" y="2916"/>
                  </a:cubicBezTo>
                  <a:cubicBezTo>
                    <a:pt x="1334" y="1995"/>
                    <a:pt x="1732" y="1137"/>
                    <a:pt x="2171" y="300"/>
                  </a:cubicBezTo>
                  <a:cubicBezTo>
                    <a:pt x="2259" y="140"/>
                    <a:pt x="2123" y="1"/>
                    <a:pt x="1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5"/>
            <p:cNvSpPr/>
            <p:nvPr/>
          </p:nvSpPr>
          <p:spPr>
            <a:xfrm>
              <a:off x="5416450" y="2405050"/>
              <a:ext cx="32225" cy="53925"/>
            </a:xfrm>
            <a:custGeom>
              <a:avLst/>
              <a:gdLst/>
              <a:ahLst/>
              <a:cxnLst/>
              <a:rect l="l" t="t" r="r" b="b"/>
              <a:pathLst>
                <a:path w="1289" h="2157" extrusionOk="0">
                  <a:moveTo>
                    <a:pt x="1081" y="0"/>
                  </a:moveTo>
                  <a:cubicBezTo>
                    <a:pt x="1041" y="0"/>
                    <a:pt x="1001" y="16"/>
                    <a:pt x="971" y="51"/>
                  </a:cubicBezTo>
                  <a:cubicBezTo>
                    <a:pt x="532" y="595"/>
                    <a:pt x="469" y="1286"/>
                    <a:pt x="114" y="1893"/>
                  </a:cubicBezTo>
                  <a:cubicBezTo>
                    <a:pt x="0" y="2034"/>
                    <a:pt x="136" y="2156"/>
                    <a:pt x="274" y="2156"/>
                  </a:cubicBezTo>
                  <a:cubicBezTo>
                    <a:pt x="340" y="2156"/>
                    <a:pt x="408" y="2128"/>
                    <a:pt x="448" y="2060"/>
                  </a:cubicBezTo>
                  <a:cubicBezTo>
                    <a:pt x="825" y="1495"/>
                    <a:pt x="950" y="805"/>
                    <a:pt x="1243" y="219"/>
                  </a:cubicBezTo>
                  <a:cubicBezTo>
                    <a:pt x="1288" y="99"/>
                    <a:pt x="1183" y="0"/>
                    <a:pt x="1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5"/>
            <p:cNvSpPr/>
            <p:nvPr/>
          </p:nvSpPr>
          <p:spPr>
            <a:xfrm>
              <a:off x="5558425" y="2301150"/>
              <a:ext cx="13100" cy="32550"/>
            </a:xfrm>
            <a:custGeom>
              <a:avLst/>
              <a:gdLst/>
              <a:ahLst/>
              <a:cxnLst/>
              <a:rect l="l" t="t" r="r" b="b"/>
              <a:pathLst>
                <a:path w="524" h="1302" extrusionOk="0">
                  <a:moveTo>
                    <a:pt x="237" y="1"/>
                  </a:moveTo>
                  <a:cubicBezTo>
                    <a:pt x="115" y="1"/>
                    <a:pt x="0" y="75"/>
                    <a:pt x="0" y="232"/>
                  </a:cubicBezTo>
                  <a:cubicBezTo>
                    <a:pt x="0" y="525"/>
                    <a:pt x="0" y="797"/>
                    <a:pt x="21" y="1090"/>
                  </a:cubicBezTo>
                  <a:cubicBezTo>
                    <a:pt x="42" y="1228"/>
                    <a:pt x="161" y="1302"/>
                    <a:pt x="276" y="1302"/>
                  </a:cubicBezTo>
                  <a:cubicBezTo>
                    <a:pt x="386" y="1302"/>
                    <a:pt x="492" y="1234"/>
                    <a:pt x="502" y="1090"/>
                  </a:cubicBezTo>
                  <a:cubicBezTo>
                    <a:pt x="523" y="839"/>
                    <a:pt x="523" y="546"/>
                    <a:pt x="523" y="274"/>
                  </a:cubicBezTo>
                  <a:cubicBezTo>
                    <a:pt x="523" y="96"/>
                    <a:pt x="376"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5"/>
            <p:cNvSpPr/>
            <p:nvPr/>
          </p:nvSpPr>
          <p:spPr>
            <a:xfrm>
              <a:off x="5466350" y="2710025"/>
              <a:ext cx="189375" cy="671750"/>
            </a:xfrm>
            <a:custGeom>
              <a:avLst/>
              <a:gdLst/>
              <a:ahLst/>
              <a:cxnLst/>
              <a:rect l="l" t="t" r="r" b="b"/>
              <a:pathLst>
                <a:path w="7575" h="26870" extrusionOk="0">
                  <a:moveTo>
                    <a:pt x="3181" y="22711"/>
                  </a:moveTo>
                  <a:cubicBezTo>
                    <a:pt x="3348" y="22941"/>
                    <a:pt x="3474" y="23192"/>
                    <a:pt x="3558" y="23464"/>
                  </a:cubicBezTo>
                  <a:cubicBezTo>
                    <a:pt x="3375" y="23998"/>
                    <a:pt x="3183" y="24267"/>
                    <a:pt x="2989" y="24267"/>
                  </a:cubicBezTo>
                  <a:cubicBezTo>
                    <a:pt x="2893" y="24267"/>
                    <a:pt x="2796" y="24202"/>
                    <a:pt x="2700" y="24071"/>
                  </a:cubicBezTo>
                  <a:cubicBezTo>
                    <a:pt x="2428" y="23862"/>
                    <a:pt x="2239" y="23548"/>
                    <a:pt x="2072" y="23255"/>
                  </a:cubicBezTo>
                  <a:cubicBezTo>
                    <a:pt x="1997" y="23128"/>
                    <a:pt x="1931" y="23003"/>
                    <a:pt x="1874" y="22881"/>
                  </a:cubicBezTo>
                  <a:lnTo>
                    <a:pt x="1874" y="22881"/>
                  </a:lnTo>
                  <a:cubicBezTo>
                    <a:pt x="2308" y="22823"/>
                    <a:pt x="2740" y="22763"/>
                    <a:pt x="3181" y="22711"/>
                  </a:cubicBezTo>
                  <a:close/>
                  <a:moveTo>
                    <a:pt x="3926" y="1"/>
                  </a:moveTo>
                  <a:cubicBezTo>
                    <a:pt x="3583" y="1"/>
                    <a:pt x="3239" y="411"/>
                    <a:pt x="3516" y="720"/>
                  </a:cubicBezTo>
                  <a:cubicBezTo>
                    <a:pt x="5148" y="2541"/>
                    <a:pt x="6382" y="4905"/>
                    <a:pt x="6131" y="7416"/>
                  </a:cubicBezTo>
                  <a:cubicBezTo>
                    <a:pt x="6027" y="8420"/>
                    <a:pt x="5273" y="9069"/>
                    <a:pt x="4416" y="9425"/>
                  </a:cubicBezTo>
                  <a:cubicBezTo>
                    <a:pt x="3934" y="9613"/>
                    <a:pt x="3662" y="9466"/>
                    <a:pt x="3202" y="9655"/>
                  </a:cubicBezTo>
                  <a:cubicBezTo>
                    <a:pt x="2763" y="9906"/>
                    <a:pt x="2344" y="10283"/>
                    <a:pt x="2302" y="10806"/>
                  </a:cubicBezTo>
                  <a:cubicBezTo>
                    <a:pt x="2135" y="13086"/>
                    <a:pt x="5504" y="14718"/>
                    <a:pt x="4541" y="16936"/>
                  </a:cubicBezTo>
                  <a:cubicBezTo>
                    <a:pt x="3725" y="18798"/>
                    <a:pt x="1403" y="19259"/>
                    <a:pt x="1068" y="21435"/>
                  </a:cubicBezTo>
                  <a:cubicBezTo>
                    <a:pt x="1028" y="21684"/>
                    <a:pt x="1046" y="21958"/>
                    <a:pt x="1108" y="22239"/>
                  </a:cubicBezTo>
                  <a:lnTo>
                    <a:pt x="1108" y="22239"/>
                  </a:lnTo>
                  <a:cubicBezTo>
                    <a:pt x="1043" y="22305"/>
                    <a:pt x="980" y="22379"/>
                    <a:pt x="921" y="22460"/>
                  </a:cubicBezTo>
                  <a:cubicBezTo>
                    <a:pt x="1" y="23715"/>
                    <a:pt x="503" y="25724"/>
                    <a:pt x="1403" y="26791"/>
                  </a:cubicBezTo>
                  <a:cubicBezTo>
                    <a:pt x="1443" y="26848"/>
                    <a:pt x="1483" y="26870"/>
                    <a:pt x="1515" y="26870"/>
                  </a:cubicBezTo>
                  <a:cubicBezTo>
                    <a:pt x="1566" y="26870"/>
                    <a:pt x="1596" y="26814"/>
                    <a:pt x="1570" y="26749"/>
                  </a:cubicBezTo>
                  <a:cubicBezTo>
                    <a:pt x="1089" y="25912"/>
                    <a:pt x="879" y="25117"/>
                    <a:pt x="859" y="24176"/>
                  </a:cubicBezTo>
                  <a:cubicBezTo>
                    <a:pt x="859" y="23757"/>
                    <a:pt x="942" y="23381"/>
                    <a:pt x="1068" y="22983"/>
                  </a:cubicBezTo>
                  <a:cubicBezTo>
                    <a:pt x="1164" y="22972"/>
                    <a:pt x="1259" y="22960"/>
                    <a:pt x="1355" y="22948"/>
                  </a:cubicBezTo>
                  <a:lnTo>
                    <a:pt x="1355" y="22948"/>
                  </a:lnTo>
                  <a:cubicBezTo>
                    <a:pt x="1742" y="23773"/>
                    <a:pt x="2446" y="24518"/>
                    <a:pt x="3181" y="24699"/>
                  </a:cubicBezTo>
                  <a:cubicBezTo>
                    <a:pt x="3272" y="24722"/>
                    <a:pt x="3352" y="24733"/>
                    <a:pt x="3423" y="24733"/>
                  </a:cubicBezTo>
                  <a:cubicBezTo>
                    <a:pt x="4255" y="24733"/>
                    <a:pt x="3815" y="23261"/>
                    <a:pt x="3641" y="22837"/>
                  </a:cubicBezTo>
                  <a:cubicBezTo>
                    <a:pt x="3318" y="22178"/>
                    <a:pt x="2720" y="21807"/>
                    <a:pt x="2126" y="21807"/>
                  </a:cubicBezTo>
                  <a:cubicBezTo>
                    <a:pt x="1944" y="21807"/>
                    <a:pt x="1763" y="21841"/>
                    <a:pt x="1590" y="21913"/>
                  </a:cubicBezTo>
                  <a:lnTo>
                    <a:pt x="1590" y="21913"/>
                  </a:lnTo>
                  <a:cubicBezTo>
                    <a:pt x="1516" y="21168"/>
                    <a:pt x="1808" y="20482"/>
                    <a:pt x="2449" y="19761"/>
                  </a:cubicBezTo>
                  <a:cubicBezTo>
                    <a:pt x="3976" y="18150"/>
                    <a:pt x="6194" y="17062"/>
                    <a:pt x="4708" y="14614"/>
                  </a:cubicBezTo>
                  <a:cubicBezTo>
                    <a:pt x="3892" y="13296"/>
                    <a:pt x="838" y="10303"/>
                    <a:pt x="4520" y="10031"/>
                  </a:cubicBezTo>
                  <a:cubicBezTo>
                    <a:pt x="5796" y="9948"/>
                    <a:pt x="6696" y="8692"/>
                    <a:pt x="6947" y="7604"/>
                  </a:cubicBezTo>
                  <a:cubicBezTo>
                    <a:pt x="7575" y="4989"/>
                    <a:pt x="5985" y="1934"/>
                    <a:pt x="4206" y="114"/>
                  </a:cubicBezTo>
                  <a:cubicBezTo>
                    <a:pt x="4123" y="35"/>
                    <a:pt x="4024" y="1"/>
                    <a:pt x="3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5"/>
            <p:cNvSpPr/>
            <p:nvPr/>
          </p:nvSpPr>
          <p:spPr>
            <a:xfrm>
              <a:off x="5555275" y="2794875"/>
              <a:ext cx="71700" cy="46175"/>
            </a:xfrm>
            <a:custGeom>
              <a:avLst/>
              <a:gdLst/>
              <a:ahLst/>
              <a:cxnLst/>
              <a:rect l="l" t="t" r="r" b="b"/>
              <a:pathLst>
                <a:path w="2868" h="1847" extrusionOk="0">
                  <a:moveTo>
                    <a:pt x="1759" y="1"/>
                  </a:moveTo>
                  <a:cubicBezTo>
                    <a:pt x="1399" y="1"/>
                    <a:pt x="1051" y="47"/>
                    <a:pt x="712" y="256"/>
                  </a:cubicBezTo>
                  <a:cubicBezTo>
                    <a:pt x="315" y="486"/>
                    <a:pt x="1" y="1176"/>
                    <a:pt x="210" y="1595"/>
                  </a:cubicBezTo>
                  <a:cubicBezTo>
                    <a:pt x="310" y="1786"/>
                    <a:pt x="483" y="1846"/>
                    <a:pt x="670" y="1846"/>
                  </a:cubicBezTo>
                  <a:cubicBezTo>
                    <a:pt x="873" y="1846"/>
                    <a:pt x="1093" y="1775"/>
                    <a:pt x="1256" y="1720"/>
                  </a:cubicBezTo>
                  <a:cubicBezTo>
                    <a:pt x="1716" y="1574"/>
                    <a:pt x="2198" y="1302"/>
                    <a:pt x="2658" y="1114"/>
                  </a:cubicBezTo>
                  <a:cubicBezTo>
                    <a:pt x="2867" y="1051"/>
                    <a:pt x="2867" y="758"/>
                    <a:pt x="2637" y="695"/>
                  </a:cubicBezTo>
                  <a:cubicBezTo>
                    <a:pt x="2579" y="683"/>
                    <a:pt x="2521" y="678"/>
                    <a:pt x="2462" y="678"/>
                  </a:cubicBezTo>
                  <a:cubicBezTo>
                    <a:pt x="1907" y="678"/>
                    <a:pt x="1326" y="1171"/>
                    <a:pt x="796" y="1323"/>
                  </a:cubicBezTo>
                  <a:cubicBezTo>
                    <a:pt x="744" y="1341"/>
                    <a:pt x="703" y="1349"/>
                    <a:pt x="669" y="1349"/>
                  </a:cubicBezTo>
                  <a:cubicBezTo>
                    <a:pt x="388" y="1349"/>
                    <a:pt x="688" y="782"/>
                    <a:pt x="838" y="632"/>
                  </a:cubicBezTo>
                  <a:cubicBezTo>
                    <a:pt x="1172" y="256"/>
                    <a:pt x="1905" y="235"/>
                    <a:pt x="2344" y="193"/>
                  </a:cubicBezTo>
                  <a:cubicBezTo>
                    <a:pt x="2363" y="197"/>
                    <a:pt x="2380" y="199"/>
                    <a:pt x="2395" y="199"/>
                  </a:cubicBezTo>
                  <a:cubicBezTo>
                    <a:pt x="2535" y="199"/>
                    <a:pt x="2541" y="44"/>
                    <a:pt x="2428" y="26"/>
                  </a:cubicBezTo>
                  <a:cubicBezTo>
                    <a:pt x="2199" y="18"/>
                    <a:pt x="1977" y="1"/>
                    <a:pt x="1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5"/>
            <p:cNvSpPr/>
            <p:nvPr/>
          </p:nvSpPr>
          <p:spPr>
            <a:xfrm>
              <a:off x="5616600" y="2741075"/>
              <a:ext cx="63825" cy="72875"/>
            </a:xfrm>
            <a:custGeom>
              <a:avLst/>
              <a:gdLst/>
              <a:ahLst/>
              <a:cxnLst/>
              <a:rect l="l" t="t" r="r" b="b"/>
              <a:pathLst>
                <a:path w="2553" h="2915" extrusionOk="0">
                  <a:moveTo>
                    <a:pt x="1461" y="0"/>
                  </a:moveTo>
                  <a:cubicBezTo>
                    <a:pt x="846" y="0"/>
                    <a:pt x="196" y="1158"/>
                    <a:pt x="38" y="1634"/>
                  </a:cubicBezTo>
                  <a:cubicBezTo>
                    <a:pt x="0" y="1732"/>
                    <a:pt x="80" y="1795"/>
                    <a:pt x="160" y="1795"/>
                  </a:cubicBezTo>
                  <a:cubicBezTo>
                    <a:pt x="216" y="1795"/>
                    <a:pt x="272" y="1765"/>
                    <a:pt x="289" y="1696"/>
                  </a:cubicBezTo>
                  <a:cubicBezTo>
                    <a:pt x="419" y="1403"/>
                    <a:pt x="930" y="412"/>
                    <a:pt x="1347" y="412"/>
                  </a:cubicBezTo>
                  <a:cubicBezTo>
                    <a:pt x="1466" y="412"/>
                    <a:pt x="1577" y="493"/>
                    <a:pt x="1670" y="692"/>
                  </a:cubicBezTo>
                  <a:cubicBezTo>
                    <a:pt x="2004" y="1445"/>
                    <a:pt x="1188" y="2324"/>
                    <a:pt x="498" y="2470"/>
                  </a:cubicBezTo>
                  <a:cubicBezTo>
                    <a:pt x="289" y="2512"/>
                    <a:pt x="310" y="2889"/>
                    <a:pt x="519" y="2910"/>
                  </a:cubicBezTo>
                  <a:cubicBezTo>
                    <a:pt x="553" y="2913"/>
                    <a:pt x="587" y="2915"/>
                    <a:pt x="621" y="2915"/>
                  </a:cubicBezTo>
                  <a:cubicBezTo>
                    <a:pt x="1703" y="2915"/>
                    <a:pt x="2553" y="1333"/>
                    <a:pt x="2025" y="420"/>
                  </a:cubicBezTo>
                  <a:cubicBezTo>
                    <a:pt x="1852" y="120"/>
                    <a:pt x="1658" y="0"/>
                    <a:pt x="1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5"/>
            <p:cNvSpPr/>
            <p:nvPr/>
          </p:nvSpPr>
          <p:spPr>
            <a:xfrm>
              <a:off x="5567825" y="2892925"/>
              <a:ext cx="47625" cy="46525"/>
            </a:xfrm>
            <a:custGeom>
              <a:avLst/>
              <a:gdLst/>
              <a:ahLst/>
              <a:cxnLst/>
              <a:rect l="l" t="t" r="r" b="b"/>
              <a:pathLst>
                <a:path w="1905" h="1861" extrusionOk="0">
                  <a:moveTo>
                    <a:pt x="297" y="1"/>
                  </a:moveTo>
                  <a:cubicBezTo>
                    <a:pt x="210" y="1"/>
                    <a:pt x="128" y="28"/>
                    <a:pt x="64" y="100"/>
                  </a:cubicBezTo>
                  <a:cubicBezTo>
                    <a:pt x="1" y="205"/>
                    <a:pt x="22" y="330"/>
                    <a:pt x="43" y="435"/>
                  </a:cubicBezTo>
                  <a:cubicBezTo>
                    <a:pt x="126" y="686"/>
                    <a:pt x="231" y="916"/>
                    <a:pt x="357" y="1125"/>
                  </a:cubicBezTo>
                  <a:cubicBezTo>
                    <a:pt x="612" y="1509"/>
                    <a:pt x="1075" y="1860"/>
                    <a:pt x="1536" y="1860"/>
                  </a:cubicBezTo>
                  <a:cubicBezTo>
                    <a:pt x="1603" y="1860"/>
                    <a:pt x="1671" y="1853"/>
                    <a:pt x="1737" y="1837"/>
                  </a:cubicBezTo>
                  <a:cubicBezTo>
                    <a:pt x="1905" y="1795"/>
                    <a:pt x="1842" y="1565"/>
                    <a:pt x="1717" y="1544"/>
                  </a:cubicBezTo>
                  <a:cubicBezTo>
                    <a:pt x="1319" y="1439"/>
                    <a:pt x="963" y="1376"/>
                    <a:pt x="649" y="1062"/>
                  </a:cubicBezTo>
                  <a:cubicBezTo>
                    <a:pt x="587" y="1021"/>
                    <a:pt x="168" y="309"/>
                    <a:pt x="252" y="288"/>
                  </a:cubicBezTo>
                  <a:cubicBezTo>
                    <a:pt x="268" y="280"/>
                    <a:pt x="287" y="277"/>
                    <a:pt x="307" y="277"/>
                  </a:cubicBezTo>
                  <a:cubicBezTo>
                    <a:pt x="449" y="277"/>
                    <a:pt x="681" y="445"/>
                    <a:pt x="754" y="518"/>
                  </a:cubicBezTo>
                  <a:cubicBezTo>
                    <a:pt x="963" y="686"/>
                    <a:pt x="1110" y="874"/>
                    <a:pt x="1193" y="1125"/>
                  </a:cubicBezTo>
                  <a:cubicBezTo>
                    <a:pt x="1202" y="1175"/>
                    <a:pt x="1246" y="1198"/>
                    <a:pt x="1294" y="1198"/>
                  </a:cubicBezTo>
                  <a:cubicBezTo>
                    <a:pt x="1367" y="1198"/>
                    <a:pt x="1449" y="1143"/>
                    <a:pt x="1424" y="1042"/>
                  </a:cubicBezTo>
                  <a:cubicBezTo>
                    <a:pt x="1319" y="686"/>
                    <a:pt x="1089" y="393"/>
                    <a:pt x="775" y="184"/>
                  </a:cubicBezTo>
                  <a:cubicBezTo>
                    <a:pt x="651" y="101"/>
                    <a:pt x="464"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5"/>
            <p:cNvSpPr/>
            <p:nvPr/>
          </p:nvSpPr>
          <p:spPr>
            <a:xfrm>
              <a:off x="5600050" y="2920600"/>
              <a:ext cx="53075" cy="44550"/>
            </a:xfrm>
            <a:custGeom>
              <a:avLst/>
              <a:gdLst/>
              <a:ahLst/>
              <a:cxnLst/>
              <a:rect l="l" t="t" r="r" b="b"/>
              <a:pathLst>
                <a:path w="2123" h="1782" extrusionOk="0">
                  <a:moveTo>
                    <a:pt x="628" y="0"/>
                  </a:moveTo>
                  <a:cubicBezTo>
                    <a:pt x="529" y="0"/>
                    <a:pt x="433" y="18"/>
                    <a:pt x="344" y="60"/>
                  </a:cubicBezTo>
                  <a:cubicBezTo>
                    <a:pt x="287" y="117"/>
                    <a:pt x="316" y="275"/>
                    <a:pt x="399" y="275"/>
                  </a:cubicBezTo>
                  <a:cubicBezTo>
                    <a:pt x="408" y="275"/>
                    <a:pt x="417" y="273"/>
                    <a:pt x="428" y="269"/>
                  </a:cubicBezTo>
                  <a:cubicBezTo>
                    <a:pt x="476" y="253"/>
                    <a:pt x="527" y="246"/>
                    <a:pt x="578" y="246"/>
                  </a:cubicBezTo>
                  <a:cubicBezTo>
                    <a:pt x="987" y="246"/>
                    <a:pt x="1450" y="727"/>
                    <a:pt x="1599" y="1043"/>
                  </a:cubicBezTo>
                  <a:cubicBezTo>
                    <a:pt x="1597" y="1039"/>
                    <a:pt x="1595" y="1037"/>
                    <a:pt x="1593" y="1037"/>
                  </a:cubicBezTo>
                  <a:cubicBezTo>
                    <a:pt x="1574" y="1037"/>
                    <a:pt x="1555" y="1192"/>
                    <a:pt x="1537" y="1211"/>
                  </a:cubicBezTo>
                  <a:cubicBezTo>
                    <a:pt x="1475" y="1335"/>
                    <a:pt x="1333" y="1367"/>
                    <a:pt x="1204" y="1367"/>
                  </a:cubicBezTo>
                  <a:cubicBezTo>
                    <a:pt x="1158" y="1367"/>
                    <a:pt x="1114" y="1363"/>
                    <a:pt x="1076" y="1357"/>
                  </a:cubicBezTo>
                  <a:cubicBezTo>
                    <a:pt x="741" y="1295"/>
                    <a:pt x="511" y="918"/>
                    <a:pt x="323" y="667"/>
                  </a:cubicBezTo>
                  <a:cubicBezTo>
                    <a:pt x="292" y="618"/>
                    <a:pt x="251" y="598"/>
                    <a:pt x="209" y="598"/>
                  </a:cubicBezTo>
                  <a:cubicBezTo>
                    <a:pt x="107" y="598"/>
                    <a:pt x="0" y="716"/>
                    <a:pt x="30" y="834"/>
                  </a:cubicBezTo>
                  <a:cubicBezTo>
                    <a:pt x="218" y="1253"/>
                    <a:pt x="616" y="1713"/>
                    <a:pt x="1118" y="1776"/>
                  </a:cubicBezTo>
                  <a:cubicBezTo>
                    <a:pt x="1155" y="1779"/>
                    <a:pt x="1191" y="1781"/>
                    <a:pt x="1226" y="1781"/>
                  </a:cubicBezTo>
                  <a:cubicBezTo>
                    <a:pt x="1612" y="1781"/>
                    <a:pt x="1903" y="1572"/>
                    <a:pt x="2018" y="1169"/>
                  </a:cubicBezTo>
                  <a:cubicBezTo>
                    <a:pt x="2122" y="751"/>
                    <a:pt x="1662" y="437"/>
                    <a:pt x="1348" y="248"/>
                  </a:cubicBezTo>
                  <a:cubicBezTo>
                    <a:pt x="1139" y="114"/>
                    <a:pt x="876"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5"/>
            <p:cNvSpPr/>
            <p:nvPr/>
          </p:nvSpPr>
          <p:spPr>
            <a:xfrm>
              <a:off x="5556325" y="3005325"/>
              <a:ext cx="36650" cy="34725"/>
            </a:xfrm>
            <a:custGeom>
              <a:avLst/>
              <a:gdLst/>
              <a:ahLst/>
              <a:cxnLst/>
              <a:rect l="l" t="t" r="r" b="b"/>
              <a:pathLst>
                <a:path w="1466" h="1389" extrusionOk="0">
                  <a:moveTo>
                    <a:pt x="673" y="0"/>
                  </a:moveTo>
                  <a:cubicBezTo>
                    <a:pt x="544" y="0"/>
                    <a:pt x="415" y="31"/>
                    <a:pt x="314" y="82"/>
                  </a:cubicBezTo>
                  <a:cubicBezTo>
                    <a:pt x="63" y="207"/>
                    <a:pt x="0" y="584"/>
                    <a:pt x="42" y="835"/>
                  </a:cubicBezTo>
                  <a:cubicBezTo>
                    <a:pt x="21" y="921"/>
                    <a:pt x="82" y="968"/>
                    <a:pt x="150" y="968"/>
                  </a:cubicBezTo>
                  <a:cubicBezTo>
                    <a:pt x="214" y="968"/>
                    <a:pt x="283" y="926"/>
                    <a:pt x="293" y="835"/>
                  </a:cubicBezTo>
                  <a:cubicBezTo>
                    <a:pt x="313" y="661"/>
                    <a:pt x="386" y="433"/>
                    <a:pt x="562" y="433"/>
                  </a:cubicBezTo>
                  <a:cubicBezTo>
                    <a:pt x="577" y="433"/>
                    <a:pt x="592" y="434"/>
                    <a:pt x="607" y="437"/>
                  </a:cubicBezTo>
                  <a:cubicBezTo>
                    <a:pt x="625" y="437"/>
                    <a:pt x="689" y="483"/>
                    <a:pt x="707" y="483"/>
                  </a:cubicBezTo>
                  <a:cubicBezTo>
                    <a:pt x="708" y="483"/>
                    <a:pt x="709" y="483"/>
                    <a:pt x="710" y="483"/>
                  </a:cubicBezTo>
                  <a:lnTo>
                    <a:pt x="710" y="483"/>
                  </a:lnTo>
                  <a:cubicBezTo>
                    <a:pt x="710" y="483"/>
                    <a:pt x="710" y="484"/>
                    <a:pt x="711" y="484"/>
                  </a:cubicBezTo>
                  <a:cubicBezTo>
                    <a:pt x="711" y="484"/>
                    <a:pt x="712" y="482"/>
                    <a:pt x="712" y="479"/>
                  </a:cubicBezTo>
                  <a:lnTo>
                    <a:pt x="712" y="542"/>
                  </a:lnTo>
                  <a:cubicBezTo>
                    <a:pt x="691" y="730"/>
                    <a:pt x="524" y="939"/>
                    <a:pt x="419" y="1128"/>
                  </a:cubicBezTo>
                  <a:cubicBezTo>
                    <a:pt x="369" y="1245"/>
                    <a:pt x="439" y="1388"/>
                    <a:pt x="565" y="1388"/>
                  </a:cubicBezTo>
                  <a:cubicBezTo>
                    <a:pt x="597" y="1388"/>
                    <a:pt x="632" y="1379"/>
                    <a:pt x="670" y="1358"/>
                  </a:cubicBezTo>
                  <a:cubicBezTo>
                    <a:pt x="1026" y="1128"/>
                    <a:pt x="1465" y="521"/>
                    <a:pt x="1047" y="123"/>
                  </a:cubicBezTo>
                  <a:cubicBezTo>
                    <a:pt x="949" y="37"/>
                    <a:pt x="812" y="0"/>
                    <a:pt x="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5"/>
            <p:cNvSpPr/>
            <p:nvPr/>
          </p:nvSpPr>
          <p:spPr>
            <a:xfrm>
              <a:off x="5529650" y="3027550"/>
              <a:ext cx="31925" cy="24300"/>
            </a:xfrm>
            <a:custGeom>
              <a:avLst/>
              <a:gdLst/>
              <a:ahLst/>
              <a:cxnLst/>
              <a:rect l="l" t="t" r="r" b="b"/>
              <a:pathLst>
                <a:path w="1277" h="972" extrusionOk="0">
                  <a:moveTo>
                    <a:pt x="514" y="0"/>
                  </a:moveTo>
                  <a:cubicBezTo>
                    <a:pt x="435" y="0"/>
                    <a:pt x="360" y="13"/>
                    <a:pt x="293" y="50"/>
                  </a:cubicBezTo>
                  <a:cubicBezTo>
                    <a:pt x="126" y="134"/>
                    <a:pt x="84" y="281"/>
                    <a:pt x="63" y="448"/>
                  </a:cubicBezTo>
                  <a:cubicBezTo>
                    <a:pt x="0" y="908"/>
                    <a:pt x="712" y="971"/>
                    <a:pt x="1026" y="971"/>
                  </a:cubicBezTo>
                  <a:cubicBezTo>
                    <a:pt x="1277" y="971"/>
                    <a:pt x="1277" y="553"/>
                    <a:pt x="1026" y="553"/>
                  </a:cubicBezTo>
                  <a:cubicBezTo>
                    <a:pt x="949" y="553"/>
                    <a:pt x="865" y="557"/>
                    <a:pt x="781" y="557"/>
                  </a:cubicBezTo>
                  <a:cubicBezTo>
                    <a:pt x="646" y="557"/>
                    <a:pt x="508" y="545"/>
                    <a:pt x="395" y="483"/>
                  </a:cubicBezTo>
                  <a:lnTo>
                    <a:pt x="395" y="483"/>
                  </a:lnTo>
                  <a:cubicBezTo>
                    <a:pt x="395" y="429"/>
                    <a:pt x="403" y="368"/>
                    <a:pt x="440" y="343"/>
                  </a:cubicBezTo>
                  <a:cubicBezTo>
                    <a:pt x="544" y="281"/>
                    <a:pt x="712" y="281"/>
                    <a:pt x="837" y="260"/>
                  </a:cubicBezTo>
                  <a:cubicBezTo>
                    <a:pt x="942" y="239"/>
                    <a:pt x="963" y="30"/>
                    <a:pt x="816" y="30"/>
                  </a:cubicBezTo>
                  <a:cubicBezTo>
                    <a:pt x="713" y="18"/>
                    <a:pt x="610"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5"/>
            <p:cNvSpPr/>
            <p:nvPr/>
          </p:nvSpPr>
          <p:spPr>
            <a:xfrm>
              <a:off x="5575200" y="3116500"/>
              <a:ext cx="48950" cy="33250"/>
            </a:xfrm>
            <a:custGeom>
              <a:avLst/>
              <a:gdLst/>
              <a:ahLst/>
              <a:cxnLst/>
              <a:rect l="l" t="t" r="r" b="b"/>
              <a:pathLst>
                <a:path w="1958" h="1330" extrusionOk="0">
                  <a:moveTo>
                    <a:pt x="635" y="0"/>
                  </a:moveTo>
                  <a:cubicBezTo>
                    <a:pt x="387" y="0"/>
                    <a:pt x="169" y="92"/>
                    <a:pt x="62" y="322"/>
                  </a:cubicBezTo>
                  <a:cubicBezTo>
                    <a:pt x="1" y="473"/>
                    <a:pt x="116" y="581"/>
                    <a:pt x="224" y="581"/>
                  </a:cubicBezTo>
                  <a:cubicBezTo>
                    <a:pt x="265" y="581"/>
                    <a:pt x="305" y="565"/>
                    <a:pt x="334" y="531"/>
                  </a:cubicBezTo>
                  <a:cubicBezTo>
                    <a:pt x="380" y="469"/>
                    <a:pt x="451" y="447"/>
                    <a:pt x="530" y="447"/>
                  </a:cubicBezTo>
                  <a:cubicBezTo>
                    <a:pt x="665" y="447"/>
                    <a:pt x="819" y="512"/>
                    <a:pt x="898" y="552"/>
                  </a:cubicBezTo>
                  <a:cubicBezTo>
                    <a:pt x="1078" y="623"/>
                    <a:pt x="1257" y="726"/>
                    <a:pt x="1371" y="886"/>
                  </a:cubicBezTo>
                  <a:lnTo>
                    <a:pt x="1371" y="886"/>
                  </a:lnTo>
                  <a:cubicBezTo>
                    <a:pt x="1352" y="975"/>
                    <a:pt x="1303" y="1023"/>
                    <a:pt x="1202" y="1023"/>
                  </a:cubicBezTo>
                  <a:cubicBezTo>
                    <a:pt x="1174" y="1023"/>
                    <a:pt x="1143" y="1019"/>
                    <a:pt x="1108" y="1012"/>
                  </a:cubicBezTo>
                  <a:cubicBezTo>
                    <a:pt x="919" y="991"/>
                    <a:pt x="773" y="886"/>
                    <a:pt x="668" y="740"/>
                  </a:cubicBezTo>
                  <a:cubicBezTo>
                    <a:pt x="644" y="709"/>
                    <a:pt x="616" y="697"/>
                    <a:pt x="589" y="697"/>
                  </a:cubicBezTo>
                  <a:cubicBezTo>
                    <a:pt x="525" y="697"/>
                    <a:pt x="471" y="771"/>
                    <a:pt x="501" y="845"/>
                  </a:cubicBezTo>
                  <a:cubicBezTo>
                    <a:pt x="626" y="1117"/>
                    <a:pt x="919" y="1305"/>
                    <a:pt x="1233" y="1326"/>
                  </a:cubicBezTo>
                  <a:cubicBezTo>
                    <a:pt x="1253" y="1329"/>
                    <a:pt x="1274" y="1330"/>
                    <a:pt x="1295" y="1330"/>
                  </a:cubicBezTo>
                  <a:cubicBezTo>
                    <a:pt x="1598" y="1330"/>
                    <a:pt x="1958" y="1051"/>
                    <a:pt x="1840" y="698"/>
                  </a:cubicBezTo>
                  <a:cubicBezTo>
                    <a:pt x="1702" y="340"/>
                    <a:pt x="1112" y="0"/>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5"/>
            <p:cNvSpPr/>
            <p:nvPr/>
          </p:nvSpPr>
          <p:spPr>
            <a:xfrm>
              <a:off x="5553700" y="3114950"/>
              <a:ext cx="37800" cy="37950"/>
            </a:xfrm>
            <a:custGeom>
              <a:avLst/>
              <a:gdLst/>
              <a:ahLst/>
              <a:cxnLst/>
              <a:rect l="l" t="t" r="r" b="b"/>
              <a:pathLst>
                <a:path w="1512" h="1518" extrusionOk="0">
                  <a:moveTo>
                    <a:pt x="441" y="1"/>
                  </a:moveTo>
                  <a:cubicBezTo>
                    <a:pt x="346" y="1"/>
                    <a:pt x="253" y="23"/>
                    <a:pt x="168" y="70"/>
                  </a:cubicBezTo>
                  <a:cubicBezTo>
                    <a:pt x="64" y="112"/>
                    <a:pt x="1" y="216"/>
                    <a:pt x="1" y="321"/>
                  </a:cubicBezTo>
                  <a:cubicBezTo>
                    <a:pt x="43" y="844"/>
                    <a:pt x="587" y="1220"/>
                    <a:pt x="942" y="1472"/>
                  </a:cubicBezTo>
                  <a:cubicBezTo>
                    <a:pt x="983" y="1504"/>
                    <a:pt x="1022" y="1517"/>
                    <a:pt x="1058" y="1517"/>
                  </a:cubicBezTo>
                  <a:cubicBezTo>
                    <a:pt x="1212" y="1517"/>
                    <a:pt x="1312" y="1276"/>
                    <a:pt x="1194" y="1158"/>
                  </a:cubicBezTo>
                  <a:cubicBezTo>
                    <a:pt x="1047" y="990"/>
                    <a:pt x="922" y="907"/>
                    <a:pt x="796" y="760"/>
                  </a:cubicBezTo>
                  <a:cubicBezTo>
                    <a:pt x="731" y="696"/>
                    <a:pt x="656" y="620"/>
                    <a:pt x="595" y="536"/>
                  </a:cubicBezTo>
                  <a:lnTo>
                    <a:pt x="595" y="536"/>
                  </a:lnTo>
                  <a:cubicBezTo>
                    <a:pt x="775" y="599"/>
                    <a:pt x="954" y="740"/>
                    <a:pt x="1128" y="740"/>
                  </a:cubicBezTo>
                  <a:cubicBezTo>
                    <a:pt x="1207" y="740"/>
                    <a:pt x="1284" y="711"/>
                    <a:pt x="1361" y="635"/>
                  </a:cubicBezTo>
                  <a:cubicBezTo>
                    <a:pt x="1512" y="484"/>
                    <a:pt x="1394" y="306"/>
                    <a:pt x="1244" y="306"/>
                  </a:cubicBezTo>
                  <a:cubicBezTo>
                    <a:pt x="1213" y="306"/>
                    <a:pt x="1181" y="313"/>
                    <a:pt x="1150" y="330"/>
                  </a:cubicBezTo>
                  <a:lnTo>
                    <a:pt x="1150" y="330"/>
                  </a:lnTo>
                  <a:cubicBezTo>
                    <a:pt x="1157" y="313"/>
                    <a:pt x="1078" y="296"/>
                    <a:pt x="1026" y="279"/>
                  </a:cubicBezTo>
                  <a:cubicBezTo>
                    <a:pt x="942" y="216"/>
                    <a:pt x="838" y="132"/>
                    <a:pt x="775" y="91"/>
                  </a:cubicBezTo>
                  <a:cubicBezTo>
                    <a:pt x="672" y="33"/>
                    <a:pt x="555" y="1"/>
                    <a:pt x="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5"/>
            <p:cNvSpPr/>
            <p:nvPr/>
          </p:nvSpPr>
          <p:spPr>
            <a:xfrm>
              <a:off x="5533450" y="3193350"/>
              <a:ext cx="51150" cy="31500"/>
            </a:xfrm>
            <a:custGeom>
              <a:avLst/>
              <a:gdLst/>
              <a:ahLst/>
              <a:cxnLst/>
              <a:rect l="l" t="t" r="r" b="b"/>
              <a:pathLst>
                <a:path w="2046" h="1260" extrusionOk="0">
                  <a:moveTo>
                    <a:pt x="1397" y="686"/>
                  </a:moveTo>
                  <a:cubicBezTo>
                    <a:pt x="1401" y="686"/>
                    <a:pt x="1402" y="690"/>
                    <a:pt x="1397" y="700"/>
                  </a:cubicBezTo>
                  <a:cubicBezTo>
                    <a:pt x="1388" y="701"/>
                    <a:pt x="1378" y="703"/>
                    <a:pt x="1369" y="704"/>
                  </a:cubicBezTo>
                  <a:lnTo>
                    <a:pt x="1369" y="704"/>
                  </a:lnTo>
                  <a:cubicBezTo>
                    <a:pt x="1380" y="693"/>
                    <a:pt x="1391" y="686"/>
                    <a:pt x="1397" y="686"/>
                  </a:cubicBezTo>
                  <a:close/>
                  <a:moveTo>
                    <a:pt x="961" y="456"/>
                  </a:moveTo>
                  <a:cubicBezTo>
                    <a:pt x="1101" y="456"/>
                    <a:pt x="1231" y="483"/>
                    <a:pt x="1271" y="553"/>
                  </a:cubicBezTo>
                  <a:cubicBezTo>
                    <a:pt x="1285" y="609"/>
                    <a:pt x="1308" y="664"/>
                    <a:pt x="1322" y="707"/>
                  </a:cubicBezTo>
                  <a:lnTo>
                    <a:pt x="1322" y="707"/>
                  </a:lnTo>
                  <a:cubicBezTo>
                    <a:pt x="1311" y="708"/>
                    <a:pt x="1300" y="708"/>
                    <a:pt x="1288" y="708"/>
                  </a:cubicBezTo>
                  <a:cubicBezTo>
                    <a:pt x="1184" y="708"/>
                    <a:pt x="1070" y="689"/>
                    <a:pt x="978" y="658"/>
                  </a:cubicBezTo>
                  <a:cubicBezTo>
                    <a:pt x="835" y="629"/>
                    <a:pt x="682" y="611"/>
                    <a:pt x="539" y="554"/>
                  </a:cubicBezTo>
                  <a:lnTo>
                    <a:pt x="539" y="554"/>
                  </a:lnTo>
                  <a:cubicBezTo>
                    <a:pt x="553" y="549"/>
                    <a:pt x="567" y="542"/>
                    <a:pt x="581" y="533"/>
                  </a:cubicBezTo>
                  <a:cubicBezTo>
                    <a:pt x="646" y="489"/>
                    <a:pt x="809" y="456"/>
                    <a:pt x="961" y="456"/>
                  </a:cubicBezTo>
                  <a:close/>
                  <a:moveTo>
                    <a:pt x="1079" y="0"/>
                  </a:moveTo>
                  <a:cubicBezTo>
                    <a:pt x="794" y="0"/>
                    <a:pt x="491" y="90"/>
                    <a:pt x="330" y="240"/>
                  </a:cubicBezTo>
                  <a:cubicBezTo>
                    <a:pt x="270" y="299"/>
                    <a:pt x="255" y="362"/>
                    <a:pt x="267" y="417"/>
                  </a:cubicBezTo>
                  <a:lnTo>
                    <a:pt x="267" y="417"/>
                  </a:lnTo>
                  <a:cubicBezTo>
                    <a:pt x="262" y="417"/>
                    <a:pt x="256" y="417"/>
                    <a:pt x="251" y="417"/>
                  </a:cubicBezTo>
                  <a:cubicBezTo>
                    <a:pt x="106" y="417"/>
                    <a:pt x="0" y="621"/>
                    <a:pt x="120" y="742"/>
                  </a:cubicBezTo>
                  <a:cubicBezTo>
                    <a:pt x="341" y="1022"/>
                    <a:pt x="832" y="1260"/>
                    <a:pt x="1256" y="1260"/>
                  </a:cubicBezTo>
                  <a:cubicBezTo>
                    <a:pt x="1434" y="1260"/>
                    <a:pt x="1601" y="1218"/>
                    <a:pt x="1732" y="1118"/>
                  </a:cubicBezTo>
                  <a:cubicBezTo>
                    <a:pt x="2045" y="867"/>
                    <a:pt x="1815" y="323"/>
                    <a:pt x="1585" y="135"/>
                  </a:cubicBezTo>
                  <a:cubicBezTo>
                    <a:pt x="1458" y="42"/>
                    <a:pt x="1273" y="0"/>
                    <a:pt x="1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5"/>
            <p:cNvSpPr/>
            <p:nvPr/>
          </p:nvSpPr>
          <p:spPr>
            <a:xfrm>
              <a:off x="5502450" y="3171675"/>
              <a:ext cx="51275" cy="37650"/>
            </a:xfrm>
            <a:custGeom>
              <a:avLst/>
              <a:gdLst/>
              <a:ahLst/>
              <a:cxnLst/>
              <a:rect l="l" t="t" r="r" b="b"/>
              <a:pathLst>
                <a:path w="2051" h="1506" extrusionOk="0">
                  <a:moveTo>
                    <a:pt x="668" y="447"/>
                  </a:moveTo>
                  <a:cubicBezTo>
                    <a:pt x="880" y="447"/>
                    <a:pt x="1119" y="718"/>
                    <a:pt x="1285" y="886"/>
                  </a:cubicBezTo>
                  <a:lnTo>
                    <a:pt x="1285" y="886"/>
                  </a:lnTo>
                  <a:cubicBezTo>
                    <a:pt x="1186" y="854"/>
                    <a:pt x="1090" y="814"/>
                    <a:pt x="1005" y="772"/>
                  </a:cubicBezTo>
                  <a:cubicBezTo>
                    <a:pt x="885" y="738"/>
                    <a:pt x="653" y="619"/>
                    <a:pt x="561" y="474"/>
                  </a:cubicBezTo>
                  <a:lnTo>
                    <a:pt x="561" y="474"/>
                  </a:lnTo>
                  <a:cubicBezTo>
                    <a:pt x="595" y="456"/>
                    <a:pt x="631" y="447"/>
                    <a:pt x="668" y="447"/>
                  </a:cubicBezTo>
                  <a:close/>
                  <a:moveTo>
                    <a:pt x="662" y="1"/>
                  </a:moveTo>
                  <a:cubicBezTo>
                    <a:pt x="389" y="1"/>
                    <a:pt x="88" y="142"/>
                    <a:pt x="42" y="416"/>
                  </a:cubicBezTo>
                  <a:cubicBezTo>
                    <a:pt x="0" y="751"/>
                    <a:pt x="356" y="1002"/>
                    <a:pt x="586" y="1169"/>
                  </a:cubicBezTo>
                  <a:cubicBezTo>
                    <a:pt x="882" y="1347"/>
                    <a:pt x="1253" y="1506"/>
                    <a:pt x="1610" y="1506"/>
                  </a:cubicBezTo>
                  <a:cubicBezTo>
                    <a:pt x="1631" y="1506"/>
                    <a:pt x="1653" y="1505"/>
                    <a:pt x="1674" y="1504"/>
                  </a:cubicBezTo>
                  <a:cubicBezTo>
                    <a:pt x="1988" y="1504"/>
                    <a:pt x="2051" y="1044"/>
                    <a:pt x="1716" y="981"/>
                  </a:cubicBezTo>
                  <a:cubicBezTo>
                    <a:pt x="1688" y="979"/>
                    <a:pt x="1660" y="975"/>
                    <a:pt x="1631" y="971"/>
                  </a:cubicBezTo>
                  <a:lnTo>
                    <a:pt x="1631" y="971"/>
                  </a:lnTo>
                  <a:cubicBezTo>
                    <a:pt x="1692" y="901"/>
                    <a:pt x="1712" y="788"/>
                    <a:pt x="1632" y="688"/>
                  </a:cubicBezTo>
                  <a:cubicBezTo>
                    <a:pt x="1423" y="458"/>
                    <a:pt x="1214" y="228"/>
                    <a:pt x="942" y="60"/>
                  </a:cubicBezTo>
                  <a:cubicBezTo>
                    <a:pt x="862" y="21"/>
                    <a:pt x="764" y="1"/>
                    <a:pt x="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 name="Google Shape;2710;p85"/>
          <p:cNvGrpSpPr/>
          <p:nvPr/>
        </p:nvGrpSpPr>
        <p:grpSpPr>
          <a:xfrm rot="2959149">
            <a:off x="3607436" y="1368072"/>
            <a:ext cx="380101" cy="259540"/>
            <a:chOff x="3395374" y="1873351"/>
            <a:chExt cx="380127" cy="259558"/>
          </a:xfrm>
        </p:grpSpPr>
        <p:grpSp>
          <p:nvGrpSpPr>
            <p:cNvPr id="2711" name="Google Shape;2711;p85"/>
            <p:cNvGrpSpPr/>
            <p:nvPr/>
          </p:nvGrpSpPr>
          <p:grpSpPr>
            <a:xfrm>
              <a:off x="3395374" y="1873351"/>
              <a:ext cx="252719" cy="187484"/>
              <a:chOff x="2406574" y="1419776"/>
              <a:chExt cx="252719" cy="187484"/>
            </a:xfrm>
          </p:grpSpPr>
          <p:sp>
            <p:nvSpPr>
              <p:cNvPr id="2712" name="Google Shape;2712;p85"/>
              <p:cNvSpPr/>
              <p:nvPr/>
            </p:nvSpPr>
            <p:spPr>
              <a:xfrm rot="-1543354">
                <a:off x="2435355" y="1428178"/>
                <a:ext cx="72795" cy="14924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85"/>
              <p:cNvSpPr/>
              <p:nvPr/>
            </p:nvSpPr>
            <p:spPr>
              <a:xfrm rot="1639413">
                <a:off x="2560973" y="1443350"/>
                <a:ext cx="65823" cy="157595"/>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4" name="Google Shape;2714;p85"/>
            <p:cNvSpPr/>
            <p:nvPr/>
          </p:nvSpPr>
          <p:spPr>
            <a:xfrm rot="4047039">
              <a:off x="3648745" y="1980124"/>
              <a:ext cx="64579" cy="177760"/>
            </a:xfrm>
            <a:custGeom>
              <a:avLst/>
              <a:gdLst/>
              <a:ahLst/>
              <a:cxnLst/>
              <a:rect l="l" t="t" r="r" b="b"/>
              <a:pathLst>
                <a:path w="2583" h="7110" extrusionOk="0">
                  <a:moveTo>
                    <a:pt x="1037" y="0"/>
                  </a:moveTo>
                  <a:cubicBezTo>
                    <a:pt x="546" y="0"/>
                    <a:pt x="45" y="310"/>
                    <a:pt x="30" y="930"/>
                  </a:cubicBezTo>
                  <a:cubicBezTo>
                    <a:pt x="1" y="2782"/>
                    <a:pt x="165" y="4589"/>
                    <a:pt x="538" y="6411"/>
                  </a:cubicBezTo>
                  <a:cubicBezTo>
                    <a:pt x="639" y="6899"/>
                    <a:pt x="1000" y="7109"/>
                    <a:pt x="1381" y="7109"/>
                  </a:cubicBezTo>
                  <a:cubicBezTo>
                    <a:pt x="1958" y="7109"/>
                    <a:pt x="2582" y="6626"/>
                    <a:pt x="2420" y="5889"/>
                  </a:cubicBezTo>
                  <a:cubicBezTo>
                    <a:pt x="2092" y="4231"/>
                    <a:pt x="1942" y="2603"/>
                    <a:pt x="1987" y="930"/>
                  </a:cubicBezTo>
                  <a:cubicBezTo>
                    <a:pt x="2009" y="310"/>
                    <a:pt x="1528" y="0"/>
                    <a:pt x="1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5" name="Google Shape;2715;p85"/>
          <p:cNvGrpSpPr/>
          <p:nvPr/>
        </p:nvGrpSpPr>
        <p:grpSpPr>
          <a:xfrm rot="2961312">
            <a:off x="8610211" y="2576869"/>
            <a:ext cx="335367" cy="248294"/>
            <a:chOff x="1693687" y="1182083"/>
            <a:chExt cx="335351" cy="248281"/>
          </a:xfrm>
        </p:grpSpPr>
        <p:sp>
          <p:nvSpPr>
            <p:cNvPr id="2716" name="Google Shape;2716;p85"/>
            <p:cNvSpPr/>
            <p:nvPr/>
          </p:nvSpPr>
          <p:spPr>
            <a:xfrm rot="-3738138">
              <a:off x="1739675" y="1306648"/>
              <a:ext cx="53799" cy="136398"/>
            </a:xfrm>
            <a:custGeom>
              <a:avLst/>
              <a:gdLst/>
              <a:ahLst/>
              <a:cxnLst/>
              <a:rect l="l" t="t" r="r" b="b"/>
              <a:pathLst>
                <a:path w="2152" h="5456" extrusionOk="0">
                  <a:moveTo>
                    <a:pt x="1203" y="0"/>
                  </a:moveTo>
                  <a:cubicBezTo>
                    <a:pt x="714" y="0"/>
                    <a:pt x="195" y="314"/>
                    <a:pt x="135" y="941"/>
                  </a:cubicBezTo>
                  <a:cubicBezTo>
                    <a:pt x="45" y="2136"/>
                    <a:pt x="1" y="3331"/>
                    <a:pt x="75" y="4526"/>
                  </a:cubicBezTo>
                  <a:cubicBezTo>
                    <a:pt x="105" y="5146"/>
                    <a:pt x="609" y="5456"/>
                    <a:pt x="1098" y="5456"/>
                  </a:cubicBezTo>
                  <a:cubicBezTo>
                    <a:pt x="1588" y="5456"/>
                    <a:pt x="2062" y="5146"/>
                    <a:pt x="2032" y="4526"/>
                  </a:cubicBezTo>
                  <a:cubicBezTo>
                    <a:pt x="1972" y="3331"/>
                    <a:pt x="1987" y="2136"/>
                    <a:pt x="2092" y="941"/>
                  </a:cubicBezTo>
                  <a:cubicBezTo>
                    <a:pt x="2151" y="314"/>
                    <a:pt x="1692"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5"/>
            <p:cNvSpPr/>
            <p:nvPr/>
          </p:nvSpPr>
          <p:spPr>
            <a:xfrm rot="-1115446">
              <a:off x="1814273" y="1187664"/>
              <a:ext cx="61499" cy="161822"/>
            </a:xfrm>
            <a:custGeom>
              <a:avLst/>
              <a:gdLst/>
              <a:ahLst/>
              <a:cxnLst/>
              <a:rect l="l" t="t" r="r" b="b"/>
              <a:pathLst>
                <a:path w="2460" h="6473" extrusionOk="0">
                  <a:moveTo>
                    <a:pt x="1262" y="0"/>
                  </a:moveTo>
                  <a:cubicBezTo>
                    <a:pt x="884" y="0"/>
                    <a:pt x="529" y="211"/>
                    <a:pt x="434" y="698"/>
                  </a:cubicBezTo>
                  <a:cubicBezTo>
                    <a:pt x="120" y="2311"/>
                    <a:pt x="1" y="3909"/>
                    <a:pt x="165" y="5537"/>
                  </a:cubicBezTo>
                  <a:cubicBezTo>
                    <a:pt x="225" y="6159"/>
                    <a:pt x="747" y="6473"/>
                    <a:pt x="1239" y="6473"/>
                  </a:cubicBezTo>
                  <a:cubicBezTo>
                    <a:pt x="1729" y="6473"/>
                    <a:pt x="2189" y="6163"/>
                    <a:pt x="2136" y="5537"/>
                  </a:cubicBezTo>
                  <a:cubicBezTo>
                    <a:pt x="1987" y="4089"/>
                    <a:pt x="2032" y="2670"/>
                    <a:pt x="2316" y="1221"/>
                  </a:cubicBezTo>
                  <a:cubicBezTo>
                    <a:pt x="2460" y="483"/>
                    <a:pt x="1834" y="0"/>
                    <a:pt x="1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5"/>
            <p:cNvSpPr/>
            <p:nvPr/>
          </p:nvSpPr>
          <p:spPr>
            <a:xfrm rot="1169263">
              <a:off x="1954028" y="1213600"/>
              <a:ext cx="53799" cy="136398"/>
            </a:xfrm>
            <a:custGeom>
              <a:avLst/>
              <a:gdLst/>
              <a:ahLst/>
              <a:cxnLst/>
              <a:rect l="l" t="t" r="r" b="b"/>
              <a:pathLst>
                <a:path w="2152" h="5456" extrusionOk="0">
                  <a:moveTo>
                    <a:pt x="1197" y="0"/>
                  </a:moveTo>
                  <a:cubicBezTo>
                    <a:pt x="706" y="0"/>
                    <a:pt x="187" y="314"/>
                    <a:pt x="135" y="941"/>
                  </a:cubicBezTo>
                  <a:cubicBezTo>
                    <a:pt x="16" y="2136"/>
                    <a:pt x="1" y="3331"/>
                    <a:pt x="75" y="4526"/>
                  </a:cubicBezTo>
                  <a:cubicBezTo>
                    <a:pt x="113" y="5145"/>
                    <a:pt x="617" y="5455"/>
                    <a:pt x="1104" y="5455"/>
                  </a:cubicBezTo>
                  <a:cubicBezTo>
                    <a:pt x="1591" y="5455"/>
                    <a:pt x="2062" y="5145"/>
                    <a:pt x="2032" y="4526"/>
                  </a:cubicBezTo>
                  <a:cubicBezTo>
                    <a:pt x="1957" y="3331"/>
                    <a:pt x="1987" y="2136"/>
                    <a:pt x="2092" y="941"/>
                  </a:cubicBezTo>
                  <a:cubicBezTo>
                    <a:pt x="2151" y="314"/>
                    <a:pt x="1688"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85"/>
          <p:cNvSpPr/>
          <p:nvPr/>
        </p:nvSpPr>
        <p:spPr>
          <a:xfrm>
            <a:off x="281225" y="4252875"/>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7DEFAE70-8FE6-B8D5-3419-C9FB0648A30E}"/>
              </a:ext>
            </a:extLst>
          </p:cNvPr>
          <p:cNvSpPr txBox="1"/>
          <p:nvPr/>
        </p:nvSpPr>
        <p:spPr>
          <a:xfrm>
            <a:off x="362312" y="1722523"/>
            <a:ext cx="4140288" cy="1815882"/>
          </a:xfrm>
          <a:prstGeom prst="rect">
            <a:avLst/>
          </a:prstGeom>
          <a:noFill/>
        </p:spPr>
        <p:txBody>
          <a:bodyPr wrap="square">
            <a:spAutoFit/>
          </a:bodyPr>
          <a:lstStyle/>
          <a:p>
            <a:pPr marL="0" marR="0" indent="266700" algn="just">
              <a:spcBef>
                <a:spcPts val="0"/>
              </a:spcBef>
              <a:spcAft>
                <a:spcPts val="0"/>
              </a:spcAft>
            </a:pPr>
            <a:r>
              <a:rPr lang="vi-VN" sz="2800" i="1" dirty="0">
                <a:solidFill>
                  <a:schemeClr val="bg2"/>
                </a:solidFill>
                <a:effectLst/>
                <a:latin typeface="Times New Roman" panose="02020603050405020304" pitchFamily="18" charset="0"/>
                <a:ea typeface="Times New Roman" panose="02020603050405020304" pitchFamily="18" charset="0"/>
              </a:rPr>
              <a:t>Vậy, tỉ lệ về số mol của các chất đúng bằng tỉ lệ hệ số của chúng trong phương trình hoá học.</a:t>
            </a:r>
            <a:endParaRPr lang="en-US" sz="2800" i="1" dirty="0">
              <a:solidFill>
                <a:schemeClr val="bg2"/>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5" name="TextBox 4">
            <a:extLst>
              <a:ext uri="{FF2B5EF4-FFF2-40B4-BE49-F238E27FC236}">
                <a16:creationId xmlns:a16="http://schemas.microsoft.com/office/drawing/2014/main" id="{0F30A0DB-6F6A-B9B0-ADA2-FA91CF1A8410}"/>
              </a:ext>
            </a:extLst>
          </p:cNvPr>
          <p:cNvSpPr txBox="1"/>
          <p:nvPr/>
        </p:nvSpPr>
        <p:spPr>
          <a:xfrm>
            <a:off x="698500" y="817525"/>
            <a:ext cx="8119533" cy="954107"/>
          </a:xfrm>
          <a:prstGeom prst="rect">
            <a:avLst/>
          </a:prstGeom>
          <a:noFill/>
        </p:spPr>
        <p:txBody>
          <a:bodyPr wrap="square">
            <a:spAutoFit/>
          </a:bodyPr>
          <a:lstStyle/>
          <a:p>
            <a:pPr marL="0" marR="0" indent="266700">
              <a:spcBef>
                <a:spcPts val="0"/>
              </a:spcBef>
              <a:spcAft>
                <a:spcPts val="0"/>
              </a:spcAft>
            </a:pPr>
            <a:r>
              <a:rPr lang="vi-VN" sz="2800" dirty="0">
                <a:solidFill>
                  <a:schemeClr val="bg2"/>
                </a:solidFill>
                <a:effectLst/>
                <a:latin typeface="Times New Roman" panose="02020603050405020304" pitchFamily="18" charset="0"/>
                <a:ea typeface="Times New Roman" panose="02020603050405020304" pitchFamily="18" charset="0"/>
              </a:rPr>
              <a:t>Từ tỉ lệ số mol, ta cũng xác định được tỉ lệ về khối lượng các chất:</a:t>
            </a:r>
            <a:endParaRPr lang="en-US" sz="2800" dirty="0">
              <a:solidFill>
                <a:schemeClr val="bg2"/>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F2F39C7-7218-3F55-745E-54EC8C378D39}"/>
              </a:ext>
            </a:extLst>
          </p:cNvPr>
          <p:cNvSpPr txBox="1"/>
          <p:nvPr/>
        </p:nvSpPr>
        <p:spPr>
          <a:xfrm>
            <a:off x="829733" y="1943628"/>
            <a:ext cx="7988299" cy="954107"/>
          </a:xfrm>
          <a:prstGeom prst="rect">
            <a:avLst/>
          </a:prstGeom>
          <a:noFill/>
        </p:spPr>
        <p:txBody>
          <a:bodyPr wrap="square">
            <a:spAutoFit/>
          </a:bodyPr>
          <a:lstStyle/>
          <a:p>
            <a:r>
              <a:rPr lang="vi-VN"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a:t>
            </a:r>
            <a:r>
              <a:rPr lang="en-US"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 </a:t>
            </a:r>
            <a:r>
              <a:rPr lang="vi-VN"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Khối lượng A</a:t>
            </a:r>
            <a:r>
              <a:rPr lang="en-US"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 Khối lượng O</a:t>
            </a:r>
            <a:r>
              <a:rPr lang="en-US" sz="2800" baseline="-250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 Khối lượng A1</a:t>
            </a:r>
            <a:r>
              <a:rPr lang="en-US" sz="2800" baseline="-250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vi-VN" sz="2800" baseline="-250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 = (27-4): (32-3) : (102-2) = 9:8:17. </a:t>
            </a: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6FD6AB-6FCB-6664-4F58-89A82251A884}"/>
              </a:ext>
            </a:extLst>
          </p:cNvPr>
          <p:cNvSpPr txBox="1"/>
          <p:nvPr/>
        </p:nvSpPr>
        <p:spPr>
          <a:xfrm>
            <a:off x="598311" y="3034594"/>
            <a:ext cx="7947378" cy="954107"/>
          </a:xfrm>
          <a:prstGeom prst="rect">
            <a:avLst/>
          </a:prstGeom>
          <a:noFill/>
        </p:spPr>
        <p:txBody>
          <a:bodyPr wrap="square">
            <a:spAutoFit/>
          </a:bodyPr>
          <a:lstStyle/>
          <a:p>
            <a:pPr marL="266700" marR="0">
              <a:spcBef>
                <a:spcPts val="0"/>
              </a:spcBef>
              <a:spcAft>
                <a:spcPts val="0"/>
              </a:spcAft>
            </a:pPr>
            <a:r>
              <a:rPr lang="vi-VN"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a:t>
            </a:r>
            <a:r>
              <a:rPr lang="en-US"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sym typeface="Symbol" panose="05050102010706020507" pitchFamily="18" charset="2"/>
              </a:rPr>
              <a:t> </a:t>
            </a:r>
            <a:r>
              <a:rPr lang="en-US" sz="2800" dirty="0">
                <a:solidFill>
                  <a:schemeClr val="bg2"/>
                </a:solidFill>
                <a:effectLst/>
                <a:latin typeface="Times New Roman" panose="02020603050405020304" pitchFamily="18" charset="0"/>
                <a:ea typeface="Times New Roman" panose="02020603050405020304" pitchFamily="18" charset="0"/>
              </a:rPr>
              <a:t>C</a:t>
            </a:r>
            <a:r>
              <a:rPr lang="vi-VN" sz="2800" dirty="0">
                <a:solidFill>
                  <a:schemeClr val="bg2"/>
                </a:solidFill>
                <a:effectLst/>
                <a:latin typeface="Times New Roman" panose="02020603050405020304" pitchFamily="18" charset="0"/>
                <a:ea typeface="Times New Roman" panose="02020603050405020304" pitchFamily="18" charset="0"/>
              </a:rPr>
              <a:t>ứ 9 gam A</a:t>
            </a:r>
            <a:r>
              <a:rPr lang="en-US" sz="2800" dirty="0">
                <a:solidFill>
                  <a:schemeClr val="bg2"/>
                </a:solidFill>
                <a:effectLst/>
                <a:latin typeface="Times New Roman" panose="02020603050405020304" pitchFamily="18" charset="0"/>
                <a:ea typeface="Times New Roman" panose="02020603050405020304" pitchFamily="18" charset="0"/>
              </a:rPr>
              <a:t>l</a:t>
            </a:r>
            <a:r>
              <a:rPr lang="vi-VN" sz="2800" dirty="0">
                <a:solidFill>
                  <a:schemeClr val="bg2"/>
                </a:solidFill>
                <a:effectLst/>
                <a:latin typeface="Times New Roman" panose="02020603050405020304" pitchFamily="18" charset="0"/>
                <a:ea typeface="Times New Roman" panose="02020603050405020304" pitchFamily="18" charset="0"/>
              </a:rPr>
              <a:t> ph</a:t>
            </a:r>
            <a:r>
              <a:rPr lang="en-US" sz="2800" dirty="0">
                <a:solidFill>
                  <a:schemeClr val="bg2"/>
                </a:solidFill>
                <a:latin typeface="Times New Roman" panose="02020603050405020304" pitchFamily="18" charset="0"/>
                <a:ea typeface="Times New Roman" panose="02020603050405020304" pitchFamily="18" charset="0"/>
              </a:rPr>
              <a:t>ả</a:t>
            </a:r>
            <a:r>
              <a:rPr lang="vi-VN" sz="2800" dirty="0">
                <a:solidFill>
                  <a:schemeClr val="bg2"/>
                </a:solidFill>
                <a:effectLst/>
                <a:latin typeface="Times New Roman" panose="02020603050405020304" pitchFamily="18" charset="0"/>
                <a:ea typeface="Times New Roman" panose="02020603050405020304" pitchFamily="18" charset="0"/>
              </a:rPr>
              <a:t>n ứng hết với 8 gam </a:t>
            </a:r>
            <a:r>
              <a:rPr lang="vi-VN" sz="28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en-US" sz="2800" baseline="-25000"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800" dirty="0">
                <a:solidFill>
                  <a:schemeClr val="bg2"/>
                </a:solidFill>
                <a:effectLst/>
                <a:latin typeface="Times New Roman" panose="02020603050405020304" pitchFamily="18" charset="0"/>
                <a:ea typeface="Times New Roman" panose="02020603050405020304" pitchFamily="18" charset="0"/>
              </a:rPr>
              <a:t> tạo ra 17 gam A1,O</a:t>
            </a:r>
            <a:r>
              <a:rPr lang="vi-VN" sz="2800" baseline="-25000" dirty="0">
                <a:solidFill>
                  <a:schemeClr val="bg2"/>
                </a:solidFill>
                <a:effectLst/>
                <a:latin typeface="Times New Roman" panose="02020603050405020304" pitchFamily="18" charset="0"/>
                <a:ea typeface="Times New Roman" panose="02020603050405020304" pitchFamily="18" charset="0"/>
              </a:rPr>
              <a:t>3</a:t>
            </a:r>
            <a:r>
              <a:rPr lang="vi-VN" sz="2800" dirty="0">
                <a:solidFill>
                  <a:schemeClr val="bg2"/>
                </a:solidFill>
                <a:effectLst/>
                <a:latin typeface="Times New Roman" panose="02020603050405020304" pitchFamily="18" charset="0"/>
                <a:ea typeface="Times New Roman" panose="02020603050405020304" pitchFamily="18" charset="0"/>
              </a:rPr>
              <a:t>.</a:t>
            </a:r>
            <a:endParaRPr lang="en-US" sz="2800" dirty="0">
              <a:solidFill>
                <a:schemeClr val="bg2"/>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504753" y="1489582"/>
            <a:ext cx="7804886" cy="107953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Sơ đ</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của phản ứng hoá học khác với phương tr</a:t>
            </a:r>
            <a:r>
              <a:rPr lang="en-US" sz="24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 hoá học ở điểm nào?</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Nêu ý nghĩa của phương trình hoá học.</a:t>
            </a:r>
            <a:endParaRPr sz="1800" dirty="0">
              <a:solidFill>
                <a:schemeClr val="bg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520168"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1653582"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7282537"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80"/>
            <a:ext cx="9048306" cy="1272726"/>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917394" y="522830"/>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3043765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796485" y="1489582"/>
            <a:ext cx="7513153" cy="1592285"/>
          </a:xfrm>
          <a:prstGeom prst="rect">
            <a:avLst/>
          </a:prstGeom>
        </p:spPr>
        <p:txBody>
          <a:bodyPr spcFirstLastPara="1" wrap="square" lIns="91425" tIns="91425" rIns="91425" bIns="91425" anchor="t" anchorCtr="0">
            <a:normAutofit lnSpcReduction="10000"/>
          </a:bodyPr>
          <a:lstStyle/>
          <a:p>
            <a:pPr marL="0" lvl="0" indent="0" algn="l" rtl="0">
              <a:lnSpc>
                <a:spcPct val="120000"/>
              </a:lnSpc>
              <a:spcBef>
                <a:spcPts val="0"/>
              </a:spcBef>
              <a:spcAft>
                <a:spcPts val="0"/>
              </a:spcAft>
              <a:buNone/>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Lập phương trình hoá học và xác định t</a:t>
            </a:r>
            <a:r>
              <a:rPr lang="en-US" sz="26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ỉ</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lệ số phân tử của các chất trong sơ đ</a:t>
            </a:r>
            <a:r>
              <a:rPr lang="en-US"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phản ứng hoá học sau:</a:t>
            </a:r>
          </a:p>
          <a:p>
            <a:pPr marL="0" lvl="0" indent="0" algn="l" rtl="0">
              <a:lnSpc>
                <a:spcPct val="120000"/>
              </a:lnSpc>
              <a:spcBef>
                <a:spcPts val="0"/>
              </a:spcBef>
              <a:spcAft>
                <a:spcPts val="0"/>
              </a:spcAft>
              <a:buNone/>
            </a:pP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vi-VN" sz="260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a:t>
            </a:r>
            <a:r>
              <a:rPr lang="vi-VN" sz="260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Ba(OH)</a:t>
            </a:r>
            <a:r>
              <a:rPr lang="vi-VN" sz="260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vi-VN" sz="260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 NaOH</a:t>
            </a:r>
          </a:p>
          <a:p>
            <a:pPr marL="0" lvl="0" indent="0" algn="l" rtl="0">
              <a:lnSpc>
                <a:spcPct val="120000"/>
              </a:lnSpc>
              <a:spcBef>
                <a:spcPts val="0"/>
              </a:spcBef>
              <a:spcAft>
                <a:spcPts val="0"/>
              </a:spcAft>
              <a:buNone/>
            </a:pP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520168"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1653582"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7282537"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79"/>
            <a:ext cx="9048306" cy="1772387"/>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917394" y="522830"/>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817850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796485" y="1489582"/>
            <a:ext cx="7513153" cy="1592285"/>
          </a:xfrm>
          <a:prstGeom prst="rect">
            <a:avLst/>
          </a:prstGeom>
        </p:spPr>
        <p:txBody>
          <a:bodyPr spcFirstLastPara="1" wrap="square" lIns="91425" tIns="91425" rIns="91425" bIns="91425" anchor="t" anchorCtr="0">
            <a:normAutofit lnSpcReduction="10000"/>
          </a:bodyPr>
          <a:lstStyle/>
          <a:p>
            <a:pPr marL="0" lvl="0" indent="0" algn="l" rtl="0">
              <a:lnSpc>
                <a:spcPct val="120000"/>
              </a:lnSpc>
              <a:spcBef>
                <a:spcPts val="0"/>
              </a:spcBef>
              <a:spcAft>
                <a:spcPts val="0"/>
              </a:spcAft>
              <a:buNone/>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Giả thiết trong không khí, sắt tác dụng với oxygen tạo thành g</a:t>
            </a:r>
            <a:r>
              <a:rPr lang="en-US" sz="26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ỉ</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sắt (Fe</a:t>
            </a:r>
            <a:r>
              <a:rPr lang="en-US" sz="260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600" baseline="-25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6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Từ 5,6 gam sắt có thể tạo ra tối đa bao nhiêu gam gỉ sắt?</a:t>
            </a:r>
            <a:endParaRPr sz="1800" dirty="0">
              <a:solidFill>
                <a:schemeClr val="bg2"/>
              </a:solidFill>
              <a:latin typeface="Times New Roman" panose="02020603050405020304" pitchFamily="18" charset="0"/>
              <a:cs typeface="Times New Roman" panose="02020603050405020304" pitchFamily="18" charset="0"/>
            </a:endParaRPr>
          </a:p>
        </p:txBody>
      </p:sp>
      <p:sp>
        <p:nvSpPr>
          <p:cNvPr id="2374" name="Google Shape;2374;p72"/>
          <p:cNvSpPr/>
          <p:nvPr/>
        </p:nvSpPr>
        <p:spPr>
          <a:xfrm rot="5770525">
            <a:off x="1520168"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2"/>
          <p:cNvSpPr/>
          <p:nvPr/>
        </p:nvSpPr>
        <p:spPr>
          <a:xfrm rot="-4586258">
            <a:off x="1653582"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2"/>
          <p:cNvSpPr/>
          <p:nvPr/>
        </p:nvSpPr>
        <p:spPr>
          <a:xfrm>
            <a:off x="7282537"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72"/>
          <p:cNvGrpSpPr/>
          <p:nvPr/>
        </p:nvGrpSpPr>
        <p:grpSpPr>
          <a:xfrm>
            <a:off x="-116957" y="1309479"/>
            <a:ext cx="9048306" cy="1772387"/>
            <a:chOff x="493202" y="1431950"/>
            <a:chExt cx="3754964" cy="3148850"/>
          </a:xfrm>
        </p:grpSpPr>
        <p:grpSp>
          <p:nvGrpSpPr>
            <p:cNvPr id="2380" name="Google Shape;2380;p72"/>
            <p:cNvGrpSpPr/>
            <p:nvPr/>
          </p:nvGrpSpPr>
          <p:grpSpPr>
            <a:xfrm>
              <a:off x="493202" y="1431950"/>
              <a:ext cx="3754964" cy="3148850"/>
              <a:chOff x="493202" y="1431950"/>
              <a:chExt cx="3754964" cy="3148850"/>
            </a:xfrm>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72"/>
          <p:cNvGrpSpPr/>
          <p:nvPr/>
        </p:nvGrpSpPr>
        <p:grpSpPr>
          <a:xfrm rot="2135871">
            <a:off x="917394" y="522830"/>
            <a:ext cx="522084" cy="583036"/>
            <a:chOff x="5495750" y="1391525"/>
            <a:chExt cx="542100" cy="605425"/>
          </a:xfrm>
        </p:grpSpPr>
        <p:sp>
          <p:nvSpPr>
            <p:cNvPr id="2386" name="Google Shape;2386;p72"/>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Flowchart: Preparation 3">
            <a:extLst>
              <a:ext uri="{FF2B5EF4-FFF2-40B4-BE49-F238E27FC236}">
                <a16:creationId xmlns:a16="http://schemas.microsoft.com/office/drawing/2014/main" id="{0C9E4664-8AD4-7E5C-1891-60FF5638F6F4}"/>
              </a:ext>
            </a:extLst>
          </p:cNvPr>
          <p:cNvSpPr/>
          <p:nvPr/>
        </p:nvSpPr>
        <p:spPr>
          <a:xfrm>
            <a:off x="1967023"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2"/>
                </a:solidFill>
                <a:latin typeface="Times New Roman" panose="02020603050405020304" pitchFamily="18" charset="0"/>
                <a:cs typeface="Times New Roman" panose="02020603050405020304" pitchFamily="18" charset="0"/>
              </a:rPr>
              <a:t>Câu hỏi và bài tập</a:t>
            </a:r>
          </a:p>
        </p:txBody>
      </p:sp>
    </p:spTree>
    <p:extLst>
      <p:ext uri="{BB962C8B-B14F-4D97-AF65-F5344CB8AC3E}">
        <p14:creationId xmlns:p14="http://schemas.microsoft.com/office/powerpoint/2010/main" val="632077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92963-DECA-3C40-F83B-2460A86042FF}"/>
              </a:ext>
            </a:extLst>
          </p:cNvPr>
          <p:cNvPicPr>
            <a:picLocks noChangeAspect="1"/>
          </p:cNvPicPr>
          <p:nvPr/>
        </p:nvPicPr>
        <p:blipFill>
          <a:blip r:embed="rId2"/>
          <a:stretch>
            <a:fillRect/>
          </a:stretch>
        </p:blipFill>
        <p:spPr>
          <a:xfrm>
            <a:off x="-625446" y="-79022"/>
            <a:ext cx="4802336" cy="5222522"/>
          </a:xfrm>
          <a:prstGeom prst="rect">
            <a:avLst/>
          </a:prstGeom>
        </p:spPr>
      </p:pic>
      <p:sp>
        <p:nvSpPr>
          <p:cNvPr id="2" name="TextBox 1">
            <a:extLst>
              <a:ext uri="{FF2B5EF4-FFF2-40B4-BE49-F238E27FC236}">
                <a16:creationId xmlns:a16="http://schemas.microsoft.com/office/drawing/2014/main" id="{61606B3F-3E6D-6B54-65EC-FA1C8A924A36}"/>
              </a:ext>
            </a:extLst>
          </p:cNvPr>
          <p:cNvSpPr txBox="1"/>
          <p:nvPr/>
        </p:nvSpPr>
        <p:spPr>
          <a:xfrm>
            <a:off x="2133803" y="1258573"/>
            <a:ext cx="1422197" cy="2308324"/>
          </a:xfrm>
          <a:prstGeom prst="rect">
            <a:avLst/>
          </a:prstGeom>
          <a:noFill/>
        </p:spPr>
        <p:txBody>
          <a:bodyPr wrap="square">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E</a:t>
            </a:r>
            <a:r>
              <a:rPr lang="en" sz="4800" b="1" dirty="0">
                <a:solidFill>
                  <a:srgbClr val="FF0000"/>
                </a:solidFill>
                <a:latin typeface="Times New Roman" panose="02020603050405020304" pitchFamily="18" charset="0"/>
                <a:cs typeface="Times New Roman" panose="02020603050405020304" pitchFamily="18" charset="0"/>
              </a:rPr>
              <a:t>m đã học</a:t>
            </a:r>
            <a:endParaRPr lang="en-US" sz="4800" b="1" dirty="0">
              <a:solidFill>
                <a:srgbClr val="FF0000"/>
              </a:solidFill>
            </a:endParaRPr>
          </a:p>
        </p:txBody>
      </p:sp>
      <p:sp>
        <p:nvSpPr>
          <p:cNvPr id="6" name="TextBox 5">
            <a:extLst>
              <a:ext uri="{FF2B5EF4-FFF2-40B4-BE49-F238E27FC236}">
                <a16:creationId xmlns:a16="http://schemas.microsoft.com/office/drawing/2014/main" id="{F8C41DEC-14E6-3794-7260-3BCC591B9D7C}"/>
              </a:ext>
            </a:extLst>
          </p:cNvPr>
          <p:cNvSpPr txBox="1"/>
          <p:nvPr/>
        </p:nvSpPr>
        <p:spPr>
          <a:xfrm>
            <a:off x="3773310" y="148813"/>
            <a:ext cx="5269090" cy="1332481"/>
          </a:xfrm>
          <a:prstGeom prst="rect">
            <a:avLst/>
          </a:prstGeom>
          <a:solidFill>
            <a:schemeClr val="accent5"/>
          </a:solidFill>
        </p:spPr>
        <p:txBody>
          <a:bodyPr wrap="square">
            <a:spAutoFit/>
          </a:bodyPr>
          <a:lstStyle/>
          <a:p>
            <a:pPr marR="0" lvl="0" algn="just">
              <a:lnSpc>
                <a:spcPct val="115000"/>
              </a:lnSpc>
              <a:spcBef>
                <a:spcPts val="0"/>
              </a:spcBef>
              <a:spcAft>
                <a:spcPts val="600"/>
              </a:spcAft>
              <a:buClr>
                <a:srgbClr val="1E788D"/>
              </a:buClr>
              <a:buSzPts val="1100"/>
              <a:tabLst>
                <a:tab pos="441960" algn="l"/>
              </a:tabLst>
            </a:pP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Trong một phản ứng hoá học, tổng khối lượng của các chất sản phẩm bằng tổng khối lượng các chất tham gia phản ứng.</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2B902A3-5E51-112D-D32B-FA773F13D53A}"/>
              </a:ext>
            </a:extLst>
          </p:cNvPr>
          <p:cNvSpPr txBox="1"/>
          <p:nvPr/>
        </p:nvSpPr>
        <p:spPr>
          <a:xfrm>
            <a:off x="3773310" y="1481294"/>
            <a:ext cx="5269089" cy="1715662"/>
          </a:xfrm>
          <a:prstGeom prst="rect">
            <a:avLst/>
          </a:prstGeom>
          <a:solidFill>
            <a:schemeClr val="accent5"/>
          </a:solidFill>
        </p:spPr>
        <p:txBody>
          <a:bodyPr wrap="square">
            <a:spAutoFit/>
          </a:bodyPr>
          <a:lstStyle/>
          <a:p>
            <a:pPr marR="0" lvl="0" algn="just">
              <a:lnSpc>
                <a:spcPct val="112000"/>
              </a:lnSpc>
              <a:spcBef>
                <a:spcPts val="0"/>
              </a:spcBef>
              <a:spcAft>
                <a:spcPts val="600"/>
              </a:spcAft>
              <a:buClr>
                <a:srgbClr val="1E788D"/>
              </a:buClr>
              <a:buSzPts val="1100"/>
              <a:tabLst>
                <a:tab pos="441960" algn="l"/>
              </a:tabLst>
            </a:pP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Phương trình hoá học gốm công thức hoá học của các chất trong phản ứng với hệ số thích hợp sao cho số nguyên tử của mỏi nguyên tổ ở hai vê đếu bằng nhau.</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B0EA601-837B-E8E1-FD15-7B4519F8E22C}"/>
              </a:ext>
            </a:extLst>
          </p:cNvPr>
          <p:cNvSpPr txBox="1"/>
          <p:nvPr/>
        </p:nvSpPr>
        <p:spPr>
          <a:xfrm>
            <a:off x="3773310" y="3196956"/>
            <a:ext cx="5269089" cy="1757212"/>
          </a:xfrm>
          <a:prstGeom prst="rect">
            <a:avLst/>
          </a:prstGeom>
          <a:solidFill>
            <a:schemeClr val="accent5"/>
          </a:solidFill>
        </p:spPr>
        <p:txBody>
          <a:bodyPr wrap="square">
            <a:spAutoFit/>
          </a:bodyPr>
          <a:lstStyle/>
          <a:p>
            <a:pPr marR="0" lvl="0" algn="just">
              <a:lnSpc>
                <a:spcPct val="115000"/>
              </a:lnSpc>
              <a:spcBef>
                <a:spcPts val="0"/>
              </a:spcBef>
              <a:spcAft>
                <a:spcPts val="2200"/>
              </a:spcAft>
              <a:buClr>
                <a:srgbClr val="1E788D"/>
              </a:buClr>
              <a:buSzPts val="1100"/>
              <a:tabLst>
                <a:tab pos="441960" algn="l"/>
              </a:tabLst>
            </a:pPr>
            <a:r>
              <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rPr>
              <a:t>Phương trình hoá học cho biết trong phản ứng hoá học, lượng các chất tham gia phản ứng và các chất sản phẩm tuân theo một tỉ lệ xác định.</a:t>
            </a:r>
            <a:endParaRPr lang="en-US" sz="2400" u="none" strike="noStrike" spc="0" dirty="0">
              <a:solidFill>
                <a:schemeClr val="bg2"/>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683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r>
              <a:rPr lang="en-US" sz="3200" b="1" dirty="0">
                <a:solidFill>
                  <a:schemeClr val="accent1"/>
                </a:solidFill>
                <a:latin typeface="Times New Roman" panose="02020603050405020304" pitchFamily="18" charset="0"/>
                <a:cs typeface="Times New Roman" panose="02020603050405020304" pitchFamily="18" charset="0"/>
              </a:rPr>
              <a:t>NỘI DUNG BÀI HỌC</a:t>
            </a:r>
          </a:p>
        </p:txBody>
      </p:sp>
      <p:sp>
        <p:nvSpPr>
          <p:cNvPr id="652" name="Google Shape;652;p37"/>
          <p:cNvSpPr txBox="1">
            <a:spLocks noGrp="1"/>
          </p:cNvSpPr>
          <p:nvPr>
            <p:ph type="title" idx="2"/>
          </p:nvPr>
        </p:nvSpPr>
        <p:spPr>
          <a:xfrm flipH="1">
            <a:off x="4775637" y="1395340"/>
            <a:ext cx="2943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accent2"/>
                </a:solidFill>
                <a:latin typeface="Times New Roman" panose="02020603050405020304" pitchFamily="18" charset="0"/>
                <a:cs typeface="Times New Roman" panose="02020603050405020304" pitchFamily="18" charset="0"/>
              </a:rPr>
              <a:t>II.</a:t>
            </a:r>
            <a:endParaRPr sz="5400" dirty="0">
              <a:solidFill>
                <a:schemeClr val="accent2"/>
              </a:solidFill>
              <a:latin typeface="Times New Roman" panose="02020603050405020304" pitchFamily="18" charset="0"/>
              <a:cs typeface="Times New Roman" panose="02020603050405020304" pitchFamily="18" charset="0"/>
            </a:endParaRPr>
          </a:p>
        </p:txBody>
      </p:sp>
      <p:sp>
        <p:nvSpPr>
          <p:cNvPr id="654" name="Google Shape;654;p37"/>
          <p:cNvSpPr txBox="1">
            <a:spLocks noGrp="1"/>
          </p:cNvSpPr>
          <p:nvPr>
            <p:ph type="title" idx="4"/>
          </p:nvPr>
        </p:nvSpPr>
        <p:spPr>
          <a:xfrm flipH="1">
            <a:off x="1507553" y="1398264"/>
            <a:ext cx="2943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accent3"/>
                </a:solidFill>
                <a:latin typeface="Times New Roman" panose="02020603050405020304" pitchFamily="18" charset="0"/>
                <a:cs typeface="Times New Roman" panose="02020603050405020304" pitchFamily="18" charset="0"/>
              </a:rPr>
              <a:t>I.</a:t>
            </a:r>
            <a:endParaRPr sz="5400" dirty="0">
              <a:solidFill>
                <a:schemeClr val="accent3"/>
              </a:solidFill>
              <a:latin typeface="Times New Roman" panose="02020603050405020304" pitchFamily="18" charset="0"/>
              <a:cs typeface="Times New Roman" panose="02020603050405020304" pitchFamily="18" charset="0"/>
            </a:endParaRPr>
          </a:p>
        </p:txBody>
      </p:sp>
      <p:sp>
        <p:nvSpPr>
          <p:cNvPr id="655" name="Google Shape;655;p37"/>
          <p:cNvSpPr txBox="1">
            <a:spLocks noGrp="1"/>
          </p:cNvSpPr>
          <p:nvPr>
            <p:ph type="title" idx="5"/>
          </p:nvPr>
        </p:nvSpPr>
        <p:spPr>
          <a:xfrm flipH="1">
            <a:off x="710910" y="3017826"/>
            <a:ext cx="941717"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solidFill>
                <a:latin typeface="Times New Roman" panose="02020603050405020304" pitchFamily="18" charset="0"/>
                <a:cs typeface="Times New Roman" panose="02020603050405020304" pitchFamily="18" charset="0"/>
              </a:rPr>
              <a:t>01</a:t>
            </a:r>
            <a:endParaRPr sz="2800" dirty="0">
              <a:solidFill>
                <a:schemeClr val="accent1"/>
              </a:solidFill>
              <a:latin typeface="Times New Roman" panose="02020603050405020304" pitchFamily="18" charset="0"/>
              <a:cs typeface="Times New Roman" panose="02020603050405020304" pitchFamily="18" charset="0"/>
            </a:endParaRPr>
          </a:p>
        </p:txBody>
      </p:sp>
      <p:sp>
        <p:nvSpPr>
          <p:cNvPr id="658" name="Google Shape;658;p37"/>
          <p:cNvSpPr txBox="1">
            <a:spLocks noGrp="1"/>
          </p:cNvSpPr>
          <p:nvPr>
            <p:ph type="subTitle" idx="7"/>
          </p:nvPr>
        </p:nvSpPr>
        <p:spPr>
          <a:xfrm flipH="1">
            <a:off x="1387624" y="2954400"/>
            <a:ext cx="2943600" cy="871499"/>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vi-VN" sz="1800" dirty="0">
                <a:latin typeface="Times New Roman" panose="02020603050405020304" pitchFamily="18" charset="0"/>
                <a:cs typeface="Times New Roman" panose="02020603050405020304" pitchFamily="18" charset="0"/>
              </a:rPr>
              <a:t>Nội dung định luật bảo toàn khối lượng</a:t>
            </a:r>
            <a:endParaRPr sz="1800" dirty="0">
              <a:latin typeface="Times New Roman" panose="02020603050405020304" pitchFamily="18" charset="0"/>
              <a:cs typeface="Times New Roman" panose="02020603050405020304" pitchFamily="18" charset="0"/>
            </a:endParaRPr>
          </a:p>
        </p:txBody>
      </p:sp>
      <p:sp>
        <p:nvSpPr>
          <p:cNvPr id="660" name="Google Shape;660;p37"/>
          <p:cNvSpPr txBox="1">
            <a:spLocks noGrp="1"/>
          </p:cNvSpPr>
          <p:nvPr>
            <p:ph type="title" idx="9"/>
          </p:nvPr>
        </p:nvSpPr>
        <p:spPr>
          <a:xfrm>
            <a:off x="1537939" y="2067075"/>
            <a:ext cx="3058288" cy="772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400" dirty="0">
                <a:latin typeface="Times New Roman" panose="02020603050405020304" pitchFamily="18" charset="0"/>
                <a:cs typeface="Times New Roman" panose="02020603050405020304" pitchFamily="18" charset="0"/>
              </a:rPr>
              <a:t>ĐỊNH LUẬT B</a:t>
            </a:r>
            <a:r>
              <a:rPr lang="en-US" sz="2400" dirty="0">
                <a:latin typeface="Times New Roman" panose="02020603050405020304" pitchFamily="18" charset="0"/>
                <a:cs typeface="Times New Roman" panose="02020603050405020304" pitchFamily="18" charset="0"/>
              </a:rPr>
              <a:t>Ả</a:t>
            </a:r>
            <a:r>
              <a:rPr lang="vi-VN" sz="2400" dirty="0">
                <a:latin typeface="Times New Roman" panose="02020603050405020304" pitchFamily="18" charset="0"/>
                <a:cs typeface="Times New Roman" panose="02020603050405020304" pitchFamily="18" charset="0"/>
              </a:rPr>
              <a:t>O TOÀN KHỐI LƯỢNG</a:t>
            </a:r>
            <a:endParaRPr sz="2400" dirty="0">
              <a:latin typeface="Times New Roman" panose="02020603050405020304" pitchFamily="18" charset="0"/>
              <a:cs typeface="Times New Roman" panose="02020603050405020304" pitchFamily="18" charset="0"/>
            </a:endParaRPr>
          </a:p>
        </p:txBody>
      </p:sp>
      <p:sp>
        <p:nvSpPr>
          <p:cNvPr id="661" name="Google Shape;661;p37"/>
          <p:cNvSpPr txBox="1">
            <a:spLocks noGrp="1"/>
          </p:cNvSpPr>
          <p:nvPr>
            <p:ph type="title" idx="13"/>
          </p:nvPr>
        </p:nvSpPr>
        <p:spPr>
          <a:xfrm>
            <a:off x="4934155" y="2262800"/>
            <a:ext cx="2785082" cy="42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400" dirty="0">
                <a:latin typeface="Times New Roman" panose="02020603050405020304" pitchFamily="18" charset="0"/>
                <a:cs typeface="Times New Roman" panose="02020603050405020304" pitchFamily="18" charset="0"/>
              </a:rPr>
              <a:t>PHƯƠNG TRÌNH HOÁ HỌC</a:t>
            </a:r>
            <a:endParaRPr sz="2400" dirty="0">
              <a:latin typeface="Times New Roman" panose="02020603050405020304" pitchFamily="18" charset="0"/>
              <a:cs typeface="Times New Roman" panose="02020603050405020304" pitchFamily="18" charset="0"/>
            </a:endParaRPr>
          </a:p>
        </p:txBody>
      </p:sp>
      <p:sp>
        <p:nvSpPr>
          <p:cNvPr id="11" name="Google Shape;655;p37">
            <a:extLst>
              <a:ext uri="{FF2B5EF4-FFF2-40B4-BE49-F238E27FC236}">
                <a16:creationId xmlns:a16="http://schemas.microsoft.com/office/drawing/2014/main" id="{E389FEAC-E00A-CF47-4D62-1096BE46E09C}"/>
              </a:ext>
            </a:extLst>
          </p:cNvPr>
          <p:cNvSpPr txBox="1">
            <a:spLocks/>
          </p:cNvSpPr>
          <p:nvPr/>
        </p:nvSpPr>
        <p:spPr>
          <a:xfrm flipH="1">
            <a:off x="710910" y="3864603"/>
            <a:ext cx="941717"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2800" dirty="0">
                <a:solidFill>
                  <a:srgbClr val="7030A0"/>
                </a:solidFill>
                <a:latin typeface="Times New Roman" panose="02020603050405020304" pitchFamily="18" charset="0"/>
                <a:cs typeface="Times New Roman" panose="02020603050405020304" pitchFamily="18" charset="0"/>
              </a:rPr>
              <a:t>02</a:t>
            </a:r>
          </a:p>
        </p:txBody>
      </p:sp>
      <p:sp>
        <p:nvSpPr>
          <p:cNvPr id="12" name="Google Shape;658;p37">
            <a:extLst>
              <a:ext uri="{FF2B5EF4-FFF2-40B4-BE49-F238E27FC236}">
                <a16:creationId xmlns:a16="http://schemas.microsoft.com/office/drawing/2014/main" id="{37F11823-3063-0E7D-92D5-76378E3A0B03}"/>
              </a:ext>
            </a:extLst>
          </p:cNvPr>
          <p:cNvSpPr txBox="1">
            <a:spLocks/>
          </p:cNvSpPr>
          <p:nvPr/>
        </p:nvSpPr>
        <p:spPr>
          <a:xfrm flipH="1">
            <a:off x="1387624" y="3801177"/>
            <a:ext cx="2943600" cy="8714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1800" dirty="0">
                <a:latin typeface="Times New Roman" panose="02020603050405020304" pitchFamily="18" charset="0"/>
                <a:cs typeface="Times New Roman" panose="02020603050405020304" pitchFamily="18" charset="0"/>
              </a:rPr>
              <a:t>Áp đụng định luật b</a:t>
            </a:r>
            <a:r>
              <a:rPr lang="en-US" sz="1800" dirty="0">
                <a:latin typeface="Times New Roman" panose="02020603050405020304" pitchFamily="18" charset="0"/>
                <a:cs typeface="Times New Roman" panose="02020603050405020304" pitchFamily="18" charset="0"/>
              </a:rPr>
              <a:t>ả</a:t>
            </a:r>
            <a:r>
              <a:rPr lang="vi-VN" sz="1800" dirty="0">
                <a:latin typeface="Times New Roman" panose="02020603050405020304" pitchFamily="18" charset="0"/>
                <a:cs typeface="Times New Roman" panose="02020603050405020304" pitchFamily="18" charset="0"/>
              </a:rPr>
              <a:t>o toàn khối lượng</a:t>
            </a:r>
          </a:p>
        </p:txBody>
      </p:sp>
      <p:sp>
        <p:nvSpPr>
          <p:cNvPr id="17" name="Google Shape;655;p37">
            <a:extLst>
              <a:ext uri="{FF2B5EF4-FFF2-40B4-BE49-F238E27FC236}">
                <a16:creationId xmlns:a16="http://schemas.microsoft.com/office/drawing/2014/main" id="{9CE9CB63-386F-8995-8DCA-83E2151048C1}"/>
              </a:ext>
            </a:extLst>
          </p:cNvPr>
          <p:cNvSpPr txBox="1">
            <a:spLocks/>
          </p:cNvSpPr>
          <p:nvPr/>
        </p:nvSpPr>
        <p:spPr>
          <a:xfrm flipH="1">
            <a:off x="4331224" y="2928555"/>
            <a:ext cx="941717"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2800" dirty="0">
                <a:solidFill>
                  <a:schemeClr val="accent4"/>
                </a:solidFill>
                <a:latin typeface="Times New Roman" panose="02020603050405020304" pitchFamily="18" charset="0"/>
                <a:cs typeface="Times New Roman" panose="02020603050405020304" pitchFamily="18" charset="0"/>
              </a:rPr>
              <a:t>01</a:t>
            </a:r>
          </a:p>
        </p:txBody>
      </p:sp>
      <p:sp>
        <p:nvSpPr>
          <p:cNvPr id="18" name="Google Shape;658;p37">
            <a:extLst>
              <a:ext uri="{FF2B5EF4-FFF2-40B4-BE49-F238E27FC236}">
                <a16:creationId xmlns:a16="http://schemas.microsoft.com/office/drawing/2014/main" id="{07F9B6EA-7185-AFFC-3310-D79BD59229DE}"/>
              </a:ext>
            </a:extLst>
          </p:cNvPr>
          <p:cNvSpPr txBox="1">
            <a:spLocks/>
          </p:cNvSpPr>
          <p:nvPr/>
        </p:nvSpPr>
        <p:spPr>
          <a:xfrm flipH="1">
            <a:off x="5007938" y="2993104"/>
            <a:ext cx="2943600" cy="8714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1800" dirty="0">
                <a:latin typeface="Times New Roman" panose="02020603050405020304" pitchFamily="18" charset="0"/>
                <a:cs typeface="Times New Roman" panose="02020603050405020304" pitchFamily="18" charset="0"/>
              </a:rPr>
              <a:t>Lập phương trình hoá học</a:t>
            </a:r>
          </a:p>
        </p:txBody>
      </p:sp>
      <p:sp>
        <p:nvSpPr>
          <p:cNvPr id="19" name="Google Shape;655;p37">
            <a:extLst>
              <a:ext uri="{FF2B5EF4-FFF2-40B4-BE49-F238E27FC236}">
                <a16:creationId xmlns:a16="http://schemas.microsoft.com/office/drawing/2014/main" id="{AD801DEE-E0C1-5371-D435-294D1211F71C}"/>
              </a:ext>
            </a:extLst>
          </p:cNvPr>
          <p:cNvSpPr txBox="1">
            <a:spLocks/>
          </p:cNvSpPr>
          <p:nvPr/>
        </p:nvSpPr>
        <p:spPr>
          <a:xfrm flipH="1">
            <a:off x="4331224" y="3775332"/>
            <a:ext cx="941717"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aegu"/>
              <a:buNone/>
              <a:defRPr sz="36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2"/>
              </a:buClr>
              <a:buSzPts val="3600"/>
              <a:buFont typeface="Fira Sans Extra Condensed Medium"/>
              <a:buNone/>
              <a:defRPr sz="36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 sz="2800" dirty="0">
                <a:solidFill>
                  <a:schemeClr val="accent1">
                    <a:lumMod val="75000"/>
                  </a:schemeClr>
                </a:solidFill>
                <a:latin typeface="Times New Roman" panose="02020603050405020304" pitchFamily="18" charset="0"/>
                <a:cs typeface="Times New Roman" panose="02020603050405020304" pitchFamily="18" charset="0"/>
              </a:rPr>
              <a:t>02</a:t>
            </a:r>
          </a:p>
        </p:txBody>
      </p:sp>
      <p:sp>
        <p:nvSpPr>
          <p:cNvPr id="20" name="Google Shape;658;p37">
            <a:extLst>
              <a:ext uri="{FF2B5EF4-FFF2-40B4-BE49-F238E27FC236}">
                <a16:creationId xmlns:a16="http://schemas.microsoft.com/office/drawing/2014/main" id="{9D67421D-5576-9CE5-FD45-E0C877E2BA78}"/>
              </a:ext>
            </a:extLst>
          </p:cNvPr>
          <p:cNvSpPr txBox="1">
            <a:spLocks/>
          </p:cNvSpPr>
          <p:nvPr/>
        </p:nvSpPr>
        <p:spPr>
          <a:xfrm flipH="1">
            <a:off x="5073156" y="3844481"/>
            <a:ext cx="3416062" cy="8714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vi-VN" sz="1800" dirty="0">
                <a:latin typeface="Times New Roman" panose="02020603050405020304" pitchFamily="18" charset="0"/>
                <a:cs typeface="Times New Roman" panose="02020603050405020304" pitchFamily="18" charset="0"/>
              </a:rPr>
              <a:t>Ý nghĩa của phương trình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wipe(down)">
                                      <p:cBhvr>
                                        <p:cTn id="7" dur="500"/>
                                        <p:tgtEl>
                                          <p:spTgt spid="6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60"/>
                                        </p:tgtEl>
                                        <p:attrNameLst>
                                          <p:attrName>style.visibility</p:attrName>
                                        </p:attrNameLst>
                                      </p:cBhvr>
                                      <p:to>
                                        <p:strVal val="visible"/>
                                      </p:to>
                                    </p:set>
                                    <p:animEffect transition="in" filter="wipe(down)">
                                      <p:cBhvr>
                                        <p:cTn id="10" dur="500"/>
                                        <p:tgtEl>
                                          <p:spTgt spid="66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55"/>
                                        </p:tgtEl>
                                        <p:attrNameLst>
                                          <p:attrName>style.visibility</p:attrName>
                                        </p:attrNameLst>
                                      </p:cBhvr>
                                      <p:to>
                                        <p:strVal val="visible"/>
                                      </p:to>
                                    </p:set>
                                    <p:animEffect transition="in" filter="circle(in)">
                                      <p:cBhvr>
                                        <p:cTn id="15" dur="2000"/>
                                        <p:tgtEl>
                                          <p:spTgt spid="65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58">
                                            <p:txEl>
                                              <p:pRg st="0" end="0"/>
                                            </p:txEl>
                                          </p:spTgt>
                                        </p:tgtEl>
                                        <p:attrNameLst>
                                          <p:attrName>style.visibility</p:attrName>
                                        </p:attrNameLst>
                                      </p:cBhvr>
                                      <p:to>
                                        <p:strVal val="visible"/>
                                      </p:to>
                                    </p:set>
                                    <p:animEffect transition="in" filter="circle(in)">
                                      <p:cBhvr>
                                        <p:cTn id="18" dur="2000"/>
                                        <p:tgtEl>
                                          <p:spTgt spid="65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52"/>
                                        </p:tgtEl>
                                        <p:attrNameLst>
                                          <p:attrName>style.visibility</p:attrName>
                                        </p:attrNameLst>
                                      </p:cBhvr>
                                      <p:to>
                                        <p:strVal val="visible"/>
                                      </p:to>
                                    </p:set>
                                    <p:animEffect transition="in" filter="wipe(down)">
                                      <p:cBhvr>
                                        <p:cTn id="31" dur="500"/>
                                        <p:tgtEl>
                                          <p:spTgt spid="65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61"/>
                                        </p:tgtEl>
                                        <p:attrNameLst>
                                          <p:attrName>style.visibility</p:attrName>
                                        </p:attrNameLst>
                                      </p:cBhvr>
                                      <p:to>
                                        <p:strVal val="visible"/>
                                      </p:to>
                                    </p:set>
                                    <p:animEffect transition="in" filter="wipe(down)">
                                      <p:cBhvr>
                                        <p:cTn id="34" dur="500"/>
                                        <p:tgtEl>
                                          <p:spTgt spid="66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p:bldP spid="654" grpId="0"/>
      <p:bldP spid="655" grpId="0"/>
      <p:bldP spid="658" grpId="0" build="p"/>
      <p:bldP spid="660" grpId="0"/>
      <p:bldP spid="661" grpId="0"/>
      <p:bldP spid="11" grpId="0"/>
      <p:bldP spid="12" grpId="0"/>
      <p:bldP spid="17" grpId="0"/>
      <p:bldP spid="18" grpId="0"/>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54"/>
        <p:cNvGrpSpPr/>
        <p:nvPr/>
      </p:nvGrpSpPr>
      <p:grpSpPr>
        <a:xfrm>
          <a:off x="0" y="0"/>
          <a:ext cx="0" cy="0"/>
          <a:chOff x="0" y="0"/>
          <a:chExt cx="0" cy="0"/>
        </a:xfrm>
      </p:grpSpPr>
      <p:grpSp>
        <p:nvGrpSpPr>
          <p:cNvPr id="2882" name="Google Shape;2882;p91"/>
          <p:cNvGrpSpPr/>
          <p:nvPr/>
        </p:nvGrpSpPr>
        <p:grpSpPr>
          <a:xfrm>
            <a:off x="7510718" y="634235"/>
            <a:ext cx="881032" cy="601540"/>
            <a:chOff x="7510718" y="634235"/>
            <a:chExt cx="881032" cy="601540"/>
          </a:xfrm>
        </p:grpSpPr>
        <p:grpSp>
          <p:nvGrpSpPr>
            <p:cNvPr id="2883" name="Google Shape;2883;p91"/>
            <p:cNvGrpSpPr/>
            <p:nvPr/>
          </p:nvGrpSpPr>
          <p:grpSpPr>
            <a:xfrm>
              <a:off x="7510718" y="634235"/>
              <a:ext cx="563274" cy="563316"/>
              <a:chOff x="3294200" y="4246825"/>
              <a:chExt cx="677175" cy="677225"/>
            </a:xfrm>
          </p:grpSpPr>
          <p:sp>
            <p:nvSpPr>
              <p:cNvPr id="2884" name="Google Shape;2884;p91"/>
              <p:cNvSpPr/>
              <p:nvPr/>
            </p:nvSpPr>
            <p:spPr>
              <a:xfrm>
                <a:off x="3294200" y="4476525"/>
                <a:ext cx="458675" cy="447525"/>
              </a:xfrm>
              <a:custGeom>
                <a:avLst/>
                <a:gdLst/>
                <a:ahLst/>
                <a:cxnLst/>
                <a:rect l="l" t="t" r="r" b="b"/>
                <a:pathLst>
                  <a:path w="18347" h="17901" extrusionOk="0">
                    <a:moveTo>
                      <a:pt x="10325" y="1355"/>
                    </a:moveTo>
                    <a:cubicBezTo>
                      <a:pt x="10912" y="1355"/>
                      <a:pt x="11491" y="1461"/>
                      <a:pt x="12042" y="1720"/>
                    </a:cubicBezTo>
                    <a:cubicBezTo>
                      <a:pt x="13443" y="2387"/>
                      <a:pt x="14444" y="3721"/>
                      <a:pt x="15244" y="5022"/>
                    </a:cubicBezTo>
                    <a:cubicBezTo>
                      <a:pt x="16245" y="6623"/>
                      <a:pt x="16879" y="8258"/>
                      <a:pt x="16445" y="10193"/>
                    </a:cubicBezTo>
                    <a:cubicBezTo>
                      <a:pt x="16045" y="11927"/>
                      <a:pt x="15211" y="13695"/>
                      <a:pt x="13777" y="14863"/>
                    </a:cubicBezTo>
                    <a:cubicBezTo>
                      <a:pt x="12609" y="15797"/>
                      <a:pt x="11175" y="16364"/>
                      <a:pt x="9674" y="16564"/>
                    </a:cubicBezTo>
                    <a:cubicBezTo>
                      <a:pt x="9239" y="16619"/>
                      <a:pt x="8792" y="16649"/>
                      <a:pt x="8342" y="16649"/>
                    </a:cubicBezTo>
                    <a:cubicBezTo>
                      <a:pt x="7165" y="16649"/>
                      <a:pt x="5965" y="16446"/>
                      <a:pt x="4904" y="15963"/>
                    </a:cubicBezTo>
                    <a:cubicBezTo>
                      <a:pt x="3336" y="15263"/>
                      <a:pt x="2268" y="13595"/>
                      <a:pt x="1701" y="12027"/>
                    </a:cubicBezTo>
                    <a:cubicBezTo>
                      <a:pt x="200" y="7724"/>
                      <a:pt x="3169" y="3855"/>
                      <a:pt x="7239" y="2687"/>
                    </a:cubicBezTo>
                    <a:cubicBezTo>
                      <a:pt x="7427" y="2624"/>
                      <a:pt x="7379" y="2384"/>
                      <a:pt x="7206" y="2384"/>
                    </a:cubicBezTo>
                    <a:cubicBezTo>
                      <a:pt x="7195" y="2384"/>
                      <a:pt x="7184" y="2385"/>
                      <a:pt x="7172" y="2387"/>
                    </a:cubicBezTo>
                    <a:cubicBezTo>
                      <a:pt x="6772" y="2454"/>
                      <a:pt x="6371" y="2587"/>
                      <a:pt x="6004" y="2687"/>
                    </a:cubicBezTo>
                    <a:lnTo>
                      <a:pt x="6738" y="2287"/>
                    </a:lnTo>
                    <a:cubicBezTo>
                      <a:pt x="7843" y="1813"/>
                      <a:pt x="9100" y="1355"/>
                      <a:pt x="10325" y="1355"/>
                    </a:cubicBezTo>
                    <a:close/>
                    <a:moveTo>
                      <a:pt x="10299" y="1"/>
                    </a:moveTo>
                    <a:cubicBezTo>
                      <a:pt x="9381" y="1"/>
                      <a:pt x="8440" y="189"/>
                      <a:pt x="7505" y="519"/>
                    </a:cubicBezTo>
                    <a:cubicBezTo>
                      <a:pt x="5204" y="1353"/>
                      <a:pt x="2936" y="2687"/>
                      <a:pt x="1168" y="4389"/>
                    </a:cubicBezTo>
                    <a:cubicBezTo>
                      <a:pt x="827" y="4700"/>
                      <a:pt x="1114" y="5133"/>
                      <a:pt x="1494" y="5133"/>
                    </a:cubicBezTo>
                    <a:cubicBezTo>
                      <a:pt x="1561" y="5133"/>
                      <a:pt x="1631" y="5119"/>
                      <a:pt x="1701" y="5089"/>
                    </a:cubicBezTo>
                    <a:cubicBezTo>
                      <a:pt x="1935" y="4956"/>
                      <a:pt x="2202" y="4856"/>
                      <a:pt x="2435" y="4689"/>
                    </a:cubicBezTo>
                    <a:lnTo>
                      <a:pt x="2435" y="4689"/>
                    </a:lnTo>
                    <a:cubicBezTo>
                      <a:pt x="2268" y="4856"/>
                      <a:pt x="2102" y="4956"/>
                      <a:pt x="2002" y="5122"/>
                    </a:cubicBezTo>
                    <a:cubicBezTo>
                      <a:pt x="701" y="6590"/>
                      <a:pt x="0" y="8525"/>
                      <a:pt x="200" y="10460"/>
                    </a:cubicBezTo>
                    <a:cubicBezTo>
                      <a:pt x="400" y="12461"/>
                      <a:pt x="1268" y="14596"/>
                      <a:pt x="2702" y="15963"/>
                    </a:cubicBezTo>
                    <a:cubicBezTo>
                      <a:pt x="4103" y="17364"/>
                      <a:pt x="6205" y="17865"/>
                      <a:pt x="8106" y="17898"/>
                    </a:cubicBezTo>
                    <a:cubicBezTo>
                      <a:pt x="8181" y="17900"/>
                      <a:pt x="8255" y="17900"/>
                      <a:pt x="8330" y="17900"/>
                    </a:cubicBezTo>
                    <a:cubicBezTo>
                      <a:pt x="10062" y="17900"/>
                      <a:pt x="11842" y="17529"/>
                      <a:pt x="13376" y="16697"/>
                    </a:cubicBezTo>
                    <a:cubicBezTo>
                      <a:pt x="15178" y="15730"/>
                      <a:pt x="16412" y="14129"/>
                      <a:pt x="17179" y="12294"/>
                    </a:cubicBezTo>
                    <a:cubicBezTo>
                      <a:pt x="18046" y="10293"/>
                      <a:pt x="18347" y="8125"/>
                      <a:pt x="17413" y="6023"/>
                    </a:cubicBezTo>
                    <a:cubicBezTo>
                      <a:pt x="16679" y="4255"/>
                      <a:pt x="15511" y="2521"/>
                      <a:pt x="14010" y="1286"/>
                    </a:cubicBezTo>
                    <a:cubicBezTo>
                      <a:pt x="12873" y="384"/>
                      <a:pt x="11608" y="1"/>
                      <a:pt x="10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1"/>
              <p:cNvSpPr/>
              <p:nvPr/>
            </p:nvSpPr>
            <p:spPr>
              <a:xfrm>
                <a:off x="3691975" y="4246825"/>
                <a:ext cx="279400" cy="242550"/>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6" name="Google Shape;2886;p91"/>
            <p:cNvGrpSpPr/>
            <p:nvPr/>
          </p:nvGrpSpPr>
          <p:grpSpPr>
            <a:xfrm>
              <a:off x="8074000" y="967100"/>
              <a:ext cx="317750" cy="268675"/>
              <a:chOff x="3298350" y="3982425"/>
              <a:chExt cx="317750" cy="268675"/>
            </a:xfrm>
          </p:grpSpPr>
          <p:sp>
            <p:nvSpPr>
              <p:cNvPr id="2887" name="Google Shape;2887;p91"/>
              <p:cNvSpPr/>
              <p:nvPr/>
            </p:nvSpPr>
            <p:spPr>
              <a:xfrm>
                <a:off x="3298350" y="4101075"/>
                <a:ext cx="90100" cy="109300"/>
              </a:xfrm>
              <a:custGeom>
                <a:avLst/>
                <a:gdLst/>
                <a:ahLst/>
                <a:cxnLst/>
                <a:rect l="l" t="t" r="r" b="b"/>
                <a:pathLst>
                  <a:path w="3604" h="4372" extrusionOk="0">
                    <a:moveTo>
                      <a:pt x="2436" y="1861"/>
                    </a:moveTo>
                    <a:lnTo>
                      <a:pt x="2436" y="1894"/>
                    </a:lnTo>
                    <a:cubicBezTo>
                      <a:pt x="2423" y="1890"/>
                      <a:pt x="2412" y="1886"/>
                      <a:pt x="2402" y="1884"/>
                    </a:cubicBezTo>
                    <a:lnTo>
                      <a:pt x="2402" y="1884"/>
                    </a:lnTo>
                    <a:cubicBezTo>
                      <a:pt x="2414" y="1878"/>
                      <a:pt x="2426" y="1871"/>
                      <a:pt x="2436" y="1861"/>
                    </a:cubicBezTo>
                    <a:close/>
                    <a:moveTo>
                      <a:pt x="2014" y="1920"/>
                    </a:moveTo>
                    <a:cubicBezTo>
                      <a:pt x="2020" y="1922"/>
                      <a:pt x="2027" y="1924"/>
                      <a:pt x="2036" y="1927"/>
                    </a:cubicBezTo>
                    <a:cubicBezTo>
                      <a:pt x="2036" y="1927"/>
                      <a:pt x="2024" y="1927"/>
                      <a:pt x="2014" y="1920"/>
                    </a:cubicBezTo>
                    <a:close/>
                    <a:moveTo>
                      <a:pt x="2036" y="1727"/>
                    </a:moveTo>
                    <a:cubicBezTo>
                      <a:pt x="2069" y="1761"/>
                      <a:pt x="2169" y="1794"/>
                      <a:pt x="2202" y="1794"/>
                    </a:cubicBezTo>
                    <a:cubicBezTo>
                      <a:pt x="2222" y="1854"/>
                      <a:pt x="2278" y="1890"/>
                      <a:pt x="2334" y="1895"/>
                    </a:cubicBezTo>
                    <a:lnTo>
                      <a:pt x="2334" y="1895"/>
                    </a:lnTo>
                    <a:lnTo>
                      <a:pt x="2269" y="1927"/>
                    </a:lnTo>
                    <a:lnTo>
                      <a:pt x="2069" y="1927"/>
                    </a:lnTo>
                    <a:cubicBezTo>
                      <a:pt x="2055" y="1927"/>
                      <a:pt x="2028" y="1921"/>
                      <a:pt x="2010" y="1917"/>
                    </a:cubicBezTo>
                    <a:lnTo>
                      <a:pt x="2010" y="1917"/>
                    </a:lnTo>
                    <a:cubicBezTo>
                      <a:pt x="2006" y="1912"/>
                      <a:pt x="2002" y="1905"/>
                      <a:pt x="2002" y="1894"/>
                    </a:cubicBezTo>
                    <a:cubicBezTo>
                      <a:pt x="2002" y="1861"/>
                      <a:pt x="1936" y="1861"/>
                      <a:pt x="2002" y="1861"/>
                    </a:cubicBezTo>
                    <a:lnTo>
                      <a:pt x="2002" y="1794"/>
                    </a:lnTo>
                    <a:cubicBezTo>
                      <a:pt x="2002" y="1761"/>
                      <a:pt x="2002" y="1727"/>
                      <a:pt x="2036" y="1727"/>
                    </a:cubicBezTo>
                    <a:close/>
                    <a:moveTo>
                      <a:pt x="2603" y="2761"/>
                    </a:moveTo>
                    <a:lnTo>
                      <a:pt x="2603" y="2761"/>
                    </a:lnTo>
                    <a:cubicBezTo>
                      <a:pt x="2569" y="2861"/>
                      <a:pt x="2536" y="2928"/>
                      <a:pt x="2436" y="2961"/>
                    </a:cubicBezTo>
                    <a:cubicBezTo>
                      <a:pt x="2369" y="3061"/>
                      <a:pt x="2202" y="3128"/>
                      <a:pt x="2102" y="3195"/>
                    </a:cubicBezTo>
                    <a:lnTo>
                      <a:pt x="1769" y="3195"/>
                    </a:lnTo>
                    <a:cubicBezTo>
                      <a:pt x="2069" y="3128"/>
                      <a:pt x="2369" y="3028"/>
                      <a:pt x="2603" y="2761"/>
                    </a:cubicBezTo>
                    <a:close/>
                    <a:moveTo>
                      <a:pt x="1973" y="1"/>
                    </a:moveTo>
                    <a:cubicBezTo>
                      <a:pt x="1883" y="1"/>
                      <a:pt x="1792" y="9"/>
                      <a:pt x="1702" y="26"/>
                    </a:cubicBezTo>
                    <a:cubicBezTo>
                      <a:pt x="1102" y="93"/>
                      <a:pt x="568" y="426"/>
                      <a:pt x="268" y="1027"/>
                    </a:cubicBezTo>
                    <a:cubicBezTo>
                      <a:pt x="101" y="1294"/>
                      <a:pt x="34" y="1627"/>
                      <a:pt x="1" y="2027"/>
                    </a:cubicBezTo>
                    <a:lnTo>
                      <a:pt x="1" y="2094"/>
                    </a:lnTo>
                    <a:lnTo>
                      <a:pt x="1" y="2161"/>
                    </a:lnTo>
                    <a:lnTo>
                      <a:pt x="1" y="2294"/>
                    </a:lnTo>
                    <a:lnTo>
                      <a:pt x="1" y="2361"/>
                    </a:lnTo>
                    <a:cubicBezTo>
                      <a:pt x="34" y="3228"/>
                      <a:pt x="435" y="4029"/>
                      <a:pt x="1268" y="4296"/>
                    </a:cubicBezTo>
                    <a:cubicBezTo>
                      <a:pt x="1449" y="4346"/>
                      <a:pt x="1633" y="4372"/>
                      <a:pt x="1814" y="4372"/>
                    </a:cubicBezTo>
                    <a:cubicBezTo>
                      <a:pt x="2232" y="4372"/>
                      <a:pt x="2633" y="4232"/>
                      <a:pt x="2936" y="3929"/>
                    </a:cubicBezTo>
                    <a:cubicBezTo>
                      <a:pt x="3337" y="3462"/>
                      <a:pt x="3537" y="2895"/>
                      <a:pt x="3537" y="2361"/>
                    </a:cubicBezTo>
                    <a:cubicBezTo>
                      <a:pt x="3603" y="1727"/>
                      <a:pt x="3537" y="1093"/>
                      <a:pt x="3170" y="593"/>
                    </a:cubicBezTo>
                    <a:cubicBezTo>
                      <a:pt x="2865" y="205"/>
                      <a:pt x="2421" y="1"/>
                      <a:pt x="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1"/>
              <p:cNvSpPr/>
              <p:nvPr/>
            </p:nvSpPr>
            <p:spPr>
              <a:xfrm>
                <a:off x="3368275" y="3982425"/>
                <a:ext cx="74375" cy="204025"/>
              </a:xfrm>
              <a:custGeom>
                <a:avLst/>
                <a:gdLst/>
                <a:ahLst/>
                <a:cxnLst/>
                <a:rect l="l" t="t" r="r" b="b"/>
                <a:pathLst>
                  <a:path w="2975" h="8161" extrusionOk="0">
                    <a:moveTo>
                      <a:pt x="2539" y="1"/>
                    </a:moveTo>
                    <a:cubicBezTo>
                      <a:pt x="2439" y="1"/>
                      <a:pt x="2335" y="44"/>
                      <a:pt x="2274" y="135"/>
                    </a:cubicBezTo>
                    <a:cubicBezTo>
                      <a:pt x="2074" y="436"/>
                      <a:pt x="2074" y="669"/>
                      <a:pt x="2041" y="1003"/>
                    </a:cubicBezTo>
                    <a:cubicBezTo>
                      <a:pt x="1974" y="1336"/>
                      <a:pt x="1941" y="1670"/>
                      <a:pt x="1874" y="2003"/>
                    </a:cubicBezTo>
                    <a:cubicBezTo>
                      <a:pt x="1740" y="2670"/>
                      <a:pt x="1574" y="3304"/>
                      <a:pt x="1407" y="3938"/>
                    </a:cubicBezTo>
                    <a:cubicBezTo>
                      <a:pt x="1040" y="5206"/>
                      <a:pt x="540" y="6507"/>
                      <a:pt x="73" y="7774"/>
                    </a:cubicBezTo>
                    <a:cubicBezTo>
                      <a:pt x="1" y="7941"/>
                      <a:pt x="135" y="8160"/>
                      <a:pt x="290" y="8160"/>
                    </a:cubicBezTo>
                    <a:cubicBezTo>
                      <a:pt x="351" y="8160"/>
                      <a:pt x="416" y="8126"/>
                      <a:pt x="473" y="8041"/>
                    </a:cubicBezTo>
                    <a:cubicBezTo>
                      <a:pt x="1273" y="6873"/>
                      <a:pt x="1807" y="5639"/>
                      <a:pt x="2241" y="4272"/>
                    </a:cubicBezTo>
                    <a:cubicBezTo>
                      <a:pt x="2408" y="3638"/>
                      <a:pt x="2574" y="2937"/>
                      <a:pt x="2708" y="2203"/>
                    </a:cubicBezTo>
                    <a:cubicBezTo>
                      <a:pt x="2741" y="1870"/>
                      <a:pt x="2808" y="1536"/>
                      <a:pt x="2875" y="1203"/>
                    </a:cubicBezTo>
                    <a:cubicBezTo>
                      <a:pt x="2908" y="836"/>
                      <a:pt x="2975" y="502"/>
                      <a:pt x="2808" y="169"/>
                    </a:cubicBezTo>
                    <a:cubicBezTo>
                      <a:pt x="2772" y="60"/>
                      <a:pt x="2657" y="1"/>
                      <a:pt x="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1"/>
              <p:cNvSpPr/>
              <p:nvPr/>
            </p:nvSpPr>
            <p:spPr>
              <a:xfrm>
                <a:off x="3474325" y="4014025"/>
                <a:ext cx="141775" cy="237075"/>
              </a:xfrm>
              <a:custGeom>
                <a:avLst/>
                <a:gdLst/>
                <a:ahLst/>
                <a:cxnLst/>
                <a:rect l="l" t="t" r="r" b="b"/>
                <a:pathLst>
                  <a:path w="5671" h="9483" extrusionOk="0">
                    <a:moveTo>
                      <a:pt x="2213" y="6541"/>
                    </a:moveTo>
                    <a:cubicBezTo>
                      <a:pt x="2675" y="6541"/>
                      <a:pt x="3035" y="6932"/>
                      <a:pt x="2836" y="7444"/>
                    </a:cubicBezTo>
                    <a:cubicBezTo>
                      <a:pt x="2736" y="7678"/>
                      <a:pt x="2902" y="7878"/>
                      <a:pt x="3069" y="7911"/>
                    </a:cubicBezTo>
                    <a:cubicBezTo>
                      <a:pt x="2802" y="8345"/>
                      <a:pt x="2402" y="8678"/>
                      <a:pt x="1968" y="8678"/>
                    </a:cubicBezTo>
                    <a:cubicBezTo>
                      <a:pt x="1468" y="8678"/>
                      <a:pt x="1068" y="8245"/>
                      <a:pt x="1068" y="7711"/>
                    </a:cubicBezTo>
                    <a:cubicBezTo>
                      <a:pt x="1068" y="7177"/>
                      <a:pt x="1501" y="6710"/>
                      <a:pt x="1968" y="6577"/>
                    </a:cubicBezTo>
                    <a:cubicBezTo>
                      <a:pt x="2051" y="6552"/>
                      <a:pt x="2134" y="6541"/>
                      <a:pt x="2213" y="6541"/>
                    </a:cubicBezTo>
                    <a:close/>
                    <a:moveTo>
                      <a:pt x="5391" y="1"/>
                    </a:moveTo>
                    <a:cubicBezTo>
                      <a:pt x="5330" y="1"/>
                      <a:pt x="5257" y="37"/>
                      <a:pt x="5204" y="72"/>
                    </a:cubicBezTo>
                    <a:cubicBezTo>
                      <a:pt x="4870" y="606"/>
                      <a:pt x="4804" y="1273"/>
                      <a:pt x="4670" y="1907"/>
                    </a:cubicBezTo>
                    <a:cubicBezTo>
                      <a:pt x="4537" y="2574"/>
                      <a:pt x="4370" y="3241"/>
                      <a:pt x="4237" y="3908"/>
                    </a:cubicBezTo>
                    <a:cubicBezTo>
                      <a:pt x="4137" y="4575"/>
                      <a:pt x="4003" y="5243"/>
                      <a:pt x="3836" y="5910"/>
                    </a:cubicBezTo>
                    <a:cubicBezTo>
                      <a:pt x="3803" y="6110"/>
                      <a:pt x="3736" y="6277"/>
                      <a:pt x="3703" y="6477"/>
                    </a:cubicBezTo>
                    <a:cubicBezTo>
                      <a:pt x="3434" y="5968"/>
                      <a:pt x="2843" y="5594"/>
                      <a:pt x="2219" y="5594"/>
                    </a:cubicBezTo>
                    <a:cubicBezTo>
                      <a:pt x="2147" y="5594"/>
                      <a:pt x="2074" y="5599"/>
                      <a:pt x="2002" y="5609"/>
                    </a:cubicBezTo>
                    <a:cubicBezTo>
                      <a:pt x="868" y="5810"/>
                      <a:pt x="0" y="7077"/>
                      <a:pt x="334" y="8245"/>
                    </a:cubicBezTo>
                    <a:cubicBezTo>
                      <a:pt x="576" y="9060"/>
                      <a:pt x="1227" y="9483"/>
                      <a:pt x="1939" y="9483"/>
                    </a:cubicBezTo>
                    <a:cubicBezTo>
                      <a:pt x="2304" y="9483"/>
                      <a:pt x="2685" y="9372"/>
                      <a:pt x="3036" y="9145"/>
                    </a:cubicBezTo>
                    <a:cubicBezTo>
                      <a:pt x="4137" y="8411"/>
                      <a:pt x="4370" y="6844"/>
                      <a:pt x="4637" y="5543"/>
                    </a:cubicBezTo>
                    <a:cubicBezTo>
                      <a:pt x="4804" y="4609"/>
                      <a:pt x="4970" y="3708"/>
                      <a:pt x="5171" y="2774"/>
                    </a:cubicBezTo>
                    <a:cubicBezTo>
                      <a:pt x="5337" y="1940"/>
                      <a:pt x="5671" y="939"/>
                      <a:pt x="5504" y="106"/>
                    </a:cubicBezTo>
                    <a:cubicBezTo>
                      <a:pt x="5489" y="28"/>
                      <a:pt x="5444" y="1"/>
                      <a:pt x="5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1"/>
              <p:cNvSpPr/>
              <p:nvPr/>
            </p:nvSpPr>
            <p:spPr>
              <a:xfrm>
                <a:off x="3499325" y="4155075"/>
                <a:ext cx="70925" cy="86650"/>
              </a:xfrm>
              <a:custGeom>
                <a:avLst/>
                <a:gdLst/>
                <a:ahLst/>
                <a:cxnLst/>
                <a:rect l="l" t="t" r="r" b="b"/>
                <a:pathLst>
                  <a:path w="2837" h="3466" extrusionOk="0">
                    <a:moveTo>
                      <a:pt x="955" y="1"/>
                    </a:moveTo>
                    <a:cubicBezTo>
                      <a:pt x="927" y="1"/>
                      <a:pt x="898" y="11"/>
                      <a:pt x="868" y="34"/>
                    </a:cubicBezTo>
                    <a:cubicBezTo>
                      <a:pt x="335" y="401"/>
                      <a:pt x="68" y="1035"/>
                      <a:pt x="68" y="1635"/>
                    </a:cubicBezTo>
                    <a:cubicBezTo>
                      <a:pt x="34" y="1702"/>
                      <a:pt x="1" y="1769"/>
                      <a:pt x="1" y="1902"/>
                    </a:cubicBezTo>
                    <a:cubicBezTo>
                      <a:pt x="1" y="2302"/>
                      <a:pt x="168" y="2736"/>
                      <a:pt x="401" y="3070"/>
                    </a:cubicBezTo>
                    <a:cubicBezTo>
                      <a:pt x="642" y="3311"/>
                      <a:pt x="969" y="3466"/>
                      <a:pt x="1279" y="3466"/>
                    </a:cubicBezTo>
                    <a:cubicBezTo>
                      <a:pt x="1355" y="3466"/>
                      <a:pt x="1430" y="3456"/>
                      <a:pt x="1502" y="3437"/>
                    </a:cubicBezTo>
                    <a:cubicBezTo>
                      <a:pt x="2369" y="3303"/>
                      <a:pt x="2836" y="2302"/>
                      <a:pt x="2503" y="1535"/>
                    </a:cubicBezTo>
                    <a:cubicBezTo>
                      <a:pt x="2336" y="1068"/>
                      <a:pt x="2002" y="768"/>
                      <a:pt x="1535" y="601"/>
                    </a:cubicBezTo>
                    <a:cubicBezTo>
                      <a:pt x="1518" y="598"/>
                      <a:pt x="1501" y="596"/>
                      <a:pt x="1484" y="596"/>
                    </a:cubicBezTo>
                    <a:cubicBezTo>
                      <a:pt x="1342" y="596"/>
                      <a:pt x="1235" y="719"/>
                      <a:pt x="1235" y="868"/>
                    </a:cubicBezTo>
                    <a:cubicBezTo>
                      <a:pt x="1202" y="835"/>
                      <a:pt x="1160" y="818"/>
                      <a:pt x="1118" y="818"/>
                    </a:cubicBezTo>
                    <a:cubicBezTo>
                      <a:pt x="1077" y="818"/>
                      <a:pt x="1035" y="835"/>
                      <a:pt x="1002" y="868"/>
                    </a:cubicBezTo>
                    <a:cubicBezTo>
                      <a:pt x="802" y="901"/>
                      <a:pt x="668" y="1035"/>
                      <a:pt x="568" y="1202"/>
                    </a:cubicBezTo>
                    <a:cubicBezTo>
                      <a:pt x="668" y="868"/>
                      <a:pt x="802" y="535"/>
                      <a:pt x="1035" y="301"/>
                    </a:cubicBezTo>
                    <a:cubicBezTo>
                      <a:pt x="1172" y="219"/>
                      <a:pt x="1084"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1"/>
              <p:cNvSpPr/>
              <p:nvPr/>
            </p:nvSpPr>
            <p:spPr>
              <a:xfrm>
                <a:off x="3421775" y="3989425"/>
                <a:ext cx="181825" cy="87025"/>
              </a:xfrm>
              <a:custGeom>
                <a:avLst/>
                <a:gdLst/>
                <a:ahLst/>
                <a:cxnLst/>
                <a:rect l="l" t="t" r="r" b="b"/>
                <a:pathLst>
                  <a:path w="7273" h="3481" extrusionOk="0">
                    <a:moveTo>
                      <a:pt x="6205" y="1865"/>
                    </a:moveTo>
                    <a:cubicBezTo>
                      <a:pt x="6272" y="1865"/>
                      <a:pt x="6339" y="1873"/>
                      <a:pt x="6405" y="1890"/>
                    </a:cubicBezTo>
                    <a:cubicBezTo>
                      <a:pt x="6272" y="2090"/>
                      <a:pt x="6105" y="2257"/>
                      <a:pt x="5905" y="2424"/>
                    </a:cubicBezTo>
                    <a:cubicBezTo>
                      <a:pt x="5805" y="2524"/>
                      <a:pt x="5638" y="2591"/>
                      <a:pt x="5471" y="2691"/>
                    </a:cubicBezTo>
                    <a:cubicBezTo>
                      <a:pt x="5505" y="2591"/>
                      <a:pt x="5605" y="2524"/>
                      <a:pt x="5638" y="2424"/>
                    </a:cubicBezTo>
                    <a:cubicBezTo>
                      <a:pt x="5772" y="2257"/>
                      <a:pt x="5905" y="2090"/>
                      <a:pt x="6005" y="1890"/>
                    </a:cubicBezTo>
                    <a:cubicBezTo>
                      <a:pt x="6072" y="1873"/>
                      <a:pt x="6138" y="1865"/>
                      <a:pt x="6205" y="1865"/>
                    </a:cubicBezTo>
                    <a:close/>
                    <a:moveTo>
                      <a:pt x="973" y="1"/>
                    </a:moveTo>
                    <a:cubicBezTo>
                      <a:pt x="724" y="1"/>
                      <a:pt x="489" y="57"/>
                      <a:pt x="301" y="222"/>
                    </a:cubicBezTo>
                    <a:cubicBezTo>
                      <a:pt x="1" y="422"/>
                      <a:pt x="134" y="923"/>
                      <a:pt x="501" y="923"/>
                    </a:cubicBezTo>
                    <a:cubicBezTo>
                      <a:pt x="546" y="923"/>
                      <a:pt x="679" y="952"/>
                      <a:pt x="783" y="952"/>
                    </a:cubicBezTo>
                    <a:cubicBezTo>
                      <a:pt x="835" y="952"/>
                      <a:pt x="879" y="945"/>
                      <a:pt x="901" y="923"/>
                    </a:cubicBezTo>
                    <a:lnTo>
                      <a:pt x="901" y="923"/>
                    </a:lnTo>
                    <a:lnTo>
                      <a:pt x="835" y="989"/>
                    </a:lnTo>
                    <a:cubicBezTo>
                      <a:pt x="635" y="1156"/>
                      <a:pt x="434" y="1356"/>
                      <a:pt x="234" y="1557"/>
                    </a:cubicBezTo>
                    <a:cubicBezTo>
                      <a:pt x="36" y="1727"/>
                      <a:pt x="199" y="1945"/>
                      <a:pt x="396" y="1945"/>
                    </a:cubicBezTo>
                    <a:cubicBezTo>
                      <a:pt x="431" y="1945"/>
                      <a:pt x="466" y="1938"/>
                      <a:pt x="501" y="1923"/>
                    </a:cubicBezTo>
                    <a:cubicBezTo>
                      <a:pt x="568" y="1923"/>
                      <a:pt x="568" y="1890"/>
                      <a:pt x="601" y="1890"/>
                    </a:cubicBezTo>
                    <a:cubicBezTo>
                      <a:pt x="572" y="2034"/>
                      <a:pt x="618" y="2203"/>
                      <a:pt x="761" y="2203"/>
                    </a:cubicBezTo>
                    <a:cubicBezTo>
                      <a:pt x="783" y="2203"/>
                      <a:pt x="808" y="2199"/>
                      <a:pt x="835" y="2190"/>
                    </a:cubicBezTo>
                    <a:cubicBezTo>
                      <a:pt x="1135" y="2090"/>
                      <a:pt x="1402" y="1957"/>
                      <a:pt x="1635" y="1857"/>
                    </a:cubicBezTo>
                    <a:lnTo>
                      <a:pt x="1635" y="1857"/>
                    </a:lnTo>
                    <a:cubicBezTo>
                      <a:pt x="1335" y="2057"/>
                      <a:pt x="1068" y="2290"/>
                      <a:pt x="1135" y="2724"/>
                    </a:cubicBezTo>
                    <a:cubicBezTo>
                      <a:pt x="1163" y="2835"/>
                      <a:pt x="1259" y="2899"/>
                      <a:pt x="1367" y="2899"/>
                    </a:cubicBezTo>
                    <a:cubicBezTo>
                      <a:pt x="1389" y="2899"/>
                      <a:pt x="1412" y="2897"/>
                      <a:pt x="1435" y="2891"/>
                    </a:cubicBezTo>
                    <a:cubicBezTo>
                      <a:pt x="1669" y="2757"/>
                      <a:pt x="1935" y="2691"/>
                      <a:pt x="2169" y="2557"/>
                    </a:cubicBezTo>
                    <a:cubicBezTo>
                      <a:pt x="2169" y="2591"/>
                      <a:pt x="2236" y="2624"/>
                      <a:pt x="2236" y="2691"/>
                    </a:cubicBezTo>
                    <a:cubicBezTo>
                      <a:pt x="2318" y="2786"/>
                      <a:pt x="2417" y="2820"/>
                      <a:pt x="2523" y="2820"/>
                    </a:cubicBezTo>
                    <a:cubicBezTo>
                      <a:pt x="2676" y="2820"/>
                      <a:pt x="2845" y="2750"/>
                      <a:pt x="3003" y="2691"/>
                    </a:cubicBezTo>
                    <a:cubicBezTo>
                      <a:pt x="3003" y="2823"/>
                      <a:pt x="3086" y="2954"/>
                      <a:pt x="3220" y="2954"/>
                    </a:cubicBezTo>
                    <a:cubicBezTo>
                      <a:pt x="3256" y="2954"/>
                      <a:pt x="3295" y="2945"/>
                      <a:pt x="3336" y="2924"/>
                    </a:cubicBezTo>
                    <a:cubicBezTo>
                      <a:pt x="3437" y="2891"/>
                      <a:pt x="3570" y="2857"/>
                      <a:pt x="3637" y="2791"/>
                    </a:cubicBezTo>
                    <a:cubicBezTo>
                      <a:pt x="3637" y="2943"/>
                      <a:pt x="3776" y="3095"/>
                      <a:pt x="3952" y="3095"/>
                    </a:cubicBezTo>
                    <a:cubicBezTo>
                      <a:pt x="3969" y="3095"/>
                      <a:pt x="3986" y="3094"/>
                      <a:pt x="4004" y="3091"/>
                    </a:cubicBezTo>
                    <a:cubicBezTo>
                      <a:pt x="4337" y="3024"/>
                      <a:pt x="4637" y="2891"/>
                      <a:pt x="4904" y="2724"/>
                    </a:cubicBezTo>
                    <a:lnTo>
                      <a:pt x="4904" y="2724"/>
                    </a:lnTo>
                    <a:cubicBezTo>
                      <a:pt x="4771" y="2958"/>
                      <a:pt x="4904" y="3258"/>
                      <a:pt x="5171" y="3258"/>
                    </a:cubicBezTo>
                    <a:cubicBezTo>
                      <a:pt x="5471" y="3258"/>
                      <a:pt x="5838" y="3024"/>
                      <a:pt x="6072" y="2857"/>
                    </a:cubicBezTo>
                    <a:cubicBezTo>
                      <a:pt x="6172" y="2757"/>
                      <a:pt x="6272" y="2691"/>
                      <a:pt x="6339" y="2557"/>
                    </a:cubicBezTo>
                    <a:lnTo>
                      <a:pt x="6339" y="2557"/>
                    </a:lnTo>
                    <a:cubicBezTo>
                      <a:pt x="6305" y="2757"/>
                      <a:pt x="6305" y="2958"/>
                      <a:pt x="6372" y="3191"/>
                    </a:cubicBezTo>
                    <a:cubicBezTo>
                      <a:pt x="6441" y="3352"/>
                      <a:pt x="6620" y="3480"/>
                      <a:pt x="6790" y="3480"/>
                    </a:cubicBezTo>
                    <a:cubicBezTo>
                      <a:pt x="6868" y="3480"/>
                      <a:pt x="6943" y="3454"/>
                      <a:pt x="7006" y="3391"/>
                    </a:cubicBezTo>
                    <a:cubicBezTo>
                      <a:pt x="7239" y="3091"/>
                      <a:pt x="7273" y="2557"/>
                      <a:pt x="7239" y="2257"/>
                    </a:cubicBezTo>
                    <a:cubicBezTo>
                      <a:pt x="7173" y="1923"/>
                      <a:pt x="7006" y="1590"/>
                      <a:pt x="6739" y="1423"/>
                    </a:cubicBezTo>
                    <a:cubicBezTo>
                      <a:pt x="6616" y="1362"/>
                      <a:pt x="6475" y="1341"/>
                      <a:pt x="6328" y="1341"/>
                    </a:cubicBezTo>
                    <a:cubicBezTo>
                      <a:pt x="6075" y="1341"/>
                      <a:pt x="5803" y="1402"/>
                      <a:pt x="5571" y="1423"/>
                    </a:cubicBezTo>
                    <a:lnTo>
                      <a:pt x="5438" y="1423"/>
                    </a:lnTo>
                    <a:cubicBezTo>
                      <a:pt x="5376" y="1382"/>
                      <a:pt x="5327" y="1353"/>
                      <a:pt x="5275" y="1353"/>
                    </a:cubicBezTo>
                    <a:cubicBezTo>
                      <a:pt x="5243" y="1353"/>
                      <a:pt x="5209" y="1364"/>
                      <a:pt x="5171" y="1390"/>
                    </a:cubicBezTo>
                    <a:cubicBezTo>
                      <a:pt x="5138" y="1390"/>
                      <a:pt x="5138" y="1423"/>
                      <a:pt x="5104" y="1423"/>
                    </a:cubicBezTo>
                    <a:lnTo>
                      <a:pt x="5071" y="1423"/>
                    </a:lnTo>
                    <a:cubicBezTo>
                      <a:pt x="5104" y="1223"/>
                      <a:pt x="5004" y="989"/>
                      <a:pt x="4804" y="923"/>
                    </a:cubicBezTo>
                    <a:cubicBezTo>
                      <a:pt x="3970" y="689"/>
                      <a:pt x="3136" y="489"/>
                      <a:pt x="2302" y="256"/>
                    </a:cubicBezTo>
                    <a:cubicBezTo>
                      <a:pt x="1936" y="191"/>
                      <a:pt x="1429"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95DA14DA-DE43-55B1-C52C-FCB699E6F4A7}"/>
              </a:ext>
            </a:extLst>
          </p:cNvPr>
          <p:cNvSpPr txBox="1"/>
          <p:nvPr/>
        </p:nvSpPr>
        <p:spPr>
          <a:xfrm>
            <a:off x="6613968" y="974100"/>
            <a:ext cx="4634088"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3B5D3F2E-C84B-47C1-ABEB-9F16D1FA5F9E}"/>
              </a:ext>
            </a:extLst>
          </p:cNvPr>
          <p:cNvSpPr txBox="1"/>
          <p:nvPr/>
        </p:nvSpPr>
        <p:spPr>
          <a:xfrm>
            <a:off x="762000" y="1336027"/>
            <a:ext cx="5416060" cy="1938992"/>
          </a:xfrm>
          <a:prstGeom prst="rect">
            <a:avLst/>
          </a:prstGeom>
          <a:solidFill>
            <a:schemeClr val="accent5"/>
          </a:solidFill>
        </p:spPr>
        <p:txBody>
          <a:bodyPr wrap="square">
            <a:spAutoFit/>
          </a:bodyPr>
          <a:lstStyle/>
          <a:p>
            <a:pPr algn="just"/>
            <a:r>
              <a:rPr lang="vi-VN" sz="2400" b="1" i="1"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Vận dụng phương trình hoá học và định luật bảo toàn khối lượng để xác định lượng chất ban đầu cần s</a:t>
            </a:r>
            <a:r>
              <a:rPr lang="en-US" sz="2400" b="1" i="1"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rPr>
              <a:t>ử </a:t>
            </a:r>
            <a:r>
              <a:rPr lang="vi-VN" sz="2400" b="1" i="1"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dụng hoặc lượng chất s</a:t>
            </a:r>
            <a:r>
              <a:rPr lang="en-US" sz="2400" b="1" i="1"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400" b="1" i="1"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n phẩm trong quá trình s</a:t>
            </a:r>
            <a:r>
              <a:rPr lang="en-US" sz="2400" b="1" i="1" dirty="0">
                <a:solidFill>
                  <a:schemeClr val="bg2"/>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400" b="1" i="1"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n xuất và trong cuộc s</a:t>
            </a:r>
            <a:r>
              <a:rPr lang="en-US" sz="2400" b="1" i="1"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ố</a:t>
            </a:r>
            <a:r>
              <a:rPr lang="vi-VN" sz="2400" b="1" i="1" dirty="0">
                <a:solidFill>
                  <a:schemeClr val="bg2"/>
                </a:solidFill>
                <a:effectLst/>
                <a:latin typeface="Times New Roman" panose="02020603050405020304" pitchFamily="18" charset="0"/>
                <a:ea typeface="Courier New" panose="02070309020205020404" pitchFamily="49" charset="0"/>
                <a:cs typeface="Times New Roman" panose="02020603050405020304" pitchFamily="18" charset="0"/>
              </a:rPr>
              <a:t>ng.</a:t>
            </a:r>
            <a:endParaRPr lang="en-US" sz="2400" b="1" i="1" dirty="0">
              <a:solidFill>
                <a:schemeClr val="bg2"/>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D6D04B5-C6EF-7DA3-DD6F-A49C8E2A021A}"/>
              </a:ext>
            </a:extLst>
          </p:cNvPr>
          <p:cNvPicPr>
            <a:picLocks noChangeAspect="1"/>
          </p:cNvPicPr>
          <p:nvPr/>
        </p:nvPicPr>
        <p:blipFill>
          <a:blip r:embed="rId3"/>
          <a:stretch>
            <a:fillRect/>
          </a:stretch>
        </p:blipFill>
        <p:spPr>
          <a:xfrm>
            <a:off x="6397230" y="835988"/>
            <a:ext cx="3584353" cy="4307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95"/>
        <p:cNvGrpSpPr/>
        <p:nvPr/>
      </p:nvGrpSpPr>
      <p:grpSpPr>
        <a:xfrm>
          <a:off x="0" y="0"/>
          <a:ext cx="0" cy="0"/>
          <a:chOff x="0" y="0"/>
          <a:chExt cx="0" cy="0"/>
        </a:xfrm>
      </p:grpSpPr>
      <p:sp>
        <p:nvSpPr>
          <p:cNvPr id="4" name="Text Box 4">
            <a:extLst>
              <a:ext uri="{FF2B5EF4-FFF2-40B4-BE49-F238E27FC236}">
                <a16:creationId xmlns:a16="http://schemas.microsoft.com/office/drawing/2014/main" id="{C9F77A16-8B9C-04C7-CFA4-645666667450}"/>
              </a:ext>
            </a:extLst>
          </p:cNvPr>
          <p:cNvSpPr txBox="1">
            <a:spLocks noChangeArrowheads="1"/>
          </p:cNvSpPr>
          <p:nvPr/>
        </p:nvSpPr>
        <p:spPr bwMode="auto">
          <a:xfrm>
            <a:off x="686941" y="497279"/>
            <a:ext cx="7770118" cy="1708160"/>
          </a:xfrm>
          <a:prstGeom prst="rect">
            <a:avLst/>
          </a:prstGeom>
          <a:noFill/>
          <a:ln w="38100">
            <a:solidFill>
              <a:srgbClr val="FBAF42"/>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vi-VN" sz="2100" b="1" dirty="0">
                <a:solidFill>
                  <a:schemeClr val="bg2"/>
                </a:solidFill>
                <a:latin typeface="Times New Roman" panose="02020603050405020304" pitchFamily="18" charset="0"/>
                <a:cs typeface="Times New Roman" panose="02020603050405020304" pitchFamily="18" charset="0"/>
              </a:rPr>
              <a:t> </a:t>
            </a:r>
            <a:r>
              <a:rPr lang="en-US" altLang="vi-VN" sz="2100" b="1" dirty="0" err="1">
                <a:solidFill>
                  <a:schemeClr val="bg2"/>
                </a:solidFill>
                <a:latin typeface="Times New Roman" panose="02020603050405020304" pitchFamily="18" charset="0"/>
                <a:cs typeface="Times New Roman" panose="02020603050405020304" pitchFamily="18" charset="0"/>
              </a:rPr>
              <a:t>Câu</a:t>
            </a:r>
            <a:r>
              <a:rPr lang="en-US" altLang="vi-VN" sz="2100" b="1" dirty="0">
                <a:solidFill>
                  <a:schemeClr val="bg2"/>
                </a:solidFill>
                <a:latin typeface="Times New Roman" panose="02020603050405020304" pitchFamily="18" charset="0"/>
                <a:cs typeface="Times New Roman" panose="02020603050405020304" pitchFamily="18" charset="0"/>
              </a:rPr>
              <a:t> 9: </a:t>
            </a:r>
            <a:r>
              <a:rPr lang="vi-VN" altLang="vi-VN" sz="2100" dirty="0">
                <a:solidFill>
                  <a:schemeClr val="bg2"/>
                </a:solidFill>
                <a:latin typeface="Times New Roman" panose="02020603050405020304" pitchFamily="18" charset="0"/>
                <a:cs typeface="Times New Roman" panose="02020603050405020304" pitchFamily="18" charset="0"/>
              </a:rPr>
              <a:t>Đốt cháy hoàn toàn 3,1 gam Phosphorus</a:t>
            </a:r>
            <a:r>
              <a:rPr lang="en-US" altLang="vi-VN" sz="2100" dirty="0">
                <a:solidFill>
                  <a:schemeClr val="bg2"/>
                </a:solidFill>
                <a:latin typeface="Times New Roman" panose="02020603050405020304" pitchFamily="18" charset="0"/>
                <a:cs typeface="Times New Roman" panose="02020603050405020304" pitchFamily="18" charset="0"/>
              </a:rPr>
              <a:t> </a:t>
            </a:r>
            <a:r>
              <a:rPr lang="vi-VN" altLang="vi-VN" sz="2100" dirty="0">
                <a:solidFill>
                  <a:schemeClr val="bg2"/>
                </a:solidFill>
                <a:latin typeface="Times New Roman" panose="02020603050405020304" pitchFamily="18" charset="0"/>
                <a:cs typeface="Times New Roman" panose="02020603050405020304" pitchFamily="18" charset="0"/>
              </a:rPr>
              <a:t>(P) trong không khí, ta thu được 7,1 gam hợp chất Diphosphate pentaoxide</a:t>
            </a:r>
            <a:r>
              <a:rPr lang="en-US" altLang="vi-VN" sz="2100" dirty="0">
                <a:solidFill>
                  <a:schemeClr val="bg2"/>
                </a:solidFill>
                <a:latin typeface="Times New Roman" panose="02020603050405020304" pitchFamily="18" charset="0"/>
                <a:cs typeface="Times New Roman" panose="02020603050405020304" pitchFamily="18" charset="0"/>
              </a:rPr>
              <a:t> </a:t>
            </a:r>
            <a:r>
              <a:rPr lang="vi-VN" altLang="vi-VN" sz="2100" dirty="0">
                <a:solidFill>
                  <a:schemeClr val="bg2"/>
                </a:solidFill>
                <a:latin typeface="Times New Roman" panose="02020603050405020304" pitchFamily="18" charset="0"/>
                <a:cs typeface="Times New Roman" panose="02020603050405020304" pitchFamily="18" charset="0"/>
              </a:rPr>
              <a:t>(P</a:t>
            </a:r>
            <a:r>
              <a:rPr lang="vi-VN" altLang="vi-VN" sz="2100" baseline="-25000" dirty="0">
                <a:solidFill>
                  <a:schemeClr val="bg2"/>
                </a:solidFill>
                <a:latin typeface="Times New Roman" panose="02020603050405020304" pitchFamily="18" charset="0"/>
                <a:cs typeface="Times New Roman" panose="02020603050405020304" pitchFamily="18" charset="0"/>
              </a:rPr>
              <a:t>2</a:t>
            </a:r>
            <a:r>
              <a:rPr lang="vi-VN" altLang="vi-VN" sz="2100" dirty="0">
                <a:solidFill>
                  <a:schemeClr val="bg2"/>
                </a:solidFill>
                <a:latin typeface="Times New Roman" panose="02020603050405020304" pitchFamily="18" charset="0"/>
                <a:cs typeface="Times New Roman" panose="02020603050405020304" pitchFamily="18" charset="0"/>
              </a:rPr>
              <a:t>O</a:t>
            </a:r>
            <a:r>
              <a:rPr lang="vi-VN" altLang="vi-VN" sz="2100" baseline="-25000" dirty="0">
                <a:solidFill>
                  <a:schemeClr val="bg2"/>
                </a:solidFill>
                <a:latin typeface="Times New Roman" panose="02020603050405020304" pitchFamily="18" charset="0"/>
                <a:cs typeface="Times New Roman" panose="02020603050405020304" pitchFamily="18" charset="0"/>
              </a:rPr>
              <a:t>5</a:t>
            </a:r>
            <a:r>
              <a:rPr lang="vi-VN" altLang="vi-VN" sz="2100" dirty="0">
                <a:solidFill>
                  <a:schemeClr val="bg2"/>
                </a:solidFill>
                <a:latin typeface="Times New Roman" panose="02020603050405020304" pitchFamily="18" charset="0"/>
                <a:cs typeface="Times New Roman" panose="02020603050405020304" pitchFamily="18" charset="0"/>
              </a:rPr>
              <a:t>).</a:t>
            </a:r>
          </a:p>
          <a:p>
            <a:pPr algn="just" eaLnBrk="1" hangingPunct="1">
              <a:spcBef>
                <a:spcPct val="50000"/>
              </a:spcBef>
              <a:buClrTx/>
              <a:buFontTx/>
              <a:buNone/>
            </a:pPr>
            <a:r>
              <a:rPr lang="vi-VN" altLang="vi-VN" sz="2100" dirty="0">
                <a:solidFill>
                  <a:schemeClr val="bg2"/>
                </a:solidFill>
                <a:latin typeface="Times New Roman" panose="02020603050405020304" pitchFamily="18" charset="0"/>
                <a:cs typeface="Times New Roman" panose="02020603050405020304" pitchFamily="18" charset="0"/>
              </a:rPr>
              <a:t>a) </a:t>
            </a:r>
            <a:r>
              <a:rPr lang="vi-VN" altLang="vi-VN" sz="2100" dirty="0" err="1">
                <a:solidFill>
                  <a:schemeClr val="bg2"/>
                </a:solidFill>
                <a:latin typeface="Times New Roman" panose="02020603050405020304" pitchFamily="18" charset="0"/>
                <a:cs typeface="Times New Roman" panose="02020603050405020304" pitchFamily="18" charset="0"/>
              </a:rPr>
              <a:t>Viết</a:t>
            </a:r>
            <a:r>
              <a:rPr lang="vi-VN" altLang="vi-VN" sz="2100" dirty="0">
                <a:solidFill>
                  <a:schemeClr val="bg2"/>
                </a:solidFill>
                <a:latin typeface="Times New Roman" panose="02020603050405020304" pitchFamily="18" charset="0"/>
                <a:cs typeface="Times New Roman" panose="02020603050405020304" pitchFamily="18" charset="0"/>
              </a:rPr>
              <a:t> PT </a:t>
            </a:r>
            <a:r>
              <a:rPr lang="vi-VN" altLang="vi-VN" sz="2100" dirty="0" err="1">
                <a:solidFill>
                  <a:schemeClr val="bg2"/>
                </a:solidFill>
                <a:latin typeface="Times New Roman" panose="02020603050405020304" pitchFamily="18" charset="0"/>
                <a:cs typeface="Times New Roman" panose="02020603050405020304" pitchFamily="18" charset="0"/>
              </a:rPr>
              <a:t>chữ</a:t>
            </a:r>
            <a:r>
              <a:rPr lang="vi-VN" altLang="vi-VN" sz="2100" dirty="0">
                <a:solidFill>
                  <a:schemeClr val="bg2"/>
                </a:solidFill>
                <a:latin typeface="Times New Roman" panose="02020603050405020304" pitchFamily="18" charset="0"/>
                <a:cs typeface="Times New Roman" panose="02020603050405020304" pitchFamily="18" charset="0"/>
              </a:rPr>
              <a:t> </a:t>
            </a:r>
            <a:r>
              <a:rPr lang="vi-VN" altLang="vi-VN" sz="2100" dirty="0" err="1">
                <a:solidFill>
                  <a:schemeClr val="bg2"/>
                </a:solidFill>
                <a:latin typeface="Times New Roman" panose="02020603050405020304" pitchFamily="18" charset="0"/>
                <a:cs typeface="Times New Roman" panose="02020603050405020304" pitchFamily="18" charset="0"/>
              </a:rPr>
              <a:t>của</a:t>
            </a:r>
            <a:r>
              <a:rPr lang="vi-VN" altLang="vi-VN" sz="2100" dirty="0">
                <a:solidFill>
                  <a:schemeClr val="bg2"/>
                </a:solidFill>
                <a:latin typeface="Times New Roman" panose="02020603050405020304" pitchFamily="18" charset="0"/>
                <a:cs typeface="Times New Roman" panose="02020603050405020304" pitchFamily="18" charset="0"/>
              </a:rPr>
              <a:t> </a:t>
            </a:r>
            <a:r>
              <a:rPr lang="vi-VN" altLang="vi-VN" sz="2100" dirty="0" err="1">
                <a:solidFill>
                  <a:schemeClr val="bg2"/>
                </a:solidFill>
                <a:latin typeface="Times New Roman" panose="02020603050405020304" pitchFamily="18" charset="0"/>
                <a:cs typeface="Times New Roman" panose="02020603050405020304" pitchFamily="18" charset="0"/>
              </a:rPr>
              <a:t>phản</a:t>
            </a:r>
            <a:r>
              <a:rPr lang="vi-VN" altLang="vi-VN" sz="2100" dirty="0">
                <a:solidFill>
                  <a:schemeClr val="bg2"/>
                </a:solidFill>
                <a:latin typeface="Times New Roman" panose="02020603050405020304" pitchFamily="18" charset="0"/>
                <a:cs typeface="Times New Roman" panose="02020603050405020304" pitchFamily="18" charset="0"/>
              </a:rPr>
              <a:t> </a:t>
            </a:r>
            <a:r>
              <a:rPr lang="vi-VN" altLang="vi-VN" sz="2100" dirty="0" err="1">
                <a:solidFill>
                  <a:schemeClr val="bg2"/>
                </a:solidFill>
                <a:latin typeface="Times New Roman" panose="02020603050405020304" pitchFamily="18" charset="0"/>
                <a:cs typeface="Times New Roman" panose="02020603050405020304" pitchFamily="18" charset="0"/>
              </a:rPr>
              <a:t>ứng</a:t>
            </a:r>
            <a:r>
              <a:rPr lang="vi-VN" altLang="vi-VN" sz="2100" dirty="0">
                <a:solidFill>
                  <a:schemeClr val="bg2"/>
                </a:solidFill>
                <a:latin typeface="Times New Roman" panose="02020603050405020304" pitchFamily="18" charset="0"/>
                <a:cs typeface="Times New Roman" panose="02020603050405020304" pitchFamily="18" charset="0"/>
              </a:rPr>
              <a:t>.</a:t>
            </a:r>
          </a:p>
          <a:p>
            <a:pPr algn="just" eaLnBrk="1" hangingPunct="1">
              <a:spcBef>
                <a:spcPct val="50000"/>
              </a:spcBef>
              <a:buClrTx/>
              <a:buFontTx/>
              <a:buNone/>
            </a:pPr>
            <a:r>
              <a:rPr lang="vi-VN" altLang="vi-VN" sz="2100" dirty="0">
                <a:solidFill>
                  <a:schemeClr val="bg2"/>
                </a:solidFill>
                <a:latin typeface="Times New Roman" panose="02020603050405020304" pitchFamily="18" charset="0"/>
                <a:cs typeface="Times New Roman" panose="02020603050405020304" pitchFamily="18" charset="0"/>
              </a:rPr>
              <a:t>b) Tính khối lượng ox</a:t>
            </a:r>
            <a:r>
              <a:rPr lang="en-US" altLang="vi-VN" sz="2100" dirty="0" err="1">
                <a:solidFill>
                  <a:schemeClr val="bg2"/>
                </a:solidFill>
                <a:latin typeface="Times New Roman" panose="02020603050405020304" pitchFamily="18" charset="0"/>
                <a:cs typeface="Times New Roman" panose="02020603050405020304" pitchFamily="18" charset="0"/>
              </a:rPr>
              <a:t>ygen</a:t>
            </a:r>
            <a:r>
              <a:rPr lang="vi-VN" altLang="vi-VN" sz="2100" dirty="0">
                <a:solidFill>
                  <a:schemeClr val="bg2"/>
                </a:solidFill>
                <a:latin typeface="Times New Roman" panose="02020603050405020304" pitchFamily="18" charset="0"/>
                <a:cs typeface="Times New Roman" panose="02020603050405020304" pitchFamily="18" charset="0"/>
              </a:rPr>
              <a:t> đã phản ứng.</a:t>
            </a:r>
          </a:p>
        </p:txBody>
      </p:sp>
      <p:sp>
        <p:nvSpPr>
          <p:cNvPr id="5" name="Text Box 5">
            <a:extLst>
              <a:ext uri="{FF2B5EF4-FFF2-40B4-BE49-F238E27FC236}">
                <a16:creationId xmlns:a16="http://schemas.microsoft.com/office/drawing/2014/main" id="{705625CA-6CF8-37C3-7C5D-6406B8F9AFFE}"/>
              </a:ext>
            </a:extLst>
          </p:cNvPr>
          <p:cNvSpPr txBox="1">
            <a:spLocks noChangeArrowheads="1"/>
          </p:cNvSpPr>
          <p:nvPr/>
        </p:nvSpPr>
        <p:spPr bwMode="auto">
          <a:xfrm>
            <a:off x="1343025" y="2403755"/>
            <a:ext cx="6457950" cy="117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i="1" dirty="0" err="1">
                <a:solidFill>
                  <a:schemeClr val="accent1"/>
                </a:solidFill>
                <a:latin typeface="Times New Roman" panose="02020603050405020304" pitchFamily="18" charset="0"/>
                <a:cs typeface="Times New Roman" panose="02020603050405020304" pitchFamily="18" charset="0"/>
              </a:rPr>
              <a:t>Lời</a:t>
            </a:r>
            <a:r>
              <a:rPr lang="en-US" altLang="en-US" sz="2000" b="1" i="1" dirty="0">
                <a:solidFill>
                  <a:schemeClr val="accent1"/>
                </a:solidFill>
                <a:latin typeface="Times New Roman" panose="02020603050405020304" pitchFamily="18" charset="0"/>
                <a:cs typeface="Times New Roman" panose="02020603050405020304" pitchFamily="18" charset="0"/>
              </a:rPr>
              <a:t> </a:t>
            </a:r>
            <a:r>
              <a:rPr lang="en-US" altLang="en-US" sz="2000" b="1" i="1" dirty="0" err="1">
                <a:solidFill>
                  <a:schemeClr val="accent1"/>
                </a:solidFill>
                <a:latin typeface="Times New Roman" panose="02020603050405020304" pitchFamily="18" charset="0"/>
                <a:cs typeface="Times New Roman" panose="02020603050405020304" pitchFamily="18" charset="0"/>
              </a:rPr>
              <a:t>giải</a:t>
            </a:r>
            <a:r>
              <a:rPr lang="en-US" altLang="en-US" sz="2000" b="1" i="1" dirty="0">
                <a:solidFill>
                  <a:schemeClr val="accent1"/>
                </a:solidFill>
                <a:latin typeface="Times New Roman" panose="02020603050405020304" pitchFamily="18" charset="0"/>
                <a:cs typeface="Times New Roman" panose="02020603050405020304" pitchFamily="18" charset="0"/>
              </a:rPr>
              <a:t>:</a:t>
            </a:r>
          </a:p>
          <a:p>
            <a:pPr>
              <a:spcBef>
                <a:spcPts val="450"/>
              </a:spcBef>
              <a:buClrTx/>
              <a:buNone/>
            </a:pPr>
            <a:r>
              <a:rPr lang="vi-VN" altLang="vi-VN" sz="2100" dirty="0">
                <a:solidFill>
                  <a:schemeClr val="bg2"/>
                </a:solidFill>
                <a:latin typeface="Times New Roman" panose="02020603050405020304" pitchFamily="18" charset="0"/>
                <a:cs typeface="Times New Roman" panose="02020603050405020304" pitchFamily="18" charset="0"/>
              </a:rPr>
              <a:t>a) </a:t>
            </a:r>
            <a:r>
              <a:rPr lang="vi-VN" altLang="vi-VN" sz="2100" b="1" dirty="0">
                <a:solidFill>
                  <a:schemeClr val="bg2"/>
                </a:solidFill>
                <a:latin typeface="Times New Roman" panose="02020603050405020304" pitchFamily="18" charset="0"/>
                <a:cs typeface="Times New Roman" panose="02020603050405020304" pitchFamily="18" charset="0"/>
              </a:rPr>
              <a:t>Phương trình chữ</a:t>
            </a:r>
            <a:r>
              <a:rPr lang="vi-VN" altLang="vi-VN" sz="2100" dirty="0">
                <a:solidFill>
                  <a:schemeClr val="bg2"/>
                </a:solidFill>
                <a:latin typeface="Times New Roman" panose="02020603050405020304" pitchFamily="18" charset="0"/>
                <a:cs typeface="Times New Roman" panose="02020603050405020304" pitchFamily="18" charset="0"/>
              </a:rPr>
              <a:t>:</a:t>
            </a:r>
          </a:p>
          <a:p>
            <a:pPr algn="ctr">
              <a:spcBef>
                <a:spcPts val="450"/>
              </a:spcBef>
              <a:buClrTx/>
              <a:buNone/>
            </a:pPr>
            <a:r>
              <a:rPr lang="vi-VN" altLang="vi-VN" sz="2100" dirty="0">
                <a:solidFill>
                  <a:schemeClr val="bg2"/>
                </a:solidFill>
                <a:latin typeface="Times New Roman" panose="02020603050405020304" pitchFamily="18" charset="0"/>
                <a:cs typeface="Times New Roman" panose="02020603050405020304" pitchFamily="18" charset="0"/>
              </a:rPr>
              <a:t>Phosphorus + Ox</a:t>
            </a:r>
            <a:r>
              <a:rPr lang="en-US" altLang="vi-VN" sz="2100" dirty="0" err="1">
                <a:solidFill>
                  <a:schemeClr val="bg2"/>
                </a:solidFill>
                <a:latin typeface="Times New Roman" panose="02020603050405020304" pitchFamily="18" charset="0"/>
                <a:cs typeface="Times New Roman" panose="02020603050405020304" pitchFamily="18" charset="0"/>
              </a:rPr>
              <a:t>ygen</a:t>
            </a:r>
            <a:r>
              <a:rPr lang="vi-VN" altLang="vi-VN" sz="2100" dirty="0">
                <a:solidFill>
                  <a:schemeClr val="bg2"/>
                </a:solidFill>
                <a:latin typeface="Times New Roman" panose="02020603050405020304" pitchFamily="18" charset="0"/>
                <a:cs typeface="Times New Roman" panose="02020603050405020304" pitchFamily="18" charset="0"/>
              </a:rPr>
              <a:t>  → Diphosphate pentaoxide</a:t>
            </a:r>
            <a:r>
              <a:rPr lang="en-US" altLang="vi-VN" sz="2100" dirty="0">
                <a:solidFill>
                  <a:schemeClr val="bg2"/>
                </a:solidFill>
                <a:latin typeface="Times New Roman" panose="02020603050405020304" pitchFamily="18" charset="0"/>
                <a:cs typeface="Times New Roman" panose="02020603050405020304" pitchFamily="18" charset="0"/>
              </a:rPr>
              <a:t> </a:t>
            </a:r>
            <a:endParaRPr lang="vi-VN" altLang="vi-VN" sz="2100" dirty="0">
              <a:solidFill>
                <a:schemeClr val="bg2"/>
              </a:solidFill>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a16="http://schemas.microsoft.com/office/drawing/2014/main" id="{762B45FF-9C99-9CDB-0064-3F4747F97C2E}"/>
              </a:ext>
            </a:extLst>
          </p:cNvPr>
          <p:cNvSpPr txBox="1">
            <a:spLocks noChangeArrowheads="1"/>
          </p:cNvSpPr>
          <p:nvPr/>
        </p:nvSpPr>
        <p:spPr bwMode="auto">
          <a:xfrm>
            <a:off x="1343025" y="3593824"/>
            <a:ext cx="7527851" cy="80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ts val="450"/>
              </a:spcBef>
              <a:buClrTx/>
              <a:buNone/>
            </a:pPr>
            <a:r>
              <a:rPr lang="vi-VN" altLang="vi-VN" sz="2100" dirty="0">
                <a:solidFill>
                  <a:schemeClr val="bg2"/>
                </a:solidFill>
                <a:latin typeface="Times New Roman" panose="02020603050405020304" pitchFamily="18" charset="0"/>
                <a:cs typeface="Times New Roman" panose="02020603050405020304" pitchFamily="18" charset="0"/>
              </a:rPr>
              <a:t>b) </a:t>
            </a:r>
            <a:r>
              <a:rPr lang="vi-VN" altLang="vi-VN" sz="2100" b="1" dirty="0">
                <a:solidFill>
                  <a:schemeClr val="bg2"/>
                </a:solidFill>
                <a:latin typeface="Times New Roman" panose="02020603050405020304" pitchFamily="18" charset="0"/>
                <a:cs typeface="Times New Roman" panose="02020603050405020304" pitchFamily="18" charset="0"/>
              </a:rPr>
              <a:t>Theo ĐLBTKL ta có công thức về khối lượng của phản ứng:   </a:t>
            </a:r>
            <a:endParaRPr lang="vi-VN" altLang="vi-VN" sz="2100" dirty="0">
              <a:solidFill>
                <a:schemeClr val="bg2"/>
              </a:solidFill>
              <a:latin typeface="Times New Roman" panose="02020603050405020304" pitchFamily="18" charset="0"/>
              <a:cs typeface="Times New Roman" panose="02020603050405020304" pitchFamily="18" charset="0"/>
            </a:endParaRPr>
          </a:p>
          <a:p>
            <a:pPr algn="ctr">
              <a:spcBef>
                <a:spcPts val="450"/>
              </a:spcBef>
              <a:buClrTx/>
              <a:buNone/>
            </a:pPr>
            <a:r>
              <a:rPr lang="vi-VN" altLang="vi-VN" sz="2100" dirty="0">
                <a:solidFill>
                  <a:schemeClr val="bg2"/>
                </a:solidFill>
                <a:latin typeface="Times New Roman" panose="02020603050405020304" pitchFamily="18" charset="0"/>
                <a:cs typeface="Times New Roman" panose="02020603050405020304" pitchFamily="18" charset="0"/>
              </a:rPr>
              <a:t>3,1 + m</a:t>
            </a:r>
            <a:r>
              <a:rPr lang="vi-VN" altLang="vi-VN" sz="2100" baseline="-25000" dirty="0">
                <a:solidFill>
                  <a:schemeClr val="bg2"/>
                </a:solidFill>
                <a:latin typeface="Times New Roman" panose="02020603050405020304" pitchFamily="18" charset="0"/>
                <a:cs typeface="Times New Roman" panose="02020603050405020304" pitchFamily="18" charset="0"/>
              </a:rPr>
              <a:t>O2</a:t>
            </a:r>
            <a:r>
              <a:rPr lang="vi-VN" altLang="vi-VN" sz="2100" dirty="0">
                <a:solidFill>
                  <a:schemeClr val="bg2"/>
                </a:solidFill>
                <a:latin typeface="Times New Roman" panose="02020603050405020304" pitchFamily="18" charset="0"/>
                <a:cs typeface="Times New Roman" panose="02020603050405020304" pitchFamily="18" charset="0"/>
              </a:rPr>
              <a:t> = 7,1    → m</a:t>
            </a:r>
            <a:r>
              <a:rPr lang="vi-VN" altLang="vi-VN" sz="2100" baseline="-25000" dirty="0">
                <a:solidFill>
                  <a:schemeClr val="bg2"/>
                </a:solidFill>
                <a:latin typeface="Times New Roman" panose="02020603050405020304" pitchFamily="18" charset="0"/>
                <a:cs typeface="Times New Roman" panose="02020603050405020304" pitchFamily="18" charset="0"/>
              </a:rPr>
              <a:t>O2</a:t>
            </a:r>
            <a:r>
              <a:rPr lang="vi-VN" altLang="vi-VN" sz="2100" dirty="0">
                <a:solidFill>
                  <a:schemeClr val="bg2"/>
                </a:solidFill>
                <a:latin typeface="Times New Roman" panose="02020603050405020304" pitchFamily="18" charset="0"/>
                <a:cs typeface="Times New Roman" panose="02020603050405020304" pitchFamily="18" charset="0"/>
              </a:rPr>
              <a:t> = 7,1 – 3,1 = 4 (</a:t>
            </a:r>
            <a:r>
              <a:rPr lang="vi-VN" altLang="vi-VN" sz="2100" dirty="0" err="1">
                <a:solidFill>
                  <a:schemeClr val="bg2"/>
                </a:solidFill>
                <a:latin typeface="Times New Roman" panose="02020603050405020304" pitchFamily="18" charset="0"/>
                <a:cs typeface="Times New Roman" panose="02020603050405020304" pitchFamily="18" charset="0"/>
              </a:rPr>
              <a:t>gam</a:t>
            </a:r>
            <a:r>
              <a:rPr lang="vi-VN" altLang="vi-VN" sz="2100" dirty="0">
                <a:solidFill>
                  <a:schemeClr val="bg2"/>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95"/>
        <p:cNvGrpSpPr/>
        <p:nvPr/>
      </p:nvGrpSpPr>
      <p:grpSpPr>
        <a:xfrm>
          <a:off x="0" y="0"/>
          <a:ext cx="0" cy="0"/>
          <a:chOff x="0" y="0"/>
          <a:chExt cx="0" cy="0"/>
        </a:xfrm>
      </p:grpSpPr>
      <p:sp>
        <p:nvSpPr>
          <p:cNvPr id="2" name="Text Box 6">
            <a:extLst>
              <a:ext uri="{FF2B5EF4-FFF2-40B4-BE49-F238E27FC236}">
                <a16:creationId xmlns:a16="http://schemas.microsoft.com/office/drawing/2014/main" id="{95602C68-89DE-048B-BEA5-70D6D73BD325}"/>
              </a:ext>
            </a:extLst>
          </p:cNvPr>
          <p:cNvSpPr txBox="1">
            <a:spLocks noChangeArrowheads="1"/>
          </p:cNvSpPr>
          <p:nvPr/>
        </p:nvSpPr>
        <p:spPr bwMode="auto">
          <a:xfrm>
            <a:off x="762432" y="265835"/>
            <a:ext cx="7732981" cy="2031325"/>
          </a:xfrm>
          <a:prstGeom prst="rect">
            <a:avLst/>
          </a:prstGeom>
          <a:noFill/>
          <a:ln w="28575">
            <a:solidFill>
              <a:srgbClr val="FBAF4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100" b="1" dirty="0" err="1">
                <a:solidFill>
                  <a:schemeClr val="bg2"/>
                </a:solidFill>
                <a:latin typeface="Times New Roman" panose="02020603050405020304" pitchFamily="18" charset="0"/>
                <a:cs typeface="Times New Roman" panose="02020603050405020304" pitchFamily="18" charset="0"/>
              </a:rPr>
              <a:t>Câu</a:t>
            </a:r>
            <a:r>
              <a:rPr lang="en-US" altLang="en-US" sz="2100" b="1" dirty="0">
                <a:solidFill>
                  <a:schemeClr val="bg2"/>
                </a:solidFill>
                <a:latin typeface="Times New Roman" panose="02020603050405020304" pitchFamily="18" charset="0"/>
                <a:cs typeface="Times New Roman" panose="02020603050405020304" pitchFamily="18" charset="0"/>
              </a:rPr>
              <a:t> 10:  </a:t>
            </a:r>
            <a:r>
              <a:rPr lang="en-US" altLang="en-US" sz="2100" dirty="0">
                <a:solidFill>
                  <a:schemeClr val="bg2"/>
                </a:solidFill>
                <a:latin typeface="Times New Roman" panose="02020603050405020304" pitchFamily="18" charset="0"/>
                <a:cs typeface="Times New Roman" panose="02020603050405020304" pitchFamily="18" charset="0"/>
              </a:rPr>
              <a:t>Cho </a:t>
            </a:r>
            <a:r>
              <a:rPr lang="en-US" altLang="en-US" sz="2100" dirty="0" err="1">
                <a:solidFill>
                  <a:schemeClr val="bg2"/>
                </a:solidFill>
                <a:latin typeface="Times New Roman" panose="02020603050405020304" pitchFamily="18" charset="0"/>
                <a:cs typeface="Times New Roman" panose="02020603050405020304" pitchFamily="18" charset="0"/>
              </a:rPr>
              <a:t>kim</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loại</a:t>
            </a:r>
            <a:r>
              <a:rPr lang="en-US" altLang="en-US" sz="2100" dirty="0">
                <a:solidFill>
                  <a:schemeClr val="bg2"/>
                </a:solidFill>
                <a:latin typeface="Times New Roman" panose="02020603050405020304" pitchFamily="18" charset="0"/>
                <a:cs typeface="Times New Roman" panose="02020603050405020304" pitchFamily="18" charset="0"/>
              </a:rPr>
              <a:t> Mg </a:t>
            </a:r>
            <a:r>
              <a:rPr lang="en-US" altLang="en-US" sz="2100" dirty="0" err="1">
                <a:solidFill>
                  <a:schemeClr val="bg2"/>
                </a:solidFill>
                <a:latin typeface="Times New Roman" panose="02020603050405020304" pitchFamily="18" charset="0"/>
                <a:cs typeface="Times New Roman" panose="02020603050405020304" pitchFamily="18" charset="0"/>
              </a:rPr>
              <a:t>tác</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dụng</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với</a:t>
            </a:r>
            <a:r>
              <a:rPr lang="en-US" altLang="en-US" sz="2100" dirty="0">
                <a:solidFill>
                  <a:schemeClr val="bg2"/>
                </a:solidFill>
                <a:latin typeface="Times New Roman" panose="02020603050405020304" pitchFamily="18" charset="0"/>
                <a:cs typeface="Times New Roman" panose="02020603050405020304" pitchFamily="18" charset="0"/>
              </a:rPr>
              <a:t> hydrochloric acid (HCl) </a:t>
            </a:r>
            <a:r>
              <a:rPr lang="en-US" altLang="en-US" sz="2100" dirty="0" err="1">
                <a:solidFill>
                  <a:schemeClr val="bg2"/>
                </a:solidFill>
                <a:latin typeface="Times New Roman" panose="02020603050405020304" pitchFamily="18" charset="0"/>
                <a:cs typeface="Times New Roman" panose="02020603050405020304" pitchFamily="18" charset="0"/>
              </a:rPr>
              <a:t>tạo</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ra</a:t>
            </a:r>
            <a:r>
              <a:rPr lang="en-US" altLang="en-US" sz="2100" dirty="0">
                <a:solidFill>
                  <a:schemeClr val="bg2"/>
                </a:solidFill>
                <a:latin typeface="Times New Roman" panose="02020603050405020304" pitchFamily="18" charset="0"/>
                <a:cs typeface="Times New Roman" panose="02020603050405020304" pitchFamily="18" charset="0"/>
              </a:rPr>
              <a:t> magnesium chloride (MgCl</a:t>
            </a:r>
            <a:r>
              <a:rPr lang="en-US" altLang="en-US" sz="2100" baseline="-25000" dirty="0">
                <a:solidFill>
                  <a:schemeClr val="bg2"/>
                </a:solidFill>
                <a:latin typeface="Times New Roman" panose="02020603050405020304" pitchFamily="18" charset="0"/>
                <a:cs typeface="Times New Roman" panose="02020603050405020304" pitchFamily="18" charset="0"/>
              </a:rPr>
              <a:t>2</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và</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khí</a:t>
            </a:r>
            <a:r>
              <a:rPr lang="en-US" altLang="en-US" sz="2100" dirty="0">
                <a:solidFill>
                  <a:schemeClr val="bg2"/>
                </a:solidFill>
                <a:latin typeface="Times New Roman" panose="02020603050405020304" pitchFamily="18" charset="0"/>
                <a:cs typeface="Times New Roman" panose="02020603050405020304" pitchFamily="18" charset="0"/>
              </a:rPr>
              <a:t> hydrogen (H</a:t>
            </a:r>
            <a:r>
              <a:rPr lang="en-US" altLang="en-US" sz="2100" baseline="-25000" dirty="0">
                <a:solidFill>
                  <a:schemeClr val="bg2"/>
                </a:solidFill>
                <a:latin typeface="Times New Roman" panose="02020603050405020304" pitchFamily="18" charset="0"/>
                <a:cs typeface="Times New Roman" panose="02020603050405020304" pitchFamily="18" charset="0"/>
              </a:rPr>
              <a:t>2</a:t>
            </a:r>
            <a:r>
              <a:rPr lang="en-US" altLang="en-US" sz="2100" dirty="0">
                <a:solidFill>
                  <a:schemeClr val="bg2"/>
                </a:solidFill>
                <a:latin typeface="Times New Roman" panose="02020603050405020304" pitchFamily="18" charset="0"/>
                <a:cs typeface="Times New Roman" panose="02020603050405020304" pitchFamily="18" charset="0"/>
              </a:rPr>
              <a:t>)</a:t>
            </a:r>
          </a:p>
          <a:p>
            <a:pPr>
              <a:spcBef>
                <a:spcPct val="50000"/>
              </a:spcBef>
              <a:buNone/>
            </a:pPr>
            <a:r>
              <a:rPr lang="en-US" altLang="en-US" sz="2100" dirty="0">
                <a:solidFill>
                  <a:schemeClr val="bg2"/>
                </a:solidFill>
                <a:latin typeface="Times New Roman" panose="02020603050405020304" pitchFamily="18" charset="0"/>
                <a:cs typeface="Times New Roman" panose="02020603050405020304" pitchFamily="18" charset="0"/>
              </a:rPr>
              <a:t>a. </a:t>
            </a:r>
            <a:r>
              <a:rPr lang="en-US" altLang="en-US" sz="2100" dirty="0" err="1">
                <a:solidFill>
                  <a:schemeClr val="bg2"/>
                </a:solidFill>
                <a:latin typeface="Times New Roman" panose="02020603050405020304" pitchFamily="18" charset="0"/>
                <a:cs typeface="Times New Roman" panose="02020603050405020304" pitchFamily="18" charset="0"/>
              </a:rPr>
              <a:t>Lập</a:t>
            </a:r>
            <a:r>
              <a:rPr lang="en-US" altLang="en-US" sz="2100" dirty="0">
                <a:solidFill>
                  <a:schemeClr val="bg2"/>
                </a:solidFill>
                <a:latin typeface="Times New Roman" panose="02020603050405020304" pitchFamily="18" charset="0"/>
                <a:cs typeface="Times New Roman" panose="02020603050405020304" pitchFamily="18" charset="0"/>
              </a:rPr>
              <a:t> PTHH  </a:t>
            </a:r>
            <a:r>
              <a:rPr lang="en-US" altLang="en-US" sz="2100" dirty="0" err="1">
                <a:solidFill>
                  <a:schemeClr val="bg2"/>
                </a:solidFill>
                <a:latin typeface="Times New Roman" panose="02020603050405020304" pitchFamily="18" charset="0"/>
                <a:cs typeface="Times New Roman" panose="02020603050405020304" pitchFamily="18" charset="0"/>
              </a:rPr>
              <a:t>của</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phản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ứng</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trên</a:t>
            </a:r>
            <a:r>
              <a:rPr lang="en-US" altLang="en-US" sz="2100" dirty="0">
                <a:solidFill>
                  <a:schemeClr val="bg2"/>
                </a:solidFill>
                <a:latin typeface="Times New Roman" panose="02020603050405020304" pitchFamily="18" charset="0"/>
                <a:cs typeface="Times New Roman" panose="02020603050405020304" pitchFamily="18" charset="0"/>
              </a:rPr>
              <a:t> ?</a:t>
            </a:r>
          </a:p>
          <a:p>
            <a:pPr>
              <a:spcBef>
                <a:spcPct val="50000"/>
              </a:spcBef>
              <a:buNone/>
            </a:pPr>
            <a:r>
              <a:rPr lang="en-US" altLang="en-US" sz="2100" dirty="0">
                <a:solidFill>
                  <a:schemeClr val="bg2"/>
                </a:solidFill>
                <a:latin typeface="Times New Roman" panose="02020603050405020304" pitchFamily="18" charset="0"/>
                <a:cs typeface="Times New Roman" panose="02020603050405020304" pitchFamily="18" charset="0"/>
              </a:rPr>
              <a:t>b. Cho </a:t>
            </a:r>
            <a:r>
              <a:rPr lang="en-US" altLang="en-US" sz="2100" dirty="0" err="1">
                <a:solidFill>
                  <a:schemeClr val="bg2"/>
                </a:solidFill>
                <a:latin typeface="Times New Roman" panose="02020603050405020304" pitchFamily="18" charset="0"/>
                <a:cs typeface="Times New Roman" panose="02020603050405020304" pitchFamily="18" charset="0"/>
              </a:rPr>
              <a:t>biết</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tỉ</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lệ</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số</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nguyên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tử</a:t>
            </a:r>
            <a:r>
              <a:rPr lang="en-US" altLang="en-US" sz="2100" dirty="0">
                <a:solidFill>
                  <a:schemeClr val="bg2"/>
                </a:solidFill>
                <a:latin typeface="Times New Roman" panose="02020603050405020304" pitchFamily="18" charset="0"/>
                <a:cs typeface="Times New Roman" panose="02020603050405020304" pitchFamily="18" charset="0"/>
              </a:rPr>
              <a:t> Mg </a:t>
            </a:r>
            <a:r>
              <a:rPr lang="en-US" altLang="en-US" sz="2100" dirty="0" err="1">
                <a:solidFill>
                  <a:schemeClr val="bg2"/>
                </a:solidFill>
                <a:latin typeface="Times New Roman" panose="02020603050405020304" pitchFamily="18" charset="0"/>
                <a:cs typeface="Times New Roman" panose="02020603050405020304" pitchFamily="18" charset="0"/>
              </a:rPr>
              <a:t>lần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lượt</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với</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các</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phân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tử</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còn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lại</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trong</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phản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ứng</a:t>
            </a:r>
            <a:r>
              <a:rPr lang="en-US" altLang="en-US" sz="2100" dirty="0">
                <a:solidFill>
                  <a:schemeClr val="bg2"/>
                </a:solidFill>
                <a:latin typeface="Times New Roman" panose="02020603050405020304" pitchFamily="18" charset="0"/>
                <a:cs typeface="Times New Roman" panose="02020603050405020304" pitchFamily="18" charset="0"/>
              </a:rPr>
              <a:t> ?</a:t>
            </a:r>
          </a:p>
        </p:txBody>
      </p:sp>
      <p:sp>
        <p:nvSpPr>
          <p:cNvPr id="6" name="Text Box 58">
            <a:extLst>
              <a:ext uri="{FF2B5EF4-FFF2-40B4-BE49-F238E27FC236}">
                <a16:creationId xmlns:a16="http://schemas.microsoft.com/office/drawing/2014/main" id="{7E1820C8-A837-1E64-8F77-547D6C98222A}"/>
              </a:ext>
            </a:extLst>
          </p:cNvPr>
          <p:cNvSpPr txBox="1">
            <a:spLocks noChangeArrowheads="1"/>
          </p:cNvSpPr>
          <p:nvPr/>
        </p:nvSpPr>
        <p:spPr bwMode="auto">
          <a:xfrm>
            <a:off x="4032300" y="2297160"/>
            <a:ext cx="1539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i="1" dirty="0" err="1">
                <a:solidFill>
                  <a:schemeClr val="accent1"/>
                </a:solidFill>
                <a:latin typeface="Times New Roman" panose="02020603050405020304" pitchFamily="18" charset="0"/>
                <a:cs typeface="Times New Roman" panose="02020603050405020304" pitchFamily="18" charset="0"/>
              </a:rPr>
              <a:t>Lời</a:t>
            </a:r>
            <a:r>
              <a:rPr lang="en-US" altLang="en-US" sz="2400" b="1" i="1" dirty="0">
                <a:solidFill>
                  <a:schemeClr val="accent1"/>
                </a:solidFill>
                <a:latin typeface="Times New Roman" panose="02020603050405020304" pitchFamily="18" charset="0"/>
                <a:cs typeface="Times New Roman" panose="02020603050405020304" pitchFamily="18" charset="0"/>
              </a:rPr>
              <a:t> </a:t>
            </a:r>
            <a:r>
              <a:rPr lang="en-US" altLang="en-US" sz="2400" b="1" i="1" dirty="0" err="1">
                <a:solidFill>
                  <a:schemeClr val="accent1"/>
                </a:solidFill>
                <a:latin typeface="Times New Roman" panose="02020603050405020304" pitchFamily="18" charset="0"/>
                <a:cs typeface="Times New Roman" panose="02020603050405020304" pitchFamily="18" charset="0"/>
              </a:rPr>
              <a:t>giải</a:t>
            </a:r>
            <a:r>
              <a:rPr lang="en-US" altLang="en-US" sz="2400" b="1" i="1" dirty="0">
                <a:solidFill>
                  <a:schemeClr val="accent1"/>
                </a:solidFill>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id="{2EC5F1F0-D90D-881E-6D89-EF08CC400E65}"/>
              </a:ext>
            </a:extLst>
          </p:cNvPr>
          <p:cNvGrpSpPr>
            <a:grpSpLocks/>
          </p:cNvGrpSpPr>
          <p:nvPr/>
        </p:nvGrpSpPr>
        <p:grpSpPr bwMode="auto">
          <a:xfrm>
            <a:off x="637273" y="2621085"/>
            <a:ext cx="5514975" cy="486965"/>
            <a:chOff x="596" y="3354"/>
            <a:chExt cx="4082" cy="409"/>
          </a:xfrm>
        </p:grpSpPr>
        <p:sp>
          <p:nvSpPr>
            <p:cNvPr id="8" name="Rectangle 7">
              <a:extLst>
                <a:ext uri="{FF2B5EF4-FFF2-40B4-BE49-F238E27FC236}">
                  <a16:creationId xmlns:a16="http://schemas.microsoft.com/office/drawing/2014/main" id="{122DC987-CD55-703C-5220-341E0BB2F52A}"/>
                </a:ext>
              </a:extLst>
            </p:cNvPr>
            <p:cNvSpPr>
              <a:spLocks noChangeArrowheads="1"/>
            </p:cNvSpPr>
            <p:nvPr/>
          </p:nvSpPr>
          <p:spPr bwMode="auto">
            <a:xfrm>
              <a:off x="596" y="3354"/>
              <a:ext cx="408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100" dirty="0">
                  <a:solidFill>
                    <a:schemeClr val="bg2"/>
                  </a:solidFill>
                  <a:latin typeface="Times New Roman" panose="02020603050405020304" pitchFamily="18" charset="0"/>
                  <a:cs typeface="Times New Roman" panose="02020603050405020304" pitchFamily="18" charset="0"/>
                </a:rPr>
                <a:t>a. Mg + 2HCl             MgCl</a:t>
              </a:r>
              <a:r>
                <a:rPr lang="en-US" altLang="en-US" sz="2100" baseline="-25000" dirty="0">
                  <a:solidFill>
                    <a:schemeClr val="bg2"/>
                  </a:solidFill>
                  <a:latin typeface="Times New Roman" panose="02020603050405020304" pitchFamily="18" charset="0"/>
                  <a:cs typeface="Times New Roman" panose="02020603050405020304" pitchFamily="18" charset="0"/>
                </a:rPr>
                <a:t>2</a:t>
              </a:r>
              <a:r>
                <a:rPr lang="en-US" altLang="en-US" sz="2100" dirty="0">
                  <a:solidFill>
                    <a:schemeClr val="bg2"/>
                  </a:solidFill>
                  <a:latin typeface="Times New Roman" panose="02020603050405020304" pitchFamily="18" charset="0"/>
                  <a:cs typeface="Times New Roman" panose="02020603050405020304" pitchFamily="18" charset="0"/>
                </a:rPr>
                <a:t>  + H</a:t>
              </a:r>
              <a:r>
                <a:rPr lang="en-US" altLang="en-US" sz="2100" baseline="-25000" dirty="0">
                  <a:solidFill>
                    <a:schemeClr val="bg2"/>
                  </a:solidFill>
                  <a:latin typeface="Times New Roman" panose="02020603050405020304" pitchFamily="18" charset="0"/>
                  <a:cs typeface="Times New Roman" panose="02020603050405020304" pitchFamily="18" charset="0"/>
                </a:rPr>
                <a:t>2</a:t>
              </a:r>
            </a:p>
          </p:txBody>
        </p:sp>
        <p:sp>
          <p:nvSpPr>
            <p:cNvPr id="9" name="Line 10">
              <a:extLst>
                <a:ext uri="{FF2B5EF4-FFF2-40B4-BE49-F238E27FC236}">
                  <a16:creationId xmlns:a16="http://schemas.microsoft.com/office/drawing/2014/main" id="{6F110C81-1E64-5609-E86A-3829A018D50A}"/>
                </a:ext>
              </a:extLst>
            </p:cNvPr>
            <p:cNvSpPr>
              <a:spLocks noChangeShapeType="1"/>
            </p:cNvSpPr>
            <p:nvPr/>
          </p:nvSpPr>
          <p:spPr bwMode="auto">
            <a:xfrm>
              <a:off x="1760" y="3546"/>
              <a:ext cx="468" cy="0"/>
            </a:xfrm>
            <a:prstGeom prst="line">
              <a:avLst/>
            </a:prstGeom>
            <a:noFill/>
            <a:ln w="19050">
              <a:solidFill>
                <a:srgbClr val="0563C1"/>
              </a:solidFill>
              <a:round/>
              <a:headEnd/>
              <a:tailEnd type="triangle" w="med" len="med"/>
            </a:ln>
            <a:extLst>
              <a:ext uri="{909E8E84-426E-40DD-AFC4-6F175D3DCCD1}">
                <a14:hiddenFill xmlns:a14="http://schemas.microsoft.com/office/drawing/2010/main">
                  <a:noFill/>
                </a14:hiddenFill>
              </a:ext>
            </a:extLst>
          </p:spPr>
          <p:txBody>
            <a:bodyPr/>
            <a:lstStyle/>
            <a:p>
              <a:endParaRPr lang="en-US" sz="2100" dirty="0">
                <a:solidFill>
                  <a:schemeClr val="bg2"/>
                </a:solidFill>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D0FFC990-A471-8B48-96E9-37CF177CB52F}"/>
              </a:ext>
            </a:extLst>
          </p:cNvPr>
          <p:cNvSpPr>
            <a:spLocks noChangeArrowheads="1"/>
          </p:cNvSpPr>
          <p:nvPr/>
        </p:nvSpPr>
        <p:spPr bwMode="auto">
          <a:xfrm>
            <a:off x="932422" y="3505209"/>
            <a:ext cx="5025628"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Số</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nguyên</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tử</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a:solidFill>
                  <a:srgbClr val="FF0066"/>
                </a:solidFill>
                <a:latin typeface="Times New Roman" panose="02020603050405020304" pitchFamily="18" charset="0"/>
                <a:cs typeface="Times New Roman" panose="02020603050405020304" pitchFamily="18" charset="0"/>
              </a:rPr>
              <a:t>Mg </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số</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phân</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tử</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a:solidFill>
                  <a:srgbClr val="FF0066"/>
                </a:solidFill>
                <a:latin typeface="Times New Roman" panose="02020603050405020304" pitchFamily="18" charset="0"/>
                <a:cs typeface="Times New Roman" panose="02020603050405020304" pitchFamily="18" charset="0"/>
              </a:rPr>
              <a:t>HCl</a:t>
            </a:r>
            <a:r>
              <a:rPr lang="en-US" altLang="en-US" sz="2100" dirty="0">
                <a:solidFill>
                  <a:schemeClr val="hlink"/>
                </a:solidFill>
                <a:latin typeface="Times New Roman" panose="02020603050405020304" pitchFamily="18" charset="0"/>
                <a:cs typeface="Times New Roman" panose="02020603050405020304" pitchFamily="18" charset="0"/>
              </a:rPr>
              <a:t> = </a:t>
            </a:r>
            <a:r>
              <a:rPr lang="en-US" altLang="en-US" sz="2100" dirty="0">
                <a:solidFill>
                  <a:srgbClr val="FF0066"/>
                </a:solidFill>
                <a:latin typeface="Times New Roman" panose="02020603050405020304" pitchFamily="18" charset="0"/>
                <a:cs typeface="Times New Roman" panose="02020603050405020304" pitchFamily="18" charset="0"/>
              </a:rPr>
              <a:t>1 : 2     </a:t>
            </a:r>
            <a:endParaRPr lang="en-US" altLang="en-US" sz="2100" baseline="-25000" dirty="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91F2B90-9261-8A7A-F186-83710D177AF0}"/>
              </a:ext>
            </a:extLst>
          </p:cNvPr>
          <p:cNvSpPr>
            <a:spLocks noChangeArrowheads="1"/>
          </p:cNvSpPr>
          <p:nvPr/>
        </p:nvSpPr>
        <p:spPr bwMode="auto">
          <a:xfrm>
            <a:off x="1415166" y="4015831"/>
            <a:ext cx="5025628" cy="4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100" dirty="0" err="1">
                <a:solidFill>
                  <a:schemeClr val="hlink"/>
                </a:solidFill>
                <a:latin typeface="Times New Roman" panose="02020603050405020304" pitchFamily="18" charset="0"/>
                <a:cs typeface="Times New Roman" panose="02020603050405020304" pitchFamily="18" charset="0"/>
              </a:rPr>
              <a:t>Số</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nguyên</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tử</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a:solidFill>
                  <a:srgbClr val="FF0066"/>
                </a:solidFill>
                <a:latin typeface="Times New Roman" panose="02020603050405020304" pitchFamily="18" charset="0"/>
                <a:cs typeface="Times New Roman" panose="02020603050405020304" pitchFamily="18" charset="0"/>
              </a:rPr>
              <a:t>Mg </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số</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phân</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tử</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a:solidFill>
                  <a:srgbClr val="FF0066"/>
                </a:solidFill>
                <a:latin typeface="Times New Roman" panose="02020603050405020304" pitchFamily="18" charset="0"/>
                <a:cs typeface="Times New Roman" panose="02020603050405020304" pitchFamily="18" charset="0"/>
              </a:rPr>
              <a:t>MgCl</a:t>
            </a:r>
            <a:r>
              <a:rPr lang="en-US" altLang="en-US" sz="2100" baseline="-25000" dirty="0">
                <a:solidFill>
                  <a:srgbClr val="FF0066"/>
                </a:solidFill>
                <a:latin typeface="Times New Roman" panose="02020603050405020304" pitchFamily="18" charset="0"/>
                <a:cs typeface="Times New Roman" panose="02020603050405020304" pitchFamily="18" charset="0"/>
              </a:rPr>
              <a:t>2</a:t>
            </a:r>
            <a:r>
              <a:rPr lang="en-US" altLang="en-US" sz="2100" dirty="0">
                <a:solidFill>
                  <a:schemeClr val="hlink"/>
                </a:solidFill>
                <a:latin typeface="Times New Roman" panose="02020603050405020304" pitchFamily="18" charset="0"/>
                <a:cs typeface="Times New Roman" panose="02020603050405020304" pitchFamily="18" charset="0"/>
              </a:rPr>
              <a:t> = </a:t>
            </a:r>
            <a:r>
              <a:rPr lang="en-US" altLang="en-US" sz="2100" dirty="0">
                <a:solidFill>
                  <a:srgbClr val="FF0066"/>
                </a:solidFill>
                <a:latin typeface="Times New Roman" panose="02020603050405020304" pitchFamily="18" charset="0"/>
                <a:cs typeface="Times New Roman" panose="02020603050405020304" pitchFamily="18" charset="0"/>
              </a:rPr>
              <a:t>1 : 1</a:t>
            </a:r>
            <a:endParaRPr lang="en-US" altLang="en-US" sz="2100" baseline="-25000" dirty="0">
              <a:solidFill>
                <a:srgbClr val="FF0066"/>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E821EF8-4FB3-4C49-4D66-8AF2BC527033}"/>
              </a:ext>
            </a:extLst>
          </p:cNvPr>
          <p:cNvSpPr>
            <a:spLocks noChangeArrowheads="1"/>
          </p:cNvSpPr>
          <p:nvPr/>
        </p:nvSpPr>
        <p:spPr bwMode="auto">
          <a:xfrm>
            <a:off x="1415165" y="4508615"/>
            <a:ext cx="5025629" cy="4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100" dirty="0" err="1">
                <a:solidFill>
                  <a:schemeClr val="hlink"/>
                </a:solidFill>
                <a:latin typeface="Times New Roman" panose="02020603050405020304" pitchFamily="18" charset="0"/>
                <a:cs typeface="Times New Roman" panose="02020603050405020304" pitchFamily="18" charset="0"/>
              </a:rPr>
              <a:t>Số</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nguyên</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tử</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a:solidFill>
                  <a:srgbClr val="FF0066"/>
                </a:solidFill>
                <a:latin typeface="Times New Roman" panose="02020603050405020304" pitchFamily="18" charset="0"/>
                <a:cs typeface="Times New Roman" panose="02020603050405020304" pitchFamily="18" charset="0"/>
              </a:rPr>
              <a:t>Mg</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số</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phân</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err="1">
                <a:solidFill>
                  <a:schemeClr val="hlink"/>
                </a:solidFill>
                <a:latin typeface="Times New Roman" panose="02020603050405020304" pitchFamily="18" charset="0"/>
                <a:cs typeface="Times New Roman" panose="02020603050405020304" pitchFamily="18" charset="0"/>
              </a:rPr>
              <a:t>tử</a:t>
            </a:r>
            <a:r>
              <a:rPr lang="en-US" altLang="en-US" sz="2100" dirty="0">
                <a:solidFill>
                  <a:schemeClr val="hlink"/>
                </a:solidFill>
                <a:latin typeface="Times New Roman" panose="02020603050405020304" pitchFamily="18" charset="0"/>
                <a:cs typeface="Times New Roman" panose="02020603050405020304" pitchFamily="18" charset="0"/>
              </a:rPr>
              <a:t> </a:t>
            </a:r>
            <a:r>
              <a:rPr lang="en-US" altLang="en-US" sz="2100" dirty="0">
                <a:solidFill>
                  <a:srgbClr val="FF0066"/>
                </a:solidFill>
                <a:latin typeface="Times New Roman" panose="02020603050405020304" pitchFamily="18" charset="0"/>
                <a:cs typeface="Times New Roman" panose="02020603050405020304" pitchFamily="18" charset="0"/>
              </a:rPr>
              <a:t>H</a:t>
            </a:r>
            <a:r>
              <a:rPr lang="en-US" altLang="en-US" sz="2100" baseline="-25000" dirty="0">
                <a:solidFill>
                  <a:srgbClr val="FF0066"/>
                </a:solidFill>
                <a:latin typeface="Times New Roman" panose="02020603050405020304" pitchFamily="18" charset="0"/>
                <a:cs typeface="Times New Roman" panose="02020603050405020304" pitchFamily="18" charset="0"/>
              </a:rPr>
              <a:t>2</a:t>
            </a:r>
            <a:r>
              <a:rPr lang="en-US" altLang="en-US" sz="2100" dirty="0">
                <a:solidFill>
                  <a:schemeClr val="hlink"/>
                </a:solidFill>
                <a:latin typeface="Times New Roman" panose="02020603050405020304" pitchFamily="18" charset="0"/>
                <a:cs typeface="Times New Roman" panose="02020603050405020304" pitchFamily="18" charset="0"/>
              </a:rPr>
              <a:t> = </a:t>
            </a:r>
            <a:r>
              <a:rPr lang="en-US" altLang="en-US" sz="2100" dirty="0">
                <a:solidFill>
                  <a:srgbClr val="FF0066"/>
                </a:solidFill>
                <a:latin typeface="Times New Roman" panose="02020603050405020304" pitchFamily="18" charset="0"/>
                <a:cs typeface="Times New Roman" panose="02020603050405020304" pitchFamily="18" charset="0"/>
              </a:rPr>
              <a:t>1 : 1</a:t>
            </a:r>
          </a:p>
        </p:txBody>
      </p:sp>
      <p:sp>
        <p:nvSpPr>
          <p:cNvPr id="13" name="Rectangle 18">
            <a:extLst>
              <a:ext uri="{FF2B5EF4-FFF2-40B4-BE49-F238E27FC236}">
                <a16:creationId xmlns:a16="http://schemas.microsoft.com/office/drawing/2014/main" id="{B90291CD-ABE2-2976-64CA-EB8679BC10CD}"/>
              </a:ext>
            </a:extLst>
          </p:cNvPr>
          <p:cNvSpPr>
            <a:spLocks noChangeArrowheads="1"/>
          </p:cNvSpPr>
          <p:nvPr/>
        </p:nvSpPr>
        <p:spPr bwMode="auto">
          <a:xfrm>
            <a:off x="637273" y="3078883"/>
            <a:ext cx="83292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100" dirty="0">
                <a:solidFill>
                  <a:schemeClr val="bg2"/>
                </a:solidFill>
                <a:latin typeface="Times New Roman" panose="02020603050405020304" pitchFamily="18" charset="0"/>
                <a:cs typeface="Times New Roman" panose="02020603050405020304" pitchFamily="18" charset="0"/>
              </a:rPr>
              <a:t>b. </a:t>
            </a:r>
            <a:r>
              <a:rPr lang="en-US" altLang="en-US" sz="2100" dirty="0" err="1">
                <a:solidFill>
                  <a:schemeClr val="bg2"/>
                </a:solidFill>
                <a:latin typeface="Times New Roman" panose="02020603050405020304" pitchFamily="18" charset="0"/>
                <a:cs typeface="Times New Roman" panose="02020603050405020304" pitchFamily="18" charset="0"/>
              </a:rPr>
              <a:t>Tỉ</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lệ</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số</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nguyên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tử</a:t>
            </a:r>
            <a:r>
              <a:rPr lang="en-US" altLang="en-US" sz="2100" dirty="0">
                <a:solidFill>
                  <a:schemeClr val="bg2"/>
                </a:solidFill>
                <a:latin typeface="Times New Roman" panose="02020603050405020304" pitchFamily="18" charset="0"/>
                <a:cs typeface="Times New Roman" panose="02020603050405020304" pitchFamily="18" charset="0"/>
              </a:rPr>
              <a:t> Mg </a:t>
            </a:r>
            <a:r>
              <a:rPr lang="en-US" altLang="en-US" sz="2100" dirty="0" err="1">
                <a:solidFill>
                  <a:schemeClr val="bg2"/>
                </a:solidFill>
                <a:latin typeface="Times New Roman" panose="02020603050405020304" pitchFamily="18" charset="0"/>
                <a:cs typeface="Times New Roman" panose="02020603050405020304" pitchFamily="18" charset="0"/>
              </a:rPr>
              <a:t>lần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lượt</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với</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số</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phân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tử</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của</a:t>
            </a:r>
            <a:r>
              <a:rPr lang="en-US" altLang="en-US" sz="2100" dirty="0">
                <a:solidFill>
                  <a:schemeClr val="bg2"/>
                </a:solidFill>
                <a:latin typeface="Times New Roman" panose="02020603050405020304" pitchFamily="18" charset="0"/>
                <a:cs typeface="Times New Roman" panose="02020603050405020304" pitchFamily="18" charset="0"/>
              </a:rPr>
              <a:t> 3 </a:t>
            </a:r>
            <a:r>
              <a:rPr lang="en-US" altLang="en-US" sz="2100" dirty="0" err="1">
                <a:solidFill>
                  <a:schemeClr val="bg2"/>
                </a:solidFill>
                <a:latin typeface="Times New Roman" panose="02020603050405020304" pitchFamily="18" charset="0"/>
                <a:cs typeface="Times New Roman" panose="02020603050405020304" pitchFamily="18" charset="0"/>
              </a:rPr>
              <a:t>chất</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khác</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trong</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phản</a:t>
            </a:r>
            <a:r>
              <a:rPr lang="en-US" altLang="en-US" sz="2100" dirty="0">
                <a:solidFill>
                  <a:schemeClr val="bg2"/>
                </a:solidFill>
                <a:latin typeface="Times New Roman" panose="02020603050405020304" pitchFamily="18" charset="0"/>
                <a:cs typeface="Times New Roman" panose="02020603050405020304" pitchFamily="18" charset="0"/>
              </a:rPr>
              <a:t> </a:t>
            </a:r>
            <a:r>
              <a:rPr lang="en-US" altLang="en-US" sz="2100" dirty="0" err="1">
                <a:solidFill>
                  <a:schemeClr val="bg2"/>
                </a:solidFill>
                <a:latin typeface="Times New Roman" panose="02020603050405020304" pitchFamily="18" charset="0"/>
                <a:cs typeface="Times New Roman" panose="02020603050405020304" pitchFamily="18" charset="0"/>
              </a:rPr>
              <a:t>ứng</a:t>
            </a:r>
            <a:r>
              <a:rPr lang="en-US" altLang="en-US" sz="2100" dirty="0">
                <a:solidFill>
                  <a:schemeClr val="bg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6242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sp>
        <p:nvSpPr>
          <p:cNvPr id="2938" name="Google Shape;2938;p93"/>
          <p:cNvSpPr txBox="1">
            <a:spLocks noGrp="1"/>
          </p:cNvSpPr>
          <p:nvPr>
            <p:ph type="title"/>
          </p:nvPr>
        </p:nvSpPr>
        <p:spPr>
          <a:xfrm>
            <a:off x="3660297" y="281200"/>
            <a:ext cx="7704000" cy="572700"/>
          </a:xfrm>
          <a:prstGeom prst="rect">
            <a:avLst/>
          </a:prstGeom>
        </p:spPr>
        <p:txBody>
          <a:bodyPr spcFirstLastPara="1" wrap="square" lIns="91425" tIns="91425" rIns="91425" bIns="91425" anchor="t" anchorCtr="0">
            <a:noAutofit/>
          </a:bodyPr>
          <a:lstStyle/>
          <a:p>
            <a:r>
              <a:rPr lang="en-US" sz="4000" b="1" i="1" dirty="0" err="1">
                <a:solidFill>
                  <a:srgbClr val="FF0000"/>
                </a:solidFill>
                <a:latin typeface="Times New Roman" panose="02020603050405020304" pitchFamily="18" charset="0"/>
                <a:cs typeface="Times New Roman" panose="02020603050405020304" pitchFamily="18" charset="0"/>
              </a:rPr>
              <a:t>Dặn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dò</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2941" name="Google Shape;2941;p93"/>
          <p:cNvSpPr txBox="1">
            <a:spLocks noGrp="1"/>
          </p:cNvSpPr>
          <p:nvPr>
            <p:ph type="title" idx="3"/>
          </p:nvPr>
        </p:nvSpPr>
        <p:spPr>
          <a:xfrm>
            <a:off x="559850" y="2688013"/>
            <a:ext cx="1811850" cy="421500"/>
          </a:xfrm>
          <a:prstGeom prst="rect">
            <a:avLst/>
          </a:prstGeom>
        </p:spPr>
        <p:txBody>
          <a:bodyPr spcFirstLastPara="1" wrap="square" lIns="0" tIns="0" rIns="0" bIns="0" anchor="ctr" anchorCtr="0">
            <a:noAutofit/>
          </a:bodyPr>
          <a:lstStyle/>
          <a:p>
            <a:pPr marL="165100" algn="ctr"/>
            <a:r>
              <a:rPr lang="en-US" sz="2800" b="0" dirty="0" err="1">
                <a:latin typeface="Times New Roman" panose="02020603050405020304" pitchFamily="18" charset="0"/>
                <a:cs typeface="Times New Roman" panose="02020603050405020304" pitchFamily="18" charset="0"/>
              </a:rPr>
              <a:t>Học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bài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làm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bài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tập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về</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nhà</a:t>
            </a:r>
            <a:r>
              <a:rPr lang="vi-VN" sz="2800" b="0" dirty="0">
                <a:latin typeface="Times New Roman" panose="02020603050405020304" pitchFamily="18" charset="0"/>
                <a:cs typeface="Times New Roman" panose="02020603050405020304" pitchFamily="18" charset="0"/>
              </a:rPr>
              <a:t>.</a:t>
            </a:r>
          </a:p>
        </p:txBody>
      </p:sp>
      <p:sp>
        <p:nvSpPr>
          <p:cNvPr id="2942" name="Google Shape;2942;p93"/>
          <p:cNvSpPr txBox="1">
            <a:spLocks noGrp="1"/>
          </p:cNvSpPr>
          <p:nvPr>
            <p:ph type="title" idx="4"/>
          </p:nvPr>
        </p:nvSpPr>
        <p:spPr>
          <a:xfrm>
            <a:off x="6196104" y="1404765"/>
            <a:ext cx="2632387" cy="1007982"/>
          </a:xfrm>
          <a:prstGeom prst="rect">
            <a:avLst/>
          </a:prstGeom>
        </p:spPr>
        <p:txBody>
          <a:bodyPr spcFirstLastPara="1" wrap="square" lIns="0" tIns="0" rIns="0" bIns="0" anchor="ctr" anchorCtr="0">
            <a:noAutofit/>
          </a:bodyPr>
          <a:lstStyle/>
          <a:p>
            <a:pPr lvl="0" algn="ctr"/>
            <a:r>
              <a:rPr lang="en-US" sz="2800" b="0" dirty="0" err="1">
                <a:latin typeface="Times New Roman" panose="02020603050405020304" pitchFamily="18" charset="0"/>
                <a:cs typeface="Times New Roman" panose="02020603050405020304" pitchFamily="18" charset="0"/>
              </a:rPr>
              <a:t>Xem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chuẩn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bị</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bài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Bài</a:t>
            </a:r>
            <a:r>
              <a:rPr lang="en-US" sz="2800" b="0" dirty="0">
                <a:latin typeface="Times New Roman" panose="02020603050405020304" pitchFamily="18" charset="0"/>
                <a:cs typeface="Times New Roman" panose="02020603050405020304" pitchFamily="18" charset="0"/>
              </a:rPr>
              <a:t> 6: </a:t>
            </a:r>
            <a:r>
              <a:rPr lang="en-US" sz="2800" b="0" dirty="0" err="1">
                <a:latin typeface="Times New Roman" panose="02020603050405020304" pitchFamily="18" charset="0"/>
                <a:cs typeface="Times New Roman" panose="02020603050405020304" pitchFamily="18" charset="0"/>
              </a:rPr>
              <a:t>Tính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theo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trình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hóa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học</a:t>
            </a:r>
            <a:r>
              <a:rPr lang="en-US" sz="2800" b="0" dirty="0">
                <a:latin typeface="Times New Roman" panose="02020603050405020304" pitchFamily="18" charset="0"/>
                <a:cs typeface="Times New Roman" panose="02020603050405020304" pitchFamily="18" charset="0"/>
              </a:rPr>
              <a:t>”</a:t>
            </a:r>
            <a:endParaRPr sz="2800" b="0" dirty="0"/>
          </a:p>
        </p:txBody>
      </p:sp>
      <p:sp>
        <p:nvSpPr>
          <p:cNvPr id="2943" name="Google Shape;2943;p93"/>
          <p:cNvSpPr/>
          <p:nvPr/>
        </p:nvSpPr>
        <p:spPr>
          <a:xfrm>
            <a:off x="563500" y="1481800"/>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4" name="Google Shape;2944;p93"/>
          <p:cNvPicPr preferRelativeResize="0"/>
          <p:nvPr/>
        </p:nvPicPr>
        <p:blipFill>
          <a:blip r:embed="rId3"/>
          <a:srcRect t="5470" b="5470"/>
          <a:stretch/>
        </p:blipFill>
        <p:spPr>
          <a:xfrm>
            <a:off x="2737175" y="1197225"/>
            <a:ext cx="3551700" cy="3444600"/>
          </a:xfrm>
          <a:prstGeom prst="ellipse">
            <a:avLst/>
          </a:prstGeom>
          <a:noFill/>
          <a:ln>
            <a:noFill/>
          </a:ln>
        </p:spPr>
      </p:pic>
      <p:grpSp>
        <p:nvGrpSpPr>
          <p:cNvPr id="2945" name="Google Shape;2945;p93"/>
          <p:cNvGrpSpPr/>
          <p:nvPr/>
        </p:nvGrpSpPr>
        <p:grpSpPr>
          <a:xfrm rot="-4563703" flipH="1">
            <a:off x="1706168" y="1791108"/>
            <a:ext cx="601365" cy="295734"/>
            <a:chOff x="3281450" y="846325"/>
            <a:chExt cx="718525" cy="353350"/>
          </a:xfrm>
        </p:grpSpPr>
        <p:sp>
          <p:nvSpPr>
            <p:cNvPr id="2946" name="Google Shape;2946;p93"/>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3"/>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3"/>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3"/>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0" name="Google Shape;2950;p93"/>
          <p:cNvSpPr/>
          <p:nvPr/>
        </p:nvSpPr>
        <p:spPr>
          <a:xfrm>
            <a:off x="2133600" y="1222740"/>
            <a:ext cx="1600075" cy="2377700"/>
          </a:xfrm>
          <a:custGeom>
            <a:avLst/>
            <a:gdLst/>
            <a:ahLst/>
            <a:cxnLst/>
            <a:rect l="l" t="t" r="r" b="b"/>
            <a:pathLst>
              <a:path w="64003" h="95108" extrusionOk="0">
                <a:moveTo>
                  <a:pt x="64003" y="95108"/>
                </a:moveTo>
                <a:cubicBezTo>
                  <a:pt x="58814" y="94191"/>
                  <a:pt x="39710" y="94131"/>
                  <a:pt x="32866" y="89604"/>
                </a:cubicBezTo>
                <a:cubicBezTo>
                  <a:pt x="26022" y="85077"/>
                  <a:pt x="23211" y="79171"/>
                  <a:pt x="22940" y="67947"/>
                </a:cubicBezTo>
                <a:cubicBezTo>
                  <a:pt x="22669" y="56723"/>
                  <a:pt x="31509" y="32542"/>
                  <a:pt x="31242" y="22261"/>
                </a:cubicBezTo>
                <a:cubicBezTo>
                  <a:pt x="30975" y="11980"/>
                  <a:pt x="21273" y="9942"/>
                  <a:pt x="21336" y="6259"/>
                </a:cubicBezTo>
                <a:cubicBezTo>
                  <a:pt x="21400" y="2576"/>
                  <a:pt x="29020" y="-789"/>
                  <a:pt x="31623" y="163"/>
                </a:cubicBezTo>
                <a:cubicBezTo>
                  <a:pt x="34227" y="1116"/>
                  <a:pt x="37910" y="8990"/>
                  <a:pt x="36957" y="11974"/>
                </a:cubicBezTo>
                <a:cubicBezTo>
                  <a:pt x="36005" y="14959"/>
                  <a:pt x="31052" y="17880"/>
                  <a:pt x="25908" y="18070"/>
                </a:cubicBezTo>
                <a:cubicBezTo>
                  <a:pt x="20765" y="18261"/>
                  <a:pt x="10414" y="13054"/>
                  <a:pt x="6096" y="13117"/>
                </a:cubicBezTo>
                <a:cubicBezTo>
                  <a:pt x="1778" y="13181"/>
                  <a:pt x="1016" y="17562"/>
                  <a:pt x="0" y="18451"/>
                </a:cubicBezTo>
              </a:path>
            </a:pathLst>
          </a:custGeom>
          <a:noFill/>
          <a:ln w="19050" cap="flat" cmpd="sng">
            <a:solidFill>
              <a:schemeClr val="dk2"/>
            </a:solidFill>
            <a:prstDash val="dash"/>
            <a:round/>
            <a:headEnd type="none" w="med" len="med"/>
            <a:tailEnd type="none" w="med" len="med"/>
          </a:ln>
        </p:spPr>
      </p:sp>
      <p:sp>
        <p:nvSpPr>
          <p:cNvPr id="2951" name="Google Shape;2951;p93"/>
          <p:cNvSpPr/>
          <p:nvPr/>
        </p:nvSpPr>
        <p:spPr>
          <a:xfrm>
            <a:off x="3733675" y="3532850"/>
            <a:ext cx="100020" cy="111005"/>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93"/>
          <p:cNvGrpSpPr/>
          <p:nvPr/>
        </p:nvGrpSpPr>
        <p:grpSpPr>
          <a:xfrm>
            <a:off x="663671" y="440901"/>
            <a:ext cx="824074" cy="873725"/>
            <a:chOff x="7460026" y="733525"/>
            <a:chExt cx="824074" cy="873725"/>
          </a:xfrm>
        </p:grpSpPr>
        <p:grpSp>
          <p:nvGrpSpPr>
            <p:cNvPr id="2953" name="Google Shape;2953;p93"/>
            <p:cNvGrpSpPr/>
            <p:nvPr/>
          </p:nvGrpSpPr>
          <p:grpSpPr>
            <a:xfrm>
              <a:off x="7957075" y="733525"/>
              <a:ext cx="327025" cy="444775"/>
              <a:chOff x="4664150" y="3346100"/>
              <a:chExt cx="327025" cy="444775"/>
            </a:xfrm>
          </p:grpSpPr>
          <p:sp>
            <p:nvSpPr>
              <p:cNvPr id="2954" name="Google Shape;2954;p93"/>
              <p:cNvSpPr/>
              <p:nvPr/>
            </p:nvSpPr>
            <p:spPr>
              <a:xfrm>
                <a:off x="4750250" y="3346100"/>
                <a:ext cx="206325" cy="170975"/>
              </a:xfrm>
              <a:custGeom>
                <a:avLst/>
                <a:gdLst/>
                <a:ahLst/>
                <a:cxnLst/>
                <a:rect l="l" t="t" r="r" b="b"/>
                <a:pathLst>
                  <a:path w="8253" h="6839" extrusionOk="0">
                    <a:moveTo>
                      <a:pt x="3853" y="465"/>
                    </a:moveTo>
                    <a:cubicBezTo>
                      <a:pt x="4028" y="465"/>
                      <a:pt x="4206" y="486"/>
                      <a:pt x="4391" y="521"/>
                    </a:cubicBezTo>
                    <a:lnTo>
                      <a:pt x="4391" y="521"/>
                    </a:lnTo>
                    <a:cubicBezTo>
                      <a:pt x="4374" y="617"/>
                      <a:pt x="4402" y="719"/>
                      <a:pt x="4499" y="783"/>
                    </a:cubicBezTo>
                    <a:cubicBezTo>
                      <a:pt x="5922" y="1557"/>
                      <a:pt x="7386" y="2604"/>
                      <a:pt x="6717" y="4466"/>
                    </a:cubicBezTo>
                    <a:cubicBezTo>
                      <a:pt x="6295" y="5653"/>
                      <a:pt x="5046" y="6164"/>
                      <a:pt x="3856" y="6164"/>
                    </a:cubicBezTo>
                    <a:cubicBezTo>
                      <a:pt x="3452" y="6164"/>
                      <a:pt x="3055" y="6105"/>
                      <a:pt x="2699" y="5993"/>
                    </a:cubicBezTo>
                    <a:cubicBezTo>
                      <a:pt x="1172" y="5512"/>
                      <a:pt x="753" y="3964"/>
                      <a:pt x="1277" y="2604"/>
                    </a:cubicBezTo>
                    <a:cubicBezTo>
                      <a:pt x="1528" y="2018"/>
                      <a:pt x="2051" y="1432"/>
                      <a:pt x="2511" y="1013"/>
                    </a:cubicBezTo>
                    <a:cubicBezTo>
                      <a:pt x="2963" y="608"/>
                      <a:pt x="3396" y="465"/>
                      <a:pt x="3853" y="465"/>
                    </a:cubicBezTo>
                    <a:close/>
                    <a:moveTo>
                      <a:pt x="3675" y="0"/>
                    </a:moveTo>
                    <a:cubicBezTo>
                      <a:pt x="3333" y="0"/>
                      <a:pt x="2978" y="108"/>
                      <a:pt x="2511" y="365"/>
                    </a:cubicBezTo>
                    <a:cubicBezTo>
                      <a:pt x="1674" y="825"/>
                      <a:pt x="1005" y="1725"/>
                      <a:pt x="649" y="2583"/>
                    </a:cubicBezTo>
                    <a:cubicBezTo>
                      <a:pt x="0" y="4278"/>
                      <a:pt x="858" y="5910"/>
                      <a:pt x="2448" y="6558"/>
                    </a:cubicBezTo>
                    <a:cubicBezTo>
                      <a:pt x="2900" y="6747"/>
                      <a:pt x="3397" y="6839"/>
                      <a:pt x="3898" y="6839"/>
                    </a:cubicBezTo>
                    <a:cubicBezTo>
                      <a:pt x="5230" y="6839"/>
                      <a:pt x="6590" y="6190"/>
                      <a:pt x="7198" y="4989"/>
                    </a:cubicBezTo>
                    <a:cubicBezTo>
                      <a:pt x="8253" y="2941"/>
                      <a:pt x="6772" y="934"/>
                      <a:pt x="4797" y="302"/>
                    </a:cubicBezTo>
                    <a:lnTo>
                      <a:pt x="4797" y="302"/>
                    </a:lnTo>
                    <a:cubicBezTo>
                      <a:pt x="4365" y="116"/>
                      <a:pt x="4027" y="0"/>
                      <a:pt x="3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3"/>
              <p:cNvSpPr/>
              <p:nvPr/>
            </p:nvSpPr>
            <p:spPr>
              <a:xfrm>
                <a:off x="4813525" y="3487750"/>
                <a:ext cx="36400" cy="247250"/>
              </a:xfrm>
              <a:custGeom>
                <a:avLst/>
                <a:gdLst/>
                <a:ahLst/>
                <a:cxnLst/>
                <a:rect l="l" t="t" r="r" b="b"/>
                <a:pathLst>
                  <a:path w="1456" h="9890" extrusionOk="0">
                    <a:moveTo>
                      <a:pt x="1329" y="0"/>
                    </a:moveTo>
                    <a:cubicBezTo>
                      <a:pt x="1268" y="0"/>
                      <a:pt x="1204" y="37"/>
                      <a:pt x="1194" y="118"/>
                    </a:cubicBezTo>
                    <a:cubicBezTo>
                      <a:pt x="901" y="1708"/>
                      <a:pt x="671" y="3319"/>
                      <a:pt x="419" y="4910"/>
                    </a:cubicBezTo>
                    <a:cubicBezTo>
                      <a:pt x="210" y="6311"/>
                      <a:pt x="1" y="8320"/>
                      <a:pt x="461" y="9680"/>
                    </a:cubicBezTo>
                    <a:cubicBezTo>
                      <a:pt x="493" y="9816"/>
                      <a:pt x="613" y="9889"/>
                      <a:pt x="731" y="9889"/>
                    </a:cubicBezTo>
                    <a:cubicBezTo>
                      <a:pt x="848" y="9889"/>
                      <a:pt x="963" y="9816"/>
                      <a:pt x="984" y="9659"/>
                    </a:cubicBezTo>
                    <a:cubicBezTo>
                      <a:pt x="1110" y="8299"/>
                      <a:pt x="984" y="6835"/>
                      <a:pt x="1005" y="5433"/>
                    </a:cubicBezTo>
                    <a:cubicBezTo>
                      <a:pt x="1026" y="3654"/>
                      <a:pt x="1340" y="1876"/>
                      <a:pt x="1445" y="118"/>
                    </a:cubicBezTo>
                    <a:cubicBezTo>
                      <a:pt x="1456" y="42"/>
                      <a:pt x="1394"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3"/>
              <p:cNvSpPr/>
              <p:nvPr/>
            </p:nvSpPr>
            <p:spPr>
              <a:xfrm>
                <a:off x="4742650" y="3706925"/>
                <a:ext cx="169775" cy="76800"/>
              </a:xfrm>
              <a:custGeom>
                <a:avLst/>
                <a:gdLst/>
                <a:ahLst/>
                <a:cxnLst/>
                <a:rect l="l" t="t" r="r" b="b"/>
                <a:pathLst>
                  <a:path w="6791" h="3072" extrusionOk="0">
                    <a:moveTo>
                      <a:pt x="2960" y="0"/>
                    </a:moveTo>
                    <a:cubicBezTo>
                      <a:pt x="2866" y="0"/>
                      <a:pt x="2771" y="36"/>
                      <a:pt x="2710" y="97"/>
                    </a:cubicBezTo>
                    <a:cubicBezTo>
                      <a:pt x="2334" y="557"/>
                      <a:pt x="1873" y="788"/>
                      <a:pt x="1371" y="1081"/>
                    </a:cubicBezTo>
                    <a:cubicBezTo>
                      <a:pt x="953" y="1311"/>
                      <a:pt x="555" y="1876"/>
                      <a:pt x="179" y="2189"/>
                    </a:cubicBezTo>
                    <a:cubicBezTo>
                      <a:pt x="0" y="2314"/>
                      <a:pt x="141" y="2500"/>
                      <a:pt x="317" y="2500"/>
                    </a:cubicBezTo>
                    <a:cubicBezTo>
                      <a:pt x="347" y="2500"/>
                      <a:pt x="378" y="2495"/>
                      <a:pt x="409" y="2482"/>
                    </a:cubicBezTo>
                    <a:cubicBezTo>
                      <a:pt x="995" y="2231"/>
                      <a:pt x="1371" y="1729"/>
                      <a:pt x="1915" y="1436"/>
                    </a:cubicBezTo>
                    <a:cubicBezTo>
                      <a:pt x="2331" y="1237"/>
                      <a:pt x="2720" y="1024"/>
                      <a:pt x="3009" y="693"/>
                    </a:cubicBezTo>
                    <a:lnTo>
                      <a:pt x="3009" y="693"/>
                    </a:lnTo>
                    <a:cubicBezTo>
                      <a:pt x="3311" y="824"/>
                      <a:pt x="3673" y="840"/>
                      <a:pt x="3987" y="997"/>
                    </a:cubicBezTo>
                    <a:cubicBezTo>
                      <a:pt x="4907" y="1457"/>
                      <a:pt x="5368" y="2420"/>
                      <a:pt x="6184" y="3005"/>
                    </a:cubicBezTo>
                    <a:cubicBezTo>
                      <a:pt x="6251" y="3052"/>
                      <a:pt x="6317" y="3072"/>
                      <a:pt x="6379" y="3072"/>
                    </a:cubicBezTo>
                    <a:cubicBezTo>
                      <a:pt x="6623" y="3072"/>
                      <a:pt x="6790" y="2754"/>
                      <a:pt x="6623" y="2503"/>
                    </a:cubicBezTo>
                    <a:cubicBezTo>
                      <a:pt x="6205" y="1834"/>
                      <a:pt x="5556" y="1185"/>
                      <a:pt x="4907" y="725"/>
                    </a:cubicBezTo>
                    <a:cubicBezTo>
                      <a:pt x="4594" y="516"/>
                      <a:pt x="4322" y="390"/>
                      <a:pt x="3987" y="285"/>
                    </a:cubicBezTo>
                    <a:cubicBezTo>
                      <a:pt x="3903" y="265"/>
                      <a:pt x="3234" y="202"/>
                      <a:pt x="3213" y="139"/>
                    </a:cubicBezTo>
                    <a:cubicBezTo>
                      <a:pt x="3159" y="42"/>
                      <a:pt x="3060" y="0"/>
                      <a:pt x="2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3"/>
              <p:cNvSpPr/>
              <p:nvPr/>
            </p:nvSpPr>
            <p:spPr>
              <a:xfrm>
                <a:off x="4709675" y="3579475"/>
                <a:ext cx="209550" cy="32700"/>
              </a:xfrm>
              <a:custGeom>
                <a:avLst/>
                <a:gdLst/>
                <a:ahLst/>
                <a:cxnLst/>
                <a:rect l="l" t="t" r="r" b="b"/>
                <a:pathLst>
                  <a:path w="8382" h="1308" extrusionOk="0">
                    <a:moveTo>
                      <a:pt x="187" y="0"/>
                    </a:moveTo>
                    <a:cubicBezTo>
                      <a:pt x="74" y="0"/>
                      <a:pt x="0" y="171"/>
                      <a:pt x="138" y="257"/>
                    </a:cubicBezTo>
                    <a:cubicBezTo>
                      <a:pt x="1330" y="948"/>
                      <a:pt x="2858" y="885"/>
                      <a:pt x="4197" y="1241"/>
                    </a:cubicBezTo>
                    <a:cubicBezTo>
                      <a:pt x="4366" y="1292"/>
                      <a:pt x="4564" y="1307"/>
                      <a:pt x="4771" y="1307"/>
                    </a:cubicBezTo>
                    <a:cubicBezTo>
                      <a:pt x="5076" y="1307"/>
                      <a:pt x="5402" y="1275"/>
                      <a:pt x="5693" y="1275"/>
                    </a:cubicBezTo>
                    <a:cubicBezTo>
                      <a:pt x="5769" y="1275"/>
                      <a:pt x="5842" y="1277"/>
                      <a:pt x="5913" y="1282"/>
                    </a:cubicBezTo>
                    <a:cubicBezTo>
                      <a:pt x="6186" y="1282"/>
                      <a:pt x="6463" y="1288"/>
                      <a:pt x="6740" y="1288"/>
                    </a:cubicBezTo>
                    <a:cubicBezTo>
                      <a:pt x="7223" y="1288"/>
                      <a:pt x="7706" y="1271"/>
                      <a:pt x="8172" y="1178"/>
                    </a:cubicBezTo>
                    <a:cubicBezTo>
                      <a:pt x="8382" y="1115"/>
                      <a:pt x="8340" y="801"/>
                      <a:pt x="8130" y="759"/>
                    </a:cubicBezTo>
                    <a:cubicBezTo>
                      <a:pt x="7660" y="649"/>
                      <a:pt x="7171" y="621"/>
                      <a:pt x="6676" y="621"/>
                    </a:cubicBezTo>
                    <a:cubicBezTo>
                      <a:pt x="6136" y="621"/>
                      <a:pt x="5590" y="655"/>
                      <a:pt x="5055" y="655"/>
                    </a:cubicBezTo>
                    <a:cubicBezTo>
                      <a:pt x="4343" y="655"/>
                      <a:pt x="3632" y="529"/>
                      <a:pt x="2941" y="425"/>
                    </a:cubicBezTo>
                    <a:cubicBezTo>
                      <a:pt x="2021" y="278"/>
                      <a:pt x="1121" y="383"/>
                      <a:pt x="263" y="27"/>
                    </a:cubicBezTo>
                    <a:cubicBezTo>
                      <a:pt x="237" y="8"/>
                      <a:pt x="211"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3"/>
              <p:cNvSpPr/>
              <p:nvPr/>
            </p:nvSpPr>
            <p:spPr>
              <a:xfrm>
                <a:off x="4905600" y="3555025"/>
                <a:ext cx="82150" cy="52675"/>
              </a:xfrm>
              <a:custGeom>
                <a:avLst/>
                <a:gdLst/>
                <a:ahLst/>
                <a:cxnLst/>
                <a:rect l="l" t="t" r="r" b="b"/>
                <a:pathLst>
                  <a:path w="3286" h="2107" extrusionOk="0">
                    <a:moveTo>
                      <a:pt x="2888" y="1"/>
                    </a:moveTo>
                    <a:cubicBezTo>
                      <a:pt x="1800" y="1"/>
                      <a:pt x="1089" y="1256"/>
                      <a:pt x="168" y="1737"/>
                    </a:cubicBezTo>
                    <a:cubicBezTo>
                      <a:pt x="0" y="1830"/>
                      <a:pt x="65" y="2106"/>
                      <a:pt x="229" y="2106"/>
                    </a:cubicBezTo>
                    <a:cubicBezTo>
                      <a:pt x="249" y="2106"/>
                      <a:pt x="271" y="2102"/>
                      <a:pt x="293" y="2093"/>
                    </a:cubicBezTo>
                    <a:cubicBezTo>
                      <a:pt x="754" y="1947"/>
                      <a:pt x="1130" y="1675"/>
                      <a:pt x="1528" y="1423"/>
                    </a:cubicBezTo>
                    <a:cubicBezTo>
                      <a:pt x="2030" y="1068"/>
                      <a:pt x="2490" y="817"/>
                      <a:pt x="3014" y="524"/>
                    </a:cubicBezTo>
                    <a:cubicBezTo>
                      <a:pt x="3286" y="398"/>
                      <a:pt x="3181" y="1"/>
                      <a:pt x="2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3"/>
              <p:cNvSpPr/>
              <p:nvPr/>
            </p:nvSpPr>
            <p:spPr>
              <a:xfrm>
                <a:off x="4922350" y="3588700"/>
                <a:ext cx="68825" cy="55375"/>
              </a:xfrm>
              <a:custGeom>
                <a:avLst/>
                <a:gdLst/>
                <a:ahLst/>
                <a:cxnLst/>
                <a:rect l="l" t="t" r="r" b="b"/>
                <a:pathLst>
                  <a:path w="2753" h="2215" extrusionOk="0">
                    <a:moveTo>
                      <a:pt x="174" y="0"/>
                    </a:moveTo>
                    <a:cubicBezTo>
                      <a:pt x="105" y="0"/>
                      <a:pt x="42" y="37"/>
                      <a:pt x="42" y="118"/>
                    </a:cubicBezTo>
                    <a:cubicBezTo>
                      <a:pt x="0" y="641"/>
                      <a:pt x="523" y="1102"/>
                      <a:pt x="879" y="1395"/>
                    </a:cubicBezTo>
                    <a:cubicBezTo>
                      <a:pt x="1339" y="1771"/>
                      <a:pt x="1820" y="2127"/>
                      <a:pt x="2406" y="2211"/>
                    </a:cubicBezTo>
                    <a:cubicBezTo>
                      <a:pt x="2420" y="2213"/>
                      <a:pt x="2433" y="2215"/>
                      <a:pt x="2446" y="2215"/>
                    </a:cubicBezTo>
                    <a:cubicBezTo>
                      <a:pt x="2633" y="2215"/>
                      <a:pt x="2752" y="1949"/>
                      <a:pt x="2616" y="1792"/>
                    </a:cubicBezTo>
                    <a:cubicBezTo>
                      <a:pt x="2302" y="1478"/>
                      <a:pt x="1946" y="1311"/>
                      <a:pt x="1590" y="1081"/>
                    </a:cubicBezTo>
                    <a:cubicBezTo>
                      <a:pt x="1297" y="913"/>
                      <a:pt x="439" y="537"/>
                      <a:pt x="335" y="118"/>
                    </a:cubicBezTo>
                    <a:cubicBezTo>
                      <a:pt x="324" y="43"/>
                      <a:pt x="246"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3"/>
              <p:cNvSpPr/>
              <p:nvPr/>
            </p:nvSpPr>
            <p:spPr>
              <a:xfrm>
                <a:off x="4664150" y="3548075"/>
                <a:ext cx="70450" cy="48350"/>
              </a:xfrm>
              <a:custGeom>
                <a:avLst/>
                <a:gdLst/>
                <a:ahLst/>
                <a:cxnLst/>
                <a:rect l="l" t="t" r="r" b="b"/>
                <a:pathLst>
                  <a:path w="2818" h="1934" extrusionOk="0">
                    <a:moveTo>
                      <a:pt x="182" y="0"/>
                    </a:moveTo>
                    <a:cubicBezTo>
                      <a:pt x="76" y="0"/>
                      <a:pt x="1" y="143"/>
                      <a:pt x="76" y="237"/>
                    </a:cubicBezTo>
                    <a:cubicBezTo>
                      <a:pt x="368" y="572"/>
                      <a:pt x="787" y="802"/>
                      <a:pt x="1164" y="990"/>
                    </a:cubicBezTo>
                    <a:cubicBezTo>
                      <a:pt x="1373" y="1095"/>
                      <a:pt x="1645" y="1116"/>
                      <a:pt x="1791" y="1304"/>
                    </a:cubicBezTo>
                    <a:cubicBezTo>
                      <a:pt x="1980" y="1513"/>
                      <a:pt x="2147" y="1722"/>
                      <a:pt x="2314" y="1911"/>
                    </a:cubicBezTo>
                    <a:cubicBezTo>
                      <a:pt x="2346" y="1927"/>
                      <a:pt x="2381" y="1934"/>
                      <a:pt x="2416" y="1934"/>
                    </a:cubicBezTo>
                    <a:cubicBezTo>
                      <a:pt x="2472" y="1934"/>
                      <a:pt x="2527" y="1916"/>
                      <a:pt x="2565" y="1890"/>
                    </a:cubicBezTo>
                    <a:cubicBezTo>
                      <a:pt x="2607" y="1806"/>
                      <a:pt x="2670" y="1743"/>
                      <a:pt x="2733" y="1681"/>
                    </a:cubicBezTo>
                    <a:cubicBezTo>
                      <a:pt x="2817" y="1596"/>
                      <a:pt x="2738" y="1443"/>
                      <a:pt x="2638" y="1443"/>
                    </a:cubicBezTo>
                    <a:cubicBezTo>
                      <a:pt x="2614" y="1443"/>
                      <a:pt x="2589" y="1451"/>
                      <a:pt x="2565" y="1471"/>
                    </a:cubicBezTo>
                    <a:cubicBezTo>
                      <a:pt x="2532" y="1488"/>
                      <a:pt x="2499" y="1511"/>
                      <a:pt x="2465" y="1536"/>
                    </a:cubicBezTo>
                    <a:lnTo>
                      <a:pt x="2465" y="1536"/>
                    </a:lnTo>
                    <a:cubicBezTo>
                      <a:pt x="2334" y="1332"/>
                      <a:pt x="2236" y="1126"/>
                      <a:pt x="2084" y="906"/>
                    </a:cubicBezTo>
                    <a:cubicBezTo>
                      <a:pt x="1959" y="739"/>
                      <a:pt x="1791" y="697"/>
                      <a:pt x="1624" y="593"/>
                    </a:cubicBezTo>
                    <a:cubicBezTo>
                      <a:pt x="1143" y="425"/>
                      <a:pt x="703" y="132"/>
                      <a:pt x="222" y="7"/>
                    </a:cubicBezTo>
                    <a:cubicBezTo>
                      <a:pt x="208"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3"/>
              <p:cNvSpPr/>
              <p:nvPr/>
            </p:nvSpPr>
            <p:spPr>
              <a:xfrm>
                <a:off x="4672825" y="3573075"/>
                <a:ext cx="47850" cy="34900"/>
              </a:xfrm>
              <a:custGeom>
                <a:avLst/>
                <a:gdLst/>
                <a:ahLst/>
                <a:cxnLst/>
                <a:rect l="l" t="t" r="r" b="b"/>
                <a:pathLst>
                  <a:path w="1914" h="1396" extrusionOk="0">
                    <a:moveTo>
                      <a:pt x="1673" y="0"/>
                    </a:moveTo>
                    <a:cubicBezTo>
                      <a:pt x="1634" y="0"/>
                      <a:pt x="1591" y="16"/>
                      <a:pt x="1549" y="53"/>
                    </a:cubicBezTo>
                    <a:cubicBezTo>
                      <a:pt x="1109" y="409"/>
                      <a:pt x="377" y="576"/>
                      <a:pt x="63" y="1099"/>
                    </a:cubicBezTo>
                    <a:cubicBezTo>
                      <a:pt x="1" y="1162"/>
                      <a:pt x="42" y="1308"/>
                      <a:pt x="126" y="1350"/>
                    </a:cubicBezTo>
                    <a:cubicBezTo>
                      <a:pt x="167" y="1384"/>
                      <a:pt x="198" y="1396"/>
                      <a:pt x="228" y="1396"/>
                    </a:cubicBezTo>
                    <a:cubicBezTo>
                      <a:pt x="290" y="1396"/>
                      <a:pt x="341" y="1343"/>
                      <a:pt x="440" y="1329"/>
                    </a:cubicBezTo>
                    <a:cubicBezTo>
                      <a:pt x="565" y="1308"/>
                      <a:pt x="670" y="1162"/>
                      <a:pt x="775" y="1120"/>
                    </a:cubicBezTo>
                    <a:cubicBezTo>
                      <a:pt x="900" y="1015"/>
                      <a:pt x="1068" y="932"/>
                      <a:pt x="1193" y="827"/>
                    </a:cubicBezTo>
                    <a:cubicBezTo>
                      <a:pt x="1402" y="681"/>
                      <a:pt x="1612" y="513"/>
                      <a:pt x="1800" y="304"/>
                    </a:cubicBezTo>
                    <a:cubicBezTo>
                      <a:pt x="1914" y="190"/>
                      <a:pt x="1813" y="0"/>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3"/>
              <p:cNvSpPr/>
              <p:nvPr/>
            </p:nvSpPr>
            <p:spPr>
              <a:xfrm>
                <a:off x="4694250" y="3582750"/>
                <a:ext cx="30900" cy="64725"/>
              </a:xfrm>
              <a:custGeom>
                <a:avLst/>
                <a:gdLst/>
                <a:ahLst/>
                <a:cxnLst/>
                <a:rect l="l" t="t" r="r" b="b"/>
                <a:pathLst>
                  <a:path w="1236" h="2589" extrusionOk="0">
                    <a:moveTo>
                      <a:pt x="1034" y="1"/>
                    </a:moveTo>
                    <a:cubicBezTo>
                      <a:pt x="943" y="1"/>
                      <a:pt x="849" y="63"/>
                      <a:pt x="838" y="189"/>
                    </a:cubicBezTo>
                    <a:cubicBezTo>
                      <a:pt x="755" y="942"/>
                      <a:pt x="232" y="1612"/>
                      <a:pt x="43" y="2344"/>
                    </a:cubicBezTo>
                    <a:cubicBezTo>
                      <a:pt x="1" y="2486"/>
                      <a:pt x="112" y="2589"/>
                      <a:pt x="227" y="2589"/>
                    </a:cubicBezTo>
                    <a:cubicBezTo>
                      <a:pt x="282" y="2589"/>
                      <a:pt x="337" y="2565"/>
                      <a:pt x="378" y="2511"/>
                    </a:cubicBezTo>
                    <a:cubicBezTo>
                      <a:pt x="859" y="1884"/>
                      <a:pt x="1236" y="984"/>
                      <a:pt x="1215" y="189"/>
                    </a:cubicBezTo>
                    <a:cubicBezTo>
                      <a:pt x="1215" y="63"/>
                      <a:pt x="1126"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3"/>
              <p:cNvSpPr/>
              <p:nvPr/>
            </p:nvSpPr>
            <p:spPr>
              <a:xfrm>
                <a:off x="4919225" y="3601375"/>
                <a:ext cx="46700" cy="63575"/>
              </a:xfrm>
              <a:custGeom>
                <a:avLst/>
                <a:gdLst/>
                <a:ahLst/>
                <a:cxnLst/>
                <a:rect l="l" t="t" r="r" b="b"/>
                <a:pathLst>
                  <a:path w="1868" h="2543" extrusionOk="0">
                    <a:moveTo>
                      <a:pt x="334" y="0"/>
                    </a:moveTo>
                    <a:cubicBezTo>
                      <a:pt x="168" y="0"/>
                      <a:pt x="1" y="188"/>
                      <a:pt x="104" y="365"/>
                    </a:cubicBezTo>
                    <a:cubicBezTo>
                      <a:pt x="481" y="1076"/>
                      <a:pt x="774" y="1892"/>
                      <a:pt x="1360" y="2457"/>
                    </a:cubicBezTo>
                    <a:cubicBezTo>
                      <a:pt x="1414" y="2517"/>
                      <a:pt x="1481" y="2543"/>
                      <a:pt x="1548" y="2543"/>
                    </a:cubicBezTo>
                    <a:cubicBezTo>
                      <a:pt x="1712" y="2543"/>
                      <a:pt x="1868" y="2385"/>
                      <a:pt x="1778" y="2206"/>
                    </a:cubicBezTo>
                    <a:cubicBezTo>
                      <a:pt x="1443" y="1453"/>
                      <a:pt x="1004" y="762"/>
                      <a:pt x="523" y="113"/>
                    </a:cubicBezTo>
                    <a:cubicBezTo>
                      <a:pt x="473" y="33"/>
                      <a:pt x="404"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3"/>
              <p:cNvSpPr/>
              <p:nvPr/>
            </p:nvSpPr>
            <p:spPr>
              <a:xfrm>
                <a:off x="4891475" y="3748050"/>
                <a:ext cx="93650" cy="42825"/>
              </a:xfrm>
              <a:custGeom>
                <a:avLst/>
                <a:gdLst/>
                <a:ahLst/>
                <a:cxnLst/>
                <a:rect l="l" t="t" r="r" b="b"/>
                <a:pathLst>
                  <a:path w="3746" h="1713" extrusionOk="0">
                    <a:moveTo>
                      <a:pt x="2302" y="524"/>
                    </a:moveTo>
                    <a:cubicBezTo>
                      <a:pt x="2490" y="524"/>
                      <a:pt x="3014" y="524"/>
                      <a:pt x="3014" y="816"/>
                    </a:cubicBezTo>
                    <a:cubicBezTo>
                      <a:pt x="3014" y="1026"/>
                      <a:pt x="2679" y="1109"/>
                      <a:pt x="2532" y="1130"/>
                    </a:cubicBezTo>
                    <a:cubicBezTo>
                      <a:pt x="2337" y="1178"/>
                      <a:pt x="2143" y="1195"/>
                      <a:pt x="1949" y="1195"/>
                    </a:cubicBezTo>
                    <a:cubicBezTo>
                      <a:pt x="1502" y="1195"/>
                      <a:pt x="1056" y="1105"/>
                      <a:pt x="600" y="1095"/>
                    </a:cubicBezTo>
                    <a:lnTo>
                      <a:pt x="600" y="1095"/>
                    </a:lnTo>
                    <a:cubicBezTo>
                      <a:pt x="1012" y="701"/>
                      <a:pt x="1762" y="584"/>
                      <a:pt x="2302" y="524"/>
                    </a:cubicBezTo>
                    <a:close/>
                    <a:moveTo>
                      <a:pt x="2323" y="0"/>
                    </a:moveTo>
                    <a:cubicBezTo>
                      <a:pt x="1633" y="0"/>
                      <a:pt x="712" y="335"/>
                      <a:pt x="314" y="963"/>
                    </a:cubicBezTo>
                    <a:cubicBezTo>
                      <a:pt x="284" y="1012"/>
                      <a:pt x="278" y="1061"/>
                      <a:pt x="290" y="1102"/>
                    </a:cubicBezTo>
                    <a:lnTo>
                      <a:pt x="290" y="1102"/>
                    </a:lnTo>
                    <a:cubicBezTo>
                      <a:pt x="263" y="1104"/>
                      <a:pt x="236" y="1107"/>
                      <a:pt x="210" y="1109"/>
                    </a:cubicBezTo>
                    <a:cubicBezTo>
                      <a:pt x="1" y="1130"/>
                      <a:pt x="22" y="1423"/>
                      <a:pt x="210" y="1444"/>
                    </a:cubicBezTo>
                    <a:cubicBezTo>
                      <a:pt x="648" y="1521"/>
                      <a:pt x="1430" y="1712"/>
                      <a:pt x="2129" y="1712"/>
                    </a:cubicBezTo>
                    <a:cubicBezTo>
                      <a:pt x="2767" y="1712"/>
                      <a:pt x="3336" y="1553"/>
                      <a:pt x="3516" y="1005"/>
                    </a:cubicBezTo>
                    <a:cubicBezTo>
                      <a:pt x="3746" y="272"/>
                      <a:pt x="2846"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3"/>
              <p:cNvSpPr/>
              <p:nvPr/>
            </p:nvSpPr>
            <p:spPr>
              <a:xfrm>
                <a:off x="4700550" y="3730550"/>
                <a:ext cx="61750" cy="35400"/>
              </a:xfrm>
              <a:custGeom>
                <a:avLst/>
                <a:gdLst/>
                <a:ahLst/>
                <a:cxnLst/>
                <a:rect l="l" t="t" r="r" b="b"/>
                <a:pathLst>
                  <a:path w="2470" h="1416" extrusionOk="0">
                    <a:moveTo>
                      <a:pt x="859" y="0"/>
                    </a:moveTo>
                    <a:cubicBezTo>
                      <a:pt x="810" y="0"/>
                      <a:pt x="761" y="3"/>
                      <a:pt x="712" y="10"/>
                    </a:cubicBezTo>
                    <a:cubicBezTo>
                      <a:pt x="419" y="52"/>
                      <a:pt x="0" y="282"/>
                      <a:pt x="63" y="617"/>
                    </a:cubicBezTo>
                    <a:cubicBezTo>
                      <a:pt x="84" y="889"/>
                      <a:pt x="398" y="1014"/>
                      <a:pt x="607" y="1098"/>
                    </a:cubicBezTo>
                    <a:cubicBezTo>
                      <a:pt x="963" y="1224"/>
                      <a:pt x="1423" y="1328"/>
                      <a:pt x="1800" y="1349"/>
                    </a:cubicBezTo>
                    <a:cubicBezTo>
                      <a:pt x="1930" y="1349"/>
                      <a:pt x="2044" y="1415"/>
                      <a:pt x="2156" y="1415"/>
                    </a:cubicBezTo>
                    <a:cubicBezTo>
                      <a:pt x="2170" y="1415"/>
                      <a:pt x="2183" y="1414"/>
                      <a:pt x="2197" y="1412"/>
                    </a:cubicBezTo>
                    <a:cubicBezTo>
                      <a:pt x="2386" y="1370"/>
                      <a:pt x="2469" y="1161"/>
                      <a:pt x="2365" y="1014"/>
                    </a:cubicBezTo>
                    <a:cubicBezTo>
                      <a:pt x="2177" y="742"/>
                      <a:pt x="1653" y="742"/>
                      <a:pt x="1360" y="721"/>
                    </a:cubicBezTo>
                    <a:cubicBezTo>
                      <a:pt x="1277" y="721"/>
                      <a:pt x="398" y="596"/>
                      <a:pt x="419" y="533"/>
                    </a:cubicBezTo>
                    <a:cubicBezTo>
                      <a:pt x="452" y="380"/>
                      <a:pt x="589" y="324"/>
                      <a:pt x="768" y="324"/>
                    </a:cubicBezTo>
                    <a:cubicBezTo>
                      <a:pt x="1152" y="324"/>
                      <a:pt x="1727" y="580"/>
                      <a:pt x="1884" y="680"/>
                    </a:cubicBezTo>
                    <a:cubicBezTo>
                      <a:pt x="1913" y="691"/>
                      <a:pt x="1940" y="696"/>
                      <a:pt x="1965" y="696"/>
                    </a:cubicBezTo>
                    <a:cubicBezTo>
                      <a:pt x="2117" y="696"/>
                      <a:pt x="2177" y="500"/>
                      <a:pt x="2051" y="428"/>
                    </a:cubicBezTo>
                    <a:cubicBezTo>
                      <a:pt x="1696" y="223"/>
                      <a:pt x="1273" y="0"/>
                      <a:pt x="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93"/>
            <p:cNvGrpSpPr/>
            <p:nvPr/>
          </p:nvGrpSpPr>
          <p:grpSpPr>
            <a:xfrm>
              <a:off x="7460026" y="794883"/>
              <a:ext cx="435082" cy="516624"/>
              <a:chOff x="7498226" y="697433"/>
              <a:chExt cx="435082" cy="516624"/>
            </a:xfrm>
          </p:grpSpPr>
          <p:grpSp>
            <p:nvGrpSpPr>
              <p:cNvPr id="2967" name="Google Shape;2967;p93"/>
              <p:cNvGrpSpPr/>
              <p:nvPr/>
            </p:nvGrpSpPr>
            <p:grpSpPr>
              <a:xfrm rot="-940905" flipH="1">
                <a:off x="7552251" y="733352"/>
                <a:ext cx="327033" cy="444785"/>
                <a:chOff x="4664150" y="3346100"/>
                <a:chExt cx="327025" cy="444775"/>
              </a:xfrm>
            </p:grpSpPr>
            <p:sp>
              <p:nvSpPr>
                <p:cNvPr id="2968" name="Google Shape;2968;p93"/>
                <p:cNvSpPr/>
                <p:nvPr/>
              </p:nvSpPr>
              <p:spPr>
                <a:xfrm>
                  <a:off x="4750250" y="3346100"/>
                  <a:ext cx="206325" cy="170975"/>
                </a:xfrm>
                <a:custGeom>
                  <a:avLst/>
                  <a:gdLst/>
                  <a:ahLst/>
                  <a:cxnLst/>
                  <a:rect l="l" t="t" r="r" b="b"/>
                  <a:pathLst>
                    <a:path w="8253" h="6839" extrusionOk="0">
                      <a:moveTo>
                        <a:pt x="3853" y="465"/>
                      </a:moveTo>
                      <a:cubicBezTo>
                        <a:pt x="4028" y="465"/>
                        <a:pt x="4206" y="486"/>
                        <a:pt x="4391" y="521"/>
                      </a:cubicBezTo>
                      <a:lnTo>
                        <a:pt x="4391" y="521"/>
                      </a:lnTo>
                      <a:cubicBezTo>
                        <a:pt x="4374" y="617"/>
                        <a:pt x="4402" y="719"/>
                        <a:pt x="4499" y="783"/>
                      </a:cubicBezTo>
                      <a:cubicBezTo>
                        <a:pt x="5922" y="1557"/>
                        <a:pt x="7386" y="2604"/>
                        <a:pt x="6717" y="4466"/>
                      </a:cubicBezTo>
                      <a:cubicBezTo>
                        <a:pt x="6295" y="5653"/>
                        <a:pt x="5046" y="6164"/>
                        <a:pt x="3856" y="6164"/>
                      </a:cubicBezTo>
                      <a:cubicBezTo>
                        <a:pt x="3452" y="6164"/>
                        <a:pt x="3055" y="6105"/>
                        <a:pt x="2699" y="5993"/>
                      </a:cubicBezTo>
                      <a:cubicBezTo>
                        <a:pt x="1172" y="5512"/>
                        <a:pt x="753" y="3964"/>
                        <a:pt x="1277" y="2604"/>
                      </a:cubicBezTo>
                      <a:cubicBezTo>
                        <a:pt x="1528" y="2018"/>
                        <a:pt x="2051" y="1432"/>
                        <a:pt x="2511" y="1013"/>
                      </a:cubicBezTo>
                      <a:cubicBezTo>
                        <a:pt x="2963" y="608"/>
                        <a:pt x="3396" y="465"/>
                        <a:pt x="3853" y="465"/>
                      </a:cubicBezTo>
                      <a:close/>
                      <a:moveTo>
                        <a:pt x="3675" y="0"/>
                      </a:moveTo>
                      <a:cubicBezTo>
                        <a:pt x="3333" y="0"/>
                        <a:pt x="2978" y="108"/>
                        <a:pt x="2511" y="365"/>
                      </a:cubicBezTo>
                      <a:cubicBezTo>
                        <a:pt x="1674" y="825"/>
                        <a:pt x="1005" y="1725"/>
                        <a:pt x="649" y="2583"/>
                      </a:cubicBezTo>
                      <a:cubicBezTo>
                        <a:pt x="0" y="4278"/>
                        <a:pt x="858" y="5910"/>
                        <a:pt x="2448" y="6558"/>
                      </a:cubicBezTo>
                      <a:cubicBezTo>
                        <a:pt x="2900" y="6747"/>
                        <a:pt x="3397" y="6839"/>
                        <a:pt x="3898" y="6839"/>
                      </a:cubicBezTo>
                      <a:cubicBezTo>
                        <a:pt x="5230" y="6839"/>
                        <a:pt x="6590" y="6190"/>
                        <a:pt x="7198" y="4989"/>
                      </a:cubicBezTo>
                      <a:cubicBezTo>
                        <a:pt x="8253" y="2941"/>
                        <a:pt x="6772" y="934"/>
                        <a:pt x="4797" y="302"/>
                      </a:cubicBezTo>
                      <a:lnTo>
                        <a:pt x="4797" y="302"/>
                      </a:lnTo>
                      <a:cubicBezTo>
                        <a:pt x="4365" y="116"/>
                        <a:pt x="4027" y="0"/>
                        <a:pt x="3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3"/>
                <p:cNvSpPr/>
                <p:nvPr/>
              </p:nvSpPr>
              <p:spPr>
                <a:xfrm>
                  <a:off x="4813525" y="3487750"/>
                  <a:ext cx="36400" cy="247250"/>
                </a:xfrm>
                <a:custGeom>
                  <a:avLst/>
                  <a:gdLst/>
                  <a:ahLst/>
                  <a:cxnLst/>
                  <a:rect l="l" t="t" r="r" b="b"/>
                  <a:pathLst>
                    <a:path w="1456" h="9890" extrusionOk="0">
                      <a:moveTo>
                        <a:pt x="1329" y="0"/>
                      </a:moveTo>
                      <a:cubicBezTo>
                        <a:pt x="1268" y="0"/>
                        <a:pt x="1204" y="37"/>
                        <a:pt x="1194" y="118"/>
                      </a:cubicBezTo>
                      <a:cubicBezTo>
                        <a:pt x="901" y="1708"/>
                        <a:pt x="671" y="3319"/>
                        <a:pt x="419" y="4910"/>
                      </a:cubicBezTo>
                      <a:cubicBezTo>
                        <a:pt x="210" y="6311"/>
                        <a:pt x="1" y="8320"/>
                        <a:pt x="461" y="9680"/>
                      </a:cubicBezTo>
                      <a:cubicBezTo>
                        <a:pt x="493" y="9816"/>
                        <a:pt x="613" y="9889"/>
                        <a:pt x="731" y="9889"/>
                      </a:cubicBezTo>
                      <a:cubicBezTo>
                        <a:pt x="848" y="9889"/>
                        <a:pt x="963" y="9816"/>
                        <a:pt x="984" y="9659"/>
                      </a:cubicBezTo>
                      <a:cubicBezTo>
                        <a:pt x="1110" y="8299"/>
                        <a:pt x="984" y="6835"/>
                        <a:pt x="1005" y="5433"/>
                      </a:cubicBezTo>
                      <a:cubicBezTo>
                        <a:pt x="1026" y="3654"/>
                        <a:pt x="1340" y="1876"/>
                        <a:pt x="1445" y="118"/>
                      </a:cubicBezTo>
                      <a:cubicBezTo>
                        <a:pt x="1456" y="42"/>
                        <a:pt x="1394"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3"/>
                <p:cNvSpPr/>
                <p:nvPr/>
              </p:nvSpPr>
              <p:spPr>
                <a:xfrm>
                  <a:off x="4742650" y="3706925"/>
                  <a:ext cx="169775" cy="76800"/>
                </a:xfrm>
                <a:custGeom>
                  <a:avLst/>
                  <a:gdLst/>
                  <a:ahLst/>
                  <a:cxnLst/>
                  <a:rect l="l" t="t" r="r" b="b"/>
                  <a:pathLst>
                    <a:path w="6791" h="3072" extrusionOk="0">
                      <a:moveTo>
                        <a:pt x="2960" y="0"/>
                      </a:moveTo>
                      <a:cubicBezTo>
                        <a:pt x="2866" y="0"/>
                        <a:pt x="2771" y="36"/>
                        <a:pt x="2710" y="97"/>
                      </a:cubicBezTo>
                      <a:cubicBezTo>
                        <a:pt x="2334" y="557"/>
                        <a:pt x="1873" y="788"/>
                        <a:pt x="1371" y="1081"/>
                      </a:cubicBezTo>
                      <a:cubicBezTo>
                        <a:pt x="953" y="1311"/>
                        <a:pt x="555" y="1876"/>
                        <a:pt x="179" y="2189"/>
                      </a:cubicBezTo>
                      <a:cubicBezTo>
                        <a:pt x="0" y="2314"/>
                        <a:pt x="141" y="2500"/>
                        <a:pt x="317" y="2500"/>
                      </a:cubicBezTo>
                      <a:cubicBezTo>
                        <a:pt x="347" y="2500"/>
                        <a:pt x="378" y="2495"/>
                        <a:pt x="409" y="2482"/>
                      </a:cubicBezTo>
                      <a:cubicBezTo>
                        <a:pt x="995" y="2231"/>
                        <a:pt x="1371" y="1729"/>
                        <a:pt x="1915" y="1436"/>
                      </a:cubicBezTo>
                      <a:cubicBezTo>
                        <a:pt x="2331" y="1237"/>
                        <a:pt x="2720" y="1024"/>
                        <a:pt x="3009" y="693"/>
                      </a:cubicBezTo>
                      <a:lnTo>
                        <a:pt x="3009" y="693"/>
                      </a:lnTo>
                      <a:cubicBezTo>
                        <a:pt x="3311" y="824"/>
                        <a:pt x="3673" y="840"/>
                        <a:pt x="3987" y="997"/>
                      </a:cubicBezTo>
                      <a:cubicBezTo>
                        <a:pt x="4907" y="1457"/>
                        <a:pt x="5368" y="2420"/>
                        <a:pt x="6184" y="3005"/>
                      </a:cubicBezTo>
                      <a:cubicBezTo>
                        <a:pt x="6251" y="3052"/>
                        <a:pt x="6317" y="3072"/>
                        <a:pt x="6379" y="3072"/>
                      </a:cubicBezTo>
                      <a:cubicBezTo>
                        <a:pt x="6623" y="3072"/>
                        <a:pt x="6790" y="2754"/>
                        <a:pt x="6623" y="2503"/>
                      </a:cubicBezTo>
                      <a:cubicBezTo>
                        <a:pt x="6205" y="1834"/>
                        <a:pt x="5556" y="1185"/>
                        <a:pt x="4907" y="725"/>
                      </a:cubicBezTo>
                      <a:cubicBezTo>
                        <a:pt x="4594" y="516"/>
                        <a:pt x="4322" y="390"/>
                        <a:pt x="3987" y="285"/>
                      </a:cubicBezTo>
                      <a:cubicBezTo>
                        <a:pt x="3903" y="265"/>
                        <a:pt x="3234" y="202"/>
                        <a:pt x="3213" y="139"/>
                      </a:cubicBezTo>
                      <a:cubicBezTo>
                        <a:pt x="3159" y="42"/>
                        <a:pt x="3060" y="0"/>
                        <a:pt x="2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3"/>
                <p:cNvSpPr/>
                <p:nvPr/>
              </p:nvSpPr>
              <p:spPr>
                <a:xfrm>
                  <a:off x="4709675" y="3579475"/>
                  <a:ext cx="209550" cy="32700"/>
                </a:xfrm>
                <a:custGeom>
                  <a:avLst/>
                  <a:gdLst/>
                  <a:ahLst/>
                  <a:cxnLst/>
                  <a:rect l="l" t="t" r="r" b="b"/>
                  <a:pathLst>
                    <a:path w="8382" h="1308" extrusionOk="0">
                      <a:moveTo>
                        <a:pt x="187" y="0"/>
                      </a:moveTo>
                      <a:cubicBezTo>
                        <a:pt x="74" y="0"/>
                        <a:pt x="0" y="171"/>
                        <a:pt x="138" y="257"/>
                      </a:cubicBezTo>
                      <a:cubicBezTo>
                        <a:pt x="1330" y="948"/>
                        <a:pt x="2858" y="885"/>
                        <a:pt x="4197" y="1241"/>
                      </a:cubicBezTo>
                      <a:cubicBezTo>
                        <a:pt x="4366" y="1292"/>
                        <a:pt x="4564" y="1307"/>
                        <a:pt x="4771" y="1307"/>
                      </a:cubicBezTo>
                      <a:cubicBezTo>
                        <a:pt x="5076" y="1307"/>
                        <a:pt x="5402" y="1275"/>
                        <a:pt x="5693" y="1275"/>
                      </a:cubicBezTo>
                      <a:cubicBezTo>
                        <a:pt x="5769" y="1275"/>
                        <a:pt x="5842" y="1277"/>
                        <a:pt x="5913" y="1282"/>
                      </a:cubicBezTo>
                      <a:cubicBezTo>
                        <a:pt x="6186" y="1282"/>
                        <a:pt x="6463" y="1288"/>
                        <a:pt x="6740" y="1288"/>
                      </a:cubicBezTo>
                      <a:cubicBezTo>
                        <a:pt x="7223" y="1288"/>
                        <a:pt x="7706" y="1271"/>
                        <a:pt x="8172" y="1178"/>
                      </a:cubicBezTo>
                      <a:cubicBezTo>
                        <a:pt x="8382" y="1115"/>
                        <a:pt x="8340" y="801"/>
                        <a:pt x="8130" y="759"/>
                      </a:cubicBezTo>
                      <a:cubicBezTo>
                        <a:pt x="7660" y="649"/>
                        <a:pt x="7171" y="621"/>
                        <a:pt x="6676" y="621"/>
                      </a:cubicBezTo>
                      <a:cubicBezTo>
                        <a:pt x="6136" y="621"/>
                        <a:pt x="5590" y="655"/>
                        <a:pt x="5055" y="655"/>
                      </a:cubicBezTo>
                      <a:cubicBezTo>
                        <a:pt x="4343" y="655"/>
                        <a:pt x="3632" y="529"/>
                        <a:pt x="2941" y="425"/>
                      </a:cubicBezTo>
                      <a:cubicBezTo>
                        <a:pt x="2021" y="278"/>
                        <a:pt x="1121" y="383"/>
                        <a:pt x="263" y="27"/>
                      </a:cubicBezTo>
                      <a:cubicBezTo>
                        <a:pt x="237" y="8"/>
                        <a:pt x="211"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3"/>
                <p:cNvSpPr/>
                <p:nvPr/>
              </p:nvSpPr>
              <p:spPr>
                <a:xfrm>
                  <a:off x="4905600" y="3555025"/>
                  <a:ext cx="82150" cy="52675"/>
                </a:xfrm>
                <a:custGeom>
                  <a:avLst/>
                  <a:gdLst/>
                  <a:ahLst/>
                  <a:cxnLst/>
                  <a:rect l="l" t="t" r="r" b="b"/>
                  <a:pathLst>
                    <a:path w="3286" h="2107" extrusionOk="0">
                      <a:moveTo>
                        <a:pt x="2888" y="1"/>
                      </a:moveTo>
                      <a:cubicBezTo>
                        <a:pt x="1800" y="1"/>
                        <a:pt x="1089" y="1256"/>
                        <a:pt x="168" y="1737"/>
                      </a:cubicBezTo>
                      <a:cubicBezTo>
                        <a:pt x="0" y="1830"/>
                        <a:pt x="65" y="2106"/>
                        <a:pt x="229" y="2106"/>
                      </a:cubicBezTo>
                      <a:cubicBezTo>
                        <a:pt x="249" y="2106"/>
                        <a:pt x="271" y="2102"/>
                        <a:pt x="293" y="2093"/>
                      </a:cubicBezTo>
                      <a:cubicBezTo>
                        <a:pt x="754" y="1947"/>
                        <a:pt x="1130" y="1675"/>
                        <a:pt x="1528" y="1423"/>
                      </a:cubicBezTo>
                      <a:cubicBezTo>
                        <a:pt x="2030" y="1068"/>
                        <a:pt x="2490" y="817"/>
                        <a:pt x="3014" y="524"/>
                      </a:cubicBezTo>
                      <a:cubicBezTo>
                        <a:pt x="3286" y="398"/>
                        <a:pt x="3181" y="1"/>
                        <a:pt x="2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3"/>
                <p:cNvSpPr/>
                <p:nvPr/>
              </p:nvSpPr>
              <p:spPr>
                <a:xfrm>
                  <a:off x="4922350" y="3588700"/>
                  <a:ext cx="68825" cy="55375"/>
                </a:xfrm>
                <a:custGeom>
                  <a:avLst/>
                  <a:gdLst/>
                  <a:ahLst/>
                  <a:cxnLst/>
                  <a:rect l="l" t="t" r="r" b="b"/>
                  <a:pathLst>
                    <a:path w="2753" h="2215" extrusionOk="0">
                      <a:moveTo>
                        <a:pt x="174" y="0"/>
                      </a:moveTo>
                      <a:cubicBezTo>
                        <a:pt x="105" y="0"/>
                        <a:pt x="42" y="37"/>
                        <a:pt x="42" y="118"/>
                      </a:cubicBezTo>
                      <a:cubicBezTo>
                        <a:pt x="0" y="641"/>
                        <a:pt x="523" y="1102"/>
                        <a:pt x="879" y="1395"/>
                      </a:cubicBezTo>
                      <a:cubicBezTo>
                        <a:pt x="1339" y="1771"/>
                        <a:pt x="1820" y="2127"/>
                        <a:pt x="2406" y="2211"/>
                      </a:cubicBezTo>
                      <a:cubicBezTo>
                        <a:pt x="2420" y="2213"/>
                        <a:pt x="2433" y="2215"/>
                        <a:pt x="2446" y="2215"/>
                      </a:cubicBezTo>
                      <a:cubicBezTo>
                        <a:pt x="2633" y="2215"/>
                        <a:pt x="2752" y="1949"/>
                        <a:pt x="2616" y="1792"/>
                      </a:cubicBezTo>
                      <a:cubicBezTo>
                        <a:pt x="2302" y="1478"/>
                        <a:pt x="1946" y="1311"/>
                        <a:pt x="1590" y="1081"/>
                      </a:cubicBezTo>
                      <a:cubicBezTo>
                        <a:pt x="1297" y="913"/>
                        <a:pt x="439" y="537"/>
                        <a:pt x="335" y="118"/>
                      </a:cubicBezTo>
                      <a:cubicBezTo>
                        <a:pt x="324" y="43"/>
                        <a:pt x="246"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3"/>
                <p:cNvSpPr/>
                <p:nvPr/>
              </p:nvSpPr>
              <p:spPr>
                <a:xfrm>
                  <a:off x="4664150" y="3548075"/>
                  <a:ext cx="70450" cy="48350"/>
                </a:xfrm>
                <a:custGeom>
                  <a:avLst/>
                  <a:gdLst/>
                  <a:ahLst/>
                  <a:cxnLst/>
                  <a:rect l="l" t="t" r="r" b="b"/>
                  <a:pathLst>
                    <a:path w="2818" h="1934" extrusionOk="0">
                      <a:moveTo>
                        <a:pt x="182" y="0"/>
                      </a:moveTo>
                      <a:cubicBezTo>
                        <a:pt x="76" y="0"/>
                        <a:pt x="1" y="143"/>
                        <a:pt x="76" y="237"/>
                      </a:cubicBezTo>
                      <a:cubicBezTo>
                        <a:pt x="368" y="572"/>
                        <a:pt x="787" y="802"/>
                        <a:pt x="1164" y="990"/>
                      </a:cubicBezTo>
                      <a:cubicBezTo>
                        <a:pt x="1373" y="1095"/>
                        <a:pt x="1645" y="1116"/>
                        <a:pt x="1791" y="1304"/>
                      </a:cubicBezTo>
                      <a:cubicBezTo>
                        <a:pt x="1980" y="1513"/>
                        <a:pt x="2147" y="1722"/>
                        <a:pt x="2314" y="1911"/>
                      </a:cubicBezTo>
                      <a:cubicBezTo>
                        <a:pt x="2346" y="1927"/>
                        <a:pt x="2381" y="1934"/>
                        <a:pt x="2416" y="1934"/>
                      </a:cubicBezTo>
                      <a:cubicBezTo>
                        <a:pt x="2472" y="1934"/>
                        <a:pt x="2527" y="1916"/>
                        <a:pt x="2565" y="1890"/>
                      </a:cubicBezTo>
                      <a:cubicBezTo>
                        <a:pt x="2607" y="1806"/>
                        <a:pt x="2670" y="1743"/>
                        <a:pt x="2733" y="1681"/>
                      </a:cubicBezTo>
                      <a:cubicBezTo>
                        <a:pt x="2817" y="1596"/>
                        <a:pt x="2738" y="1443"/>
                        <a:pt x="2638" y="1443"/>
                      </a:cubicBezTo>
                      <a:cubicBezTo>
                        <a:pt x="2614" y="1443"/>
                        <a:pt x="2589" y="1451"/>
                        <a:pt x="2565" y="1471"/>
                      </a:cubicBezTo>
                      <a:cubicBezTo>
                        <a:pt x="2532" y="1488"/>
                        <a:pt x="2499" y="1511"/>
                        <a:pt x="2465" y="1536"/>
                      </a:cubicBezTo>
                      <a:lnTo>
                        <a:pt x="2465" y="1536"/>
                      </a:lnTo>
                      <a:cubicBezTo>
                        <a:pt x="2334" y="1332"/>
                        <a:pt x="2236" y="1126"/>
                        <a:pt x="2084" y="906"/>
                      </a:cubicBezTo>
                      <a:cubicBezTo>
                        <a:pt x="1959" y="739"/>
                        <a:pt x="1791" y="697"/>
                        <a:pt x="1624" y="593"/>
                      </a:cubicBezTo>
                      <a:cubicBezTo>
                        <a:pt x="1143" y="425"/>
                        <a:pt x="703" y="132"/>
                        <a:pt x="222" y="7"/>
                      </a:cubicBezTo>
                      <a:cubicBezTo>
                        <a:pt x="208" y="2"/>
                        <a:pt x="195"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3"/>
                <p:cNvSpPr/>
                <p:nvPr/>
              </p:nvSpPr>
              <p:spPr>
                <a:xfrm>
                  <a:off x="4672825" y="3573075"/>
                  <a:ext cx="47850" cy="34900"/>
                </a:xfrm>
                <a:custGeom>
                  <a:avLst/>
                  <a:gdLst/>
                  <a:ahLst/>
                  <a:cxnLst/>
                  <a:rect l="l" t="t" r="r" b="b"/>
                  <a:pathLst>
                    <a:path w="1914" h="1396" extrusionOk="0">
                      <a:moveTo>
                        <a:pt x="1673" y="0"/>
                      </a:moveTo>
                      <a:cubicBezTo>
                        <a:pt x="1634" y="0"/>
                        <a:pt x="1591" y="16"/>
                        <a:pt x="1549" y="53"/>
                      </a:cubicBezTo>
                      <a:cubicBezTo>
                        <a:pt x="1109" y="409"/>
                        <a:pt x="377" y="576"/>
                        <a:pt x="63" y="1099"/>
                      </a:cubicBezTo>
                      <a:cubicBezTo>
                        <a:pt x="1" y="1162"/>
                        <a:pt x="42" y="1308"/>
                        <a:pt x="126" y="1350"/>
                      </a:cubicBezTo>
                      <a:cubicBezTo>
                        <a:pt x="167" y="1384"/>
                        <a:pt x="198" y="1396"/>
                        <a:pt x="228" y="1396"/>
                      </a:cubicBezTo>
                      <a:cubicBezTo>
                        <a:pt x="290" y="1396"/>
                        <a:pt x="341" y="1343"/>
                        <a:pt x="440" y="1329"/>
                      </a:cubicBezTo>
                      <a:cubicBezTo>
                        <a:pt x="565" y="1308"/>
                        <a:pt x="670" y="1162"/>
                        <a:pt x="775" y="1120"/>
                      </a:cubicBezTo>
                      <a:cubicBezTo>
                        <a:pt x="900" y="1015"/>
                        <a:pt x="1068" y="932"/>
                        <a:pt x="1193" y="827"/>
                      </a:cubicBezTo>
                      <a:cubicBezTo>
                        <a:pt x="1402" y="681"/>
                        <a:pt x="1612" y="513"/>
                        <a:pt x="1800" y="304"/>
                      </a:cubicBezTo>
                      <a:cubicBezTo>
                        <a:pt x="1914" y="190"/>
                        <a:pt x="1813" y="0"/>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3"/>
                <p:cNvSpPr/>
                <p:nvPr/>
              </p:nvSpPr>
              <p:spPr>
                <a:xfrm>
                  <a:off x="4694250" y="3582750"/>
                  <a:ext cx="30900" cy="64725"/>
                </a:xfrm>
                <a:custGeom>
                  <a:avLst/>
                  <a:gdLst/>
                  <a:ahLst/>
                  <a:cxnLst/>
                  <a:rect l="l" t="t" r="r" b="b"/>
                  <a:pathLst>
                    <a:path w="1236" h="2589" extrusionOk="0">
                      <a:moveTo>
                        <a:pt x="1034" y="1"/>
                      </a:moveTo>
                      <a:cubicBezTo>
                        <a:pt x="943" y="1"/>
                        <a:pt x="849" y="63"/>
                        <a:pt x="838" y="189"/>
                      </a:cubicBezTo>
                      <a:cubicBezTo>
                        <a:pt x="755" y="942"/>
                        <a:pt x="232" y="1612"/>
                        <a:pt x="43" y="2344"/>
                      </a:cubicBezTo>
                      <a:cubicBezTo>
                        <a:pt x="1" y="2486"/>
                        <a:pt x="112" y="2589"/>
                        <a:pt x="227" y="2589"/>
                      </a:cubicBezTo>
                      <a:cubicBezTo>
                        <a:pt x="282" y="2589"/>
                        <a:pt x="337" y="2565"/>
                        <a:pt x="378" y="2511"/>
                      </a:cubicBezTo>
                      <a:cubicBezTo>
                        <a:pt x="859" y="1884"/>
                        <a:pt x="1236" y="984"/>
                        <a:pt x="1215" y="189"/>
                      </a:cubicBezTo>
                      <a:cubicBezTo>
                        <a:pt x="1215" y="63"/>
                        <a:pt x="1126"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3"/>
                <p:cNvSpPr/>
                <p:nvPr/>
              </p:nvSpPr>
              <p:spPr>
                <a:xfrm>
                  <a:off x="4919225" y="3601375"/>
                  <a:ext cx="46700" cy="63575"/>
                </a:xfrm>
                <a:custGeom>
                  <a:avLst/>
                  <a:gdLst/>
                  <a:ahLst/>
                  <a:cxnLst/>
                  <a:rect l="l" t="t" r="r" b="b"/>
                  <a:pathLst>
                    <a:path w="1868" h="2543" extrusionOk="0">
                      <a:moveTo>
                        <a:pt x="334" y="0"/>
                      </a:moveTo>
                      <a:cubicBezTo>
                        <a:pt x="168" y="0"/>
                        <a:pt x="1" y="188"/>
                        <a:pt x="104" y="365"/>
                      </a:cubicBezTo>
                      <a:cubicBezTo>
                        <a:pt x="481" y="1076"/>
                        <a:pt x="774" y="1892"/>
                        <a:pt x="1360" y="2457"/>
                      </a:cubicBezTo>
                      <a:cubicBezTo>
                        <a:pt x="1414" y="2517"/>
                        <a:pt x="1481" y="2543"/>
                        <a:pt x="1548" y="2543"/>
                      </a:cubicBezTo>
                      <a:cubicBezTo>
                        <a:pt x="1712" y="2543"/>
                        <a:pt x="1868" y="2385"/>
                        <a:pt x="1778" y="2206"/>
                      </a:cubicBezTo>
                      <a:cubicBezTo>
                        <a:pt x="1443" y="1453"/>
                        <a:pt x="1004" y="762"/>
                        <a:pt x="523" y="113"/>
                      </a:cubicBezTo>
                      <a:cubicBezTo>
                        <a:pt x="473" y="33"/>
                        <a:pt x="404"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3"/>
                <p:cNvSpPr/>
                <p:nvPr/>
              </p:nvSpPr>
              <p:spPr>
                <a:xfrm>
                  <a:off x="4891475" y="3748050"/>
                  <a:ext cx="93650" cy="42825"/>
                </a:xfrm>
                <a:custGeom>
                  <a:avLst/>
                  <a:gdLst/>
                  <a:ahLst/>
                  <a:cxnLst/>
                  <a:rect l="l" t="t" r="r" b="b"/>
                  <a:pathLst>
                    <a:path w="3746" h="1713" extrusionOk="0">
                      <a:moveTo>
                        <a:pt x="2302" y="524"/>
                      </a:moveTo>
                      <a:cubicBezTo>
                        <a:pt x="2490" y="524"/>
                        <a:pt x="3014" y="524"/>
                        <a:pt x="3014" y="816"/>
                      </a:cubicBezTo>
                      <a:cubicBezTo>
                        <a:pt x="3014" y="1026"/>
                        <a:pt x="2679" y="1109"/>
                        <a:pt x="2532" y="1130"/>
                      </a:cubicBezTo>
                      <a:cubicBezTo>
                        <a:pt x="2337" y="1178"/>
                        <a:pt x="2143" y="1195"/>
                        <a:pt x="1949" y="1195"/>
                      </a:cubicBezTo>
                      <a:cubicBezTo>
                        <a:pt x="1502" y="1195"/>
                        <a:pt x="1056" y="1105"/>
                        <a:pt x="600" y="1095"/>
                      </a:cubicBezTo>
                      <a:lnTo>
                        <a:pt x="600" y="1095"/>
                      </a:lnTo>
                      <a:cubicBezTo>
                        <a:pt x="1012" y="701"/>
                        <a:pt x="1762" y="584"/>
                        <a:pt x="2302" y="524"/>
                      </a:cubicBezTo>
                      <a:close/>
                      <a:moveTo>
                        <a:pt x="2323" y="0"/>
                      </a:moveTo>
                      <a:cubicBezTo>
                        <a:pt x="1633" y="0"/>
                        <a:pt x="712" y="335"/>
                        <a:pt x="314" y="963"/>
                      </a:cubicBezTo>
                      <a:cubicBezTo>
                        <a:pt x="284" y="1012"/>
                        <a:pt x="278" y="1061"/>
                        <a:pt x="290" y="1102"/>
                      </a:cubicBezTo>
                      <a:lnTo>
                        <a:pt x="290" y="1102"/>
                      </a:lnTo>
                      <a:cubicBezTo>
                        <a:pt x="263" y="1104"/>
                        <a:pt x="236" y="1107"/>
                        <a:pt x="210" y="1109"/>
                      </a:cubicBezTo>
                      <a:cubicBezTo>
                        <a:pt x="1" y="1130"/>
                        <a:pt x="22" y="1423"/>
                        <a:pt x="210" y="1444"/>
                      </a:cubicBezTo>
                      <a:cubicBezTo>
                        <a:pt x="648" y="1521"/>
                        <a:pt x="1430" y="1712"/>
                        <a:pt x="2129" y="1712"/>
                      </a:cubicBezTo>
                      <a:cubicBezTo>
                        <a:pt x="2767" y="1712"/>
                        <a:pt x="3336" y="1553"/>
                        <a:pt x="3516" y="1005"/>
                      </a:cubicBezTo>
                      <a:cubicBezTo>
                        <a:pt x="3746" y="272"/>
                        <a:pt x="2846"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3"/>
                <p:cNvSpPr/>
                <p:nvPr/>
              </p:nvSpPr>
              <p:spPr>
                <a:xfrm>
                  <a:off x="4700550" y="3730550"/>
                  <a:ext cx="61750" cy="35400"/>
                </a:xfrm>
                <a:custGeom>
                  <a:avLst/>
                  <a:gdLst/>
                  <a:ahLst/>
                  <a:cxnLst/>
                  <a:rect l="l" t="t" r="r" b="b"/>
                  <a:pathLst>
                    <a:path w="2470" h="1416" extrusionOk="0">
                      <a:moveTo>
                        <a:pt x="859" y="0"/>
                      </a:moveTo>
                      <a:cubicBezTo>
                        <a:pt x="810" y="0"/>
                        <a:pt x="761" y="3"/>
                        <a:pt x="712" y="10"/>
                      </a:cubicBezTo>
                      <a:cubicBezTo>
                        <a:pt x="419" y="52"/>
                        <a:pt x="0" y="282"/>
                        <a:pt x="63" y="617"/>
                      </a:cubicBezTo>
                      <a:cubicBezTo>
                        <a:pt x="84" y="889"/>
                        <a:pt x="398" y="1014"/>
                        <a:pt x="607" y="1098"/>
                      </a:cubicBezTo>
                      <a:cubicBezTo>
                        <a:pt x="963" y="1224"/>
                        <a:pt x="1423" y="1328"/>
                        <a:pt x="1800" y="1349"/>
                      </a:cubicBezTo>
                      <a:cubicBezTo>
                        <a:pt x="1930" y="1349"/>
                        <a:pt x="2044" y="1415"/>
                        <a:pt x="2156" y="1415"/>
                      </a:cubicBezTo>
                      <a:cubicBezTo>
                        <a:pt x="2170" y="1415"/>
                        <a:pt x="2183" y="1414"/>
                        <a:pt x="2197" y="1412"/>
                      </a:cubicBezTo>
                      <a:cubicBezTo>
                        <a:pt x="2386" y="1370"/>
                        <a:pt x="2469" y="1161"/>
                        <a:pt x="2365" y="1014"/>
                      </a:cubicBezTo>
                      <a:cubicBezTo>
                        <a:pt x="2177" y="742"/>
                        <a:pt x="1653" y="742"/>
                        <a:pt x="1360" y="721"/>
                      </a:cubicBezTo>
                      <a:cubicBezTo>
                        <a:pt x="1277" y="721"/>
                        <a:pt x="398" y="596"/>
                        <a:pt x="419" y="533"/>
                      </a:cubicBezTo>
                      <a:cubicBezTo>
                        <a:pt x="452" y="380"/>
                        <a:pt x="589" y="324"/>
                        <a:pt x="768" y="324"/>
                      </a:cubicBezTo>
                      <a:cubicBezTo>
                        <a:pt x="1152" y="324"/>
                        <a:pt x="1727" y="580"/>
                        <a:pt x="1884" y="680"/>
                      </a:cubicBezTo>
                      <a:cubicBezTo>
                        <a:pt x="1913" y="691"/>
                        <a:pt x="1940" y="696"/>
                        <a:pt x="1965" y="696"/>
                      </a:cubicBezTo>
                      <a:cubicBezTo>
                        <a:pt x="2117" y="696"/>
                        <a:pt x="2177" y="500"/>
                        <a:pt x="2051" y="428"/>
                      </a:cubicBezTo>
                      <a:cubicBezTo>
                        <a:pt x="1696" y="223"/>
                        <a:pt x="1273" y="0"/>
                        <a:pt x="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80" name="Google Shape;2980;p93"/>
              <p:cNvCxnSpPr/>
              <p:nvPr/>
            </p:nvCxnSpPr>
            <p:spPr>
              <a:xfrm rot="10800000" flipH="1">
                <a:off x="7716825" y="1113925"/>
                <a:ext cx="95400" cy="42000"/>
              </a:xfrm>
              <a:prstGeom prst="straightConnector1">
                <a:avLst/>
              </a:prstGeom>
              <a:noFill/>
              <a:ln w="9525" cap="flat" cmpd="sng">
                <a:solidFill>
                  <a:schemeClr val="dk2"/>
                </a:solidFill>
                <a:prstDash val="solid"/>
                <a:round/>
                <a:headEnd type="none" w="med" len="med"/>
                <a:tailEnd type="none" w="med" len="med"/>
              </a:ln>
            </p:spPr>
          </p:cxnSp>
        </p:grpSp>
        <p:grpSp>
          <p:nvGrpSpPr>
            <p:cNvPr id="2981" name="Google Shape;2981;p93"/>
            <p:cNvGrpSpPr/>
            <p:nvPr/>
          </p:nvGrpSpPr>
          <p:grpSpPr>
            <a:xfrm>
              <a:off x="7895088" y="1359353"/>
              <a:ext cx="327029" cy="247897"/>
              <a:chOff x="4564025" y="2781300"/>
              <a:chExt cx="296625" cy="224850"/>
            </a:xfrm>
          </p:grpSpPr>
          <p:sp>
            <p:nvSpPr>
              <p:cNvPr id="2982" name="Google Shape;2982;p93"/>
              <p:cNvSpPr/>
              <p:nvPr/>
            </p:nvSpPr>
            <p:spPr>
              <a:xfrm>
                <a:off x="4660800" y="2829650"/>
                <a:ext cx="82675" cy="160675"/>
              </a:xfrm>
              <a:custGeom>
                <a:avLst/>
                <a:gdLst/>
                <a:ahLst/>
                <a:cxnLst/>
                <a:rect l="l" t="t" r="r" b="b"/>
                <a:pathLst>
                  <a:path w="3307" h="6427" extrusionOk="0">
                    <a:moveTo>
                      <a:pt x="2248" y="544"/>
                    </a:moveTo>
                    <a:cubicBezTo>
                      <a:pt x="2574" y="544"/>
                      <a:pt x="2675" y="1132"/>
                      <a:pt x="2720" y="1543"/>
                    </a:cubicBezTo>
                    <a:cubicBezTo>
                      <a:pt x="2762" y="2212"/>
                      <a:pt x="2720" y="2966"/>
                      <a:pt x="2532" y="3656"/>
                    </a:cubicBezTo>
                    <a:cubicBezTo>
                      <a:pt x="2382" y="4239"/>
                      <a:pt x="1822" y="5813"/>
                      <a:pt x="1115" y="5813"/>
                    </a:cubicBezTo>
                    <a:cubicBezTo>
                      <a:pt x="933" y="5813"/>
                      <a:pt x="741" y="5709"/>
                      <a:pt x="544" y="5456"/>
                    </a:cubicBezTo>
                    <a:cubicBezTo>
                      <a:pt x="539" y="5449"/>
                      <a:pt x="534" y="5443"/>
                      <a:pt x="528" y="5438"/>
                    </a:cubicBezTo>
                    <a:lnTo>
                      <a:pt x="528" y="5438"/>
                    </a:lnTo>
                    <a:cubicBezTo>
                      <a:pt x="841" y="4557"/>
                      <a:pt x="871" y="3599"/>
                      <a:pt x="1026" y="2694"/>
                    </a:cubicBezTo>
                    <a:cubicBezTo>
                      <a:pt x="1130" y="2024"/>
                      <a:pt x="1298" y="1355"/>
                      <a:pt x="1779" y="832"/>
                    </a:cubicBezTo>
                    <a:cubicBezTo>
                      <a:pt x="1973" y="626"/>
                      <a:pt x="2126" y="544"/>
                      <a:pt x="2248" y="544"/>
                    </a:cubicBezTo>
                    <a:close/>
                    <a:moveTo>
                      <a:pt x="2256" y="1"/>
                    </a:moveTo>
                    <a:cubicBezTo>
                      <a:pt x="2055" y="1"/>
                      <a:pt x="1825" y="92"/>
                      <a:pt x="1570" y="308"/>
                    </a:cubicBezTo>
                    <a:cubicBezTo>
                      <a:pt x="942" y="832"/>
                      <a:pt x="670" y="1564"/>
                      <a:pt x="523" y="2338"/>
                    </a:cubicBezTo>
                    <a:cubicBezTo>
                      <a:pt x="440" y="2757"/>
                      <a:pt x="377" y="3175"/>
                      <a:pt x="335" y="3593"/>
                    </a:cubicBezTo>
                    <a:cubicBezTo>
                      <a:pt x="260" y="4154"/>
                      <a:pt x="386" y="4832"/>
                      <a:pt x="279" y="5387"/>
                    </a:cubicBezTo>
                    <a:lnTo>
                      <a:pt x="279" y="5387"/>
                    </a:lnTo>
                    <a:cubicBezTo>
                      <a:pt x="125" y="5439"/>
                      <a:pt x="0" y="5612"/>
                      <a:pt x="105" y="5770"/>
                    </a:cubicBezTo>
                    <a:cubicBezTo>
                      <a:pt x="410" y="6238"/>
                      <a:pt x="739" y="6427"/>
                      <a:pt x="1061" y="6427"/>
                    </a:cubicBezTo>
                    <a:cubicBezTo>
                      <a:pt x="1646" y="6427"/>
                      <a:pt x="2210" y="5808"/>
                      <a:pt x="2574" y="5121"/>
                    </a:cubicBezTo>
                    <a:cubicBezTo>
                      <a:pt x="3181" y="4012"/>
                      <a:pt x="3306" y="2631"/>
                      <a:pt x="3202" y="1396"/>
                    </a:cubicBezTo>
                    <a:cubicBezTo>
                      <a:pt x="3155" y="704"/>
                      <a:pt x="2815" y="1"/>
                      <a:pt x="2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3"/>
              <p:cNvSpPr/>
              <p:nvPr/>
            </p:nvSpPr>
            <p:spPr>
              <a:xfrm>
                <a:off x="4592275" y="2781300"/>
                <a:ext cx="104950" cy="118725"/>
              </a:xfrm>
              <a:custGeom>
                <a:avLst/>
                <a:gdLst/>
                <a:ahLst/>
                <a:cxnLst/>
                <a:rect l="l" t="t" r="r" b="b"/>
                <a:pathLst>
                  <a:path w="4198" h="4749" extrusionOk="0">
                    <a:moveTo>
                      <a:pt x="1310" y="1"/>
                    </a:moveTo>
                    <a:cubicBezTo>
                      <a:pt x="1128" y="1"/>
                      <a:pt x="948" y="47"/>
                      <a:pt x="774" y="150"/>
                    </a:cubicBezTo>
                    <a:cubicBezTo>
                      <a:pt x="21" y="589"/>
                      <a:pt x="0" y="1406"/>
                      <a:pt x="168" y="2222"/>
                    </a:cubicBezTo>
                    <a:cubicBezTo>
                      <a:pt x="272" y="2640"/>
                      <a:pt x="461" y="3058"/>
                      <a:pt x="628" y="3477"/>
                    </a:cubicBezTo>
                    <a:cubicBezTo>
                      <a:pt x="837" y="3958"/>
                      <a:pt x="1507" y="4335"/>
                      <a:pt x="1925" y="4691"/>
                    </a:cubicBezTo>
                    <a:cubicBezTo>
                      <a:pt x="1970" y="4731"/>
                      <a:pt x="2019" y="4748"/>
                      <a:pt x="2066" y="4748"/>
                    </a:cubicBezTo>
                    <a:cubicBezTo>
                      <a:pt x="2237" y="4748"/>
                      <a:pt x="2382" y="4520"/>
                      <a:pt x="2218" y="4356"/>
                    </a:cubicBezTo>
                    <a:cubicBezTo>
                      <a:pt x="1632" y="3791"/>
                      <a:pt x="984" y="3435"/>
                      <a:pt x="670" y="2682"/>
                    </a:cubicBezTo>
                    <a:cubicBezTo>
                      <a:pt x="377" y="2012"/>
                      <a:pt x="126" y="1029"/>
                      <a:pt x="774" y="485"/>
                    </a:cubicBezTo>
                    <a:cubicBezTo>
                      <a:pt x="922" y="361"/>
                      <a:pt x="1085" y="306"/>
                      <a:pt x="1257" y="306"/>
                    </a:cubicBezTo>
                    <a:cubicBezTo>
                      <a:pt x="2301" y="306"/>
                      <a:pt x="3676" y="2319"/>
                      <a:pt x="4018" y="2912"/>
                    </a:cubicBezTo>
                    <a:cubicBezTo>
                      <a:pt x="4035" y="2954"/>
                      <a:pt x="4068" y="2973"/>
                      <a:pt x="4102" y="2973"/>
                    </a:cubicBezTo>
                    <a:cubicBezTo>
                      <a:pt x="4150" y="2973"/>
                      <a:pt x="4197" y="2933"/>
                      <a:pt x="4185" y="2870"/>
                    </a:cubicBezTo>
                    <a:cubicBezTo>
                      <a:pt x="3839" y="2069"/>
                      <a:pt x="2527" y="1"/>
                      <a:pt x="1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3"/>
              <p:cNvSpPr/>
              <p:nvPr/>
            </p:nvSpPr>
            <p:spPr>
              <a:xfrm>
                <a:off x="4564025" y="2877500"/>
                <a:ext cx="110275" cy="108875"/>
              </a:xfrm>
              <a:custGeom>
                <a:avLst/>
                <a:gdLst/>
                <a:ahLst/>
                <a:cxnLst/>
                <a:rect l="l" t="t" r="r" b="b"/>
                <a:pathLst>
                  <a:path w="4411" h="4355" extrusionOk="0">
                    <a:moveTo>
                      <a:pt x="1884" y="0"/>
                    </a:moveTo>
                    <a:cubicBezTo>
                      <a:pt x="1843" y="0"/>
                      <a:pt x="1801" y="2"/>
                      <a:pt x="1758" y="6"/>
                    </a:cubicBezTo>
                    <a:cubicBezTo>
                      <a:pt x="1381" y="47"/>
                      <a:pt x="1047" y="319"/>
                      <a:pt x="775" y="591"/>
                    </a:cubicBezTo>
                    <a:cubicBezTo>
                      <a:pt x="210" y="1135"/>
                      <a:pt x="0" y="1972"/>
                      <a:pt x="251" y="2705"/>
                    </a:cubicBezTo>
                    <a:cubicBezTo>
                      <a:pt x="544" y="3458"/>
                      <a:pt x="1444" y="4023"/>
                      <a:pt x="2135" y="4274"/>
                    </a:cubicBezTo>
                    <a:cubicBezTo>
                      <a:pt x="2279" y="4329"/>
                      <a:pt x="2464" y="4355"/>
                      <a:pt x="2667" y="4355"/>
                    </a:cubicBezTo>
                    <a:cubicBezTo>
                      <a:pt x="3318" y="4355"/>
                      <a:pt x="4150" y="4083"/>
                      <a:pt x="4373" y="3604"/>
                    </a:cubicBezTo>
                    <a:cubicBezTo>
                      <a:pt x="4410" y="3476"/>
                      <a:pt x="4351" y="3300"/>
                      <a:pt x="4223" y="3300"/>
                    </a:cubicBezTo>
                    <a:cubicBezTo>
                      <a:pt x="4205" y="3300"/>
                      <a:pt x="4185" y="3304"/>
                      <a:pt x="4164" y="3311"/>
                    </a:cubicBezTo>
                    <a:cubicBezTo>
                      <a:pt x="3599" y="3458"/>
                      <a:pt x="3139" y="3772"/>
                      <a:pt x="2553" y="3856"/>
                    </a:cubicBezTo>
                    <a:cubicBezTo>
                      <a:pt x="2522" y="3860"/>
                      <a:pt x="2490" y="3862"/>
                      <a:pt x="2458" y="3862"/>
                    </a:cubicBezTo>
                    <a:cubicBezTo>
                      <a:pt x="2020" y="3862"/>
                      <a:pt x="1527" y="3481"/>
                      <a:pt x="1235" y="3228"/>
                    </a:cubicBezTo>
                    <a:cubicBezTo>
                      <a:pt x="607" y="2705"/>
                      <a:pt x="503" y="1993"/>
                      <a:pt x="879" y="1303"/>
                    </a:cubicBezTo>
                    <a:cubicBezTo>
                      <a:pt x="1088" y="926"/>
                      <a:pt x="1444" y="675"/>
                      <a:pt x="1863" y="571"/>
                    </a:cubicBezTo>
                    <a:cubicBezTo>
                      <a:pt x="1893" y="561"/>
                      <a:pt x="1931" y="558"/>
                      <a:pt x="1975" y="558"/>
                    </a:cubicBezTo>
                    <a:cubicBezTo>
                      <a:pt x="2220" y="558"/>
                      <a:pt x="2651" y="677"/>
                      <a:pt x="2955" y="677"/>
                    </a:cubicBezTo>
                    <a:cubicBezTo>
                      <a:pt x="2975" y="677"/>
                      <a:pt x="2995" y="676"/>
                      <a:pt x="3013" y="675"/>
                    </a:cubicBezTo>
                    <a:cubicBezTo>
                      <a:pt x="3181" y="675"/>
                      <a:pt x="3264" y="319"/>
                      <a:pt x="3055" y="278"/>
                    </a:cubicBezTo>
                    <a:cubicBezTo>
                      <a:pt x="2636" y="182"/>
                      <a:pt x="2303"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3"/>
              <p:cNvSpPr/>
              <p:nvPr/>
            </p:nvSpPr>
            <p:spPr>
              <a:xfrm>
                <a:off x="4726100" y="2805325"/>
                <a:ext cx="134550" cy="120350"/>
              </a:xfrm>
              <a:custGeom>
                <a:avLst/>
                <a:gdLst/>
                <a:ahLst/>
                <a:cxnLst/>
                <a:rect l="l" t="t" r="r" b="b"/>
                <a:pathLst>
                  <a:path w="5382" h="4814" extrusionOk="0">
                    <a:moveTo>
                      <a:pt x="3147" y="1"/>
                    </a:moveTo>
                    <a:cubicBezTo>
                      <a:pt x="1922" y="1"/>
                      <a:pt x="549" y="1078"/>
                      <a:pt x="46" y="2056"/>
                    </a:cubicBezTo>
                    <a:cubicBezTo>
                      <a:pt x="1" y="2176"/>
                      <a:pt x="74" y="2274"/>
                      <a:pt x="157" y="2274"/>
                    </a:cubicBezTo>
                    <a:cubicBezTo>
                      <a:pt x="190" y="2274"/>
                      <a:pt x="225" y="2259"/>
                      <a:pt x="255" y="2223"/>
                    </a:cubicBezTo>
                    <a:cubicBezTo>
                      <a:pt x="864" y="1398"/>
                      <a:pt x="1935" y="605"/>
                      <a:pt x="3005" y="605"/>
                    </a:cubicBezTo>
                    <a:cubicBezTo>
                      <a:pt x="3184" y="605"/>
                      <a:pt x="3363" y="627"/>
                      <a:pt x="3540" y="675"/>
                    </a:cubicBezTo>
                    <a:cubicBezTo>
                      <a:pt x="4481" y="905"/>
                      <a:pt x="4691" y="2202"/>
                      <a:pt x="4523" y="2976"/>
                    </a:cubicBezTo>
                    <a:cubicBezTo>
                      <a:pt x="4272" y="4148"/>
                      <a:pt x="2640" y="4148"/>
                      <a:pt x="1719" y="4336"/>
                    </a:cubicBezTo>
                    <a:cubicBezTo>
                      <a:pt x="1489" y="4399"/>
                      <a:pt x="1531" y="4734"/>
                      <a:pt x="1761" y="4776"/>
                    </a:cubicBezTo>
                    <a:cubicBezTo>
                      <a:pt x="1924" y="4800"/>
                      <a:pt x="2101" y="4813"/>
                      <a:pt x="2288" y="4813"/>
                    </a:cubicBezTo>
                    <a:cubicBezTo>
                      <a:pt x="3206" y="4813"/>
                      <a:pt x="4329" y="4502"/>
                      <a:pt x="4816" y="3771"/>
                    </a:cubicBezTo>
                    <a:cubicBezTo>
                      <a:pt x="5381" y="2851"/>
                      <a:pt x="5256" y="1679"/>
                      <a:pt x="4628" y="779"/>
                    </a:cubicBezTo>
                    <a:cubicBezTo>
                      <a:pt x="4229" y="223"/>
                      <a:pt x="3703"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3"/>
              <p:cNvSpPr/>
              <p:nvPr/>
            </p:nvSpPr>
            <p:spPr>
              <a:xfrm>
                <a:off x="4713800" y="2910650"/>
                <a:ext cx="120675" cy="95500"/>
              </a:xfrm>
              <a:custGeom>
                <a:avLst/>
                <a:gdLst/>
                <a:ahLst/>
                <a:cxnLst/>
                <a:rect l="l" t="t" r="r" b="b"/>
                <a:pathLst>
                  <a:path w="4827" h="3820" extrusionOk="0">
                    <a:moveTo>
                      <a:pt x="2484" y="1"/>
                    </a:moveTo>
                    <a:cubicBezTo>
                      <a:pt x="2371" y="1"/>
                      <a:pt x="2239" y="151"/>
                      <a:pt x="2337" y="249"/>
                    </a:cubicBezTo>
                    <a:cubicBezTo>
                      <a:pt x="2860" y="835"/>
                      <a:pt x="4241" y="2655"/>
                      <a:pt x="3048" y="3178"/>
                    </a:cubicBezTo>
                    <a:cubicBezTo>
                      <a:pt x="2748" y="3313"/>
                      <a:pt x="2349" y="3397"/>
                      <a:pt x="1952" y="3397"/>
                    </a:cubicBezTo>
                    <a:cubicBezTo>
                      <a:pt x="1242" y="3397"/>
                      <a:pt x="540" y="3129"/>
                      <a:pt x="433" y="2404"/>
                    </a:cubicBezTo>
                    <a:cubicBezTo>
                      <a:pt x="422" y="2268"/>
                      <a:pt x="318" y="2200"/>
                      <a:pt x="216" y="2200"/>
                    </a:cubicBezTo>
                    <a:cubicBezTo>
                      <a:pt x="114" y="2200"/>
                      <a:pt x="14" y="2268"/>
                      <a:pt x="14" y="2404"/>
                    </a:cubicBezTo>
                    <a:cubicBezTo>
                      <a:pt x="0" y="3424"/>
                      <a:pt x="1032" y="3819"/>
                      <a:pt x="2024" y="3819"/>
                    </a:cubicBezTo>
                    <a:cubicBezTo>
                      <a:pt x="2518" y="3819"/>
                      <a:pt x="3001" y="3721"/>
                      <a:pt x="3341" y="3555"/>
                    </a:cubicBezTo>
                    <a:cubicBezTo>
                      <a:pt x="4827" y="2822"/>
                      <a:pt x="3320" y="772"/>
                      <a:pt x="2567" y="40"/>
                    </a:cubicBezTo>
                    <a:cubicBezTo>
                      <a:pt x="2544" y="12"/>
                      <a:pt x="2515" y="1"/>
                      <a:pt x="2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3"/>
              <p:cNvSpPr/>
              <p:nvPr/>
            </p:nvSpPr>
            <p:spPr>
              <a:xfrm>
                <a:off x="4629925" y="2819975"/>
                <a:ext cx="37175" cy="38950"/>
              </a:xfrm>
              <a:custGeom>
                <a:avLst/>
                <a:gdLst/>
                <a:ahLst/>
                <a:cxnLst/>
                <a:rect l="l" t="t" r="r" b="b"/>
                <a:pathLst>
                  <a:path w="1487" h="1558" extrusionOk="0">
                    <a:moveTo>
                      <a:pt x="589" y="1"/>
                    </a:moveTo>
                    <a:cubicBezTo>
                      <a:pt x="424" y="1"/>
                      <a:pt x="328" y="240"/>
                      <a:pt x="503" y="298"/>
                    </a:cubicBezTo>
                    <a:cubicBezTo>
                      <a:pt x="733" y="382"/>
                      <a:pt x="984" y="486"/>
                      <a:pt x="1089" y="716"/>
                    </a:cubicBezTo>
                    <a:cubicBezTo>
                      <a:pt x="1172" y="884"/>
                      <a:pt x="1089" y="1030"/>
                      <a:pt x="984" y="1156"/>
                    </a:cubicBezTo>
                    <a:cubicBezTo>
                      <a:pt x="920" y="1220"/>
                      <a:pt x="848" y="1245"/>
                      <a:pt x="773" y="1245"/>
                    </a:cubicBezTo>
                    <a:cubicBezTo>
                      <a:pt x="726" y="1245"/>
                      <a:pt x="677" y="1235"/>
                      <a:pt x="628" y="1219"/>
                    </a:cubicBezTo>
                    <a:cubicBezTo>
                      <a:pt x="252" y="1030"/>
                      <a:pt x="231" y="507"/>
                      <a:pt x="210" y="131"/>
                    </a:cubicBezTo>
                    <a:cubicBezTo>
                      <a:pt x="210" y="112"/>
                      <a:pt x="189" y="101"/>
                      <a:pt x="166" y="101"/>
                    </a:cubicBezTo>
                    <a:cubicBezTo>
                      <a:pt x="137" y="101"/>
                      <a:pt x="105" y="117"/>
                      <a:pt x="105" y="151"/>
                    </a:cubicBezTo>
                    <a:cubicBezTo>
                      <a:pt x="84" y="612"/>
                      <a:pt x="1" y="1114"/>
                      <a:pt x="440" y="1449"/>
                    </a:cubicBezTo>
                    <a:cubicBezTo>
                      <a:pt x="534" y="1524"/>
                      <a:pt x="650" y="1557"/>
                      <a:pt x="768" y="1557"/>
                    </a:cubicBezTo>
                    <a:cubicBezTo>
                      <a:pt x="911" y="1557"/>
                      <a:pt x="1058" y="1508"/>
                      <a:pt x="1172" y="1428"/>
                    </a:cubicBezTo>
                    <a:cubicBezTo>
                      <a:pt x="1382" y="1239"/>
                      <a:pt x="1486" y="947"/>
                      <a:pt x="1403" y="695"/>
                    </a:cubicBezTo>
                    <a:cubicBezTo>
                      <a:pt x="1340" y="319"/>
                      <a:pt x="963" y="110"/>
                      <a:pt x="628" y="5"/>
                    </a:cubicBezTo>
                    <a:cubicBezTo>
                      <a:pt x="615" y="2"/>
                      <a:pt x="602" y="1"/>
                      <a:pt x="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3"/>
              <p:cNvSpPr/>
              <p:nvPr/>
            </p:nvSpPr>
            <p:spPr>
              <a:xfrm>
                <a:off x="4760175" y="2855125"/>
                <a:ext cx="44500" cy="28325"/>
              </a:xfrm>
              <a:custGeom>
                <a:avLst/>
                <a:gdLst/>
                <a:ahLst/>
                <a:cxnLst/>
                <a:rect l="l" t="t" r="r" b="b"/>
                <a:pathLst>
                  <a:path w="1780" h="1133" extrusionOk="0">
                    <a:moveTo>
                      <a:pt x="472" y="220"/>
                    </a:moveTo>
                    <a:cubicBezTo>
                      <a:pt x="484" y="263"/>
                      <a:pt x="515" y="300"/>
                      <a:pt x="566" y="315"/>
                    </a:cubicBezTo>
                    <a:cubicBezTo>
                      <a:pt x="775" y="336"/>
                      <a:pt x="1089" y="357"/>
                      <a:pt x="1277" y="482"/>
                    </a:cubicBezTo>
                    <a:cubicBezTo>
                      <a:pt x="1361" y="566"/>
                      <a:pt x="1172" y="649"/>
                      <a:pt x="1110" y="670"/>
                    </a:cubicBezTo>
                    <a:cubicBezTo>
                      <a:pt x="1026" y="726"/>
                      <a:pt x="905" y="754"/>
                      <a:pt x="790" y="754"/>
                    </a:cubicBezTo>
                    <a:cubicBezTo>
                      <a:pt x="733" y="754"/>
                      <a:pt x="677" y="747"/>
                      <a:pt x="628" y="733"/>
                    </a:cubicBezTo>
                    <a:cubicBezTo>
                      <a:pt x="545" y="691"/>
                      <a:pt x="545" y="649"/>
                      <a:pt x="482" y="629"/>
                    </a:cubicBezTo>
                    <a:cubicBezTo>
                      <a:pt x="440" y="587"/>
                      <a:pt x="315" y="545"/>
                      <a:pt x="315" y="461"/>
                    </a:cubicBezTo>
                    <a:cubicBezTo>
                      <a:pt x="315" y="383"/>
                      <a:pt x="423" y="269"/>
                      <a:pt x="472" y="220"/>
                    </a:cubicBezTo>
                    <a:close/>
                    <a:moveTo>
                      <a:pt x="843" y="1"/>
                    </a:moveTo>
                    <a:cubicBezTo>
                      <a:pt x="753" y="1"/>
                      <a:pt x="666" y="9"/>
                      <a:pt x="587" y="22"/>
                    </a:cubicBezTo>
                    <a:cubicBezTo>
                      <a:pt x="546" y="28"/>
                      <a:pt x="515" y="50"/>
                      <a:pt x="494" y="80"/>
                    </a:cubicBezTo>
                    <a:lnTo>
                      <a:pt x="494" y="80"/>
                    </a:lnTo>
                    <a:cubicBezTo>
                      <a:pt x="469" y="58"/>
                      <a:pt x="433" y="45"/>
                      <a:pt x="398" y="45"/>
                    </a:cubicBezTo>
                    <a:cubicBezTo>
                      <a:pt x="375" y="45"/>
                      <a:pt x="353" y="50"/>
                      <a:pt x="336" y="64"/>
                    </a:cubicBezTo>
                    <a:cubicBezTo>
                      <a:pt x="210" y="168"/>
                      <a:pt x="43" y="315"/>
                      <a:pt x="22" y="482"/>
                    </a:cubicBezTo>
                    <a:cubicBezTo>
                      <a:pt x="1" y="733"/>
                      <a:pt x="210" y="796"/>
                      <a:pt x="315" y="942"/>
                    </a:cubicBezTo>
                    <a:cubicBezTo>
                      <a:pt x="421" y="1084"/>
                      <a:pt x="608" y="1133"/>
                      <a:pt x="792" y="1133"/>
                    </a:cubicBezTo>
                    <a:cubicBezTo>
                      <a:pt x="933" y="1133"/>
                      <a:pt x="1073" y="1104"/>
                      <a:pt x="1172" y="1068"/>
                    </a:cubicBezTo>
                    <a:cubicBezTo>
                      <a:pt x="1444" y="984"/>
                      <a:pt x="1779" y="754"/>
                      <a:pt x="1675" y="440"/>
                    </a:cubicBezTo>
                    <a:cubicBezTo>
                      <a:pt x="1559" y="110"/>
                      <a:pt x="1182"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3"/>
              <p:cNvSpPr/>
              <p:nvPr/>
            </p:nvSpPr>
            <p:spPr>
              <a:xfrm>
                <a:off x="4745000" y="2946450"/>
                <a:ext cx="27225" cy="32950"/>
              </a:xfrm>
              <a:custGeom>
                <a:avLst/>
                <a:gdLst/>
                <a:ahLst/>
                <a:cxnLst/>
                <a:rect l="l" t="t" r="r" b="b"/>
                <a:pathLst>
                  <a:path w="1089" h="1318" extrusionOk="0">
                    <a:moveTo>
                      <a:pt x="581" y="0"/>
                    </a:moveTo>
                    <a:cubicBezTo>
                      <a:pt x="450" y="0"/>
                      <a:pt x="411" y="223"/>
                      <a:pt x="524" y="261"/>
                    </a:cubicBezTo>
                    <a:cubicBezTo>
                      <a:pt x="838" y="386"/>
                      <a:pt x="775" y="846"/>
                      <a:pt x="545" y="1014"/>
                    </a:cubicBezTo>
                    <a:cubicBezTo>
                      <a:pt x="515" y="1037"/>
                      <a:pt x="487" y="1047"/>
                      <a:pt x="461" y="1047"/>
                    </a:cubicBezTo>
                    <a:cubicBezTo>
                      <a:pt x="325" y="1047"/>
                      <a:pt x="249" y="767"/>
                      <a:pt x="231" y="679"/>
                    </a:cubicBezTo>
                    <a:cubicBezTo>
                      <a:pt x="210" y="491"/>
                      <a:pt x="252" y="323"/>
                      <a:pt x="252" y="156"/>
                    </a:cubicBezTo>
                    <a:cubicBezTo>
                      <a:pt x="274" y="101"/>
                      <a:pt x="238" y="75"/>
                      <a:pt x="199" y="75"/>
                    </a:cubicBezTo>
                    <a:cubicBezTo>
                      <a:pt x="164" y="75"/>
                      <a:pt x="127" y="96"/>
                      <a:pt x="127" y="135"/>
                    </a:cubicBezTo>
                    <a:cubicBezTo>
                      <a:pt x="106" y="428"/>
                      <a:pt x="1" y="679"/>
                      <a:pt x="85" y="972"/>
                    </a:cubicBezTo>
                    <a:cubicBezTo>
                      <a:pt x="134" y="1171"/>
                      <a:pt x="329" y="1317"/>
                      <a:pt x="522" y="1317"/>
                    </a:cubicBezTo>
                    <a:cubicBezTo>
                      <a:pt x="572" y="1317"/>
                      <a:pt x="623" y="1307"/>
                      <a:pt x="671" y="1286"/>
                    </a:cubicBezTo>
                    <a:cubicBezTo>
                      <a:pt x="922" y="1181"/>
                      <a:pt x="1047" y="888"/>
                      <a:pt x="1068" y="658"/>
                    </a:cubicBezTo>
                    <a:cubicBezTo>
                      <a:pt x="1089" y="344"/>
                      <a:pt x="943" y="114"/>
                      <a:pt x="629" y="9"/>
                    </a:cubicBezTo>
                    <a:cubicBezTo>
                      <a:pt x="611" y="3"/>
                      <a:pt x="595" y="0"/>
                      <a:pt x="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3"/>
              <p:cNvSpPr/>
              <p:nvPr/>
            </p:nvSpPr>
            <p:spPr>
              <a:xfrm>
                <a:off x="4616325" y="2910250"/>
                <a:ext cx="32475" cy="39650"/>
              </a:xfrm>
              <a:custGeom>
                <a:avLst/>
                <a:gdLst/>
                <a:ahLst/>
                <a:cxnLst/>
                <a:rect l="l" t="t" r="r" b="b"/>
                <a:pathLst>
                  <a:path w="1299" h="1586" extrusionOk="0">
                    <a:moveTo>
                      <a:pt x="670" y="0"/>
                    </a:moveTo>
                    <a:cubicBezTo>
                      <a:pt x="580" y="0"/>
                      <a:pt x="487" y="86"/>
                      <a:pt x="545" y="202"/>
                    </a:cubicBezTo>
                    <a:cubicBezTo>
                      <a:pt x="628" y="369"/>
                      <a:pt x="754" y="537"/>
                      <a:pt x="859" y="683"/>
                    </a:cubicBezTo>
                    <a:cubicBezTo>
                      <a:pt x="942" y="788"/>
                      <a:pt x="921" y="893"/>
                      <a:pt x="838" y="997"/>
                    </a:cubicBezTo>
                    <a:cubicBezTo>
                      <a:pt x="775" y="1081"/>
                      <a:pt x="733" y="1185"/>
                      <a:pt x="670" y="1227"/>
                    </a:cubicBezTo>
                    <a:cubicBezTo>
                      <a:pt x="615" y="1274"/>
                      <a:pt x="531" y="1299"/>
                      <a:pt x="451" y="1299"/>
                    </a:cubicBezTo>
                    <a:cubicBezTo>
                      <a:pt x="349" y="1299"/>
                      <a:pt x="254" y="1258"/>
                      <a:pt x="231" y="1165"/>
                    </a:cubicBezTo>
                    <a:cubicBezTo>
                      <a:pt x="168" y="976"/>
                      <a:pt x="210" y="746"/>
                      <a:pt x="315" y="579"/>
                    </a:cubicBezTo>
                    <a:cubicBezTo>
                      <a:pt x="390" y="564"/>
                      <a:pt x="357" y="505"/>
                      <a:pt x="301" y="505"/>
                    </a:cubicBezTo>
                    <a:cubicBezTo>
                      <a:pt x="279" y="505"/>
                      <a:pt x="254" y="514"/>
                      <a:pt x="231" y="537"/>
                    </a:cubicBezTo>
                    <a:cubicBezTo>
                      <a:pt x="43" y="725"/>
                      <a:pt x="1" y="1039"/>
                      <a:pt x="43" y="1269"/>
                    </a:cubicBezTo>
                    <a:cubicBezTo>
                      <a:pt x="100" y="1480"/>
                      <a:pt x="334" y="1586"/>
                      <a:pt x="533" y="1586"/>
                    </a:cubicBezTo>
                    <a:cubicBezTo>
                      <a:pt x="551" y="1586"/>
                      <a:pt x="569" y="1585"/>
                      <a:pt x="587" y="1583"/>
                    </a:cubicBezTo>
                    <a:cubicBezTo>
                      <a:pt x="733" y="1562"/>
                      <a:pt x="859" y="1499"/>
                      <a:pt x="942" y="1395"/>
                    </a:cubicBezTo>
                    <a:cubicBezTo>
                      <a:pt x="963" y="1374"/>
                      <a:pt x="1005" y="1290"/>
                      <a:pt x="1005" y="1248"/>
                    </a:cubicBezTo>
                    <a:cubicBezTo>
                      <a:pt x="1005" y="1185"/>
                      <a:pt x="1152" y="1060"/>
                      <a:pt x="1172" y="976"/>
                    </a:cubicBezTo>
                    <a:cubicBezTo>
                      <a:pt x="1298" y="641"/>
                      <a:pt x="942" y="328"/>
                      <a:pt x="775" y="56"/>
                    </a:cubicBezTo>
                    <a:cubicBezTo>
                      <a:pt x="749" y="17"/>
                      <a:pt x="710"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3"/>
              <p:cNvSpPr/>
              <p:nvPr/>
            </p:nvSpPr>
            <p:spPr>
              <a:xfrm>
                <a:off x="4695650" y="2785650"/>
                <a:ext cx="23225" cy="55550"/>
              </a:xfrm>
              <a:custGeom>
                <a:avLst/>
                <a:gdLst/>
                <a:ahLst/>
                <a:cxnLst/>
                <a:rect l="l" t="t" r="r" b="b"/>
                <a:pathLst>
                  <a:path w="929" h="2222" extrusionOk="0">
                    <a:moveTo>
                      <a:pt x="348" y="0"/>
                    </a:moveTo>
                    <a:cubicBezTo>
                      <a:pt x="284" y="0"/>
                      <a:pt x="221" y="46"/>
                      <a:pt x="259" y="123"/>
                    </a:cubicBezTo>
                    <a:cubicBezTo>
                      <a:pt x="406" y="583"/>
                      <a:pt x="699" y="1776"/>
                      <a:pt x="113" y="2048"/>
                    </a:cubicBezTo>
                    <a:cubicBezTo>
                      <a:pt x="1" y="2085"/>
                      <a:pt x="72" y="2222"/>
                      <a:pt x="162" y="2222"/>
                    </a:cubicBezTo>
                    <a:cubicBezTo>
                      <a:pt x="174" y="2222"/>
                      <a:pt x="185" y="2219"/>
                      <a:pt x="196" y="2215"/>
                    </a:cubicBezTo>
                    <a:cubicBezTo>
                      <a:pt x="929" y="1943"/>
                      <a:pt x="740" y="583"/>
                      <a:pt x="448" y="60"/>
                    </a:cubicBezTo>
                    <a:cubicBezTo>
                      <a:pt x="431" y="19"/>
                      <a:pt x="390"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3"/>
              <p:cNvSpPr/>
              <p:nvPr/>
            </p:nvSpPr>
            <p:spPr>
              <a:xfrm>
                <a:off x="4714925" y="2783800"/>
                <a:ext cx="47025" cy="58675"/>
              </a:xfrm>
              <a:custGeom>
                <a:avLst/>
                <a:gdLst/>
                <a:ahLst/>
                <a:cxnLst/>
                <a:rect l="l" t="t" r="r" b="b"/>
                <a:pathLst>
                  <a:path w="1881" h="2347" extrusionOk="0">
                    <a:moveTo>
                      <a:pt x="1642" y="1"/>
                    </a:moveTo>
                    <a:cubicBezTo>
                      <a:pt x="1601" y="1"/>
                      <a:pt x="1558" y="15"/>
                      <a:pt x="1518" y="50"/>
                    </a:cubicBezTo>
                    <a:cubicBezTo>
                      <a:pt x="1162" y="364"/>
                      <a:pt x="806" y="699"/>
                      <a:pt x="472" y="1033"/>
                    </a:cubicBezTo>
                    <a:cubicBezTo>
                      <a:pt x="367" y="1138"/>
                      <a:pt x="409" y="1347"/>
                      <a:pt x="367" y="1473"/>
                    </a:cubicBezTo>
                    <a:cubicBezTo>
                      <a:pt x="304" y="1724"/>
                      <a:pt x="158" y="1933"/>
                      <a:pt x="53" y="2142"/>
                    </a:cubicBezTo>
                    <a:cubicBezTo>
                      <a:pt x="0" y="2261"/>
                      <a:pt x="89" y="2346"/>
                      <a:pt x="188" y="2346"/>
                    </a:cubicBezTo>
                    <a:cubicBezTo>
                      <a:pt x="246" y="2346"/>
                      <a:pt x="307" y="2317"/>
                      <a:pt x="346" y="2247"/>
                    </a:cubicBezTo>
                    <a:cubicBezTo>
                      <a:pt x="451" y="2059"/>
                      <a:pt x="576" y="1870"/>
                      <a:pt x="681" y="1682"/>
                    </a:cubicBezTo>
                    <a:cubicBezTo>
                      <a:pt x="723" y="1557"/>
                      <a:pt x="765" y="1326"/>
                      <a:pt x="869" y="1222"/>
                    </a:cubicBezTo>
                    <a:cubicBezTo>
                      <a:pt x="1183" y="929"/>
                      <a:pt x="1497" y="615"/>
                      <a:pt x="1769" y="280"/>
                    </a:cubicBezTo>
                    <a:cubicBezTo>
                      <a:pt x="1881" y="153"/>
                      <a:pt x="1773" y="1"/>
                      <a:pt x="1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93" name="Google Shape;2993;p93"/>
          <p:cNvSpPr/>
          <p:nvPr/>
        </p:nvSpPr>
        <p:spPr>
          <a:xfrm>
            <a:off x="5545425" y="4426200"/>
            <a:ext cx="284850" cy="332900"/>
          </a:xfrm>
          <a:custGeom>
            <a:avLst/>
            <a:gdLst/>
            <a:ahLst/>
            <a:cxnLst/>
            <a:rect l="l" t="t" r="r" b="b"/>
            <a:pathLst>
              <a:path w="11394" h="13316" extrusionOk="0">
                <a:moveTo>
                  <a:pt x="2454" y="5770"/>
                </a:moveTo>
                <a:cubicBezTo>
                  <a:pt x="2420" y="5803"/>
                  <a:pt x="2420" y="5803"/>
                  <a:pt x="2454" y="5837"/>
                </a:cubicBezTo>
                <a:lnTo>
                  <a:pt x="2454" y="5770"/>
                </a:lnTo>
                <a:close/>
                <a:moveTo>
                  <a:pt x="4739" y="3081"/>
                </a:moveTo>
                <a:cubicBezTo>
                  <a:pt x="5210" y="3081"/>
                  <a:pt x="5647" y="3148"/>
                  <a:pt x="6117" y="3283"/>
                </a:cubicBezTo>
                <a:cubicBezTo>
                  <a:pt x="6487" y="3350"/>
                  <a:pt x="6823" y="3518"/>
                  <a:pt x="7159" y="3686"/>
                </a:cubicBezTo>
                <a:cubicBezTo>
                  <a:pt x="7394" y="3821"/>
                  <a:pt x="7596" y="3955"/>
                  <a:pt x="7764" y="4123"/>
                </a:cubicBezTo>
                <a:cubicBezTo>
                  <a:pt x="7898" y="4257"/>
                  <a:pt x="7965" y="4358"/>
                  <a:pt x="8066" y="4493"/>
                </a:cubicBezTo>
                <a:cubicBezTo>
                  <a:pt x="8100" y="4627"/>
                  <a:pt x="8167" y="4728"/>
                  <a:pt x="8234" y="4829"/>
                </a:cubicBezTo>
                <a:cubicBezTo>
                  <a:pt x="8167" y="4930"/>
                  <a:pt x="8234" y="5064"/>
                  <a:pt x="8234" y="5165"/>
                </a:cubicBezTo>
                <a:cubicBezTo>
                  <a:pt x="8234" y="5333"/>
                  <a:pt x="8167" y="5467"/>
                  <a:pt x="8167" y="5635"/>
                </a:cubicBezTo>
                <a:cubicBezTo>
                  <a:pt x="8133" y="5702"/>
                  <a:pt x="8133" y="5803"/>
                  <a:pt x="8100" y="5837"/>
                </a:cubicBezTo>
                <a:cubicBezTo>
                  <a:pt x="8066" y="5871"/>
                  <a:pt x="8066" y="5938"/>
                  <a:pt x="7999" y="5971"/>
                </a:cubicBezTo>
                <a:lnTo>
                  <a:pt x="7932" y="6039"/>
                </a:lnTo>
                <a:cubicBezTo>
                  <a:pt x="7898" y="6106"/>
                  <a:pt x="7831" y="6106"/>
                  <a:pt x="7797" y="6106"/>
                </a:cubicBezTo>
                <a:cubicBezTo>
                  <a:pt x="7730" y="6106"/>
                  <a:pt x="7663" y="6139"/>
                  <a:pt x="7596" y="6139"/>
                </a:cubicBezTo>
                <a:cubicBezTo>
                  <a:pt x="7461" y="6139"/>
                  <a:pt x="7293" y="6106"/>
                  <a:pt x="7159" y="6039"/>
                </a:cubicBezTo>
                <a:cubicBezTo>
                  <a:pt x="6890" y="5971"/>
                  <a:pt x="6621" y="5837"/>
                  <a:pt x="6386" y="5702"/>
                </a:cubicBezTo>
                <a:cubicBezTo>
                  <a:pt x="5949" y="5467"/>
                  <a:pt x="5546" y="5165"/>
                  <a:pt x="5210" y="4829"/>
                </a:cubicBezTo>
                <a:cubicBezTo>
                  <a:pt x="5042" y="4661"/>
                  <a:pt x="4806" y="4459"/>
                  <a:pt x="4706" y="4190"/>
                </a:cubicBezTo>
                <a:cubicBezTo>
                  <a:pt x="4605" y="4089"/>
                  <a:pt x="4571" y="3921"/>
                  <a:pt x="4470" y="3787"/>
                </a:cubicBezTo>
                <a:cubicBezTo>
                  <a:pt x="4403" y="3619"/>
                  <a:pt x="4370" y="3451"/>
                  <a:pt x="4302" y="3283"/>
                </a:cubicBezTo>
                <a:cubicBezTo>
                  <a:pt x="4302" y="3249"/>
                  <a:pt x="4269" y="3148"/>
                  <a:pt x="4269" y="3115"/>
                </a:cubicBezTo>
                <a:cubicBezTo>
                  <a:pt x="4437" y="3115"/>
                  <a:pt x="4571" y="3081"/>
                  <a:pt x="4739" y="3081"/>
                </a:cubicBezTo>
                <a:close/>
                <a:moveTo>
                  <a:pt x="3529" y="6778"/>
                </a:moveTo>
                <a:cubicBezTo>
                  <a:pt x="3765" y="6778"/>
                  <a:pt x="3966" y="6811"/>
                  <a:pt x="4235" y="6845"/>
                </a:cubicBezTo>
                <a:cubicBezTo>
                  <a:pt x="4504" y="6946"/>
                  <a:pt x="4806" y="7047"/>
                  <a:pt x="5075" y="7215"/>
                </a:cubicBezTo>
                <a:cubicBezTo>
                  <a:pt x="5075" y="7215"/>
                  <a:pt x="5075" y="7215"/>
                  <a:pt x="5075" y="7215"/>
                </a:cubicBezTo>
                <a:lnTo>
                  <a:pt x="5075" y="7215"/>
                </a:lnTo>
                <a:cubicBezTo>
                  <a:pt x="5075" y="7215"/>
                  <a:pt x="5086" y="7215"/>
                  <a:pt x="5096" y="7228"/>
                </a:cubicBezTo>
                <a:lnTo>
                  <a:pt x="5096" y="7228"/>
                </a:lnTo>
                <a:cubicBezTo>
                  <a:pt x="5089" y="7223"/>
                  <a:pt x="5082" y="7219"/>
                  <a:pt x="5075" y="7215"/>
                </a:cubicBezTo>
                <a:lnTo>
                  <a:pt x="5075" y="7215"/>
                </a:lnTo>
                <a:cubicBezTo>
                  <a:pt x="5075" y="7282"/>
                  <a:pt x="5109" y="7282"/>
                  <a:pt x="5109" y="7282"/>
                </a:cubicBezTo>
                <a:cubicBezTo>
                  <a:pt x="5109" y="7254"/>
                  <a:pt x="5103" y="7237"/>
                  <a:pt x="5096" y="7228"/>
                </a:cubicBezTo>
                <a:lnTo>
                  <a:pt x="5096" y="7228"/>
                </a:lnTo>
                <a:cubicBezTo>
                  <a:pt x="5358" y="7391"/>
                  <a:pt x="5619" y="7558"/>
                  <a:pt x="5848" y="7820"/>
                </a:cubicBezTo>
                <a:cubicBezTo>
                  <a:pt x="5949" y="7887"/>
                  <a:pt x="6016" y="7988"/>
                  <a:pt x="6117" y="8122"/>
                </a:cubicBezTo>
                <a:cubicBezTo>
                  <a:pt x="6151" y="8156"/>
                  <a:pt x="6151" y="8189"/>
                  <a:pt x="6184" y="8290"/>
                </a:cubicBezTo>
                <a:cubicBezTo>
                  <a:pt x="6117" y="8290"/>
                  <a:pt x="6117" y="8324"/>
                  <a:pt x="6117" y="8324"/>
                </a:cubicBezTo>
                <a:lnTo>
                  <a:pt x="6117" y="8357"/>
                </a:lnTo>
                <a:lnTo>
                  <a:pt x="6083" y="8391"/>
                </a:lnTo>
                <a:cubicBezTo>
                  <a:pt x="6050" y="8391"/>
                  <a:pt x="5983" y="8458"/>
                  <a:pt x="5949" y="8458"/>
                </a:cubicBezTo>
                <a:cubicBezTo>
                  <a:pt x="5815" y="8492"/>
                  <a:pt x="5747" y="8492"/>
                  <a:pt x="5613" y="8492"/>
                </a:cubicBezTo>
                <a:cubicBezTo>
                  <a:pt x="5311" y="8492"/>
                  <a:pt x="5042" y="8458"/>
                  <a:pt x="4773" y="8357"/>
                </a:cubicBezTo>
                <a:cubicBezTo>
                  <a:pt x="4571" y="8290"/>
                  <a:pt x="4370" y="8189"/>
                  <a:pt x="4202" y="8122"/>
                </a:cubicBezTo>
                <a:cubicBezTo>
                  <a:pt x="3933" y="7988"/>
                  <a:pt x="3731" y="7786"/>
                  <a:pt x="3529" y="7618"/>
                </a:cubicBezTo>
                <a:cubicBezTo>
                  <a:pt x="3294" y="7349"/>
                  <a:pt x="3093" y="7114"/>
                  <a:pt x="2925" y="6845"/>
                </a:cubicBezTo>
                <a:cubicBezTo>
                  <a:pt x="3093" y="6811"/>
                  <a:pt x="3294" y="6778"/>
                  <a:pt x="3529" y="6778"/>
                </a:cubicBezTo>
                <a:close/>
                <a:moveTo>
                  <a:pt x="6224" y="0"/>
                </a:moveTo>
                <a:cubicBezTo>
                  <a:pt x="5838" y="0"/>
                  <a:pt x="5453" y="52"/>
                  <a:pt x="5075" y="158"/>
                </a:cubicBezTo>
                <a:cubicBezTo>
                  <a:pt x="4739" y="292"/>
                  <a:pt x="4403" y="460"/>
                  <a:pt x="4134" y="729"/>
                </a:cubicBezTo>
                <a:lnTo>
                  <a:pt x="3933" y="930"/>
                </a:lnTo>
                <a:cubicBezTo>
                  <a:pt x="3865" y="998"/>
                  <a:pt x="3798" y="1099"/>
                  <a:pt x="3765" y="1233"/>
                </a:cubicBezTo>
                <a:cubicBezTo>
                  <a:pt x="3697" y="1401"/>
                  <a:pt x="3597" y="1603"/>
                  <a:pt x="3563" y="1771"/>
                </a:cubicBezTo>
                <a:cubicBezTo>
                  <a:pt x="3529" y="1972"/>
                  <a:pt x="3462" y="2208"/>
                  <a:pt x="3462" y="2443"/>
                </a:cubicBezTo>
                <a:lnTo>
                  <a:pt x="3462" y="2476"/>
                </a:lnTo>
                <a:cubicBezTo>
                  <a:pt x="3395" y="2510"/>
                  <a:pt x="3261" y="2510"/>
                  <a:pt x="3193" y="2577"/>
                </a:cubicBezTo>
                <a:cubicBezTo>
                  <a:pt x="2958" y="2644"/>
                  <a:pt x="2723" y="2779"/>
                  <a:pt x="2555" y="2947"/>
                </a:cubicBezTo>
                <a:cubicBezTo>
                  <a:pt x="2286" y="3148"/>
                  <a:pt x="2118" y="3417"/>
                  <a:pt x="1950" y="3686"/>
                </a:cubicBezTo>
                <a:cubicBezTo>
                  <a:pt x="1782" y="3989"/>
                  <a:pt x="1715" y="4325"/>
                  <a:pt x="1681" y="4627"/>
                </a:cubicBezTo>
                <a:cubicBezTo>
                  <a:pt x="1614" y="4963"/>
                  <a:pt x="1681" y="5299"/>
                  <a:pt x="1715" y="5635"/>
                </a:cubicBezTo>
                <a:cubicBezTo>
                  <a:pt x="1748" y="5938"/>
                  <a:pt x="1849" y="6207"/>
                  <a:pt x="1950" y="6475"/>
                </a:cubicBezTo>
                <a:cubicBezTo>
                  <a:pt x="1715" y="6610"/>
                  <a:pt x="1513" y="6778"/>
                  <a:pt x="1278" y="6980"/>
                </a:cubicBezTo>
                <a:cubicBezTo>
                  <a:pt x="875" y="7383"/>
                  <a:pt x="538" y="7887"/>
                  <a:pt x="337" y="8492"/>
                </a:cubicBezTo>
                <a:cubicBezTo>
                  <a:pt x="34" y="9298"/>
                  <a:pt x="1" y="10138"/>
                  <a:pt x="202" y="10911"/>
                </a:cubicBezTo>
                <a:cubicBezTo>
                  <a:pt x="236" y="11147"/>
                  <a:pt x="337" y="11348"/>
                  <a:pt x="404" y="11550"/>
                </a:cubicBezTo>
                <a:cubicBezTo>
                  <a:pt x="505" y="11752"/>
                  <a:pt x="606" y="11987"/>
                  <a:pt x="740" y="12188"/>
                </a:cubicBezTo>
                <a:cubicBezTo>
                  <a:pt x="1009" y="12592"/>
                  <a:pt x="1379" y="12961"/>
                  <a:pt x="1748" y="13230"/>
                </a:cubicBezTo>
                <a:cubicBezTo>
                  <a:pt x="1807" y="13289"/>
                  <a:pt x="1879" y="13316"/>
                  <a:pt x="1953" y="13316"/>
                </a:cubicBezTo>
                <a:cubicBezTo>
                  <a:pt x="2047" y="13316"/>
                  <a:pt x="2143" y="13272"/>
                  <a:pt x="2219" y="13197"/>
                </a:cubicBezTo>
                <a:cubicBezTo>
                  <a:pt x="2353" y="13062"/>
                  <a:pt x="2286" y="12861"/>
                  <a:pt x="2185" y="12726"/>
                </a:cubicBezTo>
                <a:cubicBezTo>
                  <a:pt x="2051" y="12659"/>
                  <a:pt x="1916" y="12524"/>
                  <a:pt x="1782" y="12390"/>
                </a:cubicBezTo>
                <a:cubicBezTo>
                  <a:pt x="1580" y="12188"/>
                  <a:pt x="1379" y="11953"/>
                  <a:pt x="1244" y="11684"/>
                </a:cubicBezTo>
                <a:cubicBezTo>
                  <a:pt x="1076" y="11449"/>
                  <a:pt x="1009" y="11147"/>
                  <a:pt x="908" y="10844"/>
                </a:cubicBezTo>
                <a:cubicBezTo>
                  <a:pt x="841" y="10542"/>
                  <a:pt x="774" y="10273"/>
                  <a:pt x="774" y="9970"/>
                </a:cubicBezTo>
                <a:cubicBezTo>
                  <a:pt x="774" y="9634"/>
                  <a:pt x="841" y="9298"/>
                  <a:pt x="908" y="8996"/>
                </a:cubicBezTo>
                <a:cubicBezTo>
                  <a:pt x="1009" y="8693"/>
                  <a:pt x="1110" y="8458"/>
                  <a:pt x="1244" y="8156"/>
                </a:cubicBezTo>
                <a:cubicBezTo>
                  <a:pt x="1379" y="7920"/>
                  <a:pt x="1547" y="7685"/>
                  <a:pt x="1748" y="7517"/>
                </a:cubicBezTo>
                <a:cubicBezTo>
                  <a:pt x="1916" y="7349"/>
                  <a:pt x="2084" y="7248"/>
                  <a:pt x="2286" y="7114"/>
                </a:cubicBezTo>
                <a:cubicBezTo>
                  <a:pt x="2387" y="7282"/>
                  <a:pt x="2521" y="7450"/>
                  <a:pt x="2588" y="7551"/>
                </a:cubicBezTo>
                <a:cubicBezTo>
                  <a:pt x="3025" y="8122"/>
                  <a:pt x="3529" y="8593"/>
                  <a:pt x="4134" y="8861"/>
                </a:cubicBezTo>
                <a:cubicBezTo>
                  <a:pt x="4470" y="9029"/>
                  <a:pt x="4874" y="9130"/>
                  <a:pt x="5243" y="9164"/>
                </a:cubicBezTo>
                <a:cubicBezTo>
                  <a:pt x="5355" y="9175"/>
                  <a:pt x="5467" y="9183"/>
                  <a:pt x="5579" y="9183"/>
                </a:cubicBezTo>
                <a:cubicBezTo>
                  <a:pt x="5803" y="9183"/>
                  <a:pt x="6027" y="9153"/>
                  <a:pt x="6251" y="9063"/>
                </a:cubicBezTo>
                <a:cubicBezTo>
                  <a:pt x="6386" y="9029"/>
                  <a:pt x="6487" y="8962"/>
                  <a:pt x="6588" y="8861"/>
                </a:cubicBezTo>
                <a:cubicBezTo>
                  <a:pt x="6655" y="8794"/>
                  <a:pt x="6722" y="8660"/>
                  <a:pt x="6756" y="8525"/>
                </a:cubicBezTo>
                <a:cubicBezTo>
                  <a:pt x="6789" y="8391"/>
                  <a:pt x="6756" y="8324"/>
                  <a:pt x="6756" y="8189"/>
                </a:cubicBezTo>
                <a:cubicBezTo>
                  <a:pt x="6722" y="8021"/>
                  <a:pt x="6621" y="7887"/>
                  <a:pt x="6554" y="7719"/>
                </a:cubicBezTo>
                <a:cubicBezTo>
                  <a:pt x="6453" y="7618"/>
                  <a:pt x="6319" y="7484"/>
                  <a:pt x="6218" y="7349"/>
                </a:cubicBezTo>
                <a:cubicBezTo>
                  <a:pt x="6083" y="7215"/>
                  <a:pt x="5915" y="7047"/>
                  <a:pt x="5747" y="6980"/>
                </a:cubicBezTo>
                <a:cubicBezTo>
                  <a:pt x="5411" y="6711"/>
                  <a:pt x="5075" y="6543"/>
                  <a:pt x="4706" y="6375"/>
                </a:cubicBezTo>
                <a:cubicBezTo>
                  <a:pt x="4288" y="6235"/>
                  <a:pt x="3838" y="6160"/>
                  <a:pt x="3390" y="6160"/>
                </a:cubicBezTo>
                <a:cubicBezTo>
                  <a:pt x="3189" y="6160"/>
                  <a:pt x="2988" y="6175"/>
                  <a:pt x="2790" y="6207"/>
                </a:cubicBezTo>
                <a:cubicBezTo>
                  <a:pt x="2723" y="6207"/>
                  <a:pt x="2622" y="6274"/>
                  <a:pt x="2588" y="6274"/>
                </a:cubicBezTo>
                <a:cubicBezTo>
                  <a:pt x="2555" y="6139"/>
                  <a:pt x="2454" y="5971"/>
                  <a:pt x="2420" y="5837"/>
                </a:cubicBezTo>
                <a:cubicBezTo>
                  <a:pt x="2353" y="5602"/>
                  <a:pt x="2286" y="5299"/>
                  <a:pt x="2286" y="4997"/>
                </a:cubicBezTo>
                <a:cubicBezTo>
                  <a:pt x="2286" y="4795"/>
                  <a:pt x="2353" y="4627"/>
                  <a:pt x="2387" y="4425"/>
                </a:cubicBezTo>
                <a:cubicBezTo>
                  <a:pt x="2420" y="4257"/>
                  <a:pt x="2521" y="4089"/>
                  <a:pt x="2588" y="3955"/>
                </a:cubicBezTo>
                <a:cubicBezTo>
                  <a:pt x="2689" y="3821"/>
                  <a:pt x="2756" y="3686"/>
                  <a:pt x="2857" y="3619"/>
                </a:cubicBezTo>
                <a:cubicBezTo>
                  <a:pt x="2925" y="3518"/>
                  <a:pt x="3025" y="3451"/>
                  <a:pt x="3126" y="3417"/>
                </a:cubicBezTo>
                <a:cubicBezTo>
                  <a:pt x="3261" y="3316"/>
                  <a:pt x="3429" y="3283"/>
                  <a:pt x="3563" y="3249"/>
                </a:cubicBezTo>
                <a:cubicBezTo>
                  <a:pt x="3597" y="3518"/>
                  <a:pt x="3731" y="3787"/>
                  <a:pt x="3798" y="4089"/>
                </a:cubicBezTo>
                <a:cubicBezTo>
                  <a:pt x="3899" y="4325"/>
                  <a:pt x="4033" y="4594"/>
                  <a:pt x="4202" y="4795"/>
                </a:cubicBezTo>
                <a:cubicBezTo>
                  <a:pt x="4370" y="4997"/>
                  <a:pt x="4538" y="5198"/>
                  <a:pt x="4706" y="5366"/>
                </a:cubicBezTo>
                <a:cubicBezTo>
                  <a:pt x="4907" y="5602"/>
                  <a:pt x="5109" y="5770"/>
                  <a:pt x="5311" y="5938"/>
                </a:cubicBezTo>
                <a:cubicBezTo>
                  <a:pt x="5579" y="6106"/>
                  <a:pt x="5815" y="6274"/>
                  <a:pt x="6117" y="6442"/>
                </a:cubicBezTo>
                <a:cubicBezTo>
                  <a:pt x="6386" y="6543"/>
                  <a:pt x="6621" y="6677"/>
                  <a:pt x="6890" y="6778"/>
                </a:cubicBezTo>
                <a:cubicBezTo>
                  <a:pt x="7111" y="6822"/>
                  <a:pt x="7339" y="6860"/>
                  <a:pt x="7559" y="6860"/>
                </a:cubicBezTo>
                <a:cubicBezTo>
                  <a:pt x="7840" y="6860"/>
                  <a:pt x="8109" y="6798"/>
                  <a:pt x="8335" y="6610"/>
                </a:cubicBezTo>
                <a:cubicBezTo>
                  <a:pt x="8570" y="6442"/>
                  <a:pt x="8671" y="6173"/>
                  <a:pt x="8772" y="5971"/>
                </a:cubicBezTo>
                <a:cubicBezTo>
                  <a:pt x="8839" y="5669"/>
                  <a:pt x="8906" y="5333"/>
                  <a:pt x="8839" y="5030"/>
                </a:cubicBezTo>
                <a:cubicBezTo>
                  <a:pt x="8806" y="4795"/>
                  <a:pt x="8705" y="4526"/>
                  <a:pt x="8604" y="4291"/>
                </a:cubicBezTo>
                <a:cubicBezTo>
                  <a:pt x="8469" y="4022"/>
                  <a:pt x="8268" y="3821"/>
                  <a:pt x="8100" y="3619"/>
                </a:cubicBezTo>
                <a:cubicBezTo>
                  <a:pt x="7865" y="3417"/>
                  <a:pt x="7629" y="3283"/>
                  <a:pt x="7428" y="3115"/>
                </a:cubicBezTo>
                <a:cubicBezTo>
                  <a:pt x="7159" y="2980"/>
                  <a:pt x="6924" y="2846"/>
                  <a:pt x="6655" y="2779"/>
                </a:cubicBezTo>
                <a:cubicBezTo>
                  <a:pt x="6083" y="2577"/>
                  <a:pt x="5479" y="2476"/>
                  <a:pt x="4907" y="2443"/>
                </a:cubicBezTo>
                <a:cubicBezTo>
                  <a:pt x="4638" y="2443"/>
                  <a:pt x="4437" y="2443"/>
                  <a:pt x="4168" y="2476"/>
                </a:cubicBezTo>
                <a:cubicBezTo>
                  <a:pt x="4168" y="2308"/>
                  <a:pt x="4235" y="2140"/>
                  <a:pt x="4269" y="1972"/>
                </a:cubicBezTo>
                <a:cubicBezTo>
                  <a:pt x="4302" y="1838"/>
                  <a:pt x="4336" y="1737"/>
                  <a:pt x="4437" y="1603"/>
                </a:cubicBezTo>
                <a:cubicBezTo>
                  <a:pt x="4504" y="1502"/>
                  <a:pt x="4571" y="1401"/>
                  <a:pt x="4638" y="1300"/>
                </a:cubicBezTo>
                <a:cubicBezTo>
                  <a:pt x="4739" y="1233"/>
                  <a:pt x="4840" y="1132"/>
                  <a:pt x="4974" y="1065"/>
                </a:cubicBezTo>
                <a:cubicBezTo>
                  <a:pt x="5142" y="964"/>
                  <a:pt x="5311" y="897"/>
                  <a:pt x="5512" y="830"/>
                </a:cubicBezTo>
                <a:cubicBezTo>
                  <a:pt x="5815" y="762"/>
                  <a:pt x="6117" y="762"/>
                  <a:pt x="6420" y="762"/>
                </a:cubicBezTo>
                <a:cubicBezTo>
                  <a:pt x="6789" y="762"/>
                  <a:pt x="7159" y="830"/>
                  <a:pt x="7495" y="930"/>
                </a:cubicBezTo>
                <a:cubicBezTo>
                  <a:pt x="7932" y="1065"/>
                  <a:pt x="8301" y="1233"/>
                  <a:pt x="8671" y="1435"/>
                </a:cubicBezTo>
                <a:cubicBezTo>
                  <a:pt x="9007" y="1636"/>
                  <a:pt x="9343" y="1838"/>
                  <a:pt x="9612" y="2140"/>
                </a:cubicBezTo>
                <a:cubicBezTo>
                  <a:pt x="9847" y="2409"/>
                  <a:pt x="10083" y="2678"/>
                  <a:pt x="10251" y="2980"/>
                </a:cubicBezTo>
                <a:cubicBezTo>
                  <a:pt x="10385" y="3283"/>
                  <a:pt x="10519" y="3585"/>
                  <a:pt x="10620" y="3854"/>
                </a:cubicBezTo>
                <a:cubicBezTo>
                  <a:pt x="10654" y="4089"/>
                  <a:pt x="10687" y="4325"/>
                  <a:pt x="10755" y="4526"/>
                </a:cubicBezTo>
                <a:cubicBezTo>
                  <a:pt x="10755" y="4694"/>
                  <a:pt x="10956" y="4829"/>
                  <a:pt x="11124" y="4829"/>
                </a:cubicBezTo>
                <a:cubicBezTo>
                  <a:pt x="11292" y="4795"/>
                  <a:pt x="11393" y="4627"/>
                  <a:pt x="11393" y="4459"/>
                </a:cubicBezTo>
                <a:lnTo>
                  <a:pt x="11393" y="4257"/>
                </a:lnTo>
                <a:cubicBezTo>
                  <a:pt x="11259" y="3753"/>
                  <a:pt x="11124" y="3283"/>
                  <a:pt x="10923" y="2846"/>
                </a:cubicBezTo>
                <a:cubicBezTo>
                  <a:pt x="10687" y="2409"/>
                  <a:pt x="10419" y="2006"/>
                  <a:pt x="10083" y="1636"/>
                </a:cubicBezTo>
                <a:cubicBezTo>
                  <a:pt x="9410" y="964"/>
                  <a:pt x="8570" y="460"/>
                  <a:pt x="7629" y="225"/>
                </a:cubicBezTo>
                <a:cubicBezTo>
                  <a:pt x="7167" y="77"/>
                  <a:pt x="6695" y="0"/>
                  <a:pt x="6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4" name="Google Shape;2994;p93"/>
          <p:cNvGrpSpPr/>
          <p:nvPr/>
        </p:nvGrpSpPr>
        <p:grpSpPr>
          <a:xfrm rot="7862540" flipH="1">
            <a:off x="7556287" y="2771650"/>
            <a:ext cx="601419" cy="295760"/>
            <a:chOff x="3281450" y="846325"/>
            <a:chExt cx="718525" cy="353350"/>
          </a:xfrm>
        </p:grpSpPr>
        <p:sp>
          <p:nvSpPr>
            <p:cNvPr id="2995" name="Google Shape;2995;p93"/>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3"/>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3"/>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3"/>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93"/>
          <p:cNvSpPr/>
          <p:nvPr/>
        </p:nvSpPr>
        <p:spPr>
          <a:xfrm>
            <a:off x="5746650" y="3190775"/>
            <a:ext cx="1928475" cy="1234200"/>
          </a:xfrm>
          <a:custGeom>
            <a:avLst/>
            <a:gdLst/>
            <a:ahLst/>
            <a:cxnLst/>
            <a:rect l="l" t="t" r="r" b="b"/>
            <a:pathLst>
              <a:path w="77139" h="49368" extrusionOk="0">
                <a:moveTo>
                  <a:pt x="0" y="13871"/>
                </a:moveTo>
                <a:cubicBezTo>
                  <a:pt x="2985" y="17917"/>
                  <a:pt x="9465" y="35043"/>
                  <a:pt x="17910" y="38145"/>
                </a:cubicBezTo>
                <a:cubicBezTo>
                  <a:pt x="26355" y="41247"/>
                  <a:pt x="46681" y="35033"/>
                  <a:pt x="50670" y="32485"/>
                </a:cubicBezTo>
                <a:cubicBezTo>
                  <a:pt x="54659" y="29938"/>
                  <a:pt x="45389" y="24130"/>
                  <a:pt x="41846" y="22860"/>
                </a:cubicBezTo>
                <a:cubicBezTo>
                  <a:pt x="38303" y="21590"/>
                  <a:pt x="29414" y="20855"/>
                  <a:pt x="29414" y="24865"/>
                </a:cubicBezTo>
                <a:cubicBezTo>
                  <a:pt x="29414" y="28876"/>
                  <a:pt x="36031" y="43314"/>
                  <a:pt x="41846" y="46923"/>
                </a:cubicBezTo>
                <a:cubicBezTo>
                  <a:pt x="47661" y="50533"/>
                  <a:pt x="61030" y="49931"/>
                  <a:pt x="64305" y="46522"/>
                </a:cubicBezTo>
                <a:cubicBezTo>
                  <a:pt x="67580" y="43113"/>
                  <a:pt x="59426" y="30547"/>
                  <a:pt x="61498" y="26469"/>
                </a:cubicBezTo>
                <a:cubicBezTo>
                  <a:pt x="63570" y="22392"/>
                  <a:pt x="75468" y="24998"/>
                  <a:pt x="76738" y="22057"/>
                </a:cubicBezTo>
                <a:cubicBezTo>
                  <a:pt x="78008" y="19116"/>
                  <a:pt x="69051" y="12499"/>
                  <a:pt x="69118" y="8823"/>
                </a:cubicBezTo>
                <a:cubicBezTo>
                  <a:pt x="69185" y="5147"/>
                  <a:pt x="75802" y="1471"/>
                  <a:pt x="77139" y="0"/>
                </a:cubicBezTo>
              </a:path>
            </a:pathLst>
          </a:custGeom>
          <a:noFill/>
          <a:ln w="19050" cap="flat" cmpd="sng">
            <a:solidFill>
              <a:schemeClr val="dk2"/>
            </a:solidFill>
            <a:prstDash val="dash"/>
            <a:round/>
            <a:headEnd type="none" w="med" len="med"/>
            <a:tailEnd type="none" w="med" len="med"/>
          </a:ln>
        </p:spPr>
      </p:sp>
      <p:sp>
        <p:nvSpPr>
          <p:cNvPr id="3000" name="Google Shape;3000;p93"/>
          <p:cNvSpPr/>
          <p:nvPr/>
        </p:nvSpPr>
        <p:spPr>
          <a:xfrm rot="-4499875">
            <a:off x="5670650" y="3453251"/>
            <a:ext cx="100021" cy="11100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1" name="Google Shape;3001;p93"/>
          <p:cNvGrpSpPr/>
          <p:nvPr/>
        </p:nvGrpSpPr>
        <p:grpSpPr>
          <a:xfrm>
            <a:off x="4725768" y="2631625"/>
            <a:ext cx="155655" cy="195353"/>
            <a:chOff x="4593151" y="1545950"/>
            <a:chExt cx="155655" cy="195353"/>
          </a:xfrm>
        </p:grpSpPr>
        <p:sp>
          <p:nvSpPr>
            <p:cNvPr id="3002" name="Google Shape;3002;p93"/>
            <p:cNvSpPr/>
            <p:nvPr/>
          </p:nvSpPr>
          <p:spPr>
            <a:xfrm rot="4219280">
              <a:off x="4553816" y="1618629"/>
              <a:ext cx="189588" cy="49995"/>
            </a:xfrm>
            <a:custGeom>
              <a:avLst/>
              <a:gdLst/>
              <a:ahLst/>
              <a:cxnLst/>
              <a:rect l="l" t="t" r="r" b="b"/>
              <a:pathLst>
                <a:path w="4793" h="1658" extrusionOk="0">
                  <a:moveTo>
                    <a:pt x="3950" y="0"/>
                  </a:moveTo>
                  <a:cubicBezTo>
                    <a:pt x="3876" y="0"/>
                    <a:pt x="3797" y="14"/>
                    <a:pt x="3712" y="46"/>
                  </a:cubicBezTo>
                  <a:cubicBezTo>
                    <a:pt x="3161" y="256"/>
                    <a:pt x="2591" y="365"/>
                    <a:pt x="2014" y="365"/>
                  </a:cubicBezTo>
                  <a:cubicBezTo>
                    <a:pt x="1730" y="365"/>
                    <a:pt x="1444" y="339"/>
                    <a:pt x="1158" y="285"/>
                  </a:cubicBezTo>
                  <a:cubicBezTo>
                    <a:pt x="1107" y="275"/>
                    <a:pt x="1057" y="270"/>
                    <a:pt x="1010" y="270"/>
                  </a:cubicBezTo>
                  <a:cubicBezTo>
                    <a:pt x="280" y="270"/>
                    <a:pt x="0" y="1385"/>
                    <a:pt x="799" y="1539"/>
                  </a:cubicBezTo>
                  <a:cubicBezTo>
                    <a:pt x="1212" y="1617"/>
                    <a:pt x="1627" y="1658"/>
                    <a:pt x="2039" y="1658"/>
                  </a:cubicBezTo>
                  <a:cubicBezTo>
                    <a:pt x="2731" y="1658"/>
                    <a:pt x="3415" y="1544"/>
                    <a:pt x="4070" y="1300"/>
                  </a:cubicBezTo>
                  <a:cubicBezTo>
                    <a:pt x="4792" y="1033"/>
                    <a:pt x="4581" y="0"/>
                    <a:pt x="3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3"/>
            <p:cNvSpPr/>
            <p:nvPr/>
          </p:nvSpPr>
          <p:spPr>
            <a:xfrm rot="4219025">
              <a:off x="4640375" y="1589161"/>
              <a:ext cx="127006" cy="49999"/>
            </a:xfrm>
            <a:custGeom>
              <a:avLst/>
              <a:gdLst/>
              <a:ahLst/>
              <a:cxnLst/>
              <a:rect l="l" t="t" r="r" b="b"/>
              <a:pathLst>
                <a:path w="4793" h="1658" extrusionOk="0">
                  <a:moveTo>
                    <a:pt x="3950" y="0"/>
                  </a:moveTo>
                  <a:cubicBezTo>
                    <a:pt x="3876" y="0"/>
                    <a:pt x="3797" y="14"/>
                    <a:pt x="3712" y="46"/>
                  </a:cubicBezTo>
                  <a:cubicBezTo>
                    <a:pt x="3161" y="256"/>
                    <a:pt x="2591" y="365"/>
                    <a:pt x="2014" y="365"/>
                  </a:cubicBezTo>
                  <a:cubicBezTo>
                    <a:pt x="1730" y="365"/>
                    <a:pt x="1444" y="339"/>
                    <a:pt x="1158" y="285"/>
                  </a:cubicBezTo>
                  <a:cubicBezTo>
                    <a:pt x="1107" y="275"/>
                    <a:pt x="1057" y="270"/>
                    <a:pt x="1010" y="270"/>
                  </a:cubicBezTo>
                  <a:cubicBezTo>
                    <a:pt x="280" y="270"/>
                    <a:pt x="0" y="1385"/>
                    <a:pt x="799" y="1539"/>
                  </a:cubicBezTo>
                  <a:cubicBezTo>
                    <a:pt x="1212" y="1617"/>
                    <a:pt x="1627" y="1658"/>
                    <a:pt x="2039" y="1658"/>
                  </a:cubicBezTo>
                  <a:cubicBezTo>
                    <a:pt x="2731" y="1658"/>
                    <a:pt x="3415" y="1544"/>
                    <a:pt x="4070" y="1300"/>
                  </a:cubicBezTo>
                  <a:cubicBezTo>
                    <a:pt x="4792" y="1033"/>
                    <a:pt x="4581" y="0"/>
                    <a:pt x="3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93"/>
          <p:cNvGrpSpPr/>
          <p:nvPr/>
        </p:nvGrpSpPr>
        <p:grpSpPr>
          <a:xfrm rot="10446999" flipH="1">
            <a:off x="3045531" y="2537490"/>
            <a:ext cx="155650" cy="195347"/>
            <a:chOff x="4593151" y="1545950"/>
            <a:chExt cx="155655" cy="195353"/>
          </a:xfrm>
        </p:grpSpPr>
        <p:sp>
          <p:nvSpPr>
            <p:cNvPr id="3005" name="Google Shape;3005;p93"/>
            <p:cNvSpPr/>
            <p:nvPr/>
          </p:nvSpPr>
          <p:spPr>
            <a:xfrm rot="4219280">
              <a:off x="4553816" y="1618629"/>
              <a:ext cx="189588" cy="49995"/>
            </a:xfrm>
            <a:custGeom>
              <a:avLst/>
              <a:gdLst/>
              <a:ahLst/>
              <a:cxnLst/>
              <a:rect l="l" t="t" r="r" b="b"/>
              <a:pathLst>
                <a:path w="4793" h="1658" extrusionOk="0">
                  <a:moveTo>
                    <a:pt x="3950" y="0"/>
                  </a:moveTo>
                  <a:cubicBezTo>
                    <a:pt x="3876" y="0"/>
                    <a:pt x="3797" y="14"/>
                    <a:pt x="3712" y="46"/>
                  </a:cubicBezTo>
                  <a:cubicBezTo>
                    <a:pt x="3161" y="256"/>
                    <a:pt x="2591" y="365"/>
                    <a:pt x="2014" y="365"/>
                  </a:cubicBezTo>
                  <a:cubicBezTo>
                    <a:pt x="1730" y="365"/>
                    <a:pt x="1444" y="339"/>
                    <a:pt x="1158" y="285"/>
                  </a:cubicBezTo>
                  <a:cubicBezTo>
                    <a:pt x="1107" y="275"/>
                    <a:pt x="1057" y="270"/>
                    <a:pt x="1010" y="270"/>
                  </a:cubicBezTo>
                  <a:cubicBezTo>
                    <a:pt x="280" y="270"/>
                    <a:pt x="0" y="1385"/>
                    <a:pt x="799" y="1539"/>
                  </a:cubicBezTo>
                  <a:cubicBezTo>
                    <a:pt x="1212" y="1617"/>
                    <a:pt x="1627" y="1658"/>
                    <a:pt x="2039" y="1658"/>
                  </a:cubicBezTo>
                  <a:cubicBezTo>
                    <a:pt x="2731" y="1658"/>
                    <a:pt x="3415" y="1544"/>
                    <a:pt x="4070" y="1300"/>
                  </a:cubicBezTo>
                  <a:cubicBezTo>
                    <a:pt x="4792" y="1033"/>
                    <a:pt x="4581" y="0"/>
                    <a:pt x="3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3"/>
            <p:cNvSpPr/>
            <p:nvPr/>
          </p:nvSpPr>
          <p:spPr>
            <a:xfrm rot="4219025">
              <a:off x="4640375" y="1589161"/>
              <a:ext cx="127006" cy="49999"/>
            </a:xfrm>
            <a:custGeom>
              <a:avLst/>
              <a:gdLst/>
              <a:ahLst/>
              <a:cxnLst/>
              <a:rect l="l" t="t" r="r" b="b"/>
              <a:pathLst>
                <a:path w="4793" h="1658" extrusionOk="0">
                  <a:moveTo>
                    <a:pt x="3950" y="0"/>
                  </a:moveTo>
                  <a:cubicBezTo>
                    <a:pt x="3876" y="0"/>
                    <a:pt x="3797" y="14"/>
                    <a:pt x="3712" y="46"/>
                  </a:cubicBezTo>
                  <a:cubicBezTo>
                    <a:pt x="3161" y="256"/>
                    <a:pt x="2591" y="365"/>
                    <a:pt x="2014" y="365"/>
                  </a:cubicBezTo>
                  <a:cubicBezTo>
                    <a:pt x="1730" y="365"/>
                    <a:pt x="1444" y="339"/>
                    <a:pt x="1158" y="285"/>
                  </a:cubicBezTo>
                  <a:cubicBezTo>
                    <a:pt x="1107" y="275"/>
                    <a:pt x="1057" y="270"/>
                    <a:pt x="1010" y="270"/>
                  </a:cubicBezTo>
                  <a:cubicBezTo>
                    <a:pt x="280" y="270"/>
                    <a:pt x="0" y="1385"/>
                    <a:pt x="799" y="1539"/>
                  </a:cubicBezTo>
                  <a:cubicBezTo>
                    <a:pt x="1212" y="1617"/>
                    <a:pt x="1627" y="1658"/>
                    <a:pt x="2039" y="1658"/>
                  </a:cubicBezTo>
                  <a:cubicBezTo>
                    <a:pt x="2731" y="1658"/>
                    <a:pt x="3415" y="1544"/>
                    <a:pt x="4070" y="1300"/>
                  </a:cubicBezTo>
                  <a:cubicBezTo>
                    <a:pt x="4792" y="1033"/>
                    <a:pt x="4581" y="0"/>
                    <a:pt x="3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41"/>
                                        </p:tgtEl>
                                        <p:attrNameLst>
                                          <p:attrName>style.visibility</p:attrName>
                                        </p:attrNameLst>
                                      </p:cBhvr>
                                      <p:to>
                                        <p:strVal val="visible"/>
                                      </p:to>
                                    </p:set>
                                    <p:animEffect transition="in" filter="barn(inVertical)">
                                      <p:cBhvr>
                                        <p:cTn id="7" dur="500"/>
                                        <p:tgtEl>
                                          <p:spTgt spid="29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42"/>
                                        </p:tgtEl>
                                        <p:attrNameLst>
                                          <p:attrName>style.visibility</p:attrName>
                                        </p:attrNameLst>
                                      </p:cBhvr>
                                      <p:to>
                                        <p:strVal val="visible"/>
                                      </p:to>
                                    </p:set>
                                    <p:animEffect transition="in" filter="barn(inVertical)">
                                      <p:cBhvr>
                                        <p:cTn id="12" dur="500"/>
                                        <p:tgtEl>
                                          <p:spTgt spid="2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1" grpId="0"/>
      <p:bldP spid="294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265274" y="1273324"/>
            <a:ext cx="6426415" cy="2355600"/>
          </a:xfrm>
          <a:prstGeom prst="rect">
            <a:avLst/>
          </a:prstGeom>
        </p:spPr>
        <p:txBody>
          <a:bodyPr spcFirstLastPara="1" wrap="square" lIns="91425" tIns="91425" rIns="91425" bIns="91425" anchor="ctr" anchorCtr="0">
            <a:noAutofit/>
          </a:bodyPr>
          <a:lstStyle/>
          <a:p>
            <a:pPr lvl="0">
              <a:lnSpc>
                <a:spcPct val="100000"/>
              </a:lnSpc>
            </a:pPr>
            <a:r>
              <a:rPr lang="en-US" sz="6000" i="1" dirty="0">
                <a:solidFill>
                  <a:srgbClr val="FF0000"/>
                </a:solidFill>
                <a:latin typeface="Times New Roman" panose="02020603050405020304" pitchFamily="18" charset="0"/>
                <a:cs typeface="Times New Roman" panose="02020603050405020304" pitchFamily="18" charset="0"/>
              </a:rPr>
              <a:t>THANKS YOU !!!</a:t>
            </a:r>
            <a:endParaRPr lang="en-US" sz="7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53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639"/>
                                        </p:tgtEl>
                                        <p:attrNameLst>
                                          <p:attrName>style.visibility</p:attrName>
                                        </p:attrNameLst>
                                      </p:cBhvr>
                                      <p:to>
                                        <p:strVal val="visible"/>
                                      </p:to>
                                    </p:set>
                                    <p:animEffect transition="in" filter="fade">
                                      <p:cBhvr>
                                        <p:cTn id="7" dur="1000"/>
                                        <p:tgtEl>
                                          <p:spTgt spid="639"/>
                                        </p:tgtEl>
                                      </p:cBhvr>
                                    </p:animEffect>
                                    <p:anim calcmode="lin" valueType="num">
                                      <p:cBhvr>
                                        <p:cTn id="8" dur="1000" fill="hold"/>
                                        <p:tgtEl>
                                          <p:spTgt spid="639"/>
                                        </p:tgtEl>
                                        <p:attrNameLst>
                                          <p:attrName>ppt_x</p:attrName>
                                        </p:attrNameLst>
                                      </p:cBhvr>
                                      <p:tavLst>
                                        <p:tav tm="0">
                                          <p:val>
                                            <p:strVal val="#ppt_x"/>
                                          </p:val>
                                        </p:tav>
                                        <p:tav tm="100000">
                                          <p:val>
                                            <p:strVal val="#ppt_x"/>
                                          </p:val>
                                        </p:tav>
                                      </p:tavLst>
                                    </p:anim>
                                    <p:anim calcmode="lin" valueType="num">
                                      <p:cBhvr>
                                        <p:cTn id="9" dur="1000" fill="hold"/>
                                        <p:tgtEl>
                                          <p:spTgt spid="6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639"/>
                                        </p:tgtEl>
                                        <p:attrNameLst>
                                          <p:attrName>ppt_x</p:attrName>
                                          <p:attrName>ppt_y</p:attrName>
                                        </p:attrNameLst>
                                      </p:cBhvr>
                                    </p:animMotion>
                                    <p:animRot by="1500000">
                                      <p:cBhvr>
                                        <p:cTn id="14" dur="125" fill="hold">
                                          <p:stCondLst>
                                            <p:cond delay="0"/>
                                          </p:stCondLst>
                                        </p:cTn>
                                        <p:tgtEl>
                                          <p:spTgt spid="639"/>
                                        </p:tgtEl>
                                        <p:attrNameLst>
                                          <p:attrName>r</p:attrName>
                                        </p:attrNameLst>
                                      </p:cBhvr>
                                    </p:animRot>
                                    <p:animRot by="-1500000">
                                      <p:cBhvr>
                                        <p:cTn id="15" dur="125" fill="hold">
                                          <p:stCondLst>
                                            <p:cond delay="125"/>
                                          </p:stCondLst>
                                        </p:cTn>
                                        <p:tgtEl>
                                          <p:spTgt spid="639"/>
                                        </p:tgtEl>
                                        <p:attrNameLst>
                                          <p:attrName>r</p:attrName>
                                        </p:attrNameLst>
                                      </p:cBhvr>
                                    </p:animRot>
                                    <p:animRot by="-1500000">
                                      <p:cBhvr>
                                        <p:cTn id="16" dur="125" fill="hold">
                                          <p:stCondLst>
                                            <p:cond delay="250"/>
                                          </p:stCondLst>
                                        </p:cTn>
                                        <p:tgtEl>
                                          <p:spTgt spid="639"/>
                                        </p:tgtEl>
                                        <p:attrNameLst>
                                          <p:attrName>r</p:attrName>
                                        </p:attrNameLst>
                                      </p:cBhvr>
                                    </p:animRot>
                                    <p:animRot by="1500000">
                                      <p:cBhvr>
                                        <p:cTn id="17" dur="125" fill="hold">
                                          <p:stCondLst>
                                            <p:cond delay="375"/>
                                          </p:stCondLst>
                                        </p:cTn>
                                        <p:tgtEl>
                                          <p:spTgt spid="6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p:bldP spid="6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grpSp>
        <p:nvGrpSpPr>
          <p:cNvPr id="678" name="Google Shape;678;p39"/>
          <p:cNvGrpSpPr/>
          <p:nvPr/>
        </p:nvGrpSpPr>
        <p:grpSpPr>
          <a:xfrm>
            <a:off x="918337" y="1018137"/>
            <a:ext cx="3222372" cy="3634228"/>
            <a:chOff x="918375" y="1018100"/>
            <a:chExt cx="3118525" cy="3513707"/>
          </a:xfrm>
        </p:grpSpPr>
        <p:sp>
          <p:nvSpPr>
            <p:cNvPr id="679" name="Google Shape;679;p39"/>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39"/>
          <p:cNvGrpSpPr/>
          <p:nvPr/>
        </p:nvGrpSpPr>
        <p:grpSpPr>
          <a:xfrm>
            <a:off x="3514683" y="1807562"/>
            <a:ext cx="363939" cy="481288"/>
            <a:chOff x="3275661" y="2407037"/>
            <a:chExt cx="363939" cy="481288"/>
          </a:xfrm>
        </p:grpSpPr>
        <p:sp>
          <p:nvSpPr>
            <p:cNvPr id="684" name="Google Shape;684;p39"/>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39"/>
          <p:cNvGrpSpPr/>
          <p:nvPr/>
        </p:nvGrpSpPr>
        <p:grpSpPr>
          <a:xfrm rot="1278911">
            <a:off x="1140495" y="1318523"/>
            <a:ext cx="654536" cy="655141"/>
            <a:chOff x="1194475" y="1437425"/>
            <a:chExt cx="654532" cy="655137"/>
          </a:xfrm>
        </p:grpSpPr>
        <p:grpSp>
          <p:nvGrpSpPr>
            <p:cNvPr id="688" name="Google Shape;688;p39"/>
            <p:cNvGrpSpPr/>
            <p:nvPr/>
          </p:nvGrpSpPr>
          <p:grpSpPr>
            <a:xfrm>
              <a:off x="1323473" y="1482473"/>
              <a:ext cx="525534" cy="610090"/>
              <a:chOff x="1323473" y="1482473"/>
              <a:chExt cx="525534" cy="610090"/>
            </a:xfrm>
          </p:grpSpPr>
          <p:sp>
            <p:nvSpPr>
              <p:cNvPr id="689" name="Google Shape;689;p39"/>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39"/>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4;p37">
            <a:extLst>
              <a:ext uri="{FF2B5EF4-FFF2-40B4-BE49-F238E27FC236}">
                <a16:creationId xmlns:a16="http://schemas.microsoft.com/office/drawing/2014/main" id="{3324F6C4-61F4-99F8-C09E-1E4DBDB34D43}"/>
              </a:ext>
            </a:extLst>
          </p:cNvPr>
          <p:cNvSpPr txBox="1">
            <a:spLocks/>
          </p:cNvSpPr>
          <p:nvPr/>
        </p:nvSpPr>
        <p:spPr>
          <a:xfrm flipH="1">
            <a:off x="1197079" y="2331974"/>
            <a:ext cx="2943600"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600" b="1" dirty="0">
                <a:solidFill>
                  <a:schemeClr val="accent3"/>
                </a:solidFill>
                <a:latin typeface="Times New Roman" panose="02020603050405020304" pitchFamily="18" charset="0"/>
                <a:cs typeface="Times New Roman" panose="02020603050405020304" pitchFamily="18" charset="0"/>
              </a:rPr>
              <a:t>I.</a:t>
            </a:r>
          </a:p>
        </p:txBody>
      </p:sp>
      <p:sp>
        <p:nvSpPr>
          <p:cNvPr id="9" name="Google Shape;660;p37">
            <a:extLst>
              <a:ext uri="{FF2B5EF4-FFF2-40B4-BE49-F238E27FC236}">
                <a16:creationId xmlns:a16="http://schemas.microsoft.com/office/drawing/2014/main" id="{0A705E1F-58C1-17B4-8C9C-6F496E1FF6C1}"/>
              </a:ext>
            </a:extLst>
          </p:cNvPr>
          <p:cNvSpPr txBox="1">
            <a:spLocks/>
          </p:cNvSpPr>
          <p:nvPr/>
        </p:nvSpPr>
        <p:spPr>
          <a:xfrm>
            <a:off x="4246116" y="2341276"/>
            <a:ext cx="4070771"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400" b="1" dirty="0">
                <a:solidFill>
                  <a:srgbClr val="FBAF42"/>
                </a:solidFill>
                <a:latin typeface="Times New Roman" panose="02020603050405020304" pitchFamily="18" charset="0"/>
                <a:cs typeface="Times New Roman" panose="02020603050405020304" pitchFamily="18" charset="0"/>
              </a:rPr>
              <a:t>ĐỊNH LUẬT BẢO TOÀN KHỐI LƯỢNG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grpSp>
        <p:nvGrpSpPr>
          <p:cNvPr id="2117" name="Google Shape;2117;p61"/>
          <p:cNvGrpSpPr/>
          <p:nvPr/>
        </p:nvGrpSpPr>
        <p:grpSpPr>
          <a:xfrm rot="1124905">
            <a:off x="7795240" y="4089608"/>
            <a:ext cx="482705" cy="502429"/>
            <a:chOff x="5196600" y="2162225"/>
            <a:chExt cx="482725" cy="502450"/>
          </a:xfrm>
        </p:grpSpPr>
        <p:sp>
          <p:nvSpPr>
            <p:cNvPr id="2118" name="Google Shape;2118;p61"/>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61"/>
          <p:cNvGrpSpPr/>
          <p:nvPr/>
        </p:nvGrpSpPr>
        <p:grpSpPr>
          <a:xfrm>
            <a:off x="323700" y="751388"/>
            <a:ext cx="763750" cy="723975"/>
            <a:chOff x="3919050" y="4070275"/>
            <a:chExt cx="763750" cy="723975"/>
          </a:xfrm>
        </p:grpSpPr>
        <p:sp>
          <p:nvSpPr>
            <p:cNvPr id="2128" name="Google Shape;2128;p61"/>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1"/>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1"/>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1"/>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1"/>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1"/>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1"/>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1"/>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1"/>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1"/>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1"/>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1"/>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1"/>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1"/>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1"/>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1"/>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1"/>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1"/>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1"/>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1"/>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1"/>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1"/>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1"/>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1"/>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1"/>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1"/>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1"/>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1"/>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61"/>
          <p:cNvGrpSpPr/>
          <p:nvPr/>
        </p:nvGrpSpPr>
        <p:grpSpPr>
          <a:xfrm>
            <a:off x="1008850" y="1152975"/>
            <a:ext cx="219700" cy="716650"/>
            <a:chOff x="4771700" y="4284750"/>
            <a:chExt cx="219700" cy="716650"/>
          </a:xfrm>
        </p:grpSpPr>
        <p:sp>
          <p:nvSpPr>
            <p:cNvPr id="2157" name="Google Shape;2157;p61"/>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1"/>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1"/>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1"/>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1"/>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1"/>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1"/>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5;p37">
            <a:extLst>
              <a:ext uri="{FF2B5EF4-FFF2-40B4-BE49-F238E27FC236}">
                <a16:creationId xmlns:a16="http://schemas.microsoft.com/office/drawing/2014/main" id="{4EC6AA12-3305-0970-64A4-A236D53AB076}"/>
              </a:ext>
            </a:extLst>
          </p:cNvPr>
          <p:cNvSpPr txBox="1">
            <a:spLocks/>
          </p:cNvSpPr>
          <p:nvPr/>
        </p:nvSpPr>
        <p:spPr>
          <a:xfrm flipH="1">
            <a:off x="3908891" y="1218538"/>
            <a:ext cx="1169884"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b="1" dirty="0">
                <a:solidFill>
                  <a:schemeClr val="bg2"/>
                </a:solidFill>
                <a:latin typeface="Times New Roman" panose="02020603050405020304" pitchFamily="18" charset="0"/>
                <a:cs typeface="Times New Roman" panose="02020603050405020304" pitchFamily="18" charset="0"/>
              </a:rPr>
              <a:t>01.</a:t>
            </a:r>
          </a:p>
        </p:txBody>
      </p:sp>
      <p:sp>
        <p:nvSpPr>
          <p:cNvPr id="9" name="Google Shape;658;p37">
            <a:extLst>
              <a:ext uri="{FF2B5EF4-FFF2-40B4-BE49-F238E27FC236}">
                <a16:creationId xmlns:a16="http://schemas.microsoft.com/office/drawing/2014/main" id="{55B41F50-4CF0-CDEF-F3F9-B52702698EAE}"/>
              </a:ext>
            </a:extLst>
          </p:cNvPr>
          <p:cNvSpPr txBox="1">
            <a:spLocks/>
          </p:cNvSpPr>
          <p:nvPr/>
        </p:nvSpPr>
        <p:spPr>
          <a:xfrm flipH="1">
            <a:off x="2631982" y="1869625"/>
            <a:ext cx="3723701"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bg2"/>
                </a:solidFill>
                <a:latin typeface="Times New Roman" panose="02020603050405020304" pitchFamily="18" charset="0"/>
                <a:cs typeface="Times New Roman" panose="02020603050405020304" pitchFamily="18" charset="0"/>
              </a:rPr>
              <a:t>Nội dung định luật bảo toàn khối lượng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circle(in)">
                                      <p:cBhvr>
                                        <p:cTn id="1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69" name="Google Shape;869;p46"/>
          <p:cNvGrpSpPr/>
          <p:nvPr/>
        </p:nvGrpSpPr>
        <p:grpSpPr>
          <a:xfrm rot="-512821">
            <a:off x="3335360" y="770855"/>
            <a:ext cx="1298629" cy="1289079"/>
            <a:chOff x="5030925" y="3821825"/>
            <a:chExt cx="1128675" cy="1120375"/>
          </a:xfrm>
        </p:grpSpPr>
        <p:sp>
          <p:nvSpPr>
            <p:cNvPr id="870" name="Google Shape;870;p46"/>
            <p:cNvSpPr/>
            <p:nvPr/>
          </p:nvSpPr>
          <p:spPr>
            <a:xfrm>
              <a:off x="5030925" y="4281850"/>
              <a:ext cx="700875" cy="660350"/>
            </a:xfrm>
            <a:custGeom>
              <a:avLst/>
              <a:gdLst/>
              <a:ahLst/>
              <a:cxnLst/>
              <a:rect l="l" t="t" r="r" b="b"/>
              <a:pathLst>
                <a:path w="28035" h="26414" extrusionOk="0">
                  <a:moveTo>
                    <a:pt x="24999" y="0"/>
                  </a:moveTo>
                  <a:cubicBezTo>
                    <a:pt x="24999" y="0"/>
                    <a:pt x="1182" y="23350"/>
                    <a:pt x="414" y="24584"/>
                  </a:cubicBezTo>
                  <a:cubicBezTo>
                    <a:pt x="1" y="25264"/>
                    <a:pt x="581" y="26414"/>
                    <a:pt x="1646" y="26414"/>
                  </a:cubicBezTo>
                  <a:cubicBezTo>
                    <a:pt x="1783" y="26414"/>
                    <a:pt x="1929" y="26394"/>
                    <a:pt x="2082" y="26352"/>
                  </a:cubicBezTo>
                  <a:cubicBezTo>
                    <a:pt x="2849" y="26085"/>
                    <a:pt x="28034" y="3269"/>
                    <a:pt x="28034" y="3269"/>
                  </a:cubicBezTo>
                  <a:cubicBezTo>
                    <a:pt x="26133" y="2502"/>
                    <a:pt x="24999" y="0"/>
                    <a:pt x="24999"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5655875" y="4131725"/>
              <a:ext cx="238525" cy="232700"/>
            </a:xfrm>
            <a:custGeom>
              <a:avLst/>
              <a:gdLst/>
              <a:ahLst/>
              <a:cxnLst/>
              <a:rect l="l" t="t" r="r" b="b"/>
              <a:pathLst>
                <a:path w="9541" h="9308" extrusionOk="0">
                  <a:moveTo>
                    <a:pt x="4837" y="1"/>
                  </a:moveTo>
                  <a:lnTo>
                    <a:pt x="1" y="6005"/>
                  </a:lnTo>
                  <a:cubicBezTo>
                    <a:pt x="1" y="6005"/>
                    <a:pt x="1135" y="8507"/>
                    <a:pt x="3036" y="9307"/>
                  </a:cubicBezTo>
                  <a:lnTo>
                    <a:pt x="9541" y="4504"/>
                  </a:lnTo>
                  <a:cubicBezTo>
                    <a:pt x="8874" y="4371"/>
                    <a:pt x="8307" y="4137"/>
                    <a:pt x="7839" y="3837"/>
                  </a:cubicBezTo>
                  <a:cubicBezTo>
                    <a:pt x="6472" y="2970"/>
                    <a:pt x="5171" y="1669"/>
                    <a:pt x="4837" y="1"/>
                  </a:cubicBezTo>
                  <a:close/>
                </a:path>
              </a:pathLst>
            </a:cu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5770950" y="3920750"/>
              <a:ext cx="371975" cy="326075"/>
            </a:xfrm>
            <a:custGeom>
              <a:avLst/>
              <a:gdLst/>
              <a:ahLst/>
              <a:cxnLst/>
              <a:rect l="l" t="t" r="r" b="b"/>
              <a:pathLst>
                <a:path w="14879" h="13043" extrusionOk="0">
                  <a:moveTo>
                    <a:pt x="8207" y="0"/>
                  </a:moveTo>
                  <a:lnTo>
                    <a:pt x="8207" y="0"/>
                  </a:lnTo>
                  <a:cubicBezTo>
                    <a:pt x="5838" y="801"/>
                    <a:pt x="2903" y="1969"/>
                    <a:pt x="1335" y="4237"/>
                  </a:cubicBezTo>
                  <a:cubicBezTo>
                    <a:pt x="234" y="5805"/>
                    <a:pt x="1" y="7239"/>
                    <a:pt x="234" y="8473"/>
                  </a:cubicBezTo>
                  <a:cubicBezTo>
                    <a:pt x="568" y="10108"/>
                    <a:pt x="1869" y="11442"/>
                    <a:pt x="3236" y="12309"/>
                  </a:cubicBezTo>
                  <a:cubicBezTo>
                    <a:pt x="3704" y="12609"/>
                    <a:pt x="4271" y="12810"/>
                    <a:pt x="4904" y="12943"/>
                  </a:cubicBezTo>
                  <a:cubicBezTo>
                    <a:pt x="5253" y="13008"/>
                    <a:pt x="5622" y="13042"/>
                    <a:pt x="6006" y="13042"/>
                  </a:cubicBezTo>
                  <a:cubicBezTo>
                    <a:pt x="8596" y="13042"/>
                    <a:pt x="11848" y="11467"/>
                    <a:pt x="13911" y="6905"/>
                  </a:cubicBezTo>
                  <a:cubicBezTo>
                    <a:pt x="14411" y="5838"/>
                    <a:pt x="14711" y="4771"/>
                    <a:pt x="14878" y="3736"/>
                  </a:cubicBezTo>
                  <a:cubicBezTo>
                    <a:pt x="14816" y="3715"/>
                    <a:pt x="14759" y="3705"/>
                    <a:pt x="14704" y="3705"/>
                  </a:cubicBezTo>
                  <a:cubicBezTo>
                    <a:pt x="14292" y="3705"/>
                    <a:pt x="14066" y="4261"/>
                    <a:pt x="13412" y="4261"/>
                  </a:cubicBezTo>
                  <a:cubicBezTo>
                    <a:pt x="13228" y="4261"/>
                    <a:pt x="13009" y="4216"/>
                    <a:pt x="12743" y="4103"/>
                  </a:cubicBezTo>
                  <a:cubicBezTo>
                    <a:pt x="11409" y="3503"/>
                    <a:pt x="11676" y="2302"/>
                    <a:pt x="11009" y="1802"/>
                  </a:cubicBezTo>
                  <a:cubicBezTo>
                    <a:pt x="10837" y="1664"/>
                    <a:pt x="10661" y="1620"/>
                    <a:pt x="10476" y="1620"/>
                  </a:cubicBezTo>
                  <a:cubicBezTo>
                    <a:pt x="10138" y="1620"/>
                    <a:pt x="9774" y="1770"/>
                    <a:pt x="9362" y="1770"/>
                  </a:cubicBezTo>
                  <a:cubicBezTo>
                    <a:pt x="9127" y="1770"/>
                    <a:pt x="8877" y="1721"/>
                    <a:pt x="8607" y="1568"/>
                  </a:cubicBezTo>
                  <a:cubicBezTo>
                    <a:pt x="7706" y="968"/>
                    <a:pt x="8173" y="101"/>
                    <a:pt x="8207" y="0"/>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5964425" y="3821825"/>
              <a:ext cx="195175" cy="205450"/>
            </a:xfrm>
            <a:custGeom>
              <a:avLst/>
              <a:gdLst/>
              <a:ahLst/>
              <a:cxnLst/>
              <a:rect l="l" t="t" r="r" b="b"/>
              <a:pathLst>
                <a:path w="7807" h="8218" extrusionOk="0">
                  <a:moveTo>
                    <a:pt x="6027" y="1"/>
                  </a:moveTo>
                  <a:cubicBezTo>
                    <a:pt x="5300" y="1"/>
                    <a:pt x="4980" y="1649"/>
                    <a:pt x="4070" y="2590"/>
                  </a:cubicBezTo>
                  <a:cubicBezTo>
                    <a:pt x="3670" y="2990"/>
                    <a:pt x="2269" y="3324"/>
                    <a:pt x="534" y="3924"/>
                  </a:cubicBezTo>
                  <a:cubicBezTo>
                    <a:pt x="501" y="3991"/>
                    <a:pt x="1" y="4925"/>
                    <a:pt x="968" y="5459"/>
                  </a:cubicBezTo>
                  <a:cubicBezTo>
                    <a:pt x="1243" y="5623"/>
                    <a:pt x="1497" y="5675"/>
                    <a:pt x="1735" y="5675"/>
                  </a:cubicBezTo>
                  <a:cubicBezTo>
                    <a:pt x="2136" y="5675"/>
                    <a:pt x="2489" y="5529"/>
                    <a:pt x="2812" y="5529"/>
                  </a:cubicBezTo>
                  <a:cubicBezTo>
                    <a:pt x="2996" y="5529"/>
                    <a:pt x="3170" y="5576"/>
                    <a:pt x="3336" y="5725"/>
                  </a:cubicBezTo>
                  <a:cubicBezTo>
                    <a:pt x="3970" y="6259"/>
                    <a:pt x="3703" y="7460"/>
                    <a:pt x="5038" y="8060"/>
                  </a:cubicBezTo>
                  <a:cubicBezTo>
                    <a:pt x="5304" y="8173"/>
                    <a:pt x="5521" y="8218"/>
                    <a:pt x="5703" y="8218"/>
                  </a:cubicBezTo>
                  <a:cubicBezTo>
                    <a:pt x="6351" y="8218"/>
                    <a:pt x="6563" y="7662"/>
                    <a:pt x="6991" y="7662"/>
                  </a:cubicBezTo>
                  <a:cubicBezTo>
                    <a:pt x="7047" y="7662"/>
                    <a:pt x="7107" y="7672"/>
                    <a:pt x="7173" y="7693"/>
                  </a:cubicBezTo>
                  <a:cubicBezTo>
                    <a:pt x="7806" y="3724"/>
                    <a:pt x="6672" y="121"/>
                    <a:pt x="6172" y="21"/>
                  </a:cubicBezTo>
                  <a:cubicBezTo>
                    <a:pt x="6122" y="7"/>
                    <a:pt x="6074" y="1"/>
                    <a:pt x="6027" y="1"/>
                  </a:cubicBezTo>
                  <a:close/>
                </a:path>
              </a:pathLst>
            </a:cu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6" name="Google Shape;876;p46"/>
          <p:cNvPicPr preferRelativeResize="0"/>
          <p:nvPr/>
        </p:nvPicPr>
        <p:blipFill>
          <a:blip r:embed="rId3"/>
          <a:srcRect l="5848" r="5848"/>
          <a:stretch/>
        </p:blipFill>
        <p:spPr>
          <a:xfrm flipH="1">
            <a:off x="651612" y="794775"/>
            <a:ext cx="3018050" cy="3417773"/>
          </a:xfrm>
          <a:prstGeom prst="rect">
            <a:avLst/>
          </a:prstGeom>
          <a:noFill/>
          <a:ln>
            <a:noFill/>
          </a:ln>
        </p:spPr>
      </p:pic>
      <p:grpSp>
        <p:nvGrpSpPr>
          <p:cNvPr id="877" name="Google Shape;877;p46"/>
          <p:cNvGrpSpPr/>
          <p:nvPr/>
        </p:nvGrpSpPr>
        <p:grpSpPr>
          <a:xfrm>
            <a:off x="511425" y="707300"/>
            <a:ext cx="3298425" cy="3682225"/>
            <a:chOff x="511425" y="859700"/>
            <a:chExt cx="3298425" cy="3682225"/>
          </a:xfrm>
        </p:grpSpPr>
        <p:sp>
          <p:nvSpPr>
            <p:cNvPr id="878"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46"/>
          <p:cNvGrpSpPr/>
          <p:nvPr/>
        </p:nvGrpSpPr>
        <p:grpSpPr>
          <a:xfrm rot="3599956">
            <a:off x="2972528" y="1163478"/>
            <a:ext cx="419925" cy="222725"/>
            <a:chOff x="2951412" y="1320981"/>
            <a:chExt cx="419934" cy="222729"/>
          </a:xfrm>
        </p:grpSpPr>
        <p:sp>
          <p:nvSpPr>
            <p:cNvPr id="88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a:off x="2688800" y="1888251"/>
            <a:ext cx="130588" cy="194506"/>
            <a:chOff x="2540775" y="2709726"/>
            <a:chExt cx="130588" cy="194506"/>
          </a:xfrm>
        </p:grpSpPr>
        <p:sp>
          <p:nvSpPr>
            <p:cNvPr id="887" name="Google Shape;887;p46"/>
            <p:cNvSpPr/>
            <p:nvPr/>
          </p:nvSpPr>
          <p:spPr>
            <a:xfrm rot="5538887">
              <a:off x="2550831" y="2785777"/>
              <a:ext cx="167583" cy="66768"/>
            </a:xfrm>
            <a:custGeom>
              <a:avLst/>
              <a:gdLst/>
              <a:ahLst/>
              <a:cxnLst/>
              <a:rect l="l" t="t" r="r" b="b"/>
              <a:pathLst>
                <a:path w="4237" h="1688" extrusionOk="0">
                  <a:moveTo>
                    <a:pt x="1373" y="0"/>
                  </a:moveTo>
                  <a:cubicBezTo>
                    <a:pt x="1108" y="0"/>
                    <a:pt x="840" y="20"/>
                    <a:pt x="568" y="59"/>
                  </a:cubicBezTo>
                  <a:cubicBezTo>
                    <a:pt x="195" y="118"/>
                    <a:pt x="1" y="567"/>
                    <a:pt x="90" y="865"/>
                  </a:cubicBezTo>
                  <a:cubicBezTo>
                    <a:pt x="179" y="1182"/>
                    <a:pt x="462" y="1327"/>
                    <a:pt x="764" y="1327"/>
                  </a:cubicBezTo>
                  <a:cubicBezTo>
                    <a:pt x="818" y="1327"/>
                    <a:pt x="873" y="1322"/>
                    <a:pt x="927" y="1313"/>
                  </a:cubicBezTo>
                  <a:cubicBezTo>
                    <a:pt x="1080" y="1292"/>
                    <a:pt x="1235" y="1282"/>
                    <a:pt x="1389" y="1282"/>
                  </a:cubicBezTo>
                  <a:cubicBezTo>
                    <a:pt x="1899" y="1282"/>
                    <a:pt x="2410" y="1394"/>
                    <a:pt x="2868" y="1612"/>
                  </a:cubicBezTo>
                  <a:cubicBezTo>
                    <a:pt x="2979" y="1664"/>
                    <a:pt x="3088" y="1687"/>
                    <a:pt x="3190" y="1687"/>
                  </a:cubicBezTo>
                  <a:cubicBezTo>
                    <a:pt x="3823" y="1687"/>
                    <a:pt x="4237" y="813"/>
                    <a:pt x="3556" y="492"/>
                  </a:cubicBezTo>
                  <a:cubicBezTo>
                    <a:pt x="2859" y="160"/>
                    <a:pt x="2129"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538887">
              <a:off x="2497436" y="2756926"/>
              <a:ext cx="143778" cy="51334"/>
            </a:xfrm>
            <a:custGeom>
              <a:avLst/>
              <a:gdLst/>
              <a:ahLst/>
              <a:cxnLst/>
              <a:rect l="l" t="t" r="r" b="b"/>
              <a:pathLst>
                <a:path w="4931" h="1680" extrusionOk="0">
                  <a:moveTo>
                    <a:pt x="1953" y="0"/>
                  </a:moveTo>
                  <a:cubicBezTo>
                    <a:pt x="1579" y="0"/>
                    <a:pt x="1200" y="38"/>
                    <a:pt x="812" y="116"/>
                  </a:cubicBezTo>
                  <a:cubicBezTo>
                    <a:pt x="0" y="298"/>
                    <a:pt x="278" y="1386"/>
                    <a:pt x="1017" y="1386"/>
                  </a:cubicBezTo>
                  <a:cubicBezTo>
                    <a:pt x="1066" y="1386"/>
                    <a:pt x="1118" y="1381"/>
                    <a:pt x="1171" y="1371"/>
                  </a:cubicBezTo>
                  <a:cubicBezTo>
                    <a:pt x="1437" y="1321"/>
                    <a:pt x="1704" y="1296"/>
                    <a:pt x="1970" y="1296"/>
                  </a:cubicBezTo>
                  <a:cubicBezTo>
                    <a:pt x="2511" y="1296"/>
                    <a:pt x="3045" y="1399"/>
                    <a:pt x="3546" y="1610"/>
                  </a:cubicBezTo>
                  <a:cubicBezTo>
                    <a:pt x="3651" y="1658"/>
                    <a:pt x="3754" y="1679"/>
                    <a:pt x="3853" y="1679"/>
                  </a:cubicBezTo>
                  <a:cubicBezTo>
                    <a:pt x="4488" y="1679"/>
                    <a:pt x="4930" y="799"/>
                    <a:pt x="4233" y="489"/>
                  </a:cubicBezTo>
                  <a:cubicBezTo>
                    <a:pt x="3486" y="166"/>
                    <a:pt x="2732"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922DE22-0FB9-1FE0-40DA-B7E8D57F3347}"/>
              </a:ext>
            </a:extLst>
          </p:cNvPr>
          <p:cNvSpPr txBox="1"/>
          <p:nvPr/>
        </p:nvSpPr>
        <p:spPr>
          <a:xfrm>
            <a:off x="4453354" y="1155795"/>
            <a:ext cx="4789966" cy="2800767"/>
          </a:xfrm>
          <a:prstGeom prst="rect">
            <a:avLst/>
          </a:prstGeom>
          <a:noFill/>
        </p:spPr>
        <p:txBody>
          <a:bodyPr wrap="square">
            <a:spAutoFit/>
          </a:bodyPr>
          <a:lstStyle/>
          <a:p>
            <a:r>
              <a:rPr lang="en" sz="8800" b="1" dirty="0">
                <a:solidFill>
                  <a:schemeClr val="accent1">
                    <a:lumMod val="75000"/>
                  </a:schemeClr>
                </a:solidFill>
                <a:latin typeface="Times New Roman" panose="02020603050405020304" pitchFamily="18" charset="0"/>
                <a:cs typeface="Times New Roman" panose="02020603050405020304" pitchFamily="18" charset="0"/>
              </a:rPr>
              <a:t>HOẠT ĐỘNG</a:t>
            </a:r>
            <a:endParaRPr lang="en-US" sz="8800" dirty="0">
              <a:solidFill>
                <a:schemeClr val="accent1">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2" name="Google Shape;722;p43"/>
          <p:cNvGrpSpPr/>
          <p:nvPr/>
        </p:nvGrpSpPr>
        <p:grpSpPr>
          <a:xfrm rot="4704341">
            <a:off x="-1229281" y="2517546"/>
            <a:ext cx="772322" cy="704930"/>
            <a:chOff x="5402829" y="3357294"/>
            <a:chExt cx="1437240" cy="1312018"/>
          </a:xfrm>
        </p:grpSpPr>
        <p:sp>
          <p:nvSpPr>
            <p:cNvPr id="723" name="Google Shape;723;p43"/>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42125687-5408-FF9E-A418-7211799CC604}"/>
              </a:ext>
            </a:extLst>
          </p:cNvPr>
          <p:cNvSpPr txBox="1"/>
          <p:nvPr/>
        </p:nvSpPr>
        <p:spPr>
          <a:xfrm>
            <a:off x="636223" y="525720"/>
            <a:ext cx="7681511" cy="771814"/>
          </a:xfrm>
          <a:prstGeom prst="rect">
            <a:avLst/>
          </a:prstGeom>
          <a:noFill/>
        </p:spPr>
        <p:txBody>
          <a:bodyPr wrap="square">
            <a:spAutoFit/>
          </a:bodyPr>
          <a:lstStyle/>
          <a:p>
            <a:pPr marL="0" marR="0" indent="203200" algn="just">
              <a:lnSpc>
                <a:spcPct val="115000"/>
              </a:lnSpc>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rPr>
              <a:t>- </a:t>
            </a:r>
            <a:r>
              <a:rPr lang="vi-VN" sz="2000" b="1" i="1" dirty="0">
                <a:solidFill>
                  <a:srgbClr val="FF0000"/>
                </a:solidFill>
                <a:effectLst/>
                <a:latin typeface="Times New Roman" panose="02020603050405020304" pitchFamily="18" charset="0"/>
                <a:ea typeface="Times New Roman" panose="02020603050405020304" pitchFamily="18" charset="0"/>
              </a:rPr>
              <a:t>Chuẩn bị:</a:t>
            </a:r>
            <a:r>
              <a:rPr lang="vi-VN" sz="2000" b="1" dirty="0">
                <a:solidFill>
                  <a:srgbClr val="FF0000"/>
                </a:solidFill>
                <a:effectLst/>
                <a:latin typeface="Times New Roman" panose="02020603050405020304" pitchFamily="18" charset="0"/>
                <a:ea typeface="Times New Roman" panose="02020603050405020304" pitchFamily="18" charset="0"/>
              </a:rPr>
              <a:t> </a:t>
            </a:r>
            <a:r>
              <a:rPr lang="vi-VN" sz="2000" dirty="0">
                <a:solidFill>
                  <a:schemeClr val="bg2"/>
                </a:solidFill>
                <a:effectLst/>
                <a:latin typeface="Times New Roman" panose="02020603050405020304" pitchFamily="18" charset="0"/>
                <a:ea typeface="Times New Roman" panose="02020603050405020304" pitchFamily="18" charset="0"/>
              </a:rPr>
              <a:t>Dung dịch barium chloride, sodium sulfate; cân điện tử, cốc thuỷ tinh.</a:t>
            </a:r>
            <a:endParaRPr lang="en-US" sz="2000" dirty="0">
              <a:solidFill>
                <a:schemeClr val="bg2"/>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921B0D3-442F-C2D3-1F52-B71D6320F537}"/>
              </a:ext>
            </a:extLst>
          </p:cNvPr>
          <p:cNvSpPr txBox="1"/>
          <p:nvPr/>
        </p:nvSpPr>
        <p:spPr>
          <a:xfrm>
            <a:off x="636222" y="1304437"/>
            <a:ext cx="7681511" cy="2895473"/>
          </a:xfrm>
          <a:prstGeom prst="rect">
            <a:avLst/>
          </a:prstGeom>
          <a:noFill/>
        </p:spPr>
        <p:txBody>
          <a:bodyPr wrap="square">
            <a:spAutoFit/>
          </a:bodyPr>
          <a:lstStyle/>
          <a:p>
            <a:pPr marL="0" marR="0" indent="203200" algn="just">
              <a:lnSpc>
                <a:spcPct val="115000"/>
              </a:lnSpc>
              <a:spcBef>
                <a:spcPts val="0"/>
              </a:spcBef>
              <a:spcAft>
                <a:spcPts val="0"/>
              </a:spcAft>
            </a:pPr>
            <a:r>
              <a:rPr lang="en-US" sz="2000" b="1" i="1" dirty="0">
                <a:solidFill>
                  <a:srgbClr val="FF0000"/>
                </a:solidFill>
                <a:effectLst/>
                <a:latin typeface="Times New Roman" panose="02020603050405020304" pitchFamily="18" charset="0"/>
                <a:ea typeface="Times New Roman" panose="02020603050405020304" pitchFamily="18" charset="0"/>
              </a:rPr>
              <a:t>- </a:t>
            </a:r>
            <a:r>
              <a:rPr lang="vi-VN" sz="2000" b="1" i="1" dirty="0">
                <a:solidFill>
                  <a:srgbClr val="FF0000"/>
                </a:solidFill>
                <a:effectLst/>
                <a:latin typeface="Times New Roman" panose="02020603050405020304" pitchFamily="18" charset="0"/>
                <a:ea typeface="Times New Roman" panose="02020603050405020304" pitchFamily="18" charset="0"/>
              </a:rPr>
              <a:t>Tiến hành:</a:t>
            </a:r>
            <a:endParaRPr lang="en-US" sz="2000" b="1" dirty="0">
              <a:solidFill>
                <a:srgbClr val="FF0000"/>
              </a:solidFill>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buClr>
                <a:srgbClr val="000000"/>
              </a:buClr>
              <a:buSzPts val="1200"/>
              <a:tabLst>
                <a:tab pos="427990"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Trên mặt cân đặt 2 cốc: cốc (1) dựng dung dịch barium chloride, cốc (2) đựng dung dịch sodium sulfate. Ghi t</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 khối lượng 2 cốc.</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buClr>
                <a:srgbClr val="000000"/>
              </a:buClr>
              <a:buSzPts val="1200"/>
              <a:tabLst>
                <a:tab pos="427990"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Đổ cốc (1) vào cốc (2), lắc nhẹ để hai dung dịch trộn lẫn với nhau. Quan sát th</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y có một chất rắn màu trắng xuất hiện </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 (2). Ph</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 ứng xảy ra nh</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ư </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lgn="just">
              <a:lnSpc>
                <a:spcPct val="115000"/>
              </a:lnSpc>
              <a:spcBef>
                <a:spcPts val="0"/>
              </a:spcBef>
              <a:spcAft>
                <a:spcPts val="0"/>
              </a:spcAft>
              <a:buClr>
                <a:srgbClr val="000000"/>
              </a:buClr>
              <a:buSzPts val="1200"/>
              <a:tabLst>
                <a:tab pos="427990" algn="l"/>
              </a:tabLst>
            </a:pP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Barium sulfate + Sodium chloride</a:t>
            </a:r>
          </a:p>
          <a:p>
            <a:pPr marR="0" lvl="0" algn="just">
              <a:lnSpc>
                <a:spcPct val="115000"/>
              </a:lnSpc>
              <a:spcBef>
                <a:spcPts val="0"/>
              </a:spcBef>
              <a:spcAft>
                <a:spcPts val="0"/>
              </a:spcAft>
              <a:buClr>
                <a:srgbClr val="000000"/>
              </a:buClr>
              <a:buSzPts val="1200"/>
              <a:tabLst>
                <a:tab pos="427990" algn="l"/>
              </a:tabLst>
            </a:pP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Đặt 2 cốc trở lại mặt c</a:t>
            </a:r>
            <a:r>
              <a:rPr lang="en-US" sz="2000"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 Ghi khối lượng.</a:t>
            </a:r>
            <a:endParaRPr lang="en-US" sz="2000" u="none" strike="noStrike" spc="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_2" val="{03562FEB-4077-43C8-BA07-380D4E30E041}"/>
  <p:tag name="GENSWF_ADVANCE_TIME" val="15.501"/>
  <p:tag name="TIMING" val="|0.001|6|3|1|4|1"/>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03562FEB-4077-43C8-BA07-380D4E30E041}"/>
  <p:tag name="GENSWF_ADVANCE_TIME" val="15.501"/>
  <p:tag name="TIMING" val="|0.001|6|3|1|4|1"/>
  <p:tag name="ISPRING_CUSTOM_TIMING_USED" val="1"/>
</p:tagLst>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2740</Words>
  <Application>Microsoft Office PowerPoint</Application>
  <PresentationFormat>On-screen Show (16:9)</PresentationFormat>
  <Paragraphs>290</Paragraphs>
  <Slides>54</Slides>
  <Notes>45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Arial</vt:lpstr>
      <vt:lpstr>Permanent Marker</vt:lpstr>
      <vt:lpstr>Questrial</vt:lpstr>
      <vt:lpstr>Times New Roman Regular</vt:lpstr>
      <vt:lpstr>Fira Sans Extra Condensed Medium</vt:lpstr>
      <vt:lpstr>Wingdings</vt:lpstr>
      <vt:lpstr>Gaegu</vt:lpstr>
      <vt:lpstr>Nunito Light</vt:lpstr>
      <vt:lpstr>Sarala</vt:lpstr>
      <vt:lpstr>Times New Roman</vt:lpstr>
      <vt:lpstr>Calibri</vt:lpstr>
      <vt:lpstr>Meet Our Professors by Slidesgo</vt:lpstr>
      <vt:lpstr>PowerPoint Presentation</vt:lpstr>
      <vt:lpstr>Bài 5: ĐỊNH LUẬT BẢO TOÀN KHỐI LƯỢNG VÀ PHƯƠNG TRÌNH HÓA HỌC</vt:lpstr>
      <vt:lpstr>MỤC TIÊU BÀI HỌC</vt:lpstr>
      <vt:lpstr>Mở đầu</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THANKS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our professors presentation</dc:title>
  <dc:creator>THANH TOAN</dc:creator>
  <cp:lastModifiedBy>Administrator</cp:lastModifiedBy>
  <cp:revision>41</cp:revision>
  <dcterms:modified xsi:type="dcterms:W3CDTF">2023-10-11T13:36:00Z</dcterms:modified>
</cp:coreProperties>
</file>