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5" r:id="rId2"/>
    <p:sldMasterId id="2147483703" r:id="rId3"/>
  </p:sldMasterIdLst>
  <p:notesMasterIdLst>
    <p:notesMasterId r:id="rId30"/>
  </p:notesMasterIdLst>
  <p:sldIdLst>
    <p:sldId id="454" r:id="rId4"/>
    <p:sldId id="453" r:id="rId5"/>
    <p:sldId id="393" r:id="rId6"/>
    <p:sldId id="416" r:id="rId7"/>
    <p:sldId id="417" r:id="rId8"/>
    <p:sldId id="418" r:id="rId9"/>
    <p:sldId id="419" r:id="rId10"/>
    <p:sldId id="396" r:id="rId11"/>
    <p:sldId id="395" r:id="rId12"/>
    <p:sldId id="400" r:id="rId13"/>
    <p:sldId id="435" r:id="rId14"/>
    <p:sldId id="436" r:id="rId15"/>
    <p:sldId id="437" r:id="rId16"/>
    <p:sldId id="438" r:id="rId17"/>
    <p:sldId id="439" r:id="rId18"/>
    <p:sldId id="440" r:id="rId19"/>
    <p:sldId id="441" r:id="rId20"/>
    <p:sldId id="442" r:id="rId21"/>
    <p:sldId id="443" r:id="rId22"/>
    <p:sldId id="444" r:id="rId23"/>
    <p:sldId id="445" r:id="rId24"/>
    <p:sldId id="447" r:id="rId25"/>
    <p:sldId id="446" r:id="rId26"/>
    <p:sldId id="448" r:id="rId27"/>
    <p:sldId id="451" r:id="rId28"/>
    <p:sldId id="40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DBC79"/>
    <a:srgbClr val="CF481F"/>
    <a:srgbClr val="FFE7A3"/>
    <a:srgbClr val="3D8748"/>
    <a:srgbClr val="F0B7AE"/>
    <a:srgbClr val="FFE69F"/>
    <a:srgbClr val="EEDBB4"/>
    <a:srgbClr val="FFFFFF"/>
    <a:srgbClr val="FFF8E5"/>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BE27-76A3-4D58-9BE9-2501F1B0DC4B}"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E748-172D-465E-8218-A443A3F09203}" type="slidenum">
              <a:rPr lang="en-US" smtClean="0"/>
              <a:t>‹#›</a:t>
            </a:fld>
            <a:endParaRPr lang="en-US"/>
          </a:p>
        </p:txBody>
      </p:sp>
    </p:spTree>
    <p:extLst>
      <p:ext uri="{BB962C8B-B14F-4D97-AF65-F5344CB8AC3E}">
        <p14:creationId xmlns:p14="http://schemas.microsoft.com/office/powerpoint/2010/main" val="1770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5406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917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4507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6253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7373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508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8647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527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566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80400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357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0199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19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830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2966506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187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94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80000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4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294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3880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492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3719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1464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8018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9888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449"/>
        <p:cNvGrpSpPr/>
        <p:nvPr/>
      </p:nvGrpSpPr>
      <p:grpSpPr>
        <a:xfrm>
          <a:off x="0" y="0"/>
          <a:ext cx="0" cy="0"/>
          <a:chOff x="0" y="0"/>
          <a:chExt cx="0" cy="0"/>
        </a:xfrm>
      </p:grpSpPr>
      <p:sp>
        <p:nvSpPr>
          <p:cNvPr id="450" name="Google Shape;450;p7"/>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1" name="Google Shape;451;p7"/>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2" name="Google Shape;452;p7"/>
          <p:cNvSpPr/>
          <p:nvPr/>
        </p:nvSpPr>
        <p:spPr>
          <a:xfrm>
            <a:off x="999791" y="812137"/>
            <a:ext cx="10350900" cy="55296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3" name="Google Shape;453;p7"/>
          <p:cNvSpPr/>
          <p:nvPr/>
        </p:nvSpPr>
        <p:spPr>
          <a:xfrm>
            <a:off x="874575" y="641913"/>
            <a:ext cx="10350900" cy="55296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454" name="Google Shape;454;p7"/>
          <p:cNvGrpSpPr/>
          <p:nvPr/>
        </p:nvGrpSpPr>
        <p:grpSpPr>
          <a:xfrm flipH="1">
            <a:off x="266643" y="242351"/>
            <a:ext cx="439339" cy="1365706"/>
            <a:chOff x="11509980" y="242351"/>
            <a:chExt cx="439339" cy="1365706"/>
          </a:xfrm>
        </p:grpSpPr>
        <p:sp>
          <p:nvSpPr>
            <p:cNvPr id="455" name="Google Shape;455;p7"/>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6" name="Google Shape;456;p7"/>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7" name="Google Shape;457;p7"/>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8" name="Google Shape;458;p7"/>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9" name="Google Shape;459;p7"/>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0" name="Google Shape;460;p7"/>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1" name="Google Shape;461;p7"/>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2" name="Google Shape;462;p7"/>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3" name="Google Shape;463;p7"/>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4" name="Google Shape;464;p7"/>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5" name="Google Shape;465;p7"/>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6" name="Google Shape;466;p7"/>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7" name="Google Shape;467;p7"/>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8" name="Google Shape;468;p7"/>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9" name="Google Shape;469;p7"/>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0" name="Google Shape;470;p7"/>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1" name="Google Shape;471;p7"/>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2" name="Google Shape;472;p7"/>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3" name="Google Shape;473;p7"/>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4" name="Google Shape;474;p7"/>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5" name="Google Shape;475;p7"/>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6" name="Google Shape;476;p7"/>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7" name="Google Shape;477;p7"/>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8" name="Google Shape;478;p7"/>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79" name="Google Shape;479;p7"/>
          <p:cNvGrpSpPr/>
          <p:nvPr/>
        </p:nvGrpSpPr>
        <p:grpSpPr>
          <a:xfrm flipH="1">
            <a:off x="11519299" y="5204757"/>
            <a:ext cx="439340" cy="1365706"/>
            <a:chOff x="257323" y="5204757"/>
            <a:chExt cx="439340" cy="1365706"/>
          </a:xfrm>
        </p:grpSpPr>
        <p:sp>
          <p:nvSpPr>
            <p:cNvPr id="480" name="Google Shape;480;p7"/>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1" name="Google Shape;481;p7"/>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2" name="Google Shape;482;p7"/>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3" name="Google Shape;483;p7"/>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4" name="Google Shape;484;p7"/>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5" name="Google Shape;485;p7"/>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6" name="Google Shape;486;p7"/>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7" name="Google Shape;487;p7"/>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8" name="Google Shape;488;p7"/>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9" name="Google Shape;489;p7"/>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0" name="Google Shape;490;p7"/>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1" name="Google Shape;491;p7"/>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2" name="Google Shape;492;p7"/>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3" name="Google Shape;493;p7"/>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4" name="Google Shape;494;p7"/>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5" name="Google Shape;495;p7"/>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6" name="Google Shape;496;p7"/>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7" name="Google Shape;497;p7"/>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8" name="Google Shape;498;p7"/>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9" name="Google Shape;499;p7"/>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0" name="Google Shape;500;p7"/>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1" name="Google Shape;501;p7"/>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2" name="Google Shape;502;p7"/>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3" name="Google Shape;503;p7"/>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04" name="Google Shape;504;p7"/>
          <p:cNvSpPr/>
          <p:nvPr/>
        </p:nvSpPr>
        <p:spPr>
          <a:xfrm rot="-5400000">
            <a:off x="11417058" y="561644"/>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5" name="Google Shape;505;p7"/>
          <p:cNvSpPr/>
          <p:nvPr/>
        </p:nvSpPr>
        <p:spPr>
          <a:xfrm rot="-5400000">
            <a:off x="11629406" y="561822"/>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6" name="Google Shape;506;p7"/>
          <p:cNvSpPr/>
          <p:nvPr/>
        </p:nvSpPr>
        <p:spPr>
          <a:xfrm rot="5400000" flipH="1">
            <a:off x="198071" y="6153448"/>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7" name="Google Shape;507;p7"/>
          <p:cNvSpPr/>
          <p:nvPr/>
        </p:nvSpPr>
        <p:spPr>
          <a:xfrm rot="5400000" flipH="1">
            <a:off x="-14456" y="6153447"/>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8" name="Google Shape;508;p7"/>
          <p:cNvSpPr txBox="1">
            <a:spLocks noGrp="1"/>
          </p:cNvSpPr>
          <p:nvPr>
            <p:ph type="title"/>
          </p:nvPr>
        </p:nvSpPr>
        <p:spPr>
          <a:xfrm>
            <a:off x="1143000" y="836300"/>
            <a:ext cx="9825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09" name="Google Shape;509;p7"/>
          <p:cNvSpPr txBox="1">
            <a:spLocks noGrp="1"/>
          </p:cNvSpPr>
          <p:nvPr>
            <p:ph type="body" idx="1"/>
          </p:nvPr>
        </p:nvSpPr>
        <p:spPr>
          <a:xfrm>
            <a:off x="1143000" y="1985882"/>
            <a:ext cx="4619100" cy="388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0" name="Google Shape;510;p7"/>
          <p:cNvSpPr txBox="1">
            <a:spLocks noGrp="1"/>
          </p:cNvSpPr>
          <p:nvPr>
            <p:ph type="body" idx="2"/>
          </p:nvPr>
        </p:nvSpPr>
        <p:spPr>
          <a:xfrm>
            <a:off x="6348945" y="1971250"/>
            <a:ext cx="4619400" cy="388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1" name="Google Shape;511;p7"/>
          <p:cNvSpPr/>
          <p:nvPr/>
        </p:nvSpPr>
        <p:spPr>
          <a:xfrm>
            <a:off x="10505909" y="31937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2" name="Google Shape;512;p7"/>
          <p:cNvSpPr/>
          <p:nvPr/>
        </p:nvSpPr>
        <p:spPr>
          <a:xfrm>
            <a:off x="10500776" y="25628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3" name="Google Shape;513;p7"/>
          <p:cNvSpPr/>
          <p:nvPr/>
        </p:nvSpPr>
        <p:spPr>
          <a:xfrm>
            <a:off x="10487331" y="24233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4" name="Google Shape;514;p7"/>
          <p:cNvSpPr/>
          <p:nvPr/>
        </p:nvSpPr>
        <p:spPr>
          <a:xfrm>
            <a:off x="10744898" y="449796"/>
            <a:ext cx="569034" cy="544086"/>
          </a:xfrm>
          <a:custGeom>
            <a:avLst/>
            <a:gdLst/>
            <a:ahLst/>
            <a:cxnLst/>
            <a:rect l="l" t="t" r="r" b="b"/>
            <a:pathLst>
              <a:path w="569034" h="544086" extrusionOk="0">
                <a:moveTo>
                  <a:pt x="449319" y="544085"/>
                </a:moveTo>
                <a:cubicBezTo>
                  <a:pt x="447104" y="544067"/>
                  <a:pt x="444934" y="543522"/>
                  <a:pt x="442978" y="542477"/>
                </a:cubicBezTo>
                <a:lnTo>
                  <a:pt x="282244" y="456306"/>
                </a:lnTo>
                <a:lnTo>
                  <a:pt x="120260" y="539620"/>
                </a:lnTo>
                <a:cubicBezTo>
                  <a:pt x="113679" y="542995"/>
                  <a:pt x="105606" y="540388"/>
                  <a:pt x="102231" y="533798"/>
                </a:cubicBezTo>
                <a:cubicBezTo>
                  <a:pt x="100900" y="531190"/>
                  <a:pt x="100454" y="528217"/>
                  <a:pt x="100972" y="525332"/>
                </a:cubicBezTo>
                <a:lnTo>
                  <a:pt x="133297" y="346024"/>
                </a:lnTo>
                <a:lnTo>
                  <a:pt x="3995" y="217705"/>
                </a:lnTo>
                <a:cubicBezTo>
                  <a:pt x="343" y="214133"/>
                  <a:pt x="-934" y="208793"/>
                  <a:pt x="691" y="203953"/>
                </a:cubicBezTo>
                <a:cubicBezTo>
                  <a:pt x="2352" y="199167"/>
                  <a:pt x="6567" y="195720"/>
                  <a:pt x="11585" y="195023"/>
                </a:cubicBezTo>
                <a:lnTo>
                  <a:pt x="192411" y="170020"/>
                </a:lnTo>
                <a:lnTo>
                  <a:pt x="274475" y="7321"/>
                </a:lnTo>
                <a:cubicBezTo>
                  <a:pt x="276762" y="2821"/>
                  <a:pt x="281387" y="-10"/>
                  <a:pt x="286441" y="-1"/>
                </a:cubicBezTo>
                <a:lnTo>
                  <a:pt x="286441" y="-1"/>
                </a:lnTo>
                <a:cubicBezTo>
                  <a:pt x="291558" y="17"/>
                  <a:pt x="296210" y="2972"/>
                  <a:pt x="298407" y="7589"/>
                </a:cubicBezTo>
                <a:lnTo>
                  <a:pt x="377524" y="171627"/>
                </a:lnTo>
                <a:lnTo>
                  <a:pt x="557636" y="199399"/>
                </a:lnTo>
                <a:cubicBezTo>
                  <a:pt x="564949" y="200506"/>
                  <a:pt x="569986" y="207328"/>
                  <a:pt x="568878" y="214642"/>
                </a:cubicBezTo>
                <a:cubicBezTo>
                  <a:pt x="568441" y="217589"/>
                  <a:pt x="567030" y="220294"/>
                  <a:pt x="564869" y="222348"/>
                </a:cubicBezTo>
                <a:lnTo>
                  <a:pt x="433335" y="348614"/>
                </a:lnTo>
                <a:lnTo>
                  <a:pt x="462713" y="528547"/>
                </a:lnTo>
                <a:cubicBezTo>
                  <a:pt x="463589" y="533583"/>
                  <a:pt x="461463" y="538673"/>
                  <a:pt x="457266" y="541584"/>
                </a:cubicBezTo>
                <a:cubicBezTo>
                  <a:pt x="454953" y="543245"/>
                  <a:pt x="452167" y="544120"/>
                  <a:pt x="449319" y="544085"/>
                </a:cubicBezTo>
                <a:close/>
                <a:moveTo>
                  <a:pt x="282602" y="427999"/>
                </a:moveTo>
                <a:cubicBezTo>
                  <a:pt x="284816" y="427990"/>
                  <a:pt x="286995" y="428544"/>
                  <a:pt x="288941" y="429606"/>
                </a:cubicBezTo>
                <a:lnTo>
                  <a:pt x="431816" y="506312"/>
                </a:lnTo>
                <a:lnTo>
                  <a:pt x="405742" y="346292"/>
                </a:lnTo>
                <a:cubicBezTo>
                  <a:pt x="405081" y="341943"/>
                  <a:pt x="406581" y="337541"/>
                  <a:pt x="409760" y="334505"/>
                </a:cubicBezTo>
                <a:lnTo>
                  <a:pt x="526828" y="222348"/>
                </a:lnTo>
                <a:lnTo>
                  <a:pt x="366630" y="197613"/>
                </a:lnTo>
                <a:cubicBezTo>
                  <a:pt x="362254" y="196997"/>
                  <a:pt x="358495" y="194211"/>
                  <a:pt x="356629" y="190201"/>
                </a:cubicBezTo>
                <a:lnTo>
                  <a:pt x="286173" y="44290"/>
                </a:lnTo>
                <a:lnTo>
                  <a:pt x="213128" y="188951"/>
                </a:lnTo>
                <a:cubicBezTo>
                  <a:pt x="211146" y="192907"/>
                  <a:pt x="207333" y="195613"/>
                  <a:pt x="202948" y="196184"/>
                </a:cubicBezTo>
                <a:lnTo>
                  <a:pt x="42214" y="218151"/>
                </a:lnTo>
                <a:lnTo>
                  <a:pt x="157228" y="332273"/>
                </a:lnTo>
                <a:cubicBezTo>
                  <a:pt x="160408" y="335335"/>
                  <a:pt x="161827" y="339809"/>
                  <a:pt x="160979" y="344149"/>
                </a:cubicBezTo>
                <a:lnTo>
                  <a:pt x="132315" y="503365"/>
                </a:lnTo>
                <a:lnTo>
                  <a:pt x="276440" y="429249"/>
                </a:lnTo>
                <a:cubicBezTo>
                  <a:pt x="278342" y="428258"/>
                  <a:pt x="280459" y="427731"/>
                  <a:pt x="282602" y="42773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104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449"/>
        <p:cNvGrpSpPr/>
        <p:nvPr/>
      </p:nvGrpSpPr>
      <p:grpSpPr>
        <a:xfrm>
          <a:off x="0" y="0"/>
          <a:ext cx="0" cy="0"/>
          <a:chOff x="0" y="0"/>
          <a:chExt cx="0" cy="0"/>
        </a:xfrm>
      </p:grpSpPr>
      <p:sp>
        <p:nvSpPr>
          <p:cNvPr id="450" name="Google Shape;450;p7"/>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1" name="Google Shape;451;p7"/>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2" name="Google Shape;452;p7"/>
          <p:cNvSpPr/>
          <p:nvPr/>
        </p:nvSpPr>
        <p:spPr>
          <a:xfrm>
            <a:off x="999791" y="812137"/>
            <a:ext cx="10350900" cy="55296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3" name="Google Shape;453;p7"/>
          <p:cNvSpPr/>
          <p:nvPr/>
        </p:nvSpPr>
        <p:spPr>
          <a:xfrm>
            <a:off x="874575" y="641913"/>
            <a:ext cx="10350900" cy="55296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454" name="Google Shape;454;p7"/>
          <p:cNvGrpSpPr/>
          <p:nvPr/>
        </p:nvGrpSpPr>
        <p:grpSpPr>
          <a:xfrm flipH="1">
            <a:off x="266643" y="242351"/>
            <a:ext cx="439339" cy="1365706"/>
            <a:chOff x="11509980" y="242351"/>
            <a:chExt cx="439339" cy="1365706"/>
          </a:xfrm>
        </p:grpSpPr>
        <p:sp>
          <p:nvSpPr>
            <p:cNvPr id="455" name="Google Shape;455;p7"/>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6" name="Google Shape;456;p7"/>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7" name="Google Shape;457;p7"/>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8" name="Google Shape;458;p7"/>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9" name="Google Shape;459;p7"/>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0" name="Google Shape;460;p7"/>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1" name="Google Shape;461;p7"/>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2" name="Google Shape;462;p7"/>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3" name="Google Shape;463;p7"/>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4" name="Google Shape;464;p7"/>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5" name="Google Shape;465;p7"/>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6" name="Google Shape;466;p7"/>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7" name="Google Shape;467;p7"/>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8" name="Google Shape;468;p7"/>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9" name="Google Shape;469;p7"/>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0" name="Google Shape;470;p7"/>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1" name="Google Shape;471;p7"/>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2" name="Google Shape;472;p7"/>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3" name="Google Shape;473;p7"/>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4" name="Google Shape;474;p7"/>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5" name="Google Shape;475;p7"/>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6" name="Google Shape;476;p7"/>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7" name="Google Shape;477;p7"/>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8" name="Google Shape;478;p7"/>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79" name="Google Shape;479;p7"/>
          <p:cNvGrpSpPr/>
          <p:nvPr/>
        </p:nvGrpSpPr>
        <p:grpSpPr>
          <a:xfrm flipH="1">
            <a:off x="11519299" y="5204757"/>
            <a:ext cx="439340" cy="1365706"/>
            <a:chOff x="257323" y="5204757"/>
            <a:chExt cx="439340" cy="1365706"/>
          </a:xfrm>
        </p:grpSpPr>
        <p:sp>
          <p:nvSpPr>
            <p:cNvPr id="480" name="Google Shape;480;p7"/>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1" name="Google Shape;481;p7"/>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2" name="Google Shape;482;p7"/>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3" name="Google Shape;483;p7"/>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4" name="Google Shape;484;p7"/>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5" name="Google Shape;485;p7"/>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6" name="Google Shape;486;p7"/>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7" name="Google Shape;487;p7"/>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8" name="Google Shape;488;p7"/>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9" name="Google Shape;489;p7"/>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0" name="Google Shape;490;p7"/>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1" name="Google Shape;491;p7"/>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2" name="Google Shape;492;p7"/>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3" name="Google Shape;493;p7"/>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4" name="Google Shape;494;p7"/>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5" name="Google Shape;495;p7"/>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6" name="Google Shape;496;p7"/>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7" name="Google Shape;497;p7"/>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8" name="Google Shape;498;p7"/>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9" name="Google Shape;499;p7"/>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0" name="Google Shape;500;p7"/>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1" name="Google Shape;501;p7"/>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2" name="Google Shape;502;p7"/>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3" name="Google Shape;503;p7"/>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04" name="Google Shape;504;p7"/>
          <p:cNvSpPr/>
          <p:nvPr/>
        </p:nvSpPr>
        <p:spPr>
          <a:xfrm rot="-5400000">
            <a:off x="11417058" y="561644"/>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5" name="Google Shape;505;p7"/>
          <p:cNvSpPr/>
          <p:nvPr/>
        </p:nvSpPr>
        <p:spPr>
          <a:xfrm rot="-5400000">
            <a:off x="11629406" y="561822"/>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6" name="Google Shape;506;p7"/>
          <p:cNvSpPr/>
          <p:nvPr/>
        </p:nvSpPr>
        <p:spPr>
          <a:xfrm rot="5400000" flipH="1">
            <a:off x="198071" y="6153448"/>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7" name="Google Shape;507;p7"/>
          <p:cNvSpPr/>
          <p:nvPr/>
        </p:nvSpPr>
        <p:spPr>
          <a:xfrm rot="5400000" flipH="1">
            <a:off x="-14456" y="6153447"/>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8" name="Google Shape;508;p7"/>
          <p:cNvSpPr txBox="1">
            <a:spLocks noGrp="1"/>
          </p:cNvSpPr>
          <p:nvPr>
            <p:ph type="title"/>
          </p:nvPr>
        </p:nvSpPr>
        <p:spPr>
          <a:xfrm>
            <a:off x="1143000" y="836300"/>
            <a:ext cx="9825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09" name="Google Shape;509;p7"/>
          <p:cNvSpPr txBox="1">
            <a:spLocks noGrp="1"/>
          </p:cNvSpPr>
          <p:nvPr>
            <p:ph type="body" idx="1"/>
          </p:nvPr>
        </p:nvSpPr>
        <p:spPr>
          <a:xfrm>
            <a:off x="1143000" y="1985882"/>
            <a:ext cx="4619100" cy="388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0" name="Google Shape;510;p7"/>
          <p:cNvSpPr txBox="1">
            <a:spLocks noGrp="1"/>
          </p:cNvSpPr>
          <p:nvPr>
            <p:ph type="body" idx="2"/>
          </p:nvPr>
        </p:nvSpPr>
        <p:spPr>
          <a:xfrm>
            <a:off x="6348945" y="1971250"/>
            <a:ext cx="4619400" cy="388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1" name="Google Shape;511;p7"/>
          <p:cNvSpPr/>
          <p:nvPr/>
        </p:nvSpPr>
        <p:spPr>
          <a:xfrm>
            <a:off x="10505909" y="31937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2" name="Google Shape;512;p7"/>
          <p:cNvSpPr/>
          <p:nvPr/>
        </p:nvSpPr>
        <p:spPr>
          <a:xfrm>
            <a:off x="10500776" y="25628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3" name="Google Shape;513;p7"/>
          <p:cNvSpPr/>
          <p:nvPr/>
        </p:nvSpPr>
        <p:spPr>
          <a:xfrm>
            <a:off x="10487331" y="24233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4" name="Google Shape;514;p7"/>
          <p:cNvSpPr/>
          <p:nvPr/>
        </p:nvSpPr>
        <p:spPr>
          <a:xfrm>
            <a:off x="10744898" y="449796"/>
            <a:ext cx="569034" cy="544086"/>
          </a:xfrm>
          <a:custGeom>
            <a:avLst/>
            <a:gdLst/>
            <a:ahLst/>
            <a:cxnLst/>
            <a:rect l="l" t="t" r="r" b="b"/>
            <a:pathLst>
              <a:path w="569034" h="544086" extrusionOk="0">
                <a:moveTo>
                  <a:pt x="449319" y="544085"/>
                </a:moveTo>
                <a:cubicBezTo>
                  <a:pt x="447104" y="544067"/>
                  <a:pt x="444934" y="543522"/>
                  <a:pt x="442978" y="542477"/>
                </a:cubicBezTo>
                <a:lnTo>
                  <a:pt x="282244" y="456306"/>
                </a:lnTo>
                <a:lnTo>
                  <a:pt x="120260" y="539620"/>
                </a:lnTo>
                <a:cubicBezTo>
                  <a:pt x="113679" y="542995"/>
                  <a:pt x="105606" y="540388"/>
                  <a:pt x="102231" y="533798"/>
                </a:cubicBezTo>
                <a:cubicBezTo>
                  <a:pt x="100900" y="531190"/>
                  <a:pt x="100454" y="528217"/>
                  <a:pt x="100972" y="525332"/>
                </a:cubicBezTo>
                <a:lnTo>
                  <a:pt x="133297" y="346024"/>
                </a:lnTo>
                <a:lnTo>
                  <a:pt x="3995" y="217705"/>
                </a:lnTo>
                <a:cubicBezTo>
                  <a:pt x="343" y="214133"/>
                  <a:pt x="-934" y="208793"/>
                  <a:pt x="691" y="203953"/>
                </a:cubicBezTo>
                <a:cubicBezTo>
                  <a:pt x="2352" y="199167"/>
                  <a:pt x="6567" y="195720"/>
                  <a:pt x="11585" y="195023"/>
                </a:cubicBezTo>
                <a:lnTo>
                  <a:pt x="192411" y="170020"/>
                </a:lnTo>
                <a:lnTo>
                  <a:pt x="274475" y="7321"/>
                </a:lnTo>
                <a:cubicBezTo>
                  <a:pt x="276762" y="2821"/>
                  <a:pt x="281387" y="-10"/>
                  <a:pt x="286441" y="-1"/>
                </a:cubicBezTo>
                <a:lnTo>
                  <a:pt x="286441" y="-1"/>
                </a:lnTo>
                <a:cubicBezTo>
                  <a:pt x="291558" y="17"/>
                  <a:pt x="296210" y="2972"/>
                  <a:pt x="298407" y="7589"/>
                </a:cubicBezTo>
                <a:lnTo>
                  <a:pt x="377524" y="171627"/>
                </a:lnTo>
                <a:lnTo>
                  <a:pt x="557636" y="199399"/>
                </a:lnTo>
                <a:cubicBezTo>
                  <a:pt x="564949" y="200506"/>
                  <a:pt x="569986" y="207328"/>
                  <a:pt x="568878" y="214642"/>
                </a:cubicBezTo>
                <a:cubicBezTo>
                  <a:pt x="568441" y="217589"/>
                  <a:pt x="567030" y="220294"/>
                  <a:pt x="564869" y="222348"/>
                </a:cubicBezTo>
                <a:lnTo>
                  <a:pt x="433335" y="348614"/>
                </a:lnTo>
                <a:lnTo>
                  <a:pt x="462713" y="528547"/>
                </a:lnTo>
                <a:cubicBezTo>
                  <a:pt x="463589" y="533583"/>
                  <a:pt x="461463" y="538673"/>
                  <a:pt x="457266" y="541584"/>
                </a:cubicBezTo>
                <a:cubicBezTo>
                  <a:pt x="454953" y="543245"/>
                  <a:pt x="452167" y="544120"/>
                  <a:pt x="449319" y="544085"/>
                </a:cubicBezTo>
                <a:close/>
                <a:moveTo>
                  <a:pt x="282602" y="427999"/>
                </a:moveTo>
                <a:cubicBezTo>
                  <a:pt x="284816" y="427990"/>
                  <a:pt x="286995" y="428544"/>
                  <a:pt x="288941" y="429606"/>
                </a:cubicBezTo>
                <a:lnTo>
                  <a:pt x="431816" y="506312"/>
                </a:lnTo>
                <a:lnTo>
                  <a:pt x="405742" y="346292"/>
                </a:lnTo>
                <a:cubicBezTo>
                  <a:pt x="405081" y="341943"/>
                  <a:pt x="406581" y="337541"/>
                  <a:pt x="409760" y="334505"/>
                </a:cubicBezTo>
                <a:lnTo>
                  <a:pt x="526828" y="222348"/>
                </a:lnTo>
                <a:lnTo>
                  <a:pt x="366630" y="197613"/>
                </a:lnTo>
                <a:cubicBezTo>
                  <a:pt x="362254" y="196997"/>
                  <a:pt x="358495" y="194211"/>
                  <a:pt x="356629" y="190201"/>
                </a:cubicBezTo>
                <a:lnTo>
                  <a:pt x="286173" y="44290"/>
                </a:lnTo>
                <a:lnTo>
                  <a:pt x="213128" y="188951"/>
                </a:lnTo>
                <a:cubicBezTo>
                  <a:pt x="211146" y="192907"/>
                  <a:pt x="207333" y="195613"/>
                  <a:pt x="202948" y="196184"/>
                </a:cubicBezTo>
                <a:lnTo>
                  <a:pt x="42214" y="218151"/>
                </a:lnTo>
                <a:lnTo>
                  <a:pt x="157228" y="332273"/>
                </a:lnTo>
                <a:cubicBezTo>
                  <a:pt x="160408" y="335335"/>
                  <a:pt x="161827" y="339809"/>
                  <a:pt x="160979" y="344149"/>
                </a:cubicBezTo>
                <a:lnTo>
                  <a:pt x="132315" y="503365"/>
                </a:lnTo>
                <a:lnTo>
                  <a:pt x="276440" y="429249"/>
                </a:lnTo>
                <a:cubicBezTo>
                  <a:pt x="278342" y="428258"/>
                  <a:pt x="280459" y="427731"/>
                  <a:pt x="282602" y="42773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643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515"/>
        <p:cNvGrpSpPr/>
        <p:nvPr/>
      </p:nvGrpSpPr>
      <p:grpSpPr>
        <a:xfrm>
          <a:off x="0" y="0"/>
          <a:ext cx="0" cy="0"/>
          <a:chOff x="0" y="0"/>
          <a:chExt cx="0" cy="0"/>
        </a:xfrm>
      </p:grpSpPr>
      <p:sp>
        <p:nvSpPr>
          <p:cNvPr id="516" name="Google Shape;516;p8"/>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7" name="Google Shape;517;p8"/>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18" name="Google Shape;518;p8"/>
          <p:cNvGrpSpPr/>
          <p:nvPr/>
        </p:nvGrpSpPr>
        <p:grpSpPr>
          <a:xfrm>
            <a:off x="11509980" y="242351"/>
            <a:ext cx="439339" cy="1365706"/>
            <a:chOff x="11509980" y="242351"/>
            <a:chExt cx="439339" cy="1365706"/>
          </a:xfrm>
        </p:grpSpPr>
        <p:sp>
          <p:nvSpPr>
            <p:cNvPr id="519" name="Google Shape;519;p8"/>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0" name="Google Shape;520;p8"/>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1" name="Google Shape;521;p8"/>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2" name="Google Shape;522;p8"/>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3" name="Google Shape;523;p8"/>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4" name="Google Shape;524;p8"/>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5" name="Google Shape;525;p8"/>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6" name="Google Shape;526;p8"/>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7" name="Google Shape;527;p8"/>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8" name="Google Shape;528;p8"/>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9" name="Google Shape;529;p8"/>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0" name="Google Shape;530;p8"/>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1" name="Google Shape;531;p8"/>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2" name="Google Shape;532;p8"/>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3" name="Google Shape;533;p8"/>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4" name="Google Shape;534;p8"/>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5" name="Google Shape;535;p8"/>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6" name="Google Shape;536;p8"/>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7" name="Google Shape;537;p8"/>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8" name="Google Shape;538;p8"/>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9" name="Google Shape;539;p8"/>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0" name="Google Shape;540;p8"/>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1" name="Google Shape;541;p8"/>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2" name="Google Shape;542;p8"/>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543" name="Google Shape;543;p8"/>
          <p:cNvGrpSpPr/>
          <p:nvPr/>
        </p:nvGrpSpPr>
        <p:grpSpPr>
          <a:xfrm>
            <a:off x="257323" y="5204757"/>
            <a:ext cx="439340" cy="1365706"/>
            <a:chOff x="257323" y="5204757"/>
            <a:chExt cx="439340" cy="1365706"/>
          </a:xfrm>
        </p:grpSpPr>
        <p:sp>
          <p:nvSpPr>
            <p:cNvPr id="544" name="Google Shape;544;p8"/>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5" name="Google Shape;545;p8"/>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6" name="Google Shape;546;p8"/>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7" name="Google Shape;547;p8"/>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8" name="Google Shape;548;p8"/>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9" name="Google Shape;549;p8"/>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0" name="Google Shape;550;p8"/>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1" name="Google Shape;551;p8"/>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2" name="Google Shape;552;p8"/>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3" name="Google Shape;553;p8"/>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4" name="Google Shape;554;p8"/>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5" name="Google Shape;555;p8"/>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6" name="Google Shape;556;p8"/>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7" name="Google Shape;557;p8"/>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8" name="Google Shape;558;p8"/>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9" name="Google Shape;559;p8"/>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0" name="Google Shape;560;p8"/>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1" name="Google Shape;561;p8"/>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2" name="Google Shape;562;p8"/>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3" name="Google Shape;563;p8"/>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4" name="Google Shape;564;p8"/>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5" name="Google Shape;565;p8"/>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6" name="Google Shape;566;p8"/>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7" name="Google Shape;567;p8"/>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68" name="Google Shape;568;p8"/>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9" name="Google Shape;569;p8"/>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0" name="Google Shape;570;p8"/>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1" name="Google Shape;571;p8"/>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2" name="Google Shape;572;p8"/>
          <p:cNvSpPr txBox="1">
            <a:spLocks noGrp="1"/>
          </p:cNvSpPr>
          <p:nvPr>
            <p:ph type="title"/>
          </p:nvPr>
        </p:nvSpPr>
        <p:spPr>
          <a:xfrm>
            <a:off x="1329075" y="593375"/>
            <a:ext cx="9785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73" name="Google Shape;573;p8"/>
          <p:cNvSpPr/>
          <p:nvPr/>
        </p:nvSpPr>
        <p:spPr>
          <a:xfrm>
            <a:off x="1446029" y="1603744"/>
            <a:ext cx="9668400" cy="42600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4" name="Google Shape;574;p8"/>
          <p:cNvSpPr/>
          <p:nvPr/>
        </p:nvSpPr>
        <p:spPr>
          <a:xfrm>
            <a:off x="1329070" y="1472608"/>
            <a:ext cx="9668400" cy="42600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575" name="Google Shape;575;p8"/>
          <p:cNvGrpSpPr/>
          <p:nvPr/>
        </p:nvGrpSpPr>
        <p:grpSpPr>
          <a:xfrm>
            <a:off x="10183531" y="1094288"/>
            <a:ext cx="1031963" cy="1026371"/>
            <a:chOff x="10183531" y="1094288"/>
            <a:chExt cx="1031963" cy="1026371"/>
          </a:xfrm>
        </p:grpSpPr>
        <p:sp>
          <p:nvSpPr>
            <p:cNvPr id="576" name="Google Shape;576;p8"/>
            <p:cNvSpPr/>
            <p:nvPr/>
          </p:nvSpPr>
          <p:spPr>
            <a:xfrm>
              <a:off x="10202109" y="11713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7" name="Google Shape;577;p8"/>
            <p:cNvSpPr/>
            <p:nvPr/>
          </p:nvSpPr>
          <p:spPr>
            <a:xfrm>
              <a:off x="10196976" y="11082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8" name="Google Shape;578;p8"/>
            <p:cNvSpPr/>
            <p:nvPr/>
          </p:nvSpPr>
          <p:spPr>
            <a:xfrm>
              <a:off x="10183531" y="10942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79" name="Google Shape;579;p8"/>
            <p:cNvGrpSpPr/>
            <p:nvPr/>
          </p:nvGrpSpPr>
          <p:grpSpPr>
            <a:xfrm>
              <a:off x="10398583" y="1269526"/>
              <a:ext cx="611710" cy="567392"/>
              <a:chOff x="6658808" y="2431441"/>
              <a:chExt cx="611710" cy="567392"/>
            </a:xfrm>
          </p:grpSpPr>
          <p:sp>
            <p:nvSpPr>
              <p:cNvPr id="580" name="Google Shape;580;p8"/>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1" name="Google Shape;581;p8"/>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582" name="Google Shape;582;p8"/>
          <p:cNvSpPr/>
          <p:nvPr/>
        </p:nvSpPr>
        <p:spPr>
          <a:xfrm rot="10800000">
            <a:off x="2499658" y="1884820"/>
            <a:ext cx="1878000" cy="107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3" name="Google Shape;583;p8"/>
          <p:cNvSpPr/>
          <p:nvPr/>
        </p:nvSpPr>
        <p:spPr>
          <a:xfrm>
            <a:off x="2499444" y="2098653"/>
            <a:ext cx="1323300" cy="6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4" name="Google Shape;584;p8"/>
          <p:cNvSpPr/>
          <p:nvPr/>
        </p:nvSpPr>
        <p:spPr>
          <a:xfrm>
            <a:off x="1583475" y="1678475"/>
            <a:ext cx="763897" cy="763897"/>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5" name="Google Shape;585;p8"/>
          <p:cNvSpPr/>
          <p:nvPr/>
        </p:nvSpPr>
        <p:spPr>
          <a:xfrm>
            <a:off x="1841852" y="1761308"/>
            <a:ext cx="247433" cy="24743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6" name="Google Shape;586;p8"/>
          <p:cNvSpPr/>
          <p:nvPr/>
        </p:nvSpPr>
        <p:spPr>
          <a:xfrm>
            <a:off x="1751151" y="2060245"/>
            <a:ext cx="428843" cy="381943"/>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87" name="Google Shape;587;p8"/>
          <p:cNvGrpSpPr/>
          <p:nvPr/>
        </p:nvGrpSpPr>
        <p:grpSpPr>
          <a:xfrm>
            <a:off x="2979094" y="5049195"/>
            <a:ext cx="6368353" cy="483683"/>
            <a:chOff x="1351481" y="5695915"/>
            <a:chExt cx="5088169" cy="386452"/>
          </a:xfrm>
        </p:grpSpPr>
        <p:sp>
          <p:nvSpPr>
            <p:cNvPr id="588" name="Google Shape;588;p8"/>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89" name="Google Shape;589;p8"/>
            <p:cNvGrpSpPr/>
            <p:nvPr/>
          </p:nvGrpSpPr>
          <p:grpSpPr>
            <a:xfrm>
              <a:off x="3003318" y="5732448"/>
              <a:ext cx="464334" cy="313397"/>
              <a:chOff x="4522036" y="7458929"/>
              <a:chExt cx="771704" cy="520766"/>
            </a:xfrm>
          </p:grpSpPr>
          <p:sp>
            <p:nvSpPr>
              <p:cNvPr id="590" name="Google Shape;590;p8"/>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1" name="Google Shape;591;p8"/>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2" name="Google Shape;592;p8"/>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3" name="Google Shape;593;p8"/>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94" name="Google Shape;594;p8"/>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95" name="Google Shape;595;p8"/>
            <p:cNvGrpSpPr/>
            <p:nvPr/>
          </p:nvGrpSpPr>
          <p:grpSpPr>
            <a:xfrm>
              <a:off x="6059297" y="5695915"/>
              <a:ext cx="380354" cy="386452"/>
              <a:chOff x="10064117" y="7392669"/>
              <a:chExt cx="632132" cy="642160"/>
            </a:xfrm>
          </p:grpSpPr>
          <p:sp>
            <p:nvSpPr>
              <p:cNvPr id="596" name="Google Shape;596;p8"/>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7" name="Google Shape;597;p8"/>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8" name="Google Shape;598;p8"/>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599" name="Google Shape;599;p8"/>
            <p:cNvGrpSpPr/>
            <p:nvPr/>
          </p:nvGrpSpPr>
          <p:grpSpPr>
            <a:xfrm>
              <a:off x="2118237" y="5776170"/>
              <a:ext cx="510436" cy="225935"/>
              <a:chOff x="2808633" y="7557940"/>
              <a:chExt cx="848324" cy="375431"/>
            </a:xfrm>
          </p:grpSpPr>
          <p:sp>
            <p:nvSpPr>
              <p:cNvPr id="600" name="Google Shape;600;p8"/>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1" name="Google Shape;601;p8"/>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2" name="Google Shape;602;p8"/>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603" name="Google Shape;603;p8"/>
            <p:cNvGrpSpPr/>
            <p:nvPr/>
          </p:nvGrpSpPr>
          <p:grpSpPr>
            <a:xfrm>
              <a:off x="3842299" y="5775823"/>
              <a:ext cx="349063" cy="226629"/>
              <a:chOff x="5815767" y="7550509"/>
              <a:chExt cx="580129" cy="376585"/>
            </a:xfrm>
          </p:grpSpPr>
          <p:sp>
            <p:nvSpPr>
              <p:cNvPr id="604" name="Google Shape;604;p8"/>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5" name="Google Shape;605;p8"/>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606" name="Google Shape;606;p8"/>
            <p:cNvGrpSpPr/>
            <p:nvPr/>
          </p:nvGrpSpPr>
          <p:grpSpPr>
            <a:xfrm>
              <a:off x="5321810" y="5773920"/>
              <a:ext cx="362837" cy="230434"/>
              <a:chOff x="8525636" y="7550463"/>
              <a:chExt cx="603020" cy="382908"/>
            </a:xfrm>
          </p:grpSpPr>
          <p:sp>
            <p:nvSpPr>
              <p:cNvPr id="607" name="Google Shape;607;p8"/>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8" name="Google Shape;608;p8"/>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09" name="Google Shape;609;p8"/>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10" name="Google Shape;610;p8"/>
          <p:cNvSpPr txBox="1">
            <a:spLocks noGrp="1"/>
          </p:cNvSpPr>
          <p:nvPr>
            <p:ph type="body" idx="1"/>
          </p:nvPr>
        </p:nvSpPr>
        <p:spPr>
          <a:xfrm>
            <a:off x="1959100" y="2612450"/>
            <a:ext cx="8439600" cy="2254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66697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611"/>
        <p:cNvGrpSpPr/>
        <p:nvPr/>
      </p:nvGrpSpPr>
      <p:grpSpPr>
        <a:xfrm>
          <a:off x="0" y="0"/>
          <a:ext cx="0" cy="0"/>
          <a:chOff x="0" y="0"/>
          <a:chExt cx="0" cy="0"/>
        </a:xfrm>
      </p:grpSpPr>
      <p:sp>
        <p:nvSpPr>
          <p:cNvPr id="612" name="Google Shape;612;p9"/>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3" name="Google Shape;613;p9"/>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4" name="Google Shape;614;p9"/>
          <p:cNvSpPr txBox="1">
            <a:spLocks noGrp="1"/>
          </p:cNvSpPr>
          <p:nvPr>
            <p:ph type="subTitle" idx="1"/>
          </p:nvPr>
        </p:nvSpPr>
        <p:spPr>
          <a:xfrm>
            <a:off x="3221675" y="5919475"/>
            <a:ext cx="78381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615" name="Google Shape;615;p9"/>
          <p:cNvSpPr/>
          <p:nvPr/>
        </p:nvSpPr>
        <p:spPr>
          <a:xfrm>
            <a:off x="3221666" y="1375144"/>
            <a:ext cx="7893000" cy="42600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6" name="Google Shape;616;p9"/>
          <p:cNvSpPr/>
          <p:nvPr/>
        </p:nvSpPr>
        <p:spPr>
          <a:xfrm>
            <a:off x="3104707" y="1244008"/>
            <a:ext cx="7893000" cy="42600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17" name="Google Shape;617;p9"/>
          <p:cNvSpPr/>
          <p:nvPr/>
        </p:nvSpPr>
        <p:spPr>
          <a:xfrm>
            <a:off x="251547" y="203082"/>
            <a:ext cx="1414984" cy="180948"/>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8" name="Google Shape;618;p9"/>
          <p:cNvSpPr/>
          <p:nvPr/>
        </p:nvSpPr>
        <p:spPr>
          <a:xfrm>
            <a:off x="251547" y="464832"/>
            <a:ext cx="1414984" cy="180258"/>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9" name="Google Shape;619;p9"/>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0" name="Google Shape;620;p9"/>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621" name="Google Shape;621;p9"/>
          <p:cNvGrpSpPr/>
          <p:nvPr/>
        </p:nvGrpSpPr>
        <p:grpSpPr>
          <a:xfrm>
            <a:off x="11509980" y="242351"/>
            <a:ext cx="439339" cy="1365706"/>
            <a:chOff x="11509980" y="242351"/>
            <a:chExt cx="439339" cy="1365706"/>
          </a:xfrm>
        </p:grpSpPr>
        <p:sp>
          <p:nvSpPr>
            <p:cNvPr id="622" name="Google Shape;622;p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3" name="Google Shape;623;p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4" name="Google Shape;624;p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5" name="Google Shape;625;p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6" name="Google Shape;626;p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7" name="Google Shape;627;p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8" name="Google Shape;628;p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9" name="Google Shape;629;p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0" name="Google Shape;630;p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1" name="Google Shape;631;p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2" name="Google Shape;632;p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3" name="Google Shape;633;p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4" name="Google Shape;634;p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5" name="Google Shape;635;p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6" name="Google Shape;636;p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7" name="Google Shape;637;p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8" name="Google Shape;638;p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9" name="Google Shape;639;p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0" name="Google Shape;640;p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1" name="Google Shape;641;p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2" name="Google Shape;642;p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3" name="Google Shape;643;p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4" name="Google Shape;644;p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5" name="Google Shape;645;p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646" name="Google Shape;646;p9"/>
          <p:cNvGrpSpPr/>
          <p:nvPr/>
        </p:nvGrpSpPr>
        <p:grpSpPr>
          <a:xfrm rot="5400000">
            <a:off x="3787332" y="5573353"/>
            <a:ext cx="439340" cy="1365706"/>
            <a:chOff x="257323" y="5204757"/>
            <a:chExt cx="439340" cy="1365706"/>
          </a:xfrm>
        </p:grpSpPr>
        <p:sp>
          <p:nvSpPr>
            <p:cNvPr id="647" name="Google Shape;647;p9"/>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8" name="Google Shape;648;p9"/>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9" name="Google Shape;649;p9"/>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0" name="Google Shape;650;p9"/>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1" name="Google Shape;651;p9"/>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2" name="Google Shape;652;p9"/>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3" name="Google Shape;653;p9"/>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4" name="Google Shape;654;p9"/>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5" name="Google Shape;655;p9"/>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6" name="Google Shape;656;p9"/>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7" name="Google Shape;657;p9"/>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8" name="Google Shape;658;p9"/>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9" name="Google Shape;659;p9"/>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0" name="Google Shape;660;p9"/>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1" name="Google Shape;661;p9"/>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2" name="Google Shape;662;p9"/>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3" name="Google Shape;663;p9"/>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4" name="Google Shape;664;p9"/>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5" name="Google Shape;665;p9"/>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6" name="Google Shape;666;p9"/>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7" name="Google Shape;667;p9"/>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8" name="Google Shape;668;p9"/>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9" name="Google Shape;669;p9"/>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0" name="Google Shape;670;p9"/>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71" name="Google Shape;671;p9"/>
          <p:cNvSpPr/>
          <p:nvPr/>
        </p:nvSpPr>
        <p:spPr>
          <a:xfrm rot="-771303">
            <a:off x="221662" y="3050469"/>
            <a:ext cx="3200531" cy="3171585"/>
          </a:xfrm>
          <a:custGeom>
            <a:avLst/>
            <a:gdLst/>
            <a:ahLst/>
            <a:cxnLst/>
            <a:rect l="l" t="t" r="r" b="b"/>
            <a:pathLst>
              <a:path w="3200321" h="3171377" extrusionOk="0">
                <a:moveTo>
                  <a:pt x="2225141" y="20520"/>
                </a:moveTo>
                <a:cubicBezTo>
                  <a:pt x="2513214" y="106217"/>
                  <a:pt x="2834482" y="453398"/>
                  <a:pt x="3032764" y="931151"/>
                </a:cubicBezTo>
                <a:cubicBezTo>
                  <a:pt x="3297141" y="1568155"/>
                  <a:pt x="3242764" y="2196067"/>
                  <a:pt x="2911311" y="2333630"/>
                </a:cubicBezTo>
                <a:cubicBezTo>
                  <a:pt x="2787015" y="2385217"/>
                  <a:pt x="2641406" y="2360523"/>
                  <a:pt x="2494006" y="2275912"/>
                </a:cubicBezTo>
                <a:lnTo>
                  <a:pt x="2458011" y="2252867"/>
                </a:lnTo>
                <a:lnTo>
                  <a:pt x="2295656" y="2224273"/>
                </a:lnTo>
                <a:cubicBezTo>
                  <a:pt x="2219303" y="2214166"/>
                  <a:pt x="2142530" y="2207322"/>
                  <a:pt x="2065555" y="2203769"/>
                </a:cubicBezTo>
                <a:cubicBezTo>
                  <a:pt x="1850885" y="2193962"/>
                  <a:pt x="1635947" y="2210513"/>
                  <a:pt x="1425307" y="2253070"/>
                </a:cubicBezTo>
                <a:cubicBezTo>
                  <a:pt x="1385006" y="2261131"/>
                  <a:pt x="1346855" y="2269998"/>
                  <a:pt x="1309241" y="2279938"/>
                </a:cubicBezTo>
                <a:lnTo>
                  <a:pt x="1242975" y="2300652"/>
                </a:lnTo>
                <a:lnTo>
                  <a:pt x="1219598" y="3053802"/>
                </a:lnTo>
                <a:cubicBezTo>
                  <a:pt x="1217663" y="3118104"/>
                  <a:pt x="1173965" y="3168852"/>
                  <a:pt x="1121972" y="3167192"/>
                </a:cubicBezTo>
                <a:lnTo>
                  <a:pt x="1054631" y="3165118"/>
                </a:lnTo>
                <a:lnTo>
                  <a:pt x="1037566" y="3161133"/>
                </a:lnTo>
                <a:lnTo>
                  <a:pt x="1034885" y="3163270"/>
                </a:lnTo>
                <a:cubicBezTo>
                  <a:pt x="1023634" y="3168829"/>
                  <a:pt x="1011371" y="3171724"/>
                  <a:pt x="998615" y="3171344"/>
                </a:cubicBezTo>
                <a:cubicBezTo>
                  <a:pt x="955473" y="3169960"/>
                  <a:pt x="919243" y="3131381"/>
                  <a:pt x="911086" y="3078420"/>
                </a:cubicBezTo>
                <a:lnTo>
                  <a:pt x="817040" y="2460709"/>
                </a:lnTo>
                <a:lnTo>
                  <a:pt x="753090" y="2488965"/>
                </a:lnTo>
                <a:lnTo>
                  <a:pt x="714862" y="2456652"/>
                </a:lnTo>
                <a:lnTo>
                  <a:pt x="706619" y="2458927"/>
                </a:lnTo>
                <a:lnTo>
                  <a:pt x="602230" y="2509115"/>
                </a:lnTo>
                <a:lnTo>
                  <a:pt x="584164" y="2492721"/>
                </a:lnTo>
                <a:lnTo>
                  <a:pt x="496153" y="2517010"/>
                </a:lnTo>
                <a:cubicBezTo>
                  <a:pt x="423964" y="2541432"/>
                  <a:pt x="353168" y="2569962"/>
                  <a:pt x="284118" y="2602478"/>
                </a:cubicBezTo>
                <a:cubicBezTo>
                  <a:pt x="275658" y="2595225"/>
                  <a:pt x="265852" y="2586358"/>
                  <a:pt x="255103" y="2575611"/>
                </a:cubicBezTo>
                <a:cubicBezTo>
                  <a:pt x="213862" y="2536533"/>
                  <a:pt x="177087" y="2493233"/>
                  <a:pt x="145317" y="2446526"/>
                </a:cubicBezTo>
                <a:lnTo>
                  <a:pt x="71164" y="2307514"/>
                </a:lnTo>
                <a:lnTo>
                  <a:pt x="65419" y="2310431"/>
                </a:lnTo>
                <a:cubicBezTo>
                  <a:pt x="65419" y="2309988"/>
                  <a:pt x="65419" y="2309531"/>
                  <a:pt x="65419" y="2309088"/>
                </a:cubicBezTo>
                <a:cubicBezTo>
                  <a:pt x="61391" y="2300088"/>
                  <a:pt x="57630" y="2290953"/>
                  <a:pt x="54002" y="2281548"/>
                </a:cubicBezTo>
                <a:cubicBezTo>
                  <a:pt x="29686" y="2219513"/>
                  <a:pt x="13298" y="2154655"/>
                  <a:pt x="5236" y="2088507"/>
                </a:cubicBezTo>
                <a:cubicBezTo>
                  <a:pt x="4299" y="2079507"/>
                  <a:pt x="3358" y="2070775"/>
                  <a:pt x="2551" y="2062311"/>
                </a:cubicBezTo>
                <a:cubicBezTo>
                  <a:pt x="2551" y="2058013"/>
                  <a:pt x="2551" y="2053983"/>
                  <a:pt x="1609" y="2049819"/>
                </a:cubicBezTo>
                <a:cubicBezTo>
                  <a:pt x="806" y="2040280"/>
                  <a:pt x="268" y="2031146"/>
                  <a:pt x="0" y="2022280"/>
                </a:cubicBezTo>
                <a:cubicBezTo>
                  <a:pt x="0" y="2006026"/>
                  <a:pt x="0" y="1990711"/>
                  <a:pt x="0" y="1976740"/>
                </a:cubicBezTo>
                <a:cubicBezTo>
                  <a:pt x="0" y="1974994"/>
                  <a:pt x="0" y="1973248"/>
                  <a:pt x="0" y="1971500"/>
                </a:cubicBezTo>
                <a:lnTo>
                  <a:pt x="0" y="1970023"/>
                </a:lnTo>
                <a:cubicBezTo>
                  <a:pt x="0" y="1966530"/>
                  <a:pt x="0" y="1963172"/>
                  <a:pt x="0" y="1959814"/>
                </a:cubicBezTo>
                <a:cubicBezTo>
                  <a:pt x="0" y="1951888"/>
                  <a:pt x="1075" y="1944231"/>
                  <a:pt x="1475" y="1937110"/>
                </a:cubicBezTo>
                <a:cubicBezTo>
                  <a:pt x="1475" y="1934693"/>
                  <a:pt x="1475" y="1932543"/>
                  <a:pt x="1475" y="1930260"/>
                </a:cubicBezTo>
                <a:cubicBezTo>
                  <a:pt x="73815" y="1891423"/>
                  <a:pt x="144510" y="1849688"/>
                  <a:pt x="213408" y="1805164"/>
                </a:cubicBezTo>
                <a:lnTo>
                  <a:pt x="259803" y="1772451"/>
                </a:lnTo>
                <a:lnTo>
                  <a:pt x="259803" y="1763548"/>
                </a:lnTo>
                <a:cubicBezTo>
                  <a:pt x="259803" y="1755353"/>
                  <a:pt x="260476" y="1747563"/>
                  <a:pt x="260879" y="1740174"/>
                </a:cubicBezTo>
                <a:lnTo>
                  <a:pt x="260879" y="1739099"/>
                </a:lnTo>
                <a:cubicBezTo>
                  <a:pt x="260879" y="1732114"/>
                  <a:pt x="261820" y="1725665"/>
                  <a:pt x="262359" y="1719351"/>
                </a:cubicBezTo>
                <a:lnTo>
                  <a:pt x="369290" y="1659470"/>
                </a:lnTo>
                <a:lnTo>
                  <a:pt x="369290" y="1658767"/>
                </a:lnTo>
                <a:lnTo>
                  <a:pt x="369290" y="1656885"/>
                </a:lnTo>
                <a:cubicBezTo>
                  <a:pt x="369290" y="1652319"/>
                  <a:pt x="369290" y="1647884"/>
                  <a:pt x="369290" y="1643452"/>
                </a:cubicBezTo>
                <a:cubicBezTo>
                  <a:pt x="369961" y="1630018"/>
                  <a:pt x="370765" y="1616584"/>
                  <a:pt x="371705" y="1604897"/>
                </a:cubicBezTo>
                <a:lnTo>
                  <a:pt x="372074" y="1604679"/>
                </a:lnTo>
                <a:lnTo>
                  <a:pt x="372109" y="1604091"/>
                </a:lnTo>
                <a:cubicBezTo>
                  <a:pt x="560315" y="1502963"/>
                  <a:pt x="739924" y="1386843"/>
                  <a:pt x="909456" y="1256832"/>
                </a:cubicBezTo>
                <a:lnTo>
                  <a:pt x="1035061" y="1156454"/>
                </a:lnTo>
                <a:lnTo>
                  <a:pt x="1035061" y="1156349"/>
                </a:lnTo>
                <a:cubicBezTo>
                  <a:pt x="1130841" y="1076552"/>
                  <a:pt x="1218564" y="995816"/>
                  <a:pt x="1298762" y="915752"/>
                </a:cubicBezTo>
                <a:cubicBezTo>
                  <a:pt x="1355721" y="858968"/>
                  <a:pt x="1408917" y="802735"/>
                  <a:pt x="1458355" y="747026"/>
                </a:cubicBezTo>
                <a:cubicBezTo>
                  <a:pt x="1483072" y="719352"/>
                  <a:pt x="1506849" y="692041"/>
                  <a:pt x="1529685" y="665080"/>
                </a:cubicBezTo>
                <a:lnTo>
                  <a:pt x="1529753" y="665970"/>
                </a:lnTo>
                <a:lnTo>
                  <a:pt x="1530762" y="664812"/>
                </a:lnTo>
                <a:cubicBezTo>
                  <a:pt x="1565621" y="623571"/>
                  <a:pt x="1598467" y="583069"/>
                  <a:pt x="1629348" y="543574"/>
                </a:cubicBezTo>
                <a:lnTo>
                  <a:pt x="1677536" y="479620"/>
                </a:lnTo>
                <a:lnTo>
                  <a:pt x="1681477" y="448653"/>
                </a:lnTo>
                <a:cubicBezTo>
                  <a:pt x="1716929" y="241058"/>
                  <a:pt x="1808907" y="87018"/>
                  <a:pt x="1953918" y="26834"/>
                </a:cubicBezTo>
                <a:cubicBezTo>
                  <a:pt x="2036781" y="-7557"/>
                  <a:pt x="2129117" y="-8045"/>
                  <a:pt x="2225141" y="20520"/>
                </a:cubicBezTo>
                <a:close/>
              </a:path>
            </a:pathLst>
          </a:custGeom>
          <a:solidFill>
            <a:schemeClr val="accent4"/>
          </a:solidFill>
          <a:ln w="1270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2" name="Google Shape;672;p9"/>
          <p:cNvSpPr/>
          <p:nvPr/>
        </p:nvSpPr>
        <p:spPr>
          <a:xfrm rot="-771303">
            <a:off x="161411" y="3032746"/>
            <a:ext cx="3200531" cy="3171585"/>
          </a:xfrm>
          <a:custGeom>
            <a:avLst/>
            <a:gdLst/>
            <a:ahLst/>
            <a:cxnLst/>
            <a:rect l="l" t="t" r="r" b="b"/>
            <a:pathLst>
              <a:path w="3200321" h="3171377" extrusionOk="0">
                <a:moveTo>
                  <a:pt x="2225141" y="20520"/>
                </a:moveTo>
                <a:cubicBezTo>
                  <a:pt x="2513214" y="106217"/>
                  <a:pt x="2834482" y="453398"/>
                  <a:pt x="3032764" y="931151"/>
                </a:cubicBezTo>
                <a:cubicBezTo>
                  <a:pt x="3297141" y="1568155"/>
                  <a:pt x="3242764" y="2196067"/>
                  <a:pt x="2911311" y="2333630"/>
                </a:cubicBezTo>
                <a:cubicBezTo>
                  <a:pt x="2787015" y="2385217"/>
                  <a:pt x="2641406" y="2360523"/>
                  <a:pt x="2494006" y="2275912"/>
                </a:cubicBezTo>
                <a:lnTo>
                  <a:pt x="2458011" y="2252867"/>
                </a:lnTo>
                <a:lnTo>
                  <a:pt x="2295656" y="2224273"/>
                </a:lnTo>
                <a:cubicBezTo>
                  <a:pt x="2219303" y="2214166"/>
                  <a:pt x="2142530" y="2207322"/>
                  <a:pt x="2065555" y="2203769"/>
                </a:cubicBezTo>
                <a:cubicBezTo>
                  <a:pt x="1850885" y="2193962"/>
                  <a:pt x="1635947" y="2210513"/>
                  <a:pt x="1425307" y="2253070"/>
                </a:cubicBezTo>
                <a:cubicBezTo>
                  <a:pt x="1385006" y="2261131"/>
                  <a:pt x="1346855" y="2269998"/>
                  <a:pt x="1309241" y="2279938"/>
                </a:cubicBezTo>
                <a:lnTo>
                  <a:pt x="1242975" y="2300652"/>
                </a:lnTo>
                <a:lnTo>
                  <a:pt x="1219598" y="3053802"/>
                </a:lnTo>
                <a:cubicBezTo>
                  <a:pt x="1217663" y="3118104"/>
                  <a:pt x="1173965" y="3168852"/>
                  <a:pt x="1121972" y="3167192"/>
                </a:cubicBezTo>
                <a:lnTo>
                  <a:pt x="1054631" y="3165118"/>
                </a:lnTo>
                <a:lnTo>
                  <a:pt x="1037566" y="3161133"/>
                </a:lnTo>
                <a:lnTo>
                  <a:pt x="1034885" y="3163270"/>
                </a:lnTo>
                <a:cubicBezTo>
                  <a:pt x="1023634" y="3168829"/>
                  <a:pt x="1011371" y="3171724"/>
                  <a:pt x="998615" y="3171344"/>
                </a:cubicBezTo>
                <a:cubicBezTo>
                  <a:pt x="955473" y="3169960"/>
                  <a:pt x="919243" y="3131381"/>
                  <a:pt x="911086" y="3078420"/>
                </a:cubicBezTo>
                <a:lnTo>
                  <a:pt x="817040" y="2460709"/>
                </a:lnTo>
                <a:lnTo>
                  <a:pt x="753090" y="2488965"/>
                </a:lnTo>
                <a:lnTo>
                  <a:pt x="714862" y="2456652"/>
                </a:lnTo>
                <a:lnTo>
                  <a:pt x="706619" y="2458927"/>
                </a:lnTo>
                <a:lnTo>
                  <a:pt x="602230" y="2509115"/>
                </a:lnTo>
                <a:lnTo>
                  <a:pt x="584164" y="2492721"/>
                </a:lnTo>
                <a:lnTo>
                  <a:pt x="496153" y="2517010"/>
                </a:lnTo>
                <a:cubicBezTo>
                  <a:pt x="423964" y="2541432"/>
                  <a:pt x="353168" y="2569962"/>
                  <a:pt x="284118" y="2602478"/>
                </a:cubicBezTo>
                <a:cubicBezTo>
                  <a:pt x="275658" y="2595225"/>
                  <a:pt x="265852" y="2586358"/>
                  <a:pt x="255103" y="2575611"/>
                </a:cubicBezTo>
                <a:cubicBezTo>
                  <a:pt x="213862" y="2536533"/>
                  <a:pt x="177087" y="2493233"/>
                  <a:pt x="145317" y="2446526"/>
                </a:cubicBezTo>
                <a:lnTo>
                  <a:pt x="71164" y="2307514"/>
                </a:lnTo>
                <a:lnTo>
                  <a:pt x="65419" y="2310431"/>
                </a:lnTo>
                <a:cubicBezTo>
                  <a:pt x="65419" y="2309988"/>
                  <a:pt x="65419" y="2309531"/>
                  <a:pt x="65419" y="2309088"/>
                </a:cubicBezTo>
                <a:cubicBezTo>
                  <a:pt x="61391" y="2300088"/>
                  <a:pt x="57630" y="2290953"/>
                  <a:pt x="54002" y="2281548"/>
                </a:cubicBezTo>
                <a:cubicBezTo>
                  <a:pt x="29686" y="2219513"/>
                  <a:pt x="13298" y="2154655"/>
                  <a:pt x="5236" y="2088507"/>
                </a:cubicBezTo>
                <a:cubicBezTo>
                  <a:pt x="4299" y="2079507"/>
                  <a:pt x="3358" y="2070775"/>
                  <a:pt x="2551" y="2062311"/>
                </a:cubicBezTo>
                <a:cubicBezTo>
                  <a:pt x="2551" y="2058013"/>
                  <a:pt x="2551" y="2053983"/>
                  <a:pt x="1609" y="2049819"/>
                </a:cubicBezTo>
                <a:cubicBezTo>
                  <a:pt x="806" y="2040280"/>
                  <a:pt x="268" y="2031146"/>
                  <a:pt x="0" y="2022280"/>
                </a:cubicBezTo>
                <a:cubicBezTo>
                  <a:pt x="0" y="2006026"/>
                  <a:pt x="0" y="1990711"/>
                  <a:pt x="0" y="1976740"/>
                </a:cubicBezTo>
                <a:cubicBezTo>
                  <a:pt x="0" y="1974994"/>
                  <a:pt x="0" y="1973248"/>
                  <a:pt x="0" y="1971500"/>
                </a:cubicBezTo>
                <a:lnTo>
                  <a:pt x="0" y="1970023"/>
                </a:lnTo>
                <a:cubicBezTo>
                  <a:pt x="0" y="1966530"/>
                  <a:pt x="0" y="1963172"/>
                  <a:pt x="0" y="1959814"/>
                </a:cubicBezTo>
                <a:cubicBezTo>
                  <a:pt x="0" y="1951888"/>
                  <a:pt x="1075" y="1944231"/>
                  <a:pt x="1475" y="1937110"/>
                </a:cubicBezTo>
                <a:cubicBezTo>
                  <a:pt x="1475" y="1934693"/>
                  <a:pt x="1475" y="1932543"/>
                  <a:pt x="1475" y="1930260"/>
                </a:cubicBezTo>
                <a:cubicBezTo>
                  <a:pt x="73815" y="1891423"/>
                  <a:pt x="144510" y="1849688"/>
                  <a:pt x="213408" y="1805164"/>
                </a:cubicBezTo>
                <a:lnTo>
                  <a:pt x="259803" y="1772451"/>
                </a:lnTo>
                <a:lnTo>
                  <a:pt x="259803" y="1763548"/>
                </a:lnTo>
                <a:cubicBezTo>
                  <a:pt x="259803" y="1755353"/>
                  <a:pt x="260476" y="1747563"/>
                  <a:pt x="260879" y="1740174"/>
                </a:cubicBezTo>
                <a:lnTo>
                  <a:pt x="260879" y="1739099"/>
                </a:lnTo>
                <a:cubicBezTo>
                  <a:pt x="260879" y="1732114"/>
                  <a:pt x="261820" y="1725665"/>
                  <a:pt x="262359" y="1719351"/>
                </a:cubicBezTo>
                <a:lnTo>
                  <a:pt x="369290" y="1659470"/>
                </a:lnTo>
                <a:lnTo>
                  <a:pt x="369290" y="1658767"/>
                </a:lnTo>
                <a:lnTo>
                  <a:pt x="369290" y="1656885"/>
                </a:lnTo>
                <a:cubicBezTo>
                  <a:pt x="369290" y="1652319"/>
                  <a:pt x="369290" y="1647884"/>
                  <a:pt x="369290" y="1643452"/>
                </a:cubicBezTo>
                <a:cubicBezTo>
                  <a:pt x="369961" y="1630018"/>
                  <a:pt x="370765" y="1616584"/>
                  <a:pt x="371705" y="1604897"/>
                </a:cubicBezTo>
                <a:lnTo>
                  <a:pt x="372074" y="1604679"/>
                </a:lnTo>
                <a:lnTo>
                  <a:pt x="372109" y="1604091"/>
                </a:lnTo>
                <a:cubicBezTo>
                  <a:pt x="560315" y="1502963"/>
                  <a:pt x="739924" y="1386843"/>
                  <a:pt x="909456" y="1256832"/>
                </a:cubicBezTo>
                <a:lnTo>
                  <a:pt x="1035061" y="1156454"/>
                </a:lnTo>
                <a:lnTo>
                  <a:pt x="1035061" y="1156349"/>
                </a:lnTo>
                <a:cubicBezTo>
                  <a:pt x="1130841" y="1076552"/>
                  <a:pt x="1218564" y="995816"/>
                  <a:pt x="1298762" y="915752"/>
                </a:cubicBezTo>
                <a:cubicBezTo>
                  <a:pt x="1355721" y="858968"/>
                  <a:pt x="1408917" y="802735"/>
                  <a:pt x="1458355" y="747026"/>
                </a:cubicBezTo>
                <a:cubicBezTo>
                  <a:pt x="1483072" y="719352"/>
                  <a:pt x="1506849" y="692041"/>
                  <a:pt x="1529685" y="665080"/>
                </a:cubicBezTo>
                <a:lnTo>
                  <a:pt x="1529753" y="665970"/>
                </a:lnTo>
                <a:lnTo>
                  <a:pt x="1530762" y="664812"/>
                </a:lnTo>
                <a:cubicBezTo>
                  <a:pt x="1565621" y="623571"/>
                  <a:pt x="1598467" y="583069"/>
                  <a:pt x="1629348" y="543574"/>
                </a:cubicBezTo>
                <a:lnTo>
                  <a:pt x="1677536" y="479620"/>
                </a:lnTo>
                <a:lnTo>
                  <a:pt x="1681477" y="448653"/>
                </a:lnTo>
                <a:cubicBezTo>
                  <a:pt x="1716929" y="241058"/>
                  <a:pt x="1808907" y="87018"/>
                  <a:pt x="1953918" y="26834"/>
                </a:cubicBezTo>
                <a:cubicBezTo>
                  <a:pt x="2036781" y="-7557"/>
                  <a:pt x="2129117" y="-8045"/>
                  <a:pt x="2225141" y="20520"/>
                </a:cubicBezTo>
                <a:close/>
              </a:path>
            </a:pathLst>
          </a:custGeom>
          <a:solidFill>
            <a:schemeClr val="lt2"/>
          </a:solidFill>
          <a:ln w="7620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673" name="Google Shape;673;p9"/>
          <p:cNvGrpSpPr/>
          <p:nvPr/>
        </p:nvGrpSpPr>
        <p:grpSpPr>
          <a:xfrm rot="-774075">
            <a:off x="145126" y="2770514"/>
            <a:ext cx="3510942" cy="3394832"/>
            <a:chOff x="2007636" y="-280541"/>
            <a:chExt cx="6414832" cy="6202688"/>
          </a:xfrm>
        </p:grpSpPr>
        <p:sp>
          <p:nvSpPr>
            <p:cNvPr id="674" name="Google Shape;674;p9"/>
            <p:cNvSpPr/>
            <p:nvPr/>
          </p:nvSpPr>
          <p:spPr>
            <a:xfrm>
              <a:off x="2127412" y="3783535"/>
              <a:ext cx="1489493" cy="1099623"/>
            </a:xfrm>
            <a:custGeom>
              <a:avLst/>
              <a:gdLst/>
              <a:ahLst/>
              <a:cxnLst/>
              <a:rect l="l" t="t" r="r" b="b"/>
              <a:pathLst>
                <a:path w="577883" h="426624" extrusionOk="0">
                  <a:moveTo>
                    <a:pt x="575246" y="302729"/>
                  </a:moveTo>
                  <a:cubicBezTo>
                    <a:pt x="557910" y="305015"/>
                    <a:pt x="540478" y="307587"/>
                    <a:pt x="522763" y="310635"/>
                  </a:cubicBezTo>
                  <a:cubicBezTo>
                    <a:pt x="500950" y="314159"/>
                    <a:pt x="479710" y="318350"/>
                    <a:pt x="458944" y="322827"/>
                  </a:cubicBezTo>
                  <a:cubicBezTo>
                    <a:pt x="353122" y="345639"/>
                    <a:pt x="250252" y="380443"/>
                    <a:pt x="152334" y="426554"/>
                  </a:cubicBezTo>
                  <a:cubicBezTo>
                    <a:pt x="146335" y="421411"/>
                    <a:pt x="139382" y="415124"/>
                    <a:pt x="131761" y="407504"/>
                  </a:cubicBezTo>
                  <a:cubicBezTo>
                    <a:pt x="73277" y="352088"/>
                    <a:pt x="27463" y="284698"/>
                    <a:pt x="-2637" y="209956"/>
                  </a:cubicBezTo>
                  <a:cubicBezTo>
                    <a:pt x="-2637" y="209956"/>
                    <a:pt x="-2637" y="209956"/>
                    <a:pt x="-2637" y="209479"/>
                  </a:cubicBezTo>
                  <a:lnTo>
                    <a:pt x="447037" y="-71"/>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5" name="Google Shape;675;p9"/>
            <p:cNvSpPr/>
            <p:nvPr/>
          </p:nvSpPr>
          <p:spPr>
            <a:xfrm>
              <a:off x="2007636" y="3037866"/>
              <a:ext cx="1259696" cy="1311741"/>
            </a:xfrm>
            <a:custGeom>
              <a:avLst/>
              <a:gdLst/>
              <a:ahLst/>
              <a:cxnLst/>
              <a:rect l="l" t="t" r="r" b="b"/>
              <a:pathLst>
                <a:path w="488728" h="508920" extrusionOk="0">
                  <a:moveTo>
                    <a:pt x="486091" y="284251"/>
                  </a:moveTo>
                  <a:lnTo>
                    <a:pt x="43748" y="508850"/>
                  </a:lnTo>
                  <a:cubicBezTo>
                    <a:pt x="43748" y="508536"/>
                    <a:pt x="43748" y="508212"/>
                    <a:pt x="43748" y="507898"/>
                  </a:cubicBezTo>
                  <a:cubicBezTo>
                    <a:pt x="40892" y="501516"/>
                    <a:pt x="38225" y="495039"/>
                    <a:pt x="35653" y="488371"/>
                  </a:cubicBezTo>
                  <a:cubicBezTo>
                    <a:pt x="18412" y="444385"/>
                    <a:pt x="6792" y="398398"/>
                    <a:pt x="1076" y="351497"/>
                  </a:cubicBezTo>
                  <a:lnTo>
                    <a:pt x="1076" y="351497"/>
                  </a:lnTo>
                  <a:cubicBezTo>
                    <a:pt x="411" y="345115"/>
                    <a:pt x="-256" y="338924"/>
                    <a:pt x="-828" y="332923"/>
                  </a:cubicBezTo>
                  <a:cubicBezTo>
                    <a:pt x="-828" y="329875"/>
                    <a:pt x="-828" y="327018"/>
                    <a:pt x="-1496" y="324065"/>
                  </a:cubicBezTo>
                  <a:cubicBezTo>
                    <a:pt x="-2065" y="317302"/>
                    <a:pt x="-2447" y="310825"/>
                    <a:pt x="-2637" y="304539"/>
                  </a:cubicBezTo>
                  <a:cubicBezTo>
                    <a:pt x="-2637" y="293014"/>
                    <a:pt x="-2637" y="282155"/>
                    <a:pt x="-2637" y="272249"/>
                  </a:cubicBezTo>
                  <a:cubicBezTo>
                    <a:pt x="-2637" y="271011"/>
                    <a:pt x="-2637" y="269773"/>
                    <a:pt x="-2637" y="268534"/>
                  </a:cubicBezTo>
                  <a:lnTo>
                    <a:pt x="-2637" y="267487"/>
                  </a:lnTo>
                  <a:cubicBezTo>
                    <a:pt x="-2637" y="265010"/>
                    <a:pt x="-2637" y="262629"/>
                    <a:pt x="-2637" y="260248"/>
                  </a:cubicBezTo>
                  <a:cubicBezTo>
                    <a:pt x="-2637" y="254628"/>
                    <a:pt x="-1875" y="249199"/>
                    <a:pt x="-1591" y="244150"/>
                  </a:cubicBezTo>
                  <a:cubicBezTo>
                    <a:pt x="-1591" y="242436"/>
                    <a:pt x="-1591" y="240912"/>
                    <a:pt x="-1591" y="239293"/>
                  </a:cubicBezTo>
                  <a:cubicBezTo>
                    <a:pt x="100993" y="184219"/>
                    <a:pt x="198911" y="120925"/>
                    <a:pt x="291303" y="50031"/>
                  </a:cubicBezTo>
                  <a:cubicBezTo>
                    <a:pt x="311974" y="34315"/>
                    <a:pt x="331879" y="18598"/>
                    <a:pt x="351120" y="2406"/>
                  </a:cubicBezTo>
                  <a:cubicBezTo>
                    <a:pt x="352169" y="1663"/>
                    <a:pt x="353215" y="834"/>
                    <a:pt x="354169" y="-7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6" name="Google Shape;676;p9"/>
            <p:cNvSpPr/>
            <p:nvPr/>
          </p:nvSpPr>
          <p:spPr>
            <a:xfrm>
              <a:off x="2621498" y="3967374"/>
              <a:ext cx="690852" cy="745111"/>
            </a:xfrm>
            <a:custGeom>
              <a:avLst/>
              <a:gdLst/>
              <a:ahLst/>
              <a:cxnLst/>
              <a:rect l="l" t="t" r="r" b="b"/>
              <a:pathLst>
                <a:path w="268032" h="289083" extrusionOk="0">
                  <a:moveTo>
                    <a:pt x="265395" y="250913"/>
                  </a:moveTo>
                  <a:cubicBezTo>
                    <a:pt x="236820" y="263581"/>
                    <a:pt x="210626" y="276345"/>
                    <a:pt x="186149" y="289013"/>
                  </a:cubicBezTo>
                  <a:cubicBezTo>
                    <a:pt x="104423" y="223329"/>
                    <a:pt x="39653" y="138947"/>
                    <a:pt x="-2637" y="42982"/>
                  </a:cubicBezTo>
                  <a:lnTo>
                    <a:pt x="82134" y="-71"/>
                  </a:lnTo>
                  <a:cubicBezTo>
                    <a:pt x="124520" y="95779"/>
                    <a:pt x="187004" y="181380"/>
                    <a:pt x="265395" y="250913"/>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7" name="Google Shape;677;p9"/>
            <p:cNvSpPr/>
            <p:nvPr/>
          </p:nvSpPr>
          <p:spPr>
            <a:xfrm>
              <a:off x="2481131" y="3159363"/>
              <a:ext cx="359144" cy="918685"/>
            </a:xfrm>
            <a:custGeom>
              <a:avLst/>
              <a:gdLst/>
              <a:ahLst/>
              <a:cxnLst/>
              <a:rect l="l" t="t" r="r" b="b"/>
              <a:pathLst>
                <a:path w="139338" h="356425" extrusionOk="0">
                  <a:moveTo>
                    <a:pt x="136606" y="313302"/>
                  </a:moveTo>
                  <a:lnTo>
                    <a:pt x="51835" y="356355"/>
                  </a:lnTo>
                  <a:lnTo>
                    <a:pt x="51263" y="355212"/>
                  </a:lnTo>
                  <a:cubicBezTo>
                    <a:pt x="48023" y="347782"/>
                    <a:pt x="44882" y="340162"/>
                    <a:pt x="41738" y="332447"/>
                  </a:cubicBezTo>
                  <a:cubicBezTo>
                    <a:pt x="16402" y="267629"/>
                    <a:pt x="1542" y="199164"/>
                    <a:pt x="-2174" y="129660"/>
                  </a:cubicBezTo>
                  <a:cubicBezTo>
                    <a:pt x="-2174" y="125945"/>
                    <a:pt x="-2174" y="122135"/>
                    <a:pt x="-2174" y="118516"/>
                  </a:cubicBezTo>
                  <a:cubicBezTo>
                    <a:pt x="-2839" y="102323"/>
                    <a:pt x="-2743" y="87369"/>
                    <a:pt x="-2174" y="73938"/>
                  </a:cubicBezTo>
                  <a:cubicBezTo>
                    <a:pt x="-2174" y="68128"/>
                    <a:pt x="-1697" y="62604"/>
                    <a:pt x="-1411" y="57365"/>
                  </a:cubicBezTo>
                  <a:lnTo>
                    <a:pt x="-1411" y="56603"/>
                  </a:lnTo>
                  <a:cubicBezTo>
                    <a:pt x="-1411" y="51650"/>
                    <a:pt x="-744" y="47078"/>
                    <a:pt x="-362" y="42601"/>
                  </a:cubicBezTo>
                  <a:cubicBezTo>
                    <a:pt x="24401" y="29266"/>
                    <a:pt x="49835" y="15045"/>
                    <a:pt x="75838" y="-71"/>
                  </a:cubicBezTo>
                  <a:cubicBezTo>
                    <a:pt x="75838" y="1453"/>
                    <a:pt x="75838" y="3072"/>
                    <a:pt x="75838" y="4692"/>
                  </a:cubicBezTo>
                  <a:cubicBezTo>
                    <a:pt x="75838" y="17646"/>
                    <a:pt x="75838" y="31743"/>
                    <a:pt x="75838" y="46792"/>
                  </a:cubicBezTo>
                  <a:cubicBezTo>
                    <a:pt x="75838" y="54984"/>
                    <a:pt x="76503" y="63366"/>
                    <a:pt x="77170" y="72129"/>
                  </a:cubicBezTo>
                  <a:cubicBezTo>
                    <a:pt x="82219" y="145995"/>
                    <a:pt x="98506" y="218661"/>
                    <a:pt x="125558" y="287584"/>
                  </a:cubicBezTo>
                  <a:cubicBezTo>
                    <a:pt x="128986" y="296223"/>
                    <a:pt x="132511" y="304701"/>
                    <a:pt x="136129" y="313016"/>
                  </a:cubicBezTo>
                  <a:lnTo>
                    <a:pt x="136702" y="313016"/>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8" name="Google Shape;678;p9"/>
            <p:cNvSpPr/>
            <p:nvPr/>
          </p:nvSpPr>
          <p:spPr>
            <a:xfrm>
              <a:off x="2682091" y="910579"/>
              <a:ext cx="3936737" cy="3765828"/>
            </a:xfrm>
            <a:custGeom>
              <a:avLst/>
              <a:gdLst/>
              <a:ahLst/>
              <a:cxnLst/>
              <a:rect l="l" t="t" r="r" b="b"/>
              <a:pathLst>
                <a:path w="1527347" h="1461039" extrusionOk="0">
                  <a:moveTo>
                    <a:pt x="1524710" y="1301711"/>
                  </a:moveTo>
                  <a:cubicBezTo>
                    <a:pt x="1417933" y="1278165"/>
                    <a:pt x="1309349" y="1263792"/>
                    <a:pt x="1200193" y="1258753"/>
                  </a:cubicBezTo>
                  <a:cubicBezTo>
                    <a:pt x="1047983" y="1251800"/>
                    <a:pt x="895583" y="1263535"/>
                    <a:pt x="746230" y="1293710"/>
                  </a:cubicBezTo>
                  <a:cubicBezTo>
                    <a:pt x="717655" y="1299425"/>
                    <a:pt x="690605" y="1305712"/>
                    <a:pt x="663935" y="1312760"/>
                  </a:cubicBezTo>
                  <a:cubicBezTo>
                    <a:pt x="527345" y="1347117"/>
                    <a:pt x="395044" y="1396837"/>
                    <a:pt x="269601" y="1460969"/>
                  </a:cubicBezTo>
                  <a:cubicBezTo>
                    <a:pt x="261503" y="1454492"/>
                    <a:pt x="252169" y="1446682"/>
                    <a:pt x="241881" y="1437538"/>
                  </a:cubicBezTo>
                  <a:cubicBezTo>
                    <a:pt x="163491" y="1367948"/>
                    <a:pt x="100911" y="1282280"/>
                    <a:pt x="58620" y="1186363"/>
                  </a:cubicBezTo>
                  <a:lnTo>
                    <a:pt x="58620" y="1185792"/>
                  </a:lnTo>
                  <a:lnTo>
                    <a:pt x="58048" y="1184554"/>
                  </a:lnTo>
                  <a:cubicBezTo>
                    <a:pt x="54430" y="1176296"/>
                    <a:pt x="50905" y="1167818"/>
                    <a:pt x="47477" y="1159122"/>
                  </a:cubicBezTo>
                  <a:cubicBezTo>
                    <a:pt x="20616" y="1090666"/>
                    <a:pt x="4328" y="1018533"/>
                    <a:pt x="-911" y="945190"/>
                  </a:cubicBezTo>
                  <a:cubicBezTo>
                    <a:pt x="-1483" y="936427"/>
                    <a:pt x="-1957" y="928045"/>
                    <a:pt x="-2243" y="919854"/>
                  </a:cubicBezTo>
                  <a:cubicBezTo>
                    <a:pt x="-2720" y="904804"/>
                    <a:pt x="-2815" y="890707"/>
                    <a:pt x="-2243" y="877753"/>
                  </a:cubicBezTo>
                  <a:cubicBezTo>
                    <a:pt x="-2243" y="876134"/>
                    <a:pt x="-2243" y="874515"/>
                    <a:pt x="-2243" y="872991"/>
                  </a:cubicBezTo>
                  <a:cubicBezTo>
                    <a:pt x="-2243" y="872543"/>
                    <a:pt x="-2243" y="872105"/>
                    <a:pt x="-2243" y="871657"/>
                  </a:cubicBezTo>
                  <a:cubicBezTo>
                    <a:pt x="-2243" y="868419"/>
                    <a:pt x="-2243" y="865276"/>
                    <a:pt x="-2243" y="862132"/>
                  </a:cubicBezTo>
                  <a:cubicBezTo>
                    <a:pt x="-2243" y="851560"/>
                    <a:pt x="-1197" y="841939"/>
                    <a:pt x="-530" y="833557"/>
                  </a:cubicBezTo>
                  <a:cubicBezTo>
                    <a:pt x="132916" y="761853"/>
                    <a:pt x="260266" y="679519"/>
                    <a:pt x="380471" y="587336"/>
                  </a:cubicBezTo>
                  <a:cubicBezTo>
                    <a:pt x="411713" y="563457"/>
                    <a:pt x="441906" y="539330"/>
                    <a:pt x="471053" y="514946"/>
                  </a:cubicBezTo>
                  <a:cubicBezTo>
                    <a:pt x="474958" y="511708"/>
                    <a:pt x="478864" y="508469"/>
                    <a:pt x="482674" y="505421"/>
                  </a:cubicBezTo>
                  <a:cubicBezTo>
                    <a:pt x="545826" y="452176"/>
                    <a:pt x="603831" y="398551"/>
                    <a:pt x="657172" y="345306"/>
                  </a:cubicBezTo>
                  <a:cubicBezTo>
                    <a:pt x="697558" y="305044"/>
                    <a:pt x="735277" y="265172"/>
                    <a:pt x="770423" y="225672"/>
                  </a:cubicBezTo>
                  <a:lnTo>
                    <a:pt x="770423" y="225672"/>
                  </a:lnTo>
                  <a:cubicBezTo>
                    <a:pt x="787950" y="206050"/>
                    <a:pt x="804810" y="186686"/>
                    <a:pt x="821002" y="167569"/>
                  </a:cubicBezTo>
                  <a:cubicBezTo>
                    <a:pt x="870436" y="109086"/>
                    <a:pt x="914157" y="52698"/>
                    <a:pt x="952447" y="-71"/>
                  </a:cubicBezTo>
                  <a:cubicBezTo>
                    <a:pt x="937588" y="212899"/>
                    <a:pt x="967402" y="426611"/>
                    <a:pt x="1039791" y="627436"/>
                  </a:cubicBezTo>
                  <a:cubicBezTo>
                    <a:pt x="1137136" y="892070"/>
                    <a:pt x="1304777" y="1125175"/>
                    <a:pt x="1524710" y="1301711"/>
                  </a:cubicBezTo>
                  <a:close/>
                </a:path>
              </a:pathLst>
            </a:custGeom>
            <a:solidFill>
              <a:srgbClr val="D7D8D9"/>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9" name="Google Shape;679;p9"/>
            <p:cNvSpPr/>
            <p:nvPr/>
          </p:nvSpPr>
          <p:spPr>
            <a:xfrm rot="-1352061">
              <a:off x="5264406" y="228"/>
              <a:ext cx="2374326" cy="4563104"/>
            </a:xfrm>
            <a:custGeom>
              <a:avLst/>
              <a:gdLst/>
              <a:ahLst/>
              <a:cxnLst/>
              <a:rect l="l" t="t" r="r" b="b"/>
              <a:pathLst>
                <a:path w="921448" h="1770887" extrusionOk="0">
                  <a:moveTo>
                    <a:pt x="918811" y="885373"/>
                  </a:moveTo>
                  <a:cubicBezTo>
                    <a:pt x="918811" y="1374390"/>
                    <a:pt x="712537" y="1770817"/>
                    <a:pt x="458086" y="1770817"/>
                  </a:cubicBezTo>
                  <a:cubicBezTo>
                    <a:pt x="203634" y="1770817"/>
                    <a:pt x="-2640" y="1374390"/>
                    <a:pt x="-2640" y="885373"/>
                  </a:cubicBezTo>
                  <a:cubicBezTo>
                    <a:pt x="-2640" y="396356"/>
                    <a:pt x="203634" y="-71"/>
                    <a:pt x="458086" y="-71"/>
                  </a:cubicBezTo>
                  <a:cubicBezTo>
                    <a:pt x="712537" y="-71"/>
                    <a:pt x="918811" y="396356"/>
                    <a:pt x="918811" y="885373"/>
                  </a:cubicBezTo>
                  <a:close/>
                </a:path>
              </a:pathLst>
            </a:custGeom>
            <a:solidFill>
              <a:srgbClr val="95A19F"/>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0" name="Google Shape;680;p9"/>
            <p:cNvSpPr/>
            <p:nvPr/>
          </p:nvSpPr>
          <p:spPr>
            <a:xfrm>
              <a:off x="5211581" y="160111"/>
              <a:ext cx="2576564" cy="4094240"/>
            </a:xfrm>
            <a:custGeom>
              <a:avLst/>
              <a:gdLst/>
              <a:ahLst/>
              <a:cxnLst/>
              <a:rect l="l" t="t" r="r" b="b"/>
              <a:pathLst>
                <a:path w="999637" h="1588454" extrusionOk="0">
                  <a:moveTo>
                    <a:pt x="819987" y="1572368"/>
                  </a:moveTo>
                  <a:cubicBezTo>
                    <a:pt x="800272" y="1580465"/>
                    <a:pt x="779506" y="1585542"/>
                    <a:pt x="758265" y="1587418"/>
                  </a:cubicBezTo>
                  <a:cubicBezTo>
                    <a:pt x="551382" y="1606468"/>
                    <a:pt x="277253" y="1341959"/>
                    <a:pt x="115614" y="952386"/>
                  </a:cubicBezTo>
                  <a:cubicBezTo>
                    <a:pt x="-31929" y="596342"/>
                    <a:pt x="-39549" y="247441"/>
                    <a:pt x="82371" y="88659"/>
                  </a:cubicBezTo>
                  <a:cubicBezTo>
                    <a:pt x="106089" y="56711"/>
                    <a:pt x="137808" y="31630"/>
                    <a:pt x="174382" y="15983"/>
                  </a:cubicBezTo>
                  <a:cubicBezTo>
                    <a:pt x="385076" y="-71361"/>
                    <a:pt x="700352" y="206483"/>
                    <a:pt x="878758" y="635870"/>
                  </a:cubicBezTo>
                  <a:cubicBezTo>
                    <a:pt x="1057161" y="1065257"/>
                    <a:pt x="1030586" y="1484929"/>
                    <a:pt x="819987" y="1572368"/>
                  </a:cubicBezTo>
                  <a:close/>
                </a:path>
              </a:pathLst>
            </a:custGeom>
            <a:solidFill>
              <a:srgbClr val="D4D1D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1" name="Google Shape;681;p9"/>
            <p:cNvSpPr/>
            <p:nvPr/>
          </p:nvSpPr>
          <p:spPr>
            <a:xfrm>
              <a:off x="5212264" y="383085"/>
              <a:ext cx="2285492" cy="3871201"/>
            </a:xfrm>
            <a:custGeom>
              <a:avLst/>
              <a:gdLst/>
              <a:ahLst/>
              <a:cxnLst/>
              <a:rect l="l" t="t" r="r" b="b"/>
              <a:pathLst>
                <a:path w="886709" h="1501921" extrusionOk="0">
                  <a:moveTo>
                    <a:pt x="758381" y="1500889"/>
                  </a:moveTo>
                  <a:cubicBezTo>
                    <a:pt x="596456" y="1515749"/>
                    <a:pt x="393764" y="1357348"/>
                    <a:pt x="235743" y="1101411"/>
                  </a:cubicBezTo>
                  <a:cubicBezTo>
                    <a:pt x="189548" y="1026202"/>
                    <a:pt x="149449" y="947439"/>
                    <a:pt x="115730" y="865858"/>
                  </a:cubicBezTo>
                  <a:cubicBezTo>
                    <a:pt x="94871" y="815661"/>
                    <a:pt x="76772" y="765559"/>
                    <a:pt x="61533" y="716030"/>
                  </a:cubicBezTo>
                  <a:cubicBezTo>
                    <a:pt x="-31526" y="415040"/>
                    <a:pt x="-22287" y="138624"/>
                    <a:pt x="82202" y="2131"/>
                  </a:cubicBezTo>
                  <a:cubicBezTo>
                    <a:pt x="323471" y="-26444"/>
                    <a:pt x="621127" y="225683"/>
                    <a:pt x="781336" y="611731"/>
                  </a:cubicBezTo>
                  <a:cubicBezTo>
                    <a:pt x="929831" y="969966"/>
                    <a:pt x="913162" y="1330392"/>
                    <a:pt x="758381" y="1500889"/>
                  </a:cubicBezTo>
                  <a:close/>
                </a:path>
              </a:pathLst>
            </a:custGeom>
            <a:solidFill>
              <a:srgbClr val="CAC6C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2" name="Google Shape;682;p9"/>
            <p:cNvSpPr/>
            <p:nvPr/>
          </p:nvSpPr>
          <p:spPr>
            <a:xfrm>
              <a:off x="5376887" y="1974100"/>
              <a:ext cx="1397667" cy="1247665"/>
            </a:xfrm>
            <a:custGeom>
              <a:avLst/>
              <a:gdLst/>
              <a:ahLst/>
              <a:cxnLst/>
              <a:rect l="l" t="t" r="r" b="b"/>
              <a:pathLst>
                <a:path w="542257" h="484060" extrusionOk="0">
                  <a:moveTo>
                    <a:pt x="539620" y="239959"/>
                  </a:moveTo>
                  <a:cubicBezTo>
                    <a:pt x="475422" y="273164"/>
                    <a:pt x="412937" y="309730"/>
                    <a:pt x="352550" y="349497"/>
                  </a:cubicBezTo>
                  <a:cubicBezTo>
                    <a:pt x="289684" y="390874"/>
                    <a:pt x="229295" y="435774"/>
                    <a:pt x="171575" y="483990"/>
                  </a:cubicBezTo>
                  <a:cubicBezTo>
                    <a:pt x="125378" y="408780"/>
                    <a:pt x="85278" y="330018"/>
                    <a:pt x="51559" y="248437"/>
                  </a:cubicBezTo>
                  <a:cubicBezTo>
                    <a:pt x="30700" y="198240"/>
                    <a:pt x="12601" y="148138"/>
                    <a:pt x="-2637" y="98608"/>
                  </a:cubicBezTo>
                  <a:cubicBezTo>
                    <a:pt x="50227" y="96408"/>
                    <a:pt x="102898" y="90579"/>
                    <a:pt x="154906" y="81178"/>
                  </a:cubicBezTo>
                  <a:cubicBezTo>
                    <a:pt x="246154" y="64842"/>
                    <a:pt x="335023" y="37563"/>
                    <a:pt x="419700" y="-71"/>
                  </a:cubicBezTo>
                  <a:close/>
                </a:path>
              </a:pathLst>
            </a:custGeom>
            <a:solidFill>
              <a:srgbClr val="EDEDED"/>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3" name="Google Shape;683;p9"/>
            <p:cNvSpPr/>
            <p:nvPr/>
          </p:nvSpPr>
          <p:spPr>
            <a:xfrm>
              <a:off x="6405276" y="1960600"/>
              <a:ext cx="426203" cy="657373"/>
            </a:xfrm>
            <a:custGeom>
              <a:avLst/>
              <a:gdLst/>
              <a:ahLst/>
              <a:cxnLst/>
              <a:rect l="l" t="t" r="r" b="b"/>
              <a:pathLst>
                <a:path w="165355" h="255043" extrusionOk="0">
                  <a:moveTo>
                    <a:pt x="133488" y="252437"/>
                  </a:moveTo>
                  <a:cubicBezTo>
                    <a:pt x="130249" y="253752"/>
                    <a:pt x="126821" y="254561"/>
                    <a:pt x="123296" y="254818"/>
                  </a:cubicBezTo>
                  <a:cubicBezTo>
                    <a:pt x="89102" y="257866"/>
                    <a:pt x="43668" y="215385"/>
                    <a:pt x="16902" y="152901"/>
                  </a:cubicBezTo>
                  <a:cubicBezTo>
                    <a:pt x="-7483" y="95751"/>
                    <a:pt x="-8720" y="39649"/>
                    <a:pt x="11377" y="14217"/>
                  </a:cubicBezTo>
                  <a:cubicBezTo>
                    <a:pt x="15284" y="9016"/>
                    <a:pt x="20616" y="4968"/>
                    <a:pt x="26618" y="2501"/>
                  </a:cubicBezTo>
                  <a:cubicBezTo>
                    <a:pt x="61478" y="-11501"/>
                    <a:pt x="113675" y="33076"/>
                    <a:pt x="143204" y="102037"/>
                  </a:cubicBezTo>
                  <a:cubicBezTo>
                    <a:pt x="172732" y="170998"/>
                    <a:pt x="168158" y="238340"/>
                    <a:pt x="133488" y="252437"/>
                  </a:cubicBezTo>
                  <a:close/>
                </a:path>
              </a:pathLst>
            </a:custGeom>
            <a:solidFill>
              <a:srgbClr val="9D9E9C"/>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4" name="Google Shape;684;p9"/>
            <p:cNvSpPr/>
            <p:nvPr/>
          </p:nvSpPr>
          <p:spPr>
            <a:xfrm>
              <a:off x="2681354" y="1343055"/>
              <a:ext cx="2334068" cy="2622995"/>
            </a:xfrm>
            <a:custGeom>
              <a:avLst/>
              <a:gdLst/>
              <a:ahLst/>
              <a:cxnLst/>
              <a:rect l="l" t="t" r="r" b="b"/>
              <a:pathLst>
                <a:path w="905555" h="1017651" extrusionOk="0">
                  <a:moveTo>
                    <a:pt x="902918" y="589051"/>
                  </a:moveTo>
                  <a:lnTo>
                    <a:pt x="869008" y="606291"/>
                  </a:lnTo>
                  <a:lnTo>
                    <a:pt x="728896" y="677347"/>
                  </a:lnTo>
                  <a:lnTo>
                    <a:pt x="58620" y="1017580"/>
                  </a:lnTo>
                  <a:lnTo>
                    <a:pt x="58051" y="1017580"/>
                  </a:lnTo>
                  <a:cubicBezTo>
                    <a:pt x="54430" y="1009265"/>
                    <a:pt x="50907" y="1000788"/>
                    <a:pt x="47477" y="992149"/>
                  </a:cubicBezTo>
                  <a:cubicBezTo>
                    <a:pt x="20425" y="923226"/>
                    <a:pt x="4138" y="850559"/>
                    <a:pt x="-911" y="776693"/>
                  </a:cubicBezTo>
                  <a:cubicBezTo>
                    <a:pt x="-1576" y="767930"/>
                    <a:pt x="-1957" y="759548"/>
                    <a:pt x="-2243" y="751357"/>
                  </a:cubicBezTo>
                  <a:cubicBezTo>
                    <a:pt x="-2720" y="736307"/>
                    <a:pt x="-2815" y="722210"/>
                    <a:pt x="-2243" y="709256"/>
                  </a:cubicBezTo>
                  <a:cubicBezTo>
                    <a:pt x="-2243" y="707637"/>
                    <a:pt x="-2243" y="706113"/>
                    <a:pt x="-2243" y="704494"/>
                  </a:cubicBezTo>
                  <a:lnTo>
                    <a:pt x="-2243" y="703160"/>
                  </a:lnTo>
                  <a:cubicBezTo>
                    <a:pt x="-2243" y="699922"/>
                    <a:pt x="-2243" y="696778"/>
                    <a:pt x="-2243" y="693635"/>
                  </a:cubicBezTo>
                  <a:cubicBezTo>
                    <a:pt x="-1767" y="684110"/>
                    <a:pt x="-1197" y="674585"/>
                    <a:pt x="-530" y="666298"/>
                  </a:cubicBezTo>
                  <a:cubicBezTo>
                    <a:pt x="132916" y="594594"/>
                    <a:pt x="260266" y="512260"/>
                    <a:pt x="380471" y="420077"/>
                  </a:cubicBezTo>
                  <a:cubicBezTo>
                    <a:pt x="407236" y="399570"/>
                    <a:pt x="433144" y="378958"/>
                    <a:pt x="458289" y="358260"/>
                  </a:cubicBezTo>
                  <a:lnTo>
                    <a:pt x="469816" y="348735"/>
                  </a:lnTo>
                  <a:lnTo>
                    <a:pt x="469816" y="348259"/>
                  </a:lnTo>
                  <a:cubicBezTo>
                    <a:pt x="537728" y="291680"/>
                    <a:pt x="599927" y="234435"/>
                    <a:pt x="656791" y="177666"/>
                  </a:cubicBezTo>
                  <a:cubicBezTo>
                    <a:pt x="697177" y="137404"/>
                    <a:pt x="734895" y="97532"/>
                    <a:pt x="769949" y="58032"/>
                  </a:cubicBezTo>
                  <a:cubicBezTo>
                    <a:pt x="787474" y="38410"/>
                    <a:pt x="804333" y="19046"/>
                    <a:pt x="820525" y="-71"/>
                  </a:cubicBezTo>
                  <a:cubicBezTo>
                    <a:pt x="825574" y="86512"/>
                    <a:pt x="833957" y="176999"/>
                    <a:pt x="846244" y="271011"/>
                  </a:cubicBezTo>
                  <a:cubicBezTo>
                    <a:pt x="862150" y="384454"/>
                    <a:pt x="881296" y="490562"/>
                    <a:pt x="902918" y="589051"/>
                  </a:cubicBezTo>
                  <a:close/>
                </a:path>
              </a:pathLst>
            </a:custGeom>
            <a:solidFill>
              <a:srgbClr val="EDEDED"/>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5" name="Google Shape;685;p9"/>
            <p:cNvSpPr/>
            <p:nvPr/>
          </p:nvSpPr>
          <p:spPr>
            <a:xfrm>
              <a:off x="2199146" y="3672103"/>
              <a:ext cx="183" cy="11537"/>
            </a:xfrm>
            <a:custGeom>
              <a:avLst/>
              <a:gdLst/>
              <a:ahLst/>
              <a:cxnLst/>
              <a:rect l="l" t="t" r="r" b="b"/>
              <a:pathLst>
                <a:path w="71" h="4476" extrusionOk="0">
                  <a:moveTo>
                    <a:pt x="-2566" y="882"/>
                  </a:moveTo>
                  <a:cubicBezTo>
                    <a:pt x="-2661" y="568"/>
                    <a:pt x="-2661" y="244"/>
                    <a:pt x="-2566" y="-71"/>
                  </a:cubicBezTo>
                  <a:lnTo>
                    <a:pt x="-2566" y="882"/>
                  </a:lnTo>
                  <a:cubicBezTo>
                    <a:pt x="-2566" y="2025"/>
                    <a:pt x="-2566" y="3263"/>
                    <a:pt x="-2566" y="4406"/>
                  </a:cubicBezTo>
                  <a:close/>
                </a:path>
              </a:pathLst>
            </a:custGeom>
            <a:solidFill>
              <a:srgbClr val="D7D8D9"/>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6" name="Google Shape;686;p9"/>
            <p:cNvSpPr/>
            <p:nvPr/>
          </p:nvSpPr>
          <p:spPr>
            <a:xfrm>
              <a:off x="3490410" y="4138473"/>
              <a:ext cx="787463" cy="1776100"/>
            </a:xfrm>
            <a:custGeom>
              <a:avLst/>
              <a:gdLst/>
              <a:ahLst/>
              <a:cxnLst/>
              <a:rect l="l" t="t" r="r" b="b"/>
              <a:pathLst>
                <a:path w="787463" h="1776100" extrusionOk="0">
                  <a:moveTo>
                    <a:pt x="787463" y="0"/>
                  </a:moveTo>
                  <a:lnTo>
                    <a:pt x="738768" y="1568853"/>
                  </a:lnTo>
                  <a:cubicBezTo>
                    <a:pt x="735232" y="1686339"/>
                    <a:pt x="655392" y="1779060"/>
                    <a:pt x="560395" y="1776028"/>
                  </a:cubicBezTo>
                  <a:lnTo>
                    <a:pt x="437355" y="1772238"/>
                  </a:lnTo>
                  <a:cubicBezTo>
                    <a:pt x="361559" y="1769964"/>
                    <a:pt x="296374" y="1706296"/>
                    <a:pt x="277424" y="1615596"/>
                  </a:cubicBezTo>
                  <a:lnTo>
                    <a:pt x="0" y="291380"/>
                  </a:lnTo>
                  <a:lnTo>
                    <a:pt x="104118" y="241813"/>
                  </a:lnTo>
                  <a:cubicBezTo>
                    <a:pt x="274822" y="166393"/>
                    <a:pt x="449649" y="100688"/>
                    <a:pt x="627745" y="45013"/>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7" name="Google Shape;687;p9"/>
            <p:cNvSpPr/>
            <p:nvPr/>
          </p:nvSpPr>
          <p:spPr>
            <a:xfrm>
              <a:off x="3465710" y="4207625"/>
              <a:ext cx="582042" cy="1714522"/>
            </a:xfrm>
            <a:custGeom>
              <a:avLst/>
              <a:gdLst/>
              <a:ahLst/>
              <a:cxnLst/>
              <a:rect l="l" t="t" r="r" b="b"/>
              <a:pathLst>
                <a:path w="582042" h="1714522" extrusionOk="0">
                  <a:moveTo>
                    <a:pt x="581929" y="0"/>
                  </a:moveTo>
                  <a:lnTo>
                    <a:pt x="582042" y="1482"/>
                  </a:lnTo>
                  <a:lnTo>
                    <a:pt x="535300" y="1507036"/>
                  </a:lnTo>
                  <a:cubicBezTo>
                    <a:pt x="531766" y="1624266"/>
                    <a:pt x="452936" y="1717242"/>
                    <a:pt x="359708" y="1714462"/>
                  </a:cubicBezTo>
                  <a:cubicBezTo>
                    <a:pt x="280883" y="1711934"/>
                    <a:pt x="214687" y="1641446"/>
                    <a:pt x="199783" y="1544680"/>
                  </a:cubicBezTo>
                  <a:lnTo>
                    <a:pt x="0" y="232468"/>
                  </a:lnTo>
                  <a:lnTo>
                    <a:pt x="118185" y="176205"/>
                  </a:lnTo>
                  <a:cubicBezTo>
                    <a:pt x="203537" y="138495"/>
                    <a:pt x="289920" y="103214"/>
                    <a:pt x="377226" y="704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88" name="Google Shape;688;p9"/>
          <p:cNvSpPr txBox="1">
            <a:spLocks noGrp="1"/>
          </p:cNvSpPr>
          <p:nvPr>
            <p:ph type="title"/>
          </p:nvPr>
        </p:nvSpPr>
        <p:spPr>
          <a:xfrm>
            <a:off x="3424575" y="1873525"/>
            <a:ext cx="7320000" cy="2798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grpSp>
        <p:nvGrpSpPr>
          <p:cNvPr id="689" name="Google Shape;689;p9"/>
          <p:cNvGrpSpPr/>
          <p:nvPr/>
        </p:nvGrpSpPr>
        <p:grpSpPr>
          <a:xfrm>
            <a:off x="251555" y="1112626"/>
            <a:ext cx="439339" cy="1365706"/>
            <a:chOff x="11509980" y="242351"/>
            <a:chExt cx="439339" cy="1365706"/>
          </a:xfrm>
        </p:grpSpPr>
        <p:sp>
          <p:nvSpPr>
            <p:cNvPr id="690" name="Google Shape;690;p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1" name="Google Shape;691;p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2" name="Google Shape;692;p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3" name="Google Shape;693;p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4" name="Google Shape;694;p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5" name="Google Shape;695;p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6" name="Google Shape;696;p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7" name="Google Shape;697;p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8" name="Google Shape;698;p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9" name="Google Shape;699;p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0" name="Google Shape;700;p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1" name="Google Shape;701;p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2" name="Google Shape;702;p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3" name="Google Shape;703;p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4" name="Google Shape;704;p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5" name="Google Shape;705;p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6" name="Google Shape;706;p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7" name="Google Shape;707;p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8" name="Google Shape;708;p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9" name="Google Shape;709;p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0" name="Google Shape;710;p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1" name="Google Shape;711;p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2" name="Google Shape;712;p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3" name="Google Shape;713;p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14" name="Google Shape;714;p9"/>
          <p:cNvGrpSpPr/>
          <p:nvPr/>
        </p:nvGrpSpPr>
        <p:grpSpPr>
          <a:xfrm>
            <a:off x="4921855" y="4982516"/>
            <a:ext cx="4325453" cy="328523"/>
            <a:chOff x="1351481" y="5695915"/>
            <a:chExt cx="5088169" cy="386452"/>
          </a:xfrm>
        </p:grpSpPr>
        <p:sp>
          <p:nvSpPr>
            <p:cNvPr id="715" name="Google Shape;715;p9"/>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16" name="Google Shape;716;p9"/>
            <p:cNvGrpSpPr/>
            <p:nvPr/>
          </p:nvGrpSpPr>
          <p:grpSpPr>
            <a:xfrm>
              <a:off x="3003318" y="5732448"/>
              <a:ext cx="464334" cy="313397"/>
              <a:chOff x="4522036" y="7458929"/>
              <a:chExt cx="771704" cy="520766"/>
            </a:xfrm>
          </p:grpSpPr>
          <p:sp>
            <p:nvSpPr>
              <p:cNvPr id="717" name="Google Shape;717;p9"/>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8" name="Google Shape;718;p9"/>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9" name="Google Shape;719;p9"/>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0" name="Google Shape;720;p9"/>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721" name="Google Shape;721;p9"/>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22" name="Google Shape;722;p9"/>
            <p:cNvGrpSpPr/>
            <p:nvPr/>
          </p:nvGrpSpPr>
          <p:grpSpPr>
            <a:xfrm>
              <a:off x="6059297" y="5695915"/>
              <a:ext cx="380354" cy="386452"/>
              <a:chOff x="10064117" y="7392669"/>
              <a:chExt cx="632132" cy="642160"/>
            </a:xfrm>
          </p:grpSpPr>
          <p:sp>
            <p:nvSpPr>
              <p:cNvPr id="723" name="Google Shape;723;p9"/>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4" name="Google Shape;724;p9"/>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5" name="Google Shape;725;p9"/>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26" name="Google Shape;726;p9"/>
            <p:cNvGrpSpPr/>
            <p:nvPr/>
          </p:nvGrpSpPr>
          <p:grpSpPr>
            <a:xfrm>
              <a:off x="2118237" y="5776170"/>
              <a:ext cx="510436" cy="225935"/>
              <a:chOff x="2808633" y="7557940"/>
              <a:chExt cx="848324" cy="375431"/>
            </a:xfrm>
          </p:grpSpPr>
          <p:sp>
            <p:nvSpPr>
              <p:cNvPr id="727" name="Google Shape;727;p9"/>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8" name="Google Shape;728;p9"/>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9" name="Google Shape;729;p9"/>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30" name="Google Shape;730;p9"/>
            <p:cNvGrpSpPr/>
            <p:nvPr/>
          </p:nvGrpSpPr>
          <p:grpSpPr>
            <a:xfrm>
              <a:off x="3842299" y="5775823"/>
              <a:ext cx="349063" cy="226629"/>
              <a:chOff x="5815767" y="7550509"/>
              <a:chExt cx="580129" cy="376585"/>
            </a:xfrm>
          </p:grpSpPr>
          <p:sp>
            <p:nvSpPr>
              <p:cNvPr id="731" name="Google Shape;731;p9"/>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32" name="Google Shape;732;p9"/>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33" name="Google Shape;733;p9"/>
            <p:cNvGrpSpPr/>
            <p:nvPr/>
          </p:nvGrpSpPr>
          <p:grpSpPr>
            <a:xfrm>
              <a:off x="5321810" y="5773920"/>
              <a:ext cx="362837" cy="230434"/>
              <a:chOff x="8525636" y="7550463"/>
              <a:chExt cx="603020" cy="382908"/>
            </a:xfrm>
          </p:grpSpPr>
          <p:sp>
            <p:nvSpPr>
              <p:cNvPr id="734" name="Google Shape;734;p9"/>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35" name="Google Shape;735;p9"/>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736" name="Google Shape;736;p9"/>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37" name="Google Shape;737;p9"/>
          <p:cNvGrpSpPr/>
          <p:nvPr/>
        </p:nvGrpSpPr>
        <p:grpSpPr>
          <a:xfrm>
            <a:off x="3221677" y="1375161"/>
            <a:ext cx="201596" cy="201576"/>
            <a:chOff x="2205238" y="-492150"/>
            <a:chExt cx="196200" cy="196200"/>
          </a:xfrm>
        </p:grpSpPr>
        <p:sp>
          <p:nvSpPr>
            <p:cNvPr id="738" name="Google Shape;738;p9"/>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39" name="Google Shape;739;p9"/>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401074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740"/>
        <p:cNvGrpSpPr/>
        <p:nvPr/>
      </p:nvGrpSpPr>
      <p:grpSpPr>
        <a:xfrm>
          <a:off x="0" y="0"/>
          <a:ext cx="0" cy="0"/>
          <a:chOff x="0" y="0"/>
          <a:chExt cx="0" cy="0"/>
        </a:xfrm>
      </p:grpSpPr>
      <p:sp>
        <p:nvSpPr>
          <p:cNvPr id="741" name="Google Shape;741;p10"/>
          <p:cNvSpPr/>
          <p:nvPr/>
        </p:nvSpPr>
        <p:spPr>
          <a:xfrm flipH="1">
            <a:off x="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2" name="Google Shape;742;p10"/>
          <p:cNvSpPr/>
          <p:nvPr/>
        </p:nvSpPr>
        <p:spPr>
          <a:xfrm flipH="1">
            <a:off x="9426628"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3" name="Google Shape;743;p10"/>
          <p:cNvSpPr/>
          <p:nvPr/>
        </p:nvSpPr>
        <p:spPr>
          <a:xfrm flipH="1">
            <a:off x="1513648" y="1134219"/>
            <a:ext cx="9063600" cy="48918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4" name="Google Shape;744;p10"/>
          <p:cNvSpPr/>
          <p:nvPr/>
        </p:nvSpPr>
        <p:spPr>
          <a:xfrm flipH="1">
            <a:off x="1647951" y="983636"/>
            <a:ext cx="9063600" cy="48918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745" name="Google Shape;745;p10"/>
          <p:cNvSpPr/>
          <p:nvPr/>
        </p:nvSpPr>
        <p:spPr>
          <a:xfrm flipH="1">
            <a:off x="10525475" y="203082"/>
            <a:ext cx="1414984" cy="180948"/>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6" name="Google Shape;746;p10"/>
          <p:cNvSpPr/>
          <p:nvPr/>
        </p:nvSpPr>
        <p:spPr>
          <a:xfrm flipH="1">
            <a:off x="10525475" y="464832"/>
            <a:ext cx="1414984" cy="180258"/>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7" name="Google Shape;747;p10"/>
          <p:cNvSpPr/>
          <p:nvPr/>
        </p:nvSpPr>
        <p:spPr>
          <a:xfrm flipH="1">
            <a:off x="448852"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8" name="Google Shape;748;p10"/>
          <p:cNvSpPr/>
          <p:nvPr/>
        </p:nvSpPr>
        <p:spPr>
          <a:xfrm flipH="1">
            <a:off x="448852"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49" name="Google Shape;749;p10"/>
          <p:cNvGrpSpPr/>
          <p:nvPr/>
        </p:nvGrpSpPr>
        <p:grpSpPr>
          <a:xfrm flipH="1">
            <a:off x="242688" y="242351"/>
            <a:ext cx="439339" cy="1365706"/>
            <a:chOff x="11509980" y="242351"/>
            <a:chExt cx="439339" cy="1365706"/>
          </a:xfrm>
        </p:grpSpPr>
        <p:sp>
          <p:nvSpPr>
            <p:cNvPr id="750" name="Google Shape;750;p10"/>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1" name="Google Shape;751;p10"/>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2" name="Google Shape;752;p10"/>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3" name="Google Shape;753;p10"/>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4" name="Google Shape;754;p10"/>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5" name="Google Shape;755;p10"/>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6" name="Google Shape;756;p10"/>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7" name="Google Shape;757;p10"/>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8" name="Google Shape;758;p10"/>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9" name="Google Shape;759;p10"/>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0" name="Google Shape;760;p10"/>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1" name="Google Shape;761;p10"/>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2" name="Google Shape;762;p10"/>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3" name="Google Shape;763;p10"/>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4" name="Google Shape;764;p10"/>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5" name="Google Shape;765;p10"/>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6" name="Google Shape;766;p10"/>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7" name="Google Shape;767;p10"/>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8" name="Google Shape;768;p10"/>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9" name="Google Shape;769;p10"/>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0" name="Google Shape;770;p10"/>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1" name="Google Shape;771;p10"/>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2" name="Google Shape;772;p10"/>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3" name="Google Shape;773;p10"/>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74" name="Google Shape;774;p10"/>
          <p:cNvGrpSpPr/>
          <p:nvPr/>
        </p:nvGrpSpPr>
        <p:grpSpPr>
          <a:xfrm rot="-5400000" flipH="1">
            <a:off x="7965335" y="5725753"/>
            <a:ext cx="439340" cy="1365706"/>
            <a:chOff x="257323" y="5204757"/>
            <a:chExt cx="439340" cy="1365706"/>
          </a:xfrm>
        </p:grpSpPr>
        <p:sp>
          <p:nvSpPr>
            <p:cNvPr id="775" name="Google Shape;775;p10"/>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6" name="Google Shape;776;p10"/>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7" name="Google Shape;777;p10"/>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8" name="Google Shape;778;p10"/>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9" name="Google Shape;779;p10"/>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0" name="Google Shape;780;p10"/>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1" name="Google Shape;781;p10"/>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2" name="Google Shape;782;p10"/>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3" name="Google Shape;783;p10"/>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4" name="Google Shape;784;p10"/>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5" name="Google Shape;785;p10"/>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6" name="Google Shape;786;p10"/>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7" name="Google Shape;787;p10"/>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8" name="Google Shape;788;p10"/>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9" name="Google Shape;789;p10"/>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0" name="Google Shape;790;p10"/>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1" name="Google Shape;791;p10"/>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2" name="Google Shape;792;p10"/>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3" name="Google Shape;793;p10"/>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4" name="Google Shape;794;p10"/>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5" name="Google Shape;795;p10"/>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6" name="Google Shape;796;p10"/>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7" name="Google Shape;797;p10"/>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8" name="Google Shape;798;p10"/>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99" name="Google Shape;799;p10"/>
          <p:cNvGrpSpPr/>
          <p:nvPr/>
        </p:nvGrpSpPr>
        <p:grpSpPr>
          <a:xfrm flipH="1">
            <a:off x="11501113" y="1112626"/>
            <a:ext cx="439339" cy="1365706"/>
            <a:chOff x="11509980" y="242351"/>
            <a:chExt cx="439339" cy="1365706"/>
          </a:xfrm>
        </p:grpSpPr>
        <p:sp>
          <p:nvSpPr>
            <p:cNvPr id="800" name="Google Shape;800;p10"/>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1" name="Google Shape;801;p10"/>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2" name="Google Shape;802;p10"/>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3" name="Google Shape;803;p10"/>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4" name="Google Shape;804;p10"/>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5" name="Google Shape;805;p10"/>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6" name="Google Shape;806;p10"/>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7" name="Google Shape;807;p10"/>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8" name="Google Shape;808;p10"/>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9" name="Google Shape;809;p10"/>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0" name="Google Shape;810;p10"/>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1" name="Google Shape;811;p10"/>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2" name="Google Shape;812;p10"/>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3" name="Google Shape;813;p10"/>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4" name="Google Shape;814;p10"/>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5" name="Google Shape;815;p10"/>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6" name="Google Shape;816;p10"/>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7" name="Google Shape;817;p10"/>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8" name="Google Shape;818;p10"/>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9" name="Google Shape;819;p10"/>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0" name="Google Shape;820;p10"/>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1" name="Google Shape;821;p10"/>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2" name="Google Shape;822;p10"/>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3" name="Google Shape;823;p10"/>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824" name="Google Shape;824;p10"/>
          <p:cNvGrpSpPr/>
          <p:nvPr/>
        </p:nvGrpSpPr>
        <p:grpSpPr>
          <a:xfrm flipH="1">
            <a:off x="10345674" y="1134220"/>
            <a:ext cx="231496" cy="231477"/>
            <a:chOff x="2205238" y="-492150"/>
            <a:chExt cx="196200" cy="196200"/>
          </a:xfrm>
        </p:grpSpPr>
        <p:sp>
          <p:nvSpPr>
            <p:cNvPr id="825" name="Google Shape;825;p10"/>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6" name="Google Shape;826;p10"/>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827" name="Google Shape;827;p10"/>
          <p:cNvSpPr txBox="1">
            <a:spLocks noGrp="1"/>
          </p:cNvSpPr>
          <p:nvPr>
            <p:ph type="title"/>
          </p:nvPr>
        </p:nvSpPr>
        <p:spPr>
          <a:xfrm>
            <a:off x="2004400" y="1675575"/>
            <a:ext cx="8521200" cy="3658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828" name="Google Shape;828;p10"/>
          <p:cNvGrpSpPr/>
          <p:nvPr/>
        </p:nvGrpSpPr>
        <p:grpSpPr>
          <a:xfrm>
            <a:off x="1012018" y="3964135"/>
            <a:ext cx="1131468" cy="1006776"/>
            <a:chOff x="758231" y="2398960"/>
            <a:chExt cx="1131468" cy="1006776"/>
          </a:xfrm>
        </p:grpSpPr>
        <p:sp>
          <p:nvSpPr>
            <p:cNvPr id="829" name="Google Shape;829;p10"/>
            <p:cNvSpPr/>
            <p:nvPr/>
          </p:nvSpPr>
          <p:spPr>
            <a:xfrm>
              <a:off x="816925" y="2456823"/>
              <a:ext cx="1072774" cy="948913"/>
            </a:xfrm>
            <a:custGeom>
              <a:avLst/>
              <a:gdLst/>
              <a:ahLst/>
              <a:cxnLst/>
              <a:rect l="l" t="t" r="r" b="b"/>
              <a:pathLst>
                <a:path w="1072774" h="948913" extrusionOk="0">
                  <a:moveTo>
                    <a:pt x="1063246" y="264944"/>
                  </a:moveTo>
                  <a:lnTo>
                    <a:pt x="946089" y="422821"/>
                  </a:lnTo>
                  <a:cubicBezTo>
                    <a:pt x="974592" y="683291"/>
                    <a:pt x="786551" y="917552"/>
                    <a:pt x="526090" y="946056"/>
                  </a:cubicBezTo>
                  <a:cubicBezTo>
                    <a:pt x="265620" y="974559"/>
                    <a:pt x="31358" y="786518"/>
                    <a:pt x="2855" y="526057"/>
                  </a:cubicBezTo>
                  <a:cubicBezTo>
                    <a:pt x="-25658" y="265587"/>
                    <a:pt x="162384" y="31325"/>
                    <a:pt x="422854" y="2822"/>
                  </a:cubicBezTo>
                  <a:cubicBezTo>
                    <a:pt x="578632" y="-14234"/>
                    <a:pt x="732776" y="46738"/>
                    <a:pt x="834736" y="165735"/>
                  </a:cubicBezTo>
                  <a:lnTo>
                    <a:pt x="1030206" y="188506"/>
                  </a:lnTo>
                  <a:cubicBezTo>
                    <a:pt x="1056567" y="191533"/>
                    <a:pt x="1075480" y="215357"/>
                    <a:pt x="1072453" y="241718"/>
                  </a:cubicBezTo>
                  <a:cubicBezTo>
                    <a:pt x="1071488" y="250129"/>
                    <a:pt x="1068309" y="258148"/>
                    <a:pt x="1063246" y="264944"/>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0" name="Google Shape;830;p10"/>
            <p:cNvSpPr/>
            <p:nvPr/>
          </p:nvSpPr>
          <p:spPr>
            <a:xfrm>
              <a:off x="771686" y="2412458"/>
              <a:ext cx="1073440" cy="949625"/>
            </a:xfrm>
            <a:custGeom>
              <a:avLst/>
              <a:gdLst/>
              <a:ahLst/>
              <a:cxnLst/>
              <a:rect l="l" t="t" r="r" b="b"/>
              <a:pathLst>
                <a:path w="1073440" h="949625" extrusionOk="0">
                  <a:moveTo>
                    <a:pt x="1063927" y="265018"/>
                  </a:moveTo>
                  <a:lnTo>
                    <a:pt x="946769" y="422806"/>
                  </a:lnTo>
                  <a:cubicBezTo>
                    <a:pt x="975478" y="683446"/>
                    <a:pt x="787464" y="918019"/>
                    <a:pt x="526824" y="946729"/>
                  </a:cubicBezTo>
                  <a:cubicBezTo>
                    <a:pt x="266175" y="975437"/>
                    <a:pt x="31610" y="787423"/>
                    <a:pt x="2892" y="526783"/>
                  </a:cubicBezTo>
                  <a:cubicBezTo>
                    <a:pt x="-25817" y="266134"/>
                    <a:pt x="162198" y="31569"/>
                    <a:pt x="422847" y="2860"/>
                  </a:cubicBezTo>
                  <a:cubicBezTo>
                    <a:pt x="578821" y="-14329"/>
                    <a:pt x="733207" y="46670"/>
                    <a:pt x="835327" y="165809"/>
                  </a:cubicBezTo>
                  <a:lnTo>
                    <a:pt x="1030887" y="188491"/>
                  </a:lnTo>
                  <a:cubicBezTo>
                    <a:pt x="1057292" y="191571"/>
                    <a:pt x="1076196" y="215476"/>
                    <a:pt x="1073106" y="241881"/>
                  </a:cubicBezTo>
                  <a:cubicBezTo>
                    <a:pt x="1072133" y="250266"/>
                    <a:pt x="1068963" y="258241"/>
                    <a:pt x="1063927" y="265018"/>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1" name="Google Shape;831;p10"/>
            <p:cNvSpPr/>
            <p:nvPr/>
          </p:nvSpPr>
          <p:spPr>
            <a:xfrm>
              <a:off x="758231" y="2398960"/>
              <a:ext cx="1100043" cy="976193"/>
            </a:xfrm>
            <a:custGeom>
              <a:avLst/>
              <a:gdLst/>
              <a:ahLst/>
              <a:cxnLst/>
              <a:rect l="l" t="t" r="r" b="b"/>
              <a:pathLst>
                <a:path w="1100043" h="976193" extrusionOk="0">
                  <a:moveTo>
                    <a:pt x="488379" y="976193"/>
                  </a:moveTo>
                  <a:cubicBezTo>
                    <a:pt x="218810" y="976353"/>
                    <a:pt x="157" y="757951"/>
                    <a:pt x="-3" y="488381"/>
                  </a:cubicBezTo>
                  <a:cubicBezTo>
                    <a:pt x="-155" y="218812"/>
                    <a:pt x="218247" y="160"/>
                    <a:pt x="487817" y="-1"/>
                  </a:cubicBezTo>
                  <a:cubicBezTo>
                    <a:pt x="628593" y="-81"/>
                    <a:pt x="762556" y="60623"/>
                    <a:pt x="855300" y="166538"/>
                  </a:cubicBezTo>
                  <a:lnTo>
                    <a:pt x="1045592" y="188683"/>
                  </a:lnTo>
                  <a:cubicBezTo>
                    <a:pt x="1079346" y="192594"/>
                    <a:pt x="1103536" y="223125"/>
                    <a:pt x="1099625" y="256879"/>
                  </a:cubicBezTo>
                  <a:cubicBezTo>
                    <a:pt x="1098384" y="267595"/>
                    <a:pt x="1094348" y="277801"/>
                    <a:pt x="1087918" y="286463"/>
                  </a:cubicBezTo>
                  <a:lnTo>
                    <a:pt x="974065" y="439786"/>
                  </a:lnTo>
                  <a:cubicBezTo>
                    <a:pt x="975663" y="455752"/>
                    <a:pt x="976431" y="471781"/>
                    <a:pt x="976387" y="487828"/>
                  </a:cubicBezTo>
                  <a:cubicBezTo>
                    <a:pt x="976288" y="757361"/>
                    <a:pt x="757913" y="975898"/>
                    <a:pt x="488379" y="976193"/>
                  </a:cubicBezTo>
                  <a:close/>
                  <a:moveTo>
                    <a:pt x="488379" y="26877"/>
                  </a:moveTo>
                  <a:cubicBezTo>
                    <a:pt x="233999" y="27234"/>
                    <a:pt x="28081" y="233742"/>
                    <a:pt x="28438" y="488122"/>
                  </a:cubicBezTo>
                  <a:cubicBezTo>
                    <a:pt x="28795" y="742493"/>
                    <a:pt x="235303" y="948421"/>
                    <a:pt x="489674" y="948064"/>
                  </a:cubicBezTo>
                  <a:cubicBezTo>
                    <a:pt x="744054" y="947707"/>
                    <a:pt x="949982" y="741199"/>
                    <a:pt x="949624" y="486819"/>
                  </a:cubicBezTo>
                  <a:cubicBezTo>
                    <a:pt x="949598" y="470388"/>
                    <a:pt x="948696" y="453975"/>
                    <a:pt x="946919" y="437643"/>
                  </a:cubicBezTo>
                  <a:lnTo>
                    <a:pt x="946294" y="432375"/>
                  </a:lnTo>
                  <a:lnTo>
                    <a:pt x="1066666" y="270122"/>
                  </a:lnTo>
                  <a:cubicBezTo>
                    <a:pt x="1078087" y="254709"/>
                    <a:pt x="1074863" y="232957"/>
                    <a:pt x="1059451" y="221527"/>
                  </a:cubicBezTo>
                  <a:cubicBezTo>
                    <a:pt x="1054575" y="217919"/>
                    <a:pt x="1048842" y="215642"/>
                    <a:pt x="1042824" y="214937"/>
                  </a:cubicBezTo>
                  <a:lnTo>
                    <a:pt x="842084" y="191630"/>
                  </a:lnTo>
                  <a:lnTo>
                    <a:pt x="838691" y="187612"/>
                  </a:lnTo>
                  <a:cubicBezTo>
                    <a:pt x="750966" y="85492"/>
                    <a:pt x="623003" y="26779"/>
                    <a:pt x="488379" y="2687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2" name="Google Shape;832;p10"/>
            <p:cNvSpPr/>
            <p:nvPr/>
          </p:nvSpPr>
          <p:spPr>
            <a:xfrm>
              <a:off x="948273" y="25947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3" name="Google Shape;833;p10"/>
            <p:cNvSpPr/>
            <p:nvPr/>
          </p:nvSpPr>
          <p:spPr>
            <a:xfrm>
              <a:off x="943808" y="25893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377750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834"/>
        <p:cNvGrpSpPr/>
        <p:nvPr/>
      </p:nvGrpSpPr>
      <p:grpSpPr>
        <a:xfrm>
          <a:off x="0" y="0"/>
          <a:ext cx="0" cy="0"/>
          <a:chOff x="0" y="0"/>
          <a:chExt cx="0" cy="0"/>
        </a:xfrm>
      </p:grpSpPr>
      <p:sp>
        <p:nvSpPr>
          <p:cNvPr id="835" name="Google Shape;835;p11"/>
          <p:cNvSpPr/>
          <p:nvPr/>
        </p:nvSpPr>
        <p:spPr>
          <a:xfrm rot="10800000">
            <a:off x="12" y="0"/>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6" name="Google Shape;836;p11"/>
          <p:cNvSpPr/>
          <p:nvPr/>
        </p:nvSpPr>
        <p:spPr>
          <a:xfrm rot="10800000">
            <a:off x="9450584" y="2834997"/>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837" name="Google Shape;837;p11"/>
          <p:cNvGrpSpPr/>
          <p:nvPr/>
        </p:nvGrpSpPr>
        <p:grpSpPr>
          <a:xfrm rot="10800000">
            <a:off x="266643" y="5249942"/>
            <a:ext cx="439339" cy="1365706"/>
            <a:chOff x="11509980" y="242351"/>
            <a:chExt cx="439339" cy="1365706"/>
          </a:xfrm>
        </p:grpSpPr>
        <p:sp>
          <p:nvSpPr>
            <p:cNvPr id="838" name="Google Shape;838;p11"/>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9" name="Google Shape;839;p11"/>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0" name="Google Shape;840;p11"/>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1" name="Google Shape;841;p11"/>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2" name="Google Shape;842;p11"/>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3" name="Google Shape;843;p11"/>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4" name="Google Shape;844;p11"/>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5" name="Google Shape;845;p11"/>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6" name="Google Shape;846;p11"/>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7" name="Google Shape;847;p11"/>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8" name="Google Shape;848;p11"/>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9" name="Google Shape;849;p11"/>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0" name="Google Shape;850;p11"/>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1" name="Google Shape;851;p11"/>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2" name="Google Shape;852;p11"/>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3" name="Google Shape;853;p11"/>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4" name="Google Shape;854;p11"/>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5" name="Google Shape;855;p11"/>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6" name="Google Shape;856;p11"/>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7" name="Google Shape;857;p11"/>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8" name="Google Shape;858;p11"/>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9" name="Google Shape;859;p11"/>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0" name="Google Shape;860;p11"/>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1" name="Google Shape;861;p11"/>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862" name="Google Shape;862;p11"/>
          <p:cNvGrpSpPr/>
          <p:nvPr/>
        </p:nvGrpSpPr>
        <p:grpSpPr>
          <a:xfrm rot="10800000">
            <a:off x="11519299" y="287536"/>
            <a:ext cx="439340" cy="1365706"/>
            <a:chOff x="257323" y="5204757"/>
            <a:chExt cx="439340" cy="1365706"/>
          </a:xfrm>
        </p:grpSpPr>
        <p:sp>
          <p:nvSpPr>
            <p:cNvPr id="863" name="Google Shape;863;p11"/>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4" name="Google Shape;864;p11"/>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5" name="Google Shape;865;p11"/>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6" name="Google Shape;866;p11"/>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7" name="Google Shape;867;p11"/>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8" name="Google Shape;868;p11"/>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9" name="Google Shape;869;p11"/>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0" name="Google Shape;870;p11"/>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1" name="Google Shape;871;p11"/>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2" name="Google Shape;872;p11"/>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3" name="Google Shape;873;p11"/>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4" name="Google Shape;874;p11"/>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5" name="Google Shape;875;p11"/>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6" name="Google Shape;876;p11"/>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7" name="Google Shape;877;p11"/>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8" name="Google Shape;878;p11"/>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9" name="Google Shape;879;p11"/>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0" name="Google Shape;880;p11"/>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1" name="Google Shape;881;p11"/>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2" name="Google Shape;882;p11"/>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3" name="Google Shape;883;p11"/>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4" name="Google Shape;884;p11"/>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5" name="Google Shape;885;p11"/>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6" name="Google Shape;886;p11"/>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887" name="Google Shape;887;p11"/>
          <p:cNvSpPr/>
          <p:nvPr/>
        </p:nvSpPr>
        <p:spPr>
          <a:xfrm rot="10800000">
            <a:off x="11158718" y="6547106"/>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8" name="Google Shape;888;p11"/>
          <p:cNvSpPr/>
          <p:nvPr/>
        </p:nvSpPr>
        <p:spPr>
          <a:xfrm rot="10800000">
            <a:off x="11158718" y="6334937"/>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9" name="Google Shape;889;p11"/>
          <p:cNvSpPr/>
          <p:nvPr/>
        </p:nvSpPr>
        <p:spPr>
          <a:xfrm rot="10800000">
            <a:off x="472807" y="717537"/>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0" name="Google Shape;890;p11"/>
          <p:cNvSpPr/>
          <p:nvPr/>
        </p:nvSpPr>
        <p:spPr>
          <a:xfrm rot="10800000">
            <a:off x="472807" y="5050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1" name="Google Shape;891;p11"/>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892" name="Google Shape;892;p11"/>
          <p:cNvGrpSpPr/>
          <p:nvPr/>
        </p:nvGrpSpPr>
        <p:grpSpPr>
          <a:xfrm>
            <a:off x="454298" y="1272779"/>
            <a:ext cx="5502367" cy="2469239"/>
            <a:chOff x="6224098" y="1766854"/>
            <a:chExt cx="5502367" cy="2469239"/>
          </a:xfrm>
        </p:grpSpPr>
        <p:sp>
          <p:nvSpPr>
            <p:cNvPr id="893" name="Google Shape;893;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4" name="Google Shape;894;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895" name="Google Shape;895;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6" name="Google Shape;896;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7" name="Google Shape;897;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8" name="Google Shape;898;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9" name="Google Shape;899;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0" name="Google Shape;900;p11"/>
            <p:cNvGrpSpPr/>
            <p:nvPr/>
          </p:nvGrpSpPr>
          <p:grpSpPr>
            <a:xfrm>
              <a:off x="7151940" y="3778081"/>
              <a:ext cx="3581054" cy="271985"/>
              <a:chOff x="1351481" y="5695915"/>
              <a:chExt cx="5088169" cy="386452"/>
            </a:xfrm>
          </p:grpSpPr>
          <p:sp>
            <p:nvSpPr>
              <p:cNvPr id="901" name="Google Shape;901;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2" name="Google Shape;902;p11"/>
              <p:cNvGrpSpPr/>
              <p:nvPr/>
            </p:nvGrpSpPr>
            <p:grpSpPr>
              <a:xfrm>
                <a:off x="3003318" y="5732448"/>
                <a:ext cx="464334" cy="313397"/>
                <a:chOff x="4522036" y="7458929"/>
                <a:chExt cx="771704" cy="520766"/>
              </a:xfrm>
            </p:grpSpPr>
            <p:sp>
              <p:nvSpPr>
                <p:cNvPr id="903" name="Google Shape;903;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4" name="Google Shape;904;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5" name="Google Shape;905;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6" name="Google Shape;906;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07" name="Google Shape;907;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8" name="Google Shape;908;p11"/>
              <p:cNvGrpSpPr/>
              <p:nvPr/>
            </p:nvGrpSpPr>
            <p:grpSpPr>
              <a:xfrm>
                <a:off x="6059297" y="5695915"/>
                <a:ext cx="380354" cy="386452"/>
                <a:chOff x="10064117" y="7392669"/>
                <a:chExt cx="632132" cy="642160"/>
              </a:xfrm>
            </p:grpSpPr>
            <p:sp>
              <p:nvSpPr>
                <p:cNvPr id="909" name="Google Shape;909;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0" name="Google Shape;910;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1" name="Google Shape;911;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2" name="Google Shape;912;p11"/>
              <p:cNvGrpSpPr/>
              <p:nvPr/>
            </p:nvGrpSpPr>
            <p:grpSpPr>
              <a:xfrm>
                <a:off x="2118237" y="5776170"/>
                <a:ext cx="510436" cy="225935"/>
                <a:chOff x="2808633" y="7557940"/>
                <a:chExt cx="848324" cy="375431"/>
              </a:xfrm>
            </p:grpSpPr>
            <p:sp>
              <p:nvSpPr>
                <p:cNvPr id="913" name="Google Shape;913;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4" name="Google Shape;914;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5" name="Google Shape;915;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6" name="Google Shape;916;p11"/>
              <p:cNvGrpSpPr/>
              <p:nvPr/>
            </p:nvGrpSpPr>
            <p:grpSpPr>
              <a:xfrm>
                <a:off x="3842299" y="5775823"/>
                <a:ext cx="349063" cy="226629"/>
                <a:chOff x="5815767" y="7550509"/>
                <a:chExt cx="580129" cy="376585"/>
              </a:xfrm>
            </p:grpSpPr>
            <p:sp>
              <p:nvSpPr>
                <p:cNvPr id="917" name="Google Shape;917;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8" name="Google Shape;918;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9" name="Google Shape;919;p11"/>
              <p:cNvGrpSpPr/>
              <p:nvPr/>
            </p:nvGrpSpPr>
            <p:grpSpPr>
              <a:xfrm>
                <a:off x="5321810" y="5773920"/>
                <a:ext cx="362837" cy="230434"/>
                <a:chOff x="8525636" y="7550463"/>
                <a:chExt cx="603020" cy="382908"/>
              </a:xfrm>
            </p:grpSpPr>
            <p:sp>
              <p:nvSpPr>
                <p:cNvPr id="920" name="Google Shape;920;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1" name="Google Shape;921;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22" name="Google Shape;922;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23" name="Google Shape;923;p11"/>
          <p:cNvGrpSpPr/>
          <p:nvPr/>
        </p:nvGrpSpPr>
        <p:grpSpPr>
          <a:xfrm>
            <a:off x="6235323" y="1272779"/>
            <a:ext cx="5502367" cy="2469239"/>
            <a:chOff x="6224098" y="1766854"/>
            <a:chExt cx="5502367" cy="2469239"/>
          </a:xfrm>
        </p:grpSpPr>
        <p:sp>
          <p:nvSpPr>
            <p:cNvPr id="924" name="Google Shape;924;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5" name="Google Shape;925;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26" name="Google Shape;926;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7" name="Google Shape;927;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8" name="Google Shape;928;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9" name="Google Shape;929;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0" name="Google Shape;930;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1" name="Google Shape;931;p11"/>
            <p:cNvGrpSpPr/>
            <p:nvPr/>
          </p:nvGrpSpPr>
          <p:grpSpPr>
            <a:xfrm>
              <a:off x="7151940" y="3778081"/>
              <a:ext cx="3581054" cy="271985"/>
              <a:chOff x="1351481" y="5695915"/>
              <a:chExt cx="5088169" cy="386452"/>
            </a:xfrm>
          </p:grpSpPr>
          <p:sp>
            <p:nvSpPr>
              <p:cNvPr id="932" name="Google Shape;932;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3" name="Google Shape;933;p11"/>
              <p:cNvGrpSpPr/>
              <p:nvPr/>
            </p:nvGrpSpPr>
            <p:grpSpPr>
              <a:xfrm>
                <a:off x="3003318" y="5732448"/>
                <a:ext cx="464334" cy="313397"/>
                <a:chOff x="4522036" y="7458929"/>
                <a:chExt cx="771704" cy="520766"/>
              </a:xfrm>
            </p:grpSpPr>
            <p:sp>
              <p:nvSpPr>
                <p:cNvPr id="934" name="Google Shape;934;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5" name="Google Shape;935;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6" name="Google Shape;936;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7" name="Google Shape;937;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38" name="Google Shape;938;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9" name="Google Shape;939;p11"/>
              <p:cNvGrpSpPr/>
              <p:nvPr/>
            </p:nvGrpSpPr>
            <p:grpSpPr>
              <a:xfrm>
                <a:off x="6059297" y="5695915"/>
                <a:ext cx="380354" cy="386452"/>
                <a:chOff x="10064117" y="7392669"/>
                <a:chExt cx="632132" cy="642160"/>
              </a:xfrm>
            </p:grpSpPr>
            <p:sp>
              <p:nvSpPr>
                <p:cNvPr id="940" name="Google Shape;940;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1" name="Google Shape;941;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2" name="Google Shape;942;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43" name="Google Shape;943;p11"/>
              <p:cNvGrpSpPr/>
              <p:nvPr/>
            </p:nvGrpSpPr>
            <p:grpSpPr>
              <a:xfrm>
                <a:off x="2118237" y="5776170"/>
                <a:ext cx="510436" cy="225935"/>
                <a:chOff x="2808633" y="7557940"/>
                <a:chExt cx="848324" cy="375431"/>
              </a:xfrm>
            </p:grpSpPr>
            <p:sp>
              <p:nvSpPr>
                <p:cNvPr id="944" name="Google Shape;944;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5" name="Google Shape;945;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6" name="Google Shape;946;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47" name="Google Shape;947;p11"/>
              <p:cNvGrpSpPr/>
              <p:nvPr/>
            </p:nvGrpSpPr>
            <p:grpSpPr>
              <a:xfrm>
                <a:off x="3842299" y="5775823"/>
                <a:ext cx="349063" cy="226629"/>
                <a:chOff x="5815767" y="7550509"/>
                <a:chExt cx="580129" cy="376585"/>
              </a:xfrm>
            </p:grpSpPr>
            <p:sp>
              <p:nvSpPr>
                <p:cNvPr id="948" name="Google Shape;948;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9" name="Google Shape;949;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50" name="Google Shape;950;p11"/>
              <p:cNvGrpSpPr/>
              <p:nvPr/>
            </p:nvGrpSpPr>
            <p:grpSpPr>
              <a:xfrm>
                <a:off x="5321810" y="5773920"/>
                <a:ext cx="362837" cy="230434"/>
                <a:chOff x="8525636" y="7550463"/>
                <a:chExt cx="603020" cy="382908"/>
              </a:xfrm>
            </p:grpSpPr>
            <p:sp>
              <p:nvSpPr>
                <p:cNvPr id="951" name="Google Shape;951;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2" name="Google Shape;952;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53" name="Google Shape;953;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54" name="Google Shape;954;p11"/>
          <p:cNvGrpSpPr/>
          <p:nvPr/>
        </p:nvGrpSpPr>
        <p:grpSpPr>
          <a:xfrm>
            <a:off x="454298" y="3931554"/>
            <a:ext cx="5502367" cy="2469239"/>
            <a:chOff x="6224098" y="1766854"/>
            <a:chExt cx="5502367" cy="2469239"/>
          </a:xfrm>
        </p:grpSpPr>
        <p:sp>
          <p:nvSpPr>
            <p:cNvPr id="955" name="Google Shape;955;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6" name="Google Shape;956;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57" name="Google Shape;957;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8" name="Google Shape;958;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9" name="Google Shape;959;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0" name="Google Shape;960;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1" name="Google Shape;961;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62" name="Google Shape;962;p11"/>
            <p:cNvGrpSpPr/>
            <p:nvPr/>
          </p:nvGrpSpPr>
          <p:grpSpPr>
            <a:xfrm>
              <a:off x="7151940" y="3778081"/>
              <a:ext cx="3581054" cy="271985"/>
              <a:chOff x="1351481" y="5695915"/>
              <a:chExt cx="5088169" cy="386452"/>
            </a:xfrm>
          </p:grpSpPr>
          <p:sp>
            <p:nvSpPr>
              <p:cNvPr id="963" name="Google Shape;963;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64" name="Google Shape;964;p11"/>
              <p:cNvGrpSpPr/>
              <p:nvPr/>
            </p:nvGrpSpPr>
            <p:grpSpPr>
              <a:xfrm>
                <a:off x="3003318" y="5732448"/>
                <a:ext cx="464334" cy="313397"/>
                <a:chOff x="4522036" y="7458929"/>
                <a:chExt cx="771704" cy="520766"/>
              </a:xfrm>
            </p:grpSpPr>
            <p:sp>
              <p:nvSpPr>
                <p:cNvPr id="965" name="Google Shape;965;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6" name="Google Shape;966;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7" name="Google Shape;967;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8" name="Google Shape;968;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69" name="Google Shape;969;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70" name="Google Shape;970;p11"/>
              <p:cNvGrpSpPr/>
              <p:nvPr/>
            </p:nvGrpSpPr>
            <p:grpSpPr>
              <a:xfrm>
                <a:off x="6059297" y="5695915"/>
                <a:ext cx="380354" cy="386452"/>
                <a:chOff x="10064117" y="7392669"/>
                <a:chExt cx="632132" cy="642160"/>
              </a:xfrm>
            </p:grpSpPr>
            <p:sp>
              <p:nvSpPr>
                <p:cNvPr id="971" name="Google Shape;971;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2" name="Google Shape;972;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3" name="Google Shape;973;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74" name="Google Shape;974;p11"/>
              <p:cNvGrpSpPr/>
              <p:nvPr/>
            </p:nvGrpSpPr>
            <p:grpSpPr>
              <a:xfrm>
                <a:off x="2118237" y="5776170"/>
                <a:ext cx="510436" cy="225935"/>
                <a:chOff x="2808633" y="7557940"/>
                <a:chExt cx="848324" cy="375431"/>
              </a:xfrm>
            </p:grpSpPr>
            <p:sp>
              <p:nvSpPr>
                <p:cNvPr id="975" name="Google Shape;975;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6" name="Google Shape;976;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7" name="Google Shape;977;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78" name="Google Shape;978;p11"/>
              <p:cNvGrpSpPr/>
              <p:nvPr/>
            </p:nvGrpSpPr>
            <p:grpSpPr>
              <a:xfrm>
                <a:off x="3842299" y="5775823"/>
                <a:ext cx="349063" cy="226629"/>
                <a:chOff x="5815767" y="7550509"/>
                <a:chExt cx="580129" cy="376585"/>
              </a:xfrm>
            </p:grpSpPr>
            <p:sp>
              <p:nvSpPr>
                <p:cNvPr id="979" name="Google Shape;979;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0" name="Google Shape;980;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81" name="Google Shape;981;p11"/>
              <p:cNvGrpSpPr/>
              <p:nvPr/>
            </p:nvGrpSpPr>
            <p:grpSpPr>
              <a:xfrm>
                <a:off x="5321810" y="5773920"/>
                <a:ext cx="362837" cy="230434"/>
                <a:chOff x="8525636" y="7550463"/>
                <a:chExt cx="603020" cy="382908"/>
              </a:xfrm>
            </p:grpSpPr>
            <p:sp>
              <p:nvSpPr>
                <p:cNvPr id="982" name="Google Shape;982;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3" name="Google Shape;983;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84" name="Google Shape;984;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85" name="Google Shape;985;p11"/>
          <p:cNvGrpSpPr/>
          <p:nvPr/>
        </p:nvGrpSpPr>
        <p:grpSpPr>
          <a:xfrm>
            <a:off x="6235323" y="3931554"/>
            <a:ext cx="5502367" cy="2469239"/>
            <a:chOff x="6224098" y="1766854"/>
            <a:chExt cx="5502367" cy="2469239"/>
          </a:xfrm>
        </p:grpSpPr>
        <p:sp>
          <p:nvSpPr>
            <p:cNvPr id="986" name="Google Shape;986;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7" name="Google Shape;987;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88" name="Google Shape;988;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9" name="Google Shape;989;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0" name="Google Shape;990;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1" name="Google Shape;991;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2" name="Google Shape;992;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93" name="Google Shape;993;p11"/>
            <p:cNvGrpSpPr/>
            <p:nvPr/>
          </p:nvGrpSpPr>
          <p:grpSpPr>
            <a:xfrm>
              <a:off x="7151940" y="3778081"/>
              <a:ext cx="3581054" cy="271985"/>
              <a:chOff x="1351481" y="5695915"/>
              <a:chExt cx="5088169" cy="386452"/>
            </a:xfrm>
          </p:grpSpPr>
          <p:sp>
            <p:nvSpPr>
              <p:cNvPr id="994" name="Google Shape;994;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95" name="Google Shape;995;p11"/>
              <p:cNvGrpSpPr/>
              <p:nvPr/>
            </p:nvGrpSpPr>
            <p:grpSpPr>
              <a:xfrm>
                <a:off x="3003318" y="5732448"/>
                <a:ext cx="464334" cy="313397"/>
                <a:chOff x="4522036" y="7458929"/>
                <a:chExt cx="771704" cy="520766"/>
              </a:xfrm>
            </p:grpSpPr>
            <p:sp>
              <p:nvSpPr>
                <p:cNvPr id="996" name="Google Shape;996;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7" name="Google Shape;997;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8" name="Google Shape;998;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9" name="Google Shape;999;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00" name="Google Shape;1000;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01" name="Google Shape;1001;p11"/>
              <p:cNvGrpSpPr/>
              <p:nvPr/>
            </p:nvGrpSpPr>
            <p:grpSpPr>
              <a:xfrm>
                <a:off x="6059297" y="5695915"/>
                <a:ext cx="380354" cy="386452"/>
                <a:chOff x="10064117" y="7392669"/>
                <a:chExt cx="632132" cy="642160"/>
              </a:xfrm>
            </p:grpSpPr>
            <p:sp>
              <p:nvSpPr>
                <p:cNvPr id="1002" name="Google Shape;1002;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3" name="Google Shape;1003;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4" name="Google Shape;1004;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05" name="Google Shape;1005;p11"/>
              <p:cNvGrpSpPr/>
              <p:nvPr/>
            </p:nvGrpSpPr>
            <p:grpSpPr>
              <a:xfrm>
                <a:off x="2118237" y="5776170"/>
                <a:ext cx="510436" cy="225935"/>
                <a:chOff x="2808633" y="7557940"/>
                <a:chExt cx="848324" cy="375431"/>
              </a:xfrm>
            </p:grpSpPr>
            <p:sp>
              <p:nvSpPr>
                <p:cNvPr id="1006" name="Google Shape;1006;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7" name="Google Shape;1007;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8" name="Google Shape;1008;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09" name="Google Shape;1009;p11"/>
              <p:cNvGrpSpPr/>
              <p:nvPr/>
            </p:nvGrpSpPr>
            <p:grpSpPr>
              <a:xfrm>
                <a:off x="3842299" y="5775823"/>
                <a:ext cx="349063" cy="226629"/>
                <a:chOff x="5815767" y="7550509"/>
                <a:chExt cx="580129" cy="376585"/>
              </a:xfrm>
            </p:grpSpPr>
            <p:sp>
              <p:nvSpPr>
                <p:cNvPr id="1010" name="Google Shape;1010;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1" name="Google Shape;1011;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12" name="Google Shape;1012;p11"/>
              <p:cNvGrpSpPr/>
              <p:nvPr/>
            </p:nvGrpSpPr>
            <p:grpSpPr>
              <a:xfrm>
                <a:off x="5321810" y="5773920"/>
                <a:ext cx="362837" cy="230434"/>
                <a:chOff x="8525636" y="7550463"/>
                <a:chExt cx="603020" cy="382908"/>
              </a:xfrm>
            </p:grpSpPr>
            <p:sp>
              <p:nvSpPr>
                <p:cNvPr id="1013" name="Google Shape;1013;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4" name="Google Shape;1014;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15" name="Google Shape;1015;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1016" name="Google Shape;1016;p11"/>
          <p:cNvSpPr txBox="1">
            <a:spLocks noGrp="1"/>
          </p:cNvSpPr>
          <p:nvPr>
            <p:ph type="subTitle" idx="1"/>
          </p:nvPr>
        </p:nvSpPr>
        <p:spPr>
          <a:xfrm>
            <a:off x="701604" y="1942400"/>
            <a:ext cx="5029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7" name="Google Shape;1017;p11"/>
          <p:cNvSpPr txBox="1">
            <a:spLocks noGrp="1"/>
          </p:cNvSpPr>
          <p:nvPr>
            <p:ph type="body" idx="2"/>
          </p:nvPr>
        </p:nvSpPr>
        <p:spPr>
          <a:xfrm>
            <a:off x="701600" y="2380350"/>
            <a:ext cx="5029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8" name="Google Shape;1018;p11"/>
          <p:cNvSpPr txBox="1">
            <a:spLocks noGrp="1"/>
          </p:cNvSpPr>
          <p:nvPr>
            <p:ph type="subTitle" idx="3"/>
          </p:nvPr>
        </p:nvSpPr>
        <p:spPr>
          <a:xfrm>
            <a:off x="712804" y="4477875"/>
            <a:ext cx="5018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9" name="Google Shape;1019;p11"/>
          <p:cNvSpPr txBox="1">
            <a:spLocks noGrp="1"/>
          </p:cNvSpPr>
          <p:nvPr>
            <p:ph type="body" idx="4"/>
          </p:nvPr>
        </p:nvSpPr>
        <p:spPr>
          <a:xfrm>
            <a:off x="712800" y="4904396"/>
            <a:ext cx="50184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20" name="Google Shape;1020;p11"/>
          <p:cNvSpPr txBox="1">
            <a:spLocks noGrp="1"/>
          </p:cNvSpPr>
          <p:nvPr>
            <p:ph type="subTitle" idx="5"/>
          </p:nvPr>
        </p:nvSpPr>
        <p:spPr>
          <a:xfrm>
            <a:off x="6471717" y="1942400"/>
            <a:ext cx="5029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21" name="Google Shape;1021;p11"/>
          <p:cNvSpPr txBox="1">
            <a:spLocks noGrp="1"/>
          </p:cNvSpPr>
          <p:nvPr>
            <p:ph type="body" idx="6"/>
          </p:nvPr>
        </p:nvSpPr>
        <p:spPr>
          <a:xfrm>
            <a:off x="6471713" y="2380350"/>
            <a:ext cx="5029500" cy="9252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022" name="Google Shape;1022;p11"/>
          <p:cNvSpPr txBox="1">
            <a:spLocks noGrp="1"/>
          </p:cNvSpPr>
          <p:nvPr>
            <p:ph type="subTitle" idx="7"/>
          </p:nvPr>
        </p:nvSpPr>
        <p:spPr>
          <a:xfrm>
            <a:off x="6482917" y="4477875"/>
            <a:ext cx="5018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23" name="Google Shape;1023;p11"/>
          <p:cNvSpPr txBox="1">
            <a:spLocks noGrp="1"/>
          </p:cNvSpPr>
          <p:nvPr>
            <p:ph type="body" idx="8"/>
          </p:nvPr>
        </p:nvSpPr>
        <p:spPr>
          <a:xfrm>
            <a:off x="6482913" y="4904396"/>
            <a:ext cx="5018400" cy="9234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214595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088"/>
        <p:cNvGrpSpPr/>
        <p:nvPr/>
      </p:nvGrpSpPr>
      <p:grpSpPr>
        <a:xfrm>
          <a:off x="0" y="0"/>
          <a:ext cx="0" cy="0"/>
          <a:chOff x="0" y="0"/>
          <a:chExt cx="0" cy="0"/>
        </a:xfrm>
      </p:grpSpPr>
      <p:sp>
        <p:nvSpPr>
          <p:cNvPr id="1089" name="Google Shape;1089;p13"/>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0" name="Google Shape;1090;p13"/>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91" name="Google Shape;1091;p13"/>
          <p:cNvGrpSpPr/>
          <p:nvPr/>
        </p:nvGrpSpPr>
        <p:grpSpPr>
          <a:xfrm flipH="1">
            <a:off x="266643" y="242351"/>
            <a:ext cx="439339" cy="1365706"/>
            <a:chOff x="11509980" y="242351"/>
            <a:chExt cx="439339" cy="1365706"/>
          </a:xfrm>
        </p:grpSpPr>
        <p:sp>
          <p:nvSpPr>
            <p:cNvPr id="1092" name="Google Shape;1092;p13"/>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3" name="Google Shape;1093;p13"/>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4" name="Google Shape;1094;p13"/>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5" name="Google Shape;1095;p13"/>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6" name="Google Shape;1096;p13"/>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7" name="Google Shape;1097;p13"/>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8" name="Google Shape;1098;p13"/>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9" name="Google Shape;1099;p13"/>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0" name="Google Shape;1100;p13"/>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1" name="Google Shape;1101;p13"/>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2" name="Google Shape;1102;p13"/>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3" name="Google Shape;1103;p13"/>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4" name="Google Shape;1104;p13"/>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5" name="Google Shape;1105;p13"/>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6" name="Google Shape;1106;p13"/>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7" name="Google Shape;1107;p13"/>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8" name="Google Shape;1108;p13"/>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9" name="Google Shape;1109;p13"/>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0" name="Google Shape;1110;p13"/>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1" name="Google Shape;1111;p13"/>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2" name="Google Shape;1112;p13"/>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3" name="Google Shape;1113;p13"/>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4" name="Google Shape;1114;p13"/>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5" name="Google Shape;1115;p13"/>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116" name="Google Shape;1116;p13"/>
          <p:cNvGrpSpPr/>
          <p:nvPr/>
        </p:nvGrpSpPr>
        <p:grpSpPr>
          <a:xfrm flipH="1">
            <a:off x="11519299" y="5204757"/>
            <a:ext cx="439340" cy="1365706"/>
            <a:chOff x="257323" y="5204757"/>
            <a:chExt cx="439340" cy="1365706"/>
          </a:xfrm>
        </p:grpSpPr>
        <p:sp>
          <p:nvSpPr>
            <p:cNvPr id="1117" name="Google Shape;1117;p13"/>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8" name="Google Shape;1118;p13"/>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9" name="Google Shape;1119;p13"/>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0" name="Google Shape;1120;p13"/>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1" name="Google Shape;1121;p13"/>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2" name="Google Shape;1122;p13"/>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3" name="Google Shape;1123;p13"/>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4" name="Google Shape;1124;p13"/>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5" name="Google Shape;1125;p13"/>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6" name="Google Shape;1126;p13"/>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7" name="Google Shape;1127;p13"/>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8" name="Google Shape;1128;p13"/>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9" name="Google Shape;1129;p13"/>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0" name="Google Shape;1130;p13"/>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1" name="Google Shape;1131;p13"/>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2" name="Google Shape;1132;p13"/>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3" name="Google Shape;1133;p13"/>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4" name="Google Shape;1134;p13"/>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5" name="Google Shape;1135;p13"/>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6" name="Google Shape;1136;p13"/>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7" name="Google Shape;1137;p13"/>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8" name="Google Shape;1138;p13"/>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9" name="Google Shape;1139;p13"/>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0" name="Google Shape;1140;p13"/>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141" name="Google Shape;1141;p13"/>
          <p:cNvSpPr/>
          <p:nvPr/>
        </p:nvSpPr>
        <p:spPr>
          <a:xfrm flipH="1">
            <a:off x="11158718"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2" name="Google Shape;1142;p13"/>
          <p:cNvSpPr/>
          <p:nvPr/>
        </p:nvSpPr>
        <p:spPr>
          <a:xfrm flipH="1">
            <a:off x="11158718"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3" name="Google Shape;1143;p13"/>
          <p:cNvSpPr/>
          <p:nvPr/>
        </p:nvSpPr>
        <p:spPr>
          <a:xfrm flipH="1">
            <a:off x="10561007" y="6264659"/>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4" name="Google Shape;1144;p13"/>
          <p:cNvSpPr/>
          <p:nvPr/>
        </p:nvSpPr>
        <p:spPr>
          <a:xfrm flipH="1">
            <a:off x="10561007" y="6477185"/>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5" name="Google Shape;1145;p13"/>
          <p:cNvSpPr txBox="1">
            <a:spLocks noGrp="1"/>
          </p:cNvSpPr>
          <p:nvPr>
            <p:ph type="title"/>
          </p:nvPr>
        </p:nvSpPr>
        <p:spPr>
          <a:xfrm>
            <a:off x="6716375" y="1501438"/>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146" name="Google Shape;1146;p13"/>
          <p:cNvSpPr txBox="1">
            <a:spLocks noGrp="1"/>
          </p:cNvSpPr>
          <p:nvPr>
            <p:ph type="subTitle" idx="1"/>
          </p:nvPr>
        </p:nvSpPr>
        <p:spPr>
          <a:xfrm>
            <a:off x="6716375" y="4804213"/>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grpSp>
        <p:nvGrpSpPr>
          <p:cNvPr id="1147" name="Google Shape;1147;p13"/>
          <p:cNvGrpSpPr/>
          <p:nvPr/>
        </p:nvGrpSpPr>
        <p:grpSpPr>
          <a:xfrm>
            <a:off x="1554750" y="141050"/>
            <a:ext cx="4950271" cy="6621361"/>
            <a:chOff x="835825" y="118325"/>
            <a:chExt cx="4950271" cy="6621361"/>
          </a:xfrm>
        </p:grpSpPr>
        <p:sp>
          <p:nvSpPr>
            <p:cNvPr id="1148" name="Google Shape;1148;p13"/>
            <p:cNvSpPr/>
            <p:nvPr/>
          </p:nvSpPr>
          <p:spPr>
            <a:xfrm>
              <a:off x="988796" y="228186"/>
              <a:ext cx="4797300" cy="65115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9" name="Google Shape;1149;p13"/>
            <p:cNvSpPr/>
            <p:nvPr/>
          </p:nvSpPr>
          <p:spPr>
            <a:xfrm>
              <a:off x="835825" y="118325"/>
              <a:ext cx="4797300" cy="65115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0" name="Google Shape;1150;p13"/>
            <p:cNvSpPr/>
            <p:nvPr/>
          </p:nvSpPr>
          <p:spPr>
            <a:xfrm>
              <a:off x="1040799" y="1140500"/>
              <a:ext cx="4387200" cy="43872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1" name="Google Shape;1151;p13"/>
            <p:cNvSpPr/>
            <p:nvPr/>
          </p:nvSpPr>
          <p:spPr>
            <a:xfrm>
              <a:off x="1040799" y="1140612"/>
              <a:ext cx="4393936" cy="4393823"/>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2" name="Google Shape;1152;p13"/>
            <p:cNvSpPr/>
            <p:nvPr/>
          </p:nvSpPr>
          <p:spPr>
            <a:xfrm>
              <a:off x="1041321" y="5747780"/>
              <a:ext cx="352956" cy="290629"/>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3" name="Google Shape;1153;p13"/>
            <p:cNvSpPr/>
            <p:nvPr/>
          </p:nvSpPr>
          <p:spPr>
            <a:xfrm>
              <a:off x="1475829" y="5733658"/>
              <a:ext cx="318639" cy="319203"/>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4" name="Google Shape;1154;p13"/>
            <p:cNvSpPr/>
            <p:nvPr/>
          </p:nvSpPr>
          <p:spPr>
            <a:xfrm>
              <a:off x="2005186" y="5737334"/>
              <a:ext cx="195257" cy="311885"/>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5" name="Google Shape;1155;p13"/>
            <p:cNvSpPr/>
            <p:nvPr/>
          </p:nvSpPr>
          <p:spPr>
            <a:xfrm>
              <a:off x="1865049" y="5737305"/>
              <a:ext cx="332839" cy="134834"/>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6" name="Google Shape;1156;p13"/>
            <p:cNvSpPr/>
            <p:nvPr/>
          </p:nvSpPr>
          <p:spPr>
            <a:xfrm rot="10800000">
              <a:off x="1078657" y="6183429"/>
              <a:ext cx="1370400" cy="78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7" name="Google Shape;1157;p13"/>
            <p:cNvSpPr/>
            <p:nvPr/>
          </p:nvSpPr>
          <p:spPr>
            <a:xfrm rot="10800000">
              <a:off x="2605769" y="6183429"/>
              <a:ext cx="390900" cy="78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8" name="Google Shape;1158;p13"/>
            <p:cNvSpPr/>
            <p:nvPr/>
          </p:nvSpPr>
          <p:spPr>
            <a:xfrm>
              <a:off x="5062851" y="5704886"/>
              <a:ext cx="321752" cy="355122"/>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9" name="Google Shape;1159;p13"/>
            <p:cNvSpPr/>
            <p:nvPr/>
          </p:nvSpPr>
          <p:spPr>
            <a:xfrm rot="10800000">
              <a:off x="1763820" y="522915"/>
              <a:ext cx="1370400" cy="78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0" name="Google Shape;1160;p13"/>
            <p:cNvSpPr/>
            <p:nvPr/>
          </p:nvSpPr>
          <p:spPr>
            <a:xfrm>
              <a:off x="1763670" y="678883"/>
              <a:ext cx="966000" cy="50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1" name="Google Shape;1161;p13"/>
            <p:cNvSpPr/>
            <p:nvPr/>
          </p:nvSpPr>
          <p:spPr>
            <a:xfrm>
              <a:off x="1095279" y="372264"/>
              <a:ext cx="558275" cy="558275"/>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2" name="Google Shape;1162;p13"/>
            <p:cNvSpPr/>
            <p:nvPr/>
          </p:nvSpPr>
          <p:spPr>
            <a:xfrm>
              <a:off x="1283820" y="432710"/>
              <a:ext cx="180830" cy="180830"/>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3" name="Google Shape;1163;p13"/>
            <p:cNvSpPr/>
            <p:nvPr/>
          </p:nvSpPr>
          <p:spPr>
            <a:xfrm>
              <a:off x="1217634" y="650855"/>
              <a:ext cx="313409" cy="279134"/>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4" name="Google Shape;1164;p13"/>
            <p:cNvSpPr/>
            <p:nvPr/>
          </p:nvSpPr>
          <p:spPr>
            <a:xfrm>
              <a:off x="1078606" y="6346330"/>
              <a:ext cx="966000" cy="50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98152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177"/>
        <p:cNvGrpSpPr/>
        <p:nvPr/>
      </p:nvGrpSpPr>
      <p:grpSpPr>
        <a:xfrm>
          <a:off x="0" y="0"/>
          <a:ext cx="0" cy="0"/>
          <a:chOff x="0" y="0"/>
          <a:chExt cx="0" cy="0"/>
        </a:xfrm>
      </p:grpSpPr>
      <p:sp>
        <p:nvSpPr>
          <p:cNvPr id="1178" name="Google Shape;1178;p15"/>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9" name="Google Shape;1179;p15"/>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180" name="Google Shape;1180;p15"/>
          <p:cNvGrpSpPr/>
          <p:nvPr/>
        </p:nvGrpSpPr>
        <p:grpSpPr>
          <a:xfrm>
            <a:off x="11509980" y="242351"/>
            <a:ext cx="439339" cy="1365706"/>
            <a:chOff x="11509980" y="242351"/>
            <a:chExt cx="439339" cy="1365706"/>
          </a:xfrm>
        </p:grpSpPr>
        <p:sp>
          <p:nvSpPr>
            <p:cNvPr id="1181" name="Google Shape;1181;p15"/>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2" name="Google Shape;1182;p15"/>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3" name="Google Shape;1183;p15"/>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4" name="Google Shape;1184;p15"/>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5" name="Google Shape;1185;p15"/>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6" name="Google Shape;1186;p15"/>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7" name="Google Shape;1187;p15"/>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8" name="Google Shape;1188;p15"/>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9" name="Google Shape;1189;p15"/>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0" name="Google Shape;1190;p15"/>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1" name="Google Shape;1191;p15"/>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2" name="Google Shape;1192;p15"/>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3" name="Google Shape;1193;p15"/>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4" name="Google Shape;1194;p15"/>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5" name="Google Shape;1195;p15"/>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6" name="Google Shape;1196;p15"/>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7" name="Google Shape;1197;p15"/>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8" name="Google Shape;1198;p15"/>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9" name="Google Shape;1199;p15"/>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0" name="Google Shape;1200;p15"/>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1" name="Google Shape;1201;p15"/>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2" name="Google Shape;1202;p15"/>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3" name="Google Shape;1203;p15"/>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4" name="Google Shape;1204;p15"/>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205" name="Google Shape;1205;p15"/>
          <p:cNvGrpSpPr/>
          <p:nvPr/>
        </p:nvGrpSpPr>
        <p:grpSpPr>
          <a:xfrm>
            <a:off x="257323" y="5204757"/>
            <a:ext cx="439340" cy="1365706"/>
            <a:chOff x="257323" y="5204757"/>
            <a:chExt cx="439340" cy="1365706"/>
          </a:xfrm>
        </p:grpSpPr>
        <p:sp>
          <p:nvSpPr>
            <p:cNvPr id="1206" name="Google Shape;1206;p15"/>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7" name="Google Shape;1207;p15"/>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8" name="Google Shape;1208;p15"/>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9" name="Google Shape;1209;p15"/>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0" name="Google Shape;1210;p15"/>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1" name="Google Shape;1211;p15"/>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2" name="Google Shape;1212;p15"/>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3" name="Google Shape;1213;p15"/>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4" name="Google Shape;1214;p15"/>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5" name="Google Shape;1215;p15"/>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6" name="Google Shape;1216;p15"/>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7" name="Google Shape;1217;p15"/>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8" name="Google Shape;1218;p15"/>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9" name="Google Shape;1219;p15"/>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0" name="Google Shape;1220;p15"/>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1" name="Google Shape;1221;p15"/>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2" name="Google Shape;1222;p15"/>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3" name="Google Shape;1223;p15"/>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4" name="Google Shape;1224;p15"/>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5" name="Google Shape;1225;p15"/>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6" name="Google Shape;1226;p15"/>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7" name="Google Shape;1227;p15"/>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8" name="Google Shape;1228;p15"/>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9" name="Google Shape;1229;p15"/>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230" name="Google Shape;1230;p15"/>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1" name="Google Shape;1231;p15"/>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2" name="Google Shape;1232;p15"/>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3" name="Google Shape;1233;p15"/>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4" name="Google Shape;1234;p15"/>
          <p:cNvSpPr txBox="1">
            <a:spLocks noGrp="1"/>
          </p:cNvSpPr>
          <p:nvPr>
            <p:ph type="title" hasCustomPrompt="1"/>
          </p:nvPr>
        </p:nvSpPr>
        <p:spPr>
          <a:xfrm>
            <a:off x="715025" y="2530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7000"/>
              <a:buNone/>
              <a:defRPr sz="7000">
                <a:solidFill>
                  <a:schemeClr val="lt2"/>
                </a:solidFill>
              </a:defRPr>
            </a:lvl1pPr>
            <a:lvl2pPr lvl="1" algn="ctr" rtl="0">
              <a:spcBef>
                <a:spcPts val="0"/>
              </a:spcBef>
              <a:spcAft>
                <a:spcPts val="0"/>
              </a:spcAft>
              <a:buClr>
                <a:schemeClr val="lt2"/>
              </a:buClr>
              <a:buSzPts val="7000"/>
              <a:buNone/>
              <a:defRPr sz="7000">
                <a:solidFill>
                  <a:schemeClr val="lt2"/>
                </a:solidFill>
              </a:defRPr>
            </a:lvl2pPr>
            <a:lvl3pPr lvl="2" algn="ctr" rtl="0">
              <a:spcBef>
                <a:spcPts val="0"/>
              </a:spcBef>
              <a:spcAft>
                <a:spcPts val="0"/>
              </a:spcAft>
              <a:buClr>
                <a:schemeClr val="lt2"/>
              </a:buClr>
              <a:buSzPts val="7000"/>
              <a:buNone/>
              <a:defRPr sz="7000">
                <a:solidFill>
                  <a:schemeClr val="lt2"/>
                </a:solidFill>
              </a:defRPr>
            </a:lvl3pPr>
            <a:lvl4pPr lvl="3" algn="ctr" rtl="0">
              <a:spcBef>
                <a:spcPts val="0"/>
              </a:spcBef>
              <a:spcAft>
                <a:spcPts val="0"/>
              </a:spcAft>
              <a:buClr>
                <a:schemeClr val="lt2"/>
              </a:buClr>
              <a:buSzPts val="7000"/>
              <a:buNone/>
              <a:defRPr sz="7000">
                <a:solidFill>
                  <a:schemeClr val="lt2"/>
                </a:solidFill>
              </a:defRPr>
            </a:lvl4pPr>
            <a:lvl5pPr lvl="4" algn="ctr" rtl="0">
              <a:spcBef>
                <a:spcPts val="0"/>
              </a:spcBef>
              <a:spcAft>
                <a:spcPts val="0"/>
              </a:spcAft>
              <a:buClr>
                <a:schemeClr val="lt2"/>
              </a:buClr>
              <a:buSzPts val="7000"/>
              <a:buNone/>
              <a:defRPr sz="7000">
                <a:solidFill>
                  <a:schemeClr val="lt2"/>
                </a:solidFill>
              </a:defRPr>
            </a:lvl5pPr>
            <a:lvl6pPr lvl="5" algn="ctr" rtl="0">
              <a:spcBef>
                <a:spcPts val="0"/>
              </a:spcBef>
              <a:spcAft>
                <a:spcPts val="0"/>
              </a:spcAft>
              <a:buClr>
                <a:schemeClr val="lt2"/>
              </a:buClr>
              <a:buSzPts val="7000"/>
              <a:buNone/>
              <a:defRPr sz="7000">
                <a:solidFill>
                  <a:schemeClr val="lt2"/>
                </a:solidFill>
              </a:defRPr>
            </a:lvl6pPr>
            <a:lvl7pPr lvl="6" algn="ctr" rtl="0">
              <a:spcBef>
                <a:spcPts val="0"/>
              </a:spcBef>
              <a:spcAft>
                <a:spcPts val="0"/>
              </a:spcAft>
              <a:buClr>
                <a:schemeClr val="lt2"/>
              </a:buClr>
              <a:buSzPts val="7000"/>
              <a:buNone/>
              <a:defRPr sz="7000">
                <a:solidFill>
                  <a:schemeClr val="lt2"/>
                </a:solidFill>
              </a:defRPr>
            </a:lvl7pPr>
            <a:lvl8pPr lvl="7" algn="ctr" rtl="0">
              <a:spcBef>
                <a:spcPts val="0"/>
              </a:spcBef>
              <a:spcAft>
                <a:spcPts val="0"/>
              </a:spcAft>
              <a:buClr>
                <a:schemeClr val="lt2"/>
              </a:buClr>
              <a:buSzPts val="7000"/>
              <a:buNone/>
              <a:defRPr sz="7000">
                <a:solidFill>
                  <a:schemeClr val="lt2"/>
                </a:solidFill>
              </a:defRPr>
            </a:lvl8pPr>
            <a:lvl9pPr lvl="8" algn="ctr" rtl="0">
              <a:spcBef>
                <a:spcPts val="0"/>
              </a:spcBef>
              <a:spcAft>
                <a:spcPts val="0"/>
              </a:spcAft>
              <a:buClr>
                <a:schemeClr val="lt2"/>
              </a:buClr>
              <a:buSzPts val="7000"/>
              <a:buNone/>
              <a:defRPr sz="7000">
                <a:solidFill>
                  <a:schemeClr val="lt2"/>
                </a:solidFill>
              </a:defRPr>
            </a:lvl9pPr>
          </a:lstStyle>
          <a:p>
            <a:r>
              <a:t>xx%</a:t>
            </a:r>
          </a:p>
        </p:txBody>
      </p:sp>
      <p:sp>
        <p:nvSpPr>
          <p:cNvPr id="1235" name="Google Shape;1235;p15"/>
          <p:cNvSpPr txBox="1">
            <a:spLocks noGrp="1"/>
          </p:cNvSpPr>
          <p:nvPr>
            <p:ph type="title" idx="2"/>
          </p:nvPr>
        </p:nvSpPr>
        <p:spPr>
          <a:xfrm>
            <a:off x="715025" y="5933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236" name="Google Shape;1236;p15"/>
          <p:cNvSpPr txBox="1">
            <a:spLocks noGrp="1"/>
          </p:cNvSpPr>
          <p:nvPr>
            <p:ph type="title" idx="3" hasCustomPrompt="1"/>
          </p:nvPr>
        </p:nvSpPr>
        <p:spPr>
          <a:xfrm>
            <a:off x="4516336"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7000"/>
              <a:buNone/>
              <a:defRPr sz="7000">
                <a:solidFill>
                  <a:schemeClr val="lt2"/>
                </a:solidFill>
              </a:defRPr>
            </a:lvl1pPr>
            <a:lvl2pPr lvl="1" algn="ctr" rtl="0">
              <a:spcBef>
                <a:spcPts val="0"/>
              </a:spcBef>
              <a:spcAft>
                <a:spcPts val="0"/>
              </a:spcAft>
              <a:buClr>
                <a:schemeClr val="lt2"/>
              </a:buClr>
              <a:buSzPts val="7000"/>
              <a:buNone/>
              <a:defRPr sz="7000">
                <a:solidFill>
                  <a:schemeClr val="lt2"/>
                </a:solidFill>
              </a:defRPr>
            </a:lvl2pPr>
            <a:lvl3pPr lvl="2" algn="ctr" rtl="0">
              <a:spcBef>
                <a:spcPts val="0"/>
              </a:spcBef>
              <a:spcAft>
                <a:spcPts val="0"/>
              </a:spcAft>
              <a:buClr>
                <a:schemeClr val="lt2"/>
              </a:buClr>
              <a:buSzPts val="7000"/>
              <a:buNone/>
              <a:defRPr sz="7000">
                <a:solidFill>
                  <a:schemeClr val="lt2"/>
                </a:solidFill>
              </a:defRPr>
            </a:lvl3pPr>
            <a:lvl4pPr lvl="3" algn="ctr" rtl="0">
              <a:spcBef>
                <a:spcPts val="0"/>
              </a:spcBef>
              <a:spcAft>
                <a:spcPts val="0"/>
              </a:spcAft>
              <a:buClr>
                <a:schemeClr val="lt2"/>
              </a:buClr>
              <a:buSzPts val="7000"/>
              <a:buNone/>
              <a:defRPr sz="7000">
                <a:solidFill>
                  <a:schemeClr val="lt2"/>
                </a:solidFill>
              </a:defRPr>
            </a:lvl4pPr>
            <a:lvl5pPr lvl="4" algn="ctr" rtl="0">
              <a:spcBef>
                <a:spcPts val="0"/>
              </a:spcBef>
              <a:spcAft>
                <a:spcPts val="0"/>
              </a:spcAft>
              <a:buClr>
                <a:schemeClr val="lt2"/>
              </a:buClr>
              <a:buSzPts val="7000"/>
              <a:buNone/>
              <a:defRPr sz="7000">
                <a:solidFill>
                  <a:schemeClr val="lt2"/>
                </a:solidFill>
              </a:defRPr>
            </a:lvl5pPr>
            <a:lvl6pPr lvl="5" algn="ctr" rtl="0">
              <a:spcBef>
                <a:spcPts val="0"/>
              </a:spcBef>
              <a:spcAft>
                <a:spcPts val="0"/>
              </a:spcAft>
              <a:buClr>
                <a:schemeClr val="lt2"/>
              </a:buClr>
              <a:buSzPts val="7000"/>
              <a:buNone/>
              <a:defRPr sz="7000">
                <a:solidFill>
                  <a:schemeClr val="lt2"/>
                </a:solidFill>
              </a:defRPr>
            </a:lvl6pPr>
            <a:lvl7pPr lvl="6" algn="ctr" rtl="0">
              <a:spcBef>
                <a:spcPts val="0"/>
              </a:spcBef>
              <a:spcAft>
                <a:spcPts val="0"/>
              </a:spcAft>
              <a:buClr>
                <a:schemeClr val="lt2"/>
              </a:buClr>
              <a:buSzPts val="7000"/>
              <a:buNone/>
              <a:defRPr sz="7000">
                <a:solidFill>
                  <a:schemeClr val="lt2"/>
                </a:solidFill>
              </a:defRPr>
            </a:lvl7pPr>
            <a:lvl8pPr lvl="7" algn="ctr" rtl="0">
              <a:spcBef>
                <a:spcPts val="0"/>
              </a:spcBef>
              <a:spcAft>
                <a:spcPts val="0"/>
              </a:spcAft>
              <a:buClr>
                <a:schemeClr val="lt2"/>
              </a:buClr>
              <a:buSzPts val="7000"/>
              <a:buNone/>
              <a:defRPr sz="7000">
                <a:solidFill>
                  <a:schemeClr val="lt2"/>
                </a:solidFill>
              </a:defRPr>
            </a:lvl8pPr>
            <a:lvl9pPr lvl="8" algn="ctr" rtl="0">
              <a:spcBef>
                <a:spcPts val="0"/>
              </a:spcBef>
              <a:spcAft>
                <a:spcPts val="0"/>
              </a:spcAft>
              <a:buClr>
                <a:schemeClr val="lt2"/>
              </a:buClr>
              <a:buSzPts val="7000"/>
              <a:buNone/>
              <a:defRPr sz="7000">
                <a:solidFill>
                  <a:schemeClr val="lt2"/>
                </a:solidFill>
              </a:defRPr>
            </a:lvl9pPr>
          </a:lstStyle>
          <a:p>
            <a:r>
              <a:t>xx%</a:t>
            </a:r>
          </a:p>
        </p:txBody>
      </p:sp>
      <p:sp>
        <p:nvSpPr>
          <p:cNvPr id="1237" name="Google Shape;1237;p15"/>
          <p:cNvSpPr txBox="1">
            <a:spLocks noGrp="1"/>
          </p:cNvSpPr>
          <p:nvPr>
            <p:ph type="title" idx="4" hasCustomPrompt="1"/>
          </p:nvPr>
        </p:nvSpPr>
        <p:spPr>
          <a:xfrm>
            <a:off x="8481454" y="2530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7000"/>
              <a:buNone/>
              <a:defRPr sz="7000">
                <a:solidFill>
                  <a:schemeClr val="lt2"/>
                </a:solidFill>
              </a:defRPr>
            </a:lvl1pPr>
            <a:lvl2pPr lvl="1" algn="ctr" rtl="0">
              <a:spcBef>
                <a:spcPts val="0"/>
              </a:spcBef>
              <a:spcAft>
                <a:spcPts val="0"/>
              </a:spcAft>
              <a:buClr>
                <a:schemeClr val="lt2"/>
              </a:buClr>
              <a:buSzPts val="7000"/>
              <a:buNone/>
              <a:defRPr sz="7000">
                <a:solidFill>
                  <a:schemeClr val="lt2"/>
                </a:solidFill>
              </a:defRPr>
            </a:lvl2pPr>
            <a:lvl3pPr lvl="2" algn="ctr" rtl="0">
              <a:spcBef>
                <a:spcPts val="0"/>
              </a:spcBef>
              <a:spcAft>
                <a:spcPts val="0"/>
              </a:spcAft>
              <a:buClr>
                <a:schemeClr val="lt2"/>
              </a:buClr>
              <a:buSzPts val="7000"/>
              <a:buNone/>
              <a:defRPr sz="7000">
                <a:solidFill>
                  <a:schemeClr val="lt2"/>
                </a:solidFill>
              </a:defRPr>
            </a:lvl3pPr>
            <a:lvl4pPr lvl="3" algn="ctr" rtl="0">
              <a:spcBef>
                <a:spcPts val="0"/>
              </a:spcBef>
              <a:spcAft>
                <a:spcPts val="0"/>
              </a:spcAft>
              <a:buClr>
                <a:schemeClr val="lt2"/>
              </a:buClr>
              <a:buSzPts val="7000"/>
              <a:buNone/>
              <a:defRPr sz="7000">
                <a:solidFill>
                  <a:schemeClr val="lt2"/>
                </a:solidFill>
              </a:defRPr>
            </a:lvl4pPr>
            <a:lvl5pPr lvl="4" algn="ctr" rtl="0">
              <a:spcBef>
                <a:spcPts val="0"/>
              </a:spcBef>
              <a:spcAft>
                <a:spcPts val="0"/>
              </a:spcAft>
              <a:buClr>
                <a:schemeClr val="lt2"/>
              </a:buClr>
              <a:buSzPts val="7000"/>
              <a:buNone/>
              <a:defRPr sz="7000">
                <a:solidFill>
                  <a:schemeClr val="lt2"/>
                </a:solidFill>
              </a:defRPr>
            </a:lvl5pPr>
            <a:lvl6pPr lvl="5" algn="ctr" rtl="0">
              <a:spcBef>
                <a:spcPts val="0"/>
              </a:spcBef>
              <a:spcAft>
                <a:spcPts val="0"/>
              </a:spcAft>
              <a:buClr>
                <a:schemeClr val="lt2"/>
              </a:buClr>
              <a:buSzPts val="7000"/>
              <a:buNone/>
              <a:defRPr sz="7000">
                <a:solidFill>
                  <a:schemeClr val="lt2"/>
                </a:solidFill>
              </a:defRPr>
            </a:lvl6pPr>
            <a:lvl7pPr lvl="6" algn="ctr" rtl="0">
              <a:spcBef>
                <a:spcPts val="0"/>
              </a:spcBef>
              <a:spcAft>
                <a:spcPts val="0"/>
              </a:spcAft>
              <a:buClr>
                <a:schemeClr val="lt2"/>
              </a:buClr>
              <a:buSzPts val="7000"/>
              <a:buNone/>
              <a:defRPr sz="7000">
                <a:solidFill>
                  <a:schemeClr val="lt2"/>
                </a:solidFill>
              </a:defRPr>
            </a:lvl7pPr>
            <a:lvl8pPr lvl="7" algn="ctr" rtl="0">
              <a:spcBef>
                <a:spcPts val="0"/>
              </a:spcBef>
              <a:spcAft>
                <a:spcPts val="0"/>
              </a:spcAft>
              <a:buClr>
                <a:schemeClr val="lt2"/>
              </a:buClr>
              <a:buSzPts val="7000"/>
              <a:buNone/>
              <a:defRPr sz="7000">
                <a:solidFill>
                  <a:schemeClr val="lt2"/>
                </a:solidFill>
              </a:defRPr>
            </a:lvl8pPr>
            <a:lvl9pPr lvl="8" algn="ctr" rtl="0">
              <a:spcBef>
                <a:spcPts val="0"/>
              </a:spcBef>
              <a:spcAft>
                <a:spcPts val="0"/>
              </a:spcAft>
              <a:buClr>
                <a:schemeClr val="lt2"/>
              </a:buClr>
              <a:buSzPts val="7000"/>
              <a:buNone/>
              <a:defRPr sz="7000">
                <a:solidFill>
                  <a:schemeClr val="lt2"/>
                </a:solidFill>
              </a:defRPr>
            </a:lvl9pPr>
          </a:lstStyle>
          <a:p>
            <a:r>
              <a:t>xx%</a:t>
            </a:r>
          </a:p>
        </p:txBody>
      </p:sp>
      <p:sp>
        <p:nvSpPr>
          <p:cNvPr id="1238" name="Google Shape;1238;p15"/>
          <p:cNvSpPr txBox="1">
            <a:spLocks noGrp="1"/>
          </p:cNvSpPr>
          <p:nvPr>
            <p:ph type="body" idx="1"/>
          </p:nvPr>
        </p:nvSpPr>
        <p:spPr>
          <a:xfrm>
            <a:off x="8481446" y="37721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239" name="Google Shape;1239;p15"/>
          <p:cNvSpPr txBox="1">
            <a:spLocks noGrp="1"/>
          </p:cNvSpPr>
          <p:nvPr>
            <p:ph type="body" idx="5"/>
          </p:nvPr>
        </p:nvSpPr>
        <p:spPr>
          <a:xfrm>
            <a:off x="4516345" y="42181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240" name="Google Shape;1240;p15"/>
          <p:cNvSpPr txBox="1">
            <a:spLocks noGrp="1"/>
          </p:cNvSpPr>
          <p:nvPr>
            <p:ph type="body" idx="6"/>
          </p:nvPr>
        </p:nvSpPr>
        <p:spPr>
          <a:xfrm>
            <a:off x="715025" y="37609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318828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241"/>
        <p:cNvGrpSpPr/>
        <p:nvPr/>
      </p:nvGrpSpPr>
      <p:grpSpPr>
        <a:xfrm>
          <a:off x="0" y="0"/>
          <a:ext cx="0" cy="0"/>
          <a:chOff x="0" y="0"/>
          <a:chExt cx="0" cy="0"/>
        </a:xfrm>
      </p:grpSpPr>
      <p:sp>
        <p:nvSpPr>
          <p:cNvPr id="1242" name="Google Shape;1242;p16"/>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3" name="Google Shape;1243;p16"/>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4" name="Google Shape;1244;p16"/>
          <p:cNvSpPr/>
          <p:nvPr/>
        </p:nvSpPr>
        <p:spPr>
          <a:xfrm>
            <a:off x="999791" y="812137"/>
            <a:ext cx="10350900" cy="55296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5" name="Google Shape;1245;p16"/>
          <p:cNvSpPr/>
          <p:nvPr/>
        </p:nvSpPr>
        <p:spPr>
          <a:xfrm>
            <a:off x="874575" y="641913"/>
            <a:ext cx="10350900" cy="55296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246" name="Google Shape;1246;p16"/>
          <p:cNvGrpSpPr/>
          <p:nvPr/>
        </p:nvGrpSpPr>
        <p:grpSpPr>
          <a:xfrm flipH="1">
            <a:off x="266643" y="242351"/>
            <a:ext cx="439339" cy="1365706"/>
            <a:chOff x="11509980" y="242351"/>
            <a:chExt cx="439339" cy="1365706"/>
          </a:xfrm>
        </p:grpSpPr>
        <p:sp>
          <p:nvSpPr>
            <p:cNvPr id="1247" name="Google Shape;1247;p16"/>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8" name="Google Shape;1248;p16"/>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9" name="Google Shape;1249;p16"/>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0" name="Google Shape;1250;p16"/>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1" name="Google Shape;1251;p16"/>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2" name="Google Shape;1252;p16"/>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3" name="Google Shape;1253;p16"/>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4" name="Google Shape;1254;p16"/>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5" name="Google Shape;1255;p16"/>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6" name="Google Shape;1256;p16"/>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7" name="Google Shape;1257;p16"/>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8" name="Google Shape;1258;p16"/>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9" name="Google Shape;1259;p16"/>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0" name="Google Shape;1260;p16"/>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1" name="Google Shape;1261;p16"/>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2" name="Google Shape;1262;p16"/>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3" name="Google Shape;1263;p16"/>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4" name="Google Shape;1264;p16"/>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5" name="Google Shape;1265;p16"/>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6" name="Google Shape;1266;p16"/>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7" name="Google Shape;1267;p16"/>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8" name="Google Shape;1268;p16"/>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9" name="Google Shape;1269;p16"/>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0" name="Google Shape;1270;p16"/>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271" name="Google Shape;1271;p16"/>
          <p:cNvGrpSpPr/>
          <p:nvPr/>
        </p:nvGrpSpPr>
        <p:grpSpPr>
          <a:xfrm flipH="1">
            <a:off x="11519299" y="5204757"/>
            <a:ext cx="439340" cy="1365706"/>
            <a:chOff x="257323" y="5204757"/>
            <a:chExt cx="439340" cy="1365706"/>
          </a:xfrm>
        </p:grpSpPr>
        <p:sp>
          <p:nvSpPr>
            <p:cNvPr id="1272" name="Google Shape;1272;p16"/>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3" name="Google Shape;1273;p16"/>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4" name="Google Shape;1274;p16"/>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5" name="Google Shape;1275;p16"/>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6" name="Google Shape;1276;p16"/>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7" name="Google Shape;1277;p16"/>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8" name="Google Shape;1278;p16"/>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9" name="Google Shape;1279;p16"/>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0" name="Google Shape;1280;p16"/>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1" name="Google Shape;1281;p16"/>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2" name="Google Shape;1282;p16"/>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3" name="Google Shape;1283;p16"/>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4" name="Google Shape;1284;p16"/>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5" name="Google Shape;1285;p16"/>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6" name="Google Shape;1286;p16"/>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7" name="Google Shape;1287;p16"/>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8" name="Google Shape;1288;p16"/>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9" name="Google Shape;1289;p16"/>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0" name="Google Shape;1290;p16"/>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1" name="Google Shape;1291;p16"/>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2" name="Google Shape;1292;p16"/>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3" name="Google Shape;1293;p16"/>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4" name="Google Shape;1294;p16"/>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5" name="Google Shape;1295;p16"/>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296" name="Google Shape;1296;p16"/>
          <p:cNvSpPr/>
          <p:nvPr/>
        </p:nvSpPr>
        <p:spPr>
          <a:xfrm rot="-5400000">
            <a:off x="11417058" y="561644"/>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7" name="Google Shape;1297;p16"/>
          <p:cNvSpPr/>
          <p:nvPr/>
        </p:nvSpPr>
        <p:spPr>
          <a:xfrm rot="-5400000">
            <a:off x="11629406" y="561822"/>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8" name="Google Shape;1298;p16"/>
          <p:cNvSpPr/>
          <p:nvPr/>
        </p:nvSpPr>
        <p:spPr>
          <a:xfrm rot="5400000" flipH="1">
            <a:off x="198071" y="6153448"/>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9" name="Google Shape;1299;p16"/>
          <p:cNvSpPr/>
          <p:nvPr/>
        </p:nvSpPr>
        <p:spPr>
          <a:xfrm rot="5400000" flipH="1">
            <a:off x="-14456" y="6153447"/>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00" name="Google Shape;1300;p16"/>
          <p:cNvSpPr txBox="1">
            <a:spLocks noGrp="1"/>
          </p:cNvSpPr>
          <p:nvPr>
            <p:ph type="subTitle" idx="1"/>
          </p:nvPr>
        </p:nvSpPr>
        <p:spPr>
          <a:xfrm>
            <a:off x="1159575" y="246839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1" name="Google Shape;1301;p16"/>
          <p:cNvSpPr txBox="1">
            <a:spLocks noGrp="1"/>
          </p:cNvSpPr>
          <p:nvPr>
            <p:ph type="subTitle" idx="2"/>
          </p:nvPr>
        </p:nvSpPr>
        <p:spPr>
          <a:xfrm>
            <a:off x="1159575" y="4325124"/>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2" name="Google Shape;1302;p16"/>
          <p:cNvSpPr txBox="1">
            <a:spLocks noGrp="1"/>
          </p:cNvSpPr>
          <p:nvPr>
            <p:ph type="subTitle" idx="3"/>
          </p:nvPr>
        </p:nvSpPr>
        <p:spPr>
          <a:xfrm>
            <a:off x="8091476" y="247777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3" name="Google Shape;1303;p16"/>
          <p:cNvSpPr txBox="1">
            <a:spLocks noGrp="1"/>
          </p:cNvSpPr>
          <p:nvPr>
            <p:ph type="subTitle" idx="4"/>
          </p:nvPr>
        </p:nvSpPr>
        <p:spPr>
          <a:xfrm>
            <a:off x="4644249" y="248574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4" name="Google Shape;1304;p16"/>
          <p:cNvSpPr txBox="1">
            <a:spLocks noGrp="1"/>
          </p:cNvSpPr>
          <p:nvPr>
            <p:ph type="subTitle" idx="5"/>
          </p:nvPr>
        </p:nvSpPr>
        <p:spPr>
          <a:xfrm>
            <a:off x="4644249" y="4325124"/>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5" name="Google Shape;1305;p16"/>
          <p:cNvSpPr txBox="1">
            <a:spLocks noGrp="1"/>
          </p:cNvSpPr>
          <p:nvPr>
            <p:ph type="subTitle" idx="6"/>
          </p:nvPr>
        </p:nvSpPr>
        <p:spPr>
          <a:xfrm>
            <a:off x="8091476" y="4306579"/>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6" name="Google Shape;1306;p16"/>
          <p:cNvSpPr txBox="1">
            <a:spLocks noGrp="1"/>
          </p:cNvSpPr>
          <p:nvPr>
            <p:ph type="title"/>
          </p:nvPr>
        </p:nvSpPr>
        <p:spPr>
          <a:xfrm>
            <a:off x="1159575" y="1202970"/>
            <a:ext cx="9873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307" name="Google Shape;1307;p16"/>
          <p:cNvSpPr txBox="1">
            <a:spLocks noGrp="1"/>
          </p:cNvSpPr>
          <p:nvPr>
            <p:ph type="body" idx="7"/>
          </p:nvPr>
        </p:nvSpPr>
        <p:spPr>
          <a:xfrm>
            <a:off x="4644249" y="2894597"/>
            <a:ext cx="29409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308" name="Google Shape;1308;p16"/>
          <p:cNvSpPr txBox="1">
            <a:spLocks noGrp="1"/>
          </p:cNvSpPr>
          <p:nvPr>
            <p:ph type="body" idx="8"/>
          </p:nvPr>
        </p:nvSpPr>
        <p:spPr>
          <a:xfrm>
            <a:off x="8091476"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09" name="Google Shape;1309;p16"/>
          <p:cNvSpPr txBox="1">
            <a:spLocks noGrp="1"/>
          </p:cNvSpPr>
          <p:nvPr>
            <p:ph type="body" idx="9"/>
          </p:nvPr>
        </p:nvSpPr>
        <p:spPr>
          <a:xfrm>
            <a:off x="4644249"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0" name="Google Shape;1310;p16"/>
          <p:cNvSpPr txBox="1">
            <a:spLocks noGrp="1"/>
          </p:cNvSpPr>
          <p:nvPr>
            <p:ph type="body" idx="13"/>
          </p:nvPr>
        </p:nvSpPr>
        <p:spPr>
          <a:xfrm>
            <a:off x="1159575" y="2894597"/>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1" name="Google Shape;1311;p16"/>
          <p:cNvSpPr txBox="1">
            <a:spLocks noGrp="1"/>
          </p:cNvSpPr>
          <p:nvPr>
            <p:ph type="body" idx="14"/>
          </p:nvPr>
        </p:nvSpPr>
        <p:spPr>
          <a:xfrm>
            <a:off x="8091476" y="2894597"/>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2" name="Google Shape;1312;p16"/>
          <p:cNvSpPr txBox="1">
            <a:spLocks noGrp="1"/>
          </p:cNvSpPr>
          <p:nvPr>
            <p:ph type="body" idx="15"/>
          </p:nvPr>
        </p:nvSpPr>
        <p:spPr>
          <a:xfrm>
            <a:off x="1159575"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1313" name="Google Shape;1313;p16"/>
          <p:cNvGrpSpPr/>
          <p:nvPr/>
        </p:nvGrpSpPr>
        <p:grpSpPr>
          <a:xfrm flipH="1">
            <a:off x="10801074" y="809458"/>
            <a:ext cx="231496" cy="231477"/>
            <a:chOff x="2205238" y="-492150"/>
            <a:chExt cx="196200" cy="196200"/>
          </a:xfrm>
        </p:grpSpPr>
        <p:sp>
          <p:nvSpPr>
            <p:cNvPr id="1314" name="Google Shape;1314;p16"/>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315" name="Google Shape;1315;p16"/>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237135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1375"/>
        <p:cNvGrpSpPr/>
        <p:nvPr/>
      </p:nvGrpSpPr>
      <p:grpSpPr>
        <a:xfrm>
          <a:off x="0" y="0"/>
          <a:ext cx="0" cy="0"/>
          <a:chOff x="0" y="0"/>
          <a:chExt cx="0" cy="0"/>
        </a:xfrm>
      </p:grpSpPr>
      <p:sp>
        <p:nvSpPr>
          <p:cNvPr id="1376" name="Google Shape;1376;p18"/>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77" name="Google Shape;1377;p18"/>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378" name="Google Shape;1378;p18"/>
          <p:cNvGrpSpPr/>
          <p:nvPr/>
        </p:nvGrpSpPr>
        <p:grpSpPr>
          <a:xfrm flipH="1">
            <a:off x="266643" y="242351"/>
            <a:ext cx="439339" cy="1365706"/>
            <a:chOff x="11509980" y="242351"/>
            <a:chExt cx="439339" cy="1365706"/>
          </a:xfrm>
        </p:grpSpPr>
        <p:sp>
          <p:nvSpPr>
            <p:cNvPr id="1379" name="Google Shape;1379;p18"/>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0" name="Google Shape;1380;p18"/>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1" name="Google Shape;1381;p18"/>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2" name="Google Shape;1382;p18"/>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3" name="Google Shape;1383;p18"/>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4" name="Google Shape;1384;p18"/>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5" name="Google Shape;1385;p18"/>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6" name="Google Shape;1386;p18"/>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7" name="Google Shape;1387;p18"/>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8" name="Google Shape;1388;p18"/>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9" name="Google Shape;1389;p18"/>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0" name="Google Shape;1390;p18"/>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1" name="Google Shape;1391;p18"/>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2" name="Google Shape;1392;p18"/>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3" name="Google Shape;1393;p18"/>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4" name="Google Shape;1394;p18"/>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5" name="Google Shape;1395;p18"/>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6" name="Google Shape;1396;p18"/>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7" name="Google Shape;1397;p18"/>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8" name="Google Shape;1398;p18"/>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9" name="Google Shape;1399;p18"/>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0" name="Google Shape;1400;p18"/>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1" name="Google Shape;1401;p18"/>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2" name="Google Shape;1402;p18"/>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403" name="Google Shape;1403;p18"/>
          <p:cNvGrpSpPr/>
          <p:nvPr/>
        </p:nvGrpSpPr>
        <p:grpSpPr>
          <a:xfrm flipH="1">
            <a:off x="11519299" y="5204757"/>
            <a:ext cx="439340" cy="1365706"/>
            <a:chOff x="257323" y="5204757"/>
            <a:chExt cx="439340" cy="1365706"/>
          </a:xfrm>
        </p:grpSpPr>
        <p:sp>
          <p:nvSpPr>
            <p:cNvPr id="1404" name="Google Shape;1404;p18"/>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5" name="Google Shape;1405;p18"/>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6" name="Google Shape;1406;p18"/>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7" name="Google Shape;1407;p18"/>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8" name="Google Shape;1408;p18"/>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9" name="Google Shape;1409;p18"/>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0" name="Google Shape;1410;p18"/>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1" name="Google Shape;1411;p18"/>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2" name="Google Shape;1412;p18"/>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3" name="Google Shape;1413;p18"/>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4" name="Google Shape;1414;p18"/>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5" name="Google Shape;1415;p18"/>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6" name="Google Shape;1416;p18"/>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7" name="Google Shape;1417;p18"/>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8" name="Google Shape;1418;p18"/>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9" name="Google Shape;1419;p18"/>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0" name="Google Shape;1420;p18"/>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1" name="Google Shape;1421;p18"/>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2" name="Google Shape;1422;p18"/>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3" name="Google Shape;1423;p18"/>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4" name="Google Shape;1424;p18"/>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5" name="Google Shape;1425;p18"/>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6" name="Google Shape;1426;p18"/>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7" name="Google Shape;1427;p18"/>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428" name="Google Shape;1428;p18"/>
          <p:cNvSpPr/>
          <p:nvPr/>
        </p:nvSpPr>
        <p:spPr>
          <a:xfrm flipH="1">
            <a:off x="11158718"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9" name="Google Shape;1429;p18"/>
          <p:cNvSpPr/>
          <p:nvPr/>
        </p:nvSpPr>
        <p:spPr>
          <a:xfrm flipH="1">
            <a:off x="11158718"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0" name="Google Shape;1430;p18"/>
          <p:cNvSpPr/>
          <p:nvPr/>
        </p:nvSpPr>
        <p:spPr>
          <a:xfrm flipH="1">
            <a:off x="472807"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1" name="Google Shape;1431;p18"/>
          <p:cNvSpPr/>
          <p:nvPr/>
        </p:nvSpPr>
        <p:spPr>
          <a:xfrm flipH="1">
            <a:off x="472807"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2" name="Google Shape;1432;p18"/>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33" name="Google Shape;1433;p18"/>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1153954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1434"/>
        <p:cNvGrpSpPr/>
        <p:nvPr/>
      </p:nvGrpSpPr>
      <p:grpSpPr>
        <a:xfrm>
          <a:off x="0" y="0"/>
          <a:ext cx="0" cy="0"/>
          <a:chOff x="0" y="0"/>
          <a:chExt cx="0" cy="0"/>
        </a:xfrm>
      </p:grpSpPr>
      <p:sp>
        <p:nvSpPr>
          <p:cNvPr id="1435" name="Google Shape;1435;p19"/>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6" name="Google Shape;1436;p19"/>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437" name="Google Shape;1437;p19"/>
          <p:cNvGrpSpPr/>
          <p:nvPr/>
        </p:nvGrpSpPr>
        <p:grpSpPr>
          <a:xfrm>
            <a:off x="11509980" y="242351"/>
            <a:ext cx="439339" cy="1365706"/>
            <a:chOff x="11509980" y="242351"/>
            <a:chExt cx="439339" cy="1365706"/>
          </a:xfrm>
        </p:grpSpPr>
        <p:sp>
          <p:nvSpPr>
            <p:cNvPr id="1438" name="Google Shape;1438;p1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9" name="Google Shape;1439;p1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0" name="Google Shape;1440;p1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1" name="Google Shape;1441;p1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2" name="Google Shape;1442;p1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3" name="Google Shape;1443;p1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4" name="Google Shape;1444;p1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5" name="Google Shape;1445;p1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6" name="Google Shape;1446;p1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7" name="Google Shape;1447;p1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8" name="Google Shape;1448;p1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9" name="Google Shape;1449;p1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0" name="Google Shape;1450;p1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1" name="Google Shape;1451;p1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2" name="Google Shape;1452;p1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3" name="Google Shape;1453;p1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4" name="Google Shape;1454;p1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5" name="Google Shape;1455;p1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6" name="Google Shape;1456;p1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7" name="Google Shape;1457;p1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8" name="Google Shape;1458;p1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9" name="Google Shape;1459;p1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0" name="Google Shape;1460;p1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1" name="Google Shape;1461;p1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462" name="Google Shape;1462;p19"/>
          <p:cNvGrpSpPr/>
          <p:nvPr/>
        </p:nvGrpSpPr>
        <p:grpSpPr>
          <a:xfrm>
            <a:off x="257323" y="5204757"/>
            <a:ext cx="439340" cy="1365706"/>
            <a:chOff x="257323" y="5204757"/>
            <a:chExt cx="439340" cy="1365706"/>
          </a:xfrm>
        </p:grpSpPr>
        <p:sp>
          <p:nvSpPr>
            <p:cNvPr id="1463" name="Google Shape;1463;p19"/>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4" name="Google Shape;1464;p19"/>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5" name="Google Shape;1465;p19"/>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6" name="Google Shape;1466;p19"/>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7" name="Google Shape;1467;p19"/>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8" name="Google Shape;1468;p19"/>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9" name="Google Shape;1469;p19"/>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0" name="Google Shape;1470;p19"/>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1" name="Google Shape;1471;p19"/>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2" name="Google Shape;1472;p19"/>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3" name="Google Shape;1473;p19"/>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4" name="Google Shape;1474;p19"/>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5" name="Google Shape;1475;p19"/>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6" name="Google Shape;1476;p19"/>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7" name="Google Shape;1477;p19"/>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8" name="Google Shape;1478;p19"/>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9" name="Google Shape;1479;p19"/>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0" name="Google Shape;1480;p19"/>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1" name="Google Shape;1481;p19"/>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2" name="Google Shape;1482;p19"/>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3" name="Google Shape;1483;p19"/>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4" name="Google Shape;1484;p19"/>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5" name="Google Shape;1485;p19"/>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6" name="Google Shape;1486;p19"/>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487" name="Google Shape;1487;p19"/>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8" name="Google Shape;1488;p19"/>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9" name="Google Shape;1489;p19"/>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0" name="Google Shape;1490;p19"/>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1" name="Google Shape;1491;p19"/>
          <p:cNvSpPr/>
          <p:nvPr/>
        </p:nvSpPr>
        <p:spPr>
          <a:xfrm>
            <a:off x="1021772" y="1416936"/>
            <a:ext cx="10179900" cy="4485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2" name="Google Shape;1492;p19"/>
          <p:cNvSpPr/>
          <p:nvPr/>
        </p:nvSpPr>
        <p:spPr>
          <a:xfrm>
            <a:off x="898625" y="1278862"/>
            <a:ext cx="10179900" cy="4485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493" name="Google Shape;1493;p19"/>
          <p:cNvGrpSpPr/>
          <p:nvPr/>
        </p:nvGrpSpPr>
        <p:grpSpPr>
          <a:xfrm>
            <a:off x="10221476" y="880518"/>
            <a:ext cx="1086554" cy="1080666"/>
            <a:chOff x="10183531" y="1094288"/>
            <a:chExt cx="1031963" cy="1026371"/>
          </a:xfrm>
        </p:grpSpPr>
        <p:sp>
          <p:nvSpPr>
            <p:cNvPr id="1494" name="Google Shape;1494;p19"/>
            <p:cNvSpPr/>
            <p:nvPr/>
          </p:nvSpPr>
          <p:spPr>
            <a:xfrm>
              <a:off x="10202109" y="11713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5" name="Google Shape;1495;p19"/>
            <p:cNvSpPr/>
            <p:nvPr/>
          </p:nvSpPr>
          <p:spPr>
            <a:xfrm>
              <a:off x="10196976" y="11082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6" name="Google Shape;1496;p19"/>
            <p:cNvSpPr/>
            <p:nvPr/>
          </p:nvSpPr>
          <p:spPr>
            <a:xfrm>
              <a:off x="10183531" y="10942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497" name="Google Shape;1497;p19"/>
            <p:cNvGrpSpPr/>
            <p:nvPr/>
          </p:nvGrpSpPr>
          <p:grpSpPr>
            <a:xfrm>
              <a:off x="10398583" y="1269526"/>
              <a:ext cx="611710" cy="567392"/>
              <a:chOff x="6658808" y="2431441"/>
              <a:chExt cx="611710" cy="567392"/>
            </a:xfrm>
          </p:grpSpPr>
          <p:sp>
            <p:nvSpPr>
              <p:cNvPr id="1498" name="Google Shape;1498;p19"/>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9" name="Google Shape;1499;p19"/>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1500" name="Google Shape;1500;p19"/>
          <p:cNvSpPr/>
          <p:nvPr/>
        </p:nvSpPr>
        <p:spPr>
          <a:xfrm>
            <a:off x="1166491" y="1495620"/>
            <a:ext cx="804800" cy="804800"/>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1" name="Google Shape;1501;p19"/>
          <p:cNvSpPr/>
          <p:nvPr/>
        </p:nvSpPr>
        <p:spPr>
          <a:xfrm>
            <a:off x="1438538" y="1582836"/>
            <a:ext cx="260682" cy="26068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2" name="Google Shape;1502;p19"/>
          <p:cNvSpPr/>
          <p:nvPr/>
        </p:nvSpPr>
        <p:spPr>
          <a:xfrm>
            <a:off x="1343038" y="1897589"/>
            <a:ext cx="451806" cy="402395"/>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3" name="Google Shape;1503;p19"/>
          <p:cNvSpPr txBox="1">
            <a:spLocks noGrp="1"/>
          </p:cNvSpPr>
          <p:nvPr>
            <p:ph type="subTitle" idx="1"/>
          </p:nvPr>
        </p:nvSpPr>
        <p:spPr>
          <a:xfrm>
            <a:off x="1615938" y="3099064"/>
            <a:ext cx="8745300" cy="6321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1504" name="Google Shape;1504;p19"/>
          <p:cNvSpPr txBox="1">
            <a:spLocks noGrp="1"/>
          </p:cNvSpPr>
          <p:nvPr>
            <p:ph type="title"/>
          </p:nvPr>
        </p:nvSpPr>
        <p:spPr>
          <a:xfrm>
            <a:off x="1615938" y="2277891"/>
            <a:ext cx="8745300" cy="672300"/>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505" name="Google Shape;1505;p19"/>
          <p:cNvSpPr txBox="1">
            <a:spLocks noGrp="1"/>
          </p:cNvSpPr>
          <p:nvPr>
            <p:ph type="body" idx="2"/>
          </p:nvPr>
        </p:nvSpPr>
        <p:spPr>
          <a:xfrm>
            <a:off x="1616016" y="3860334"/>
            <a:ext cx="8745300" cy="11811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19742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740"/>
        <p:cNvGrpSpPr/>
        <p:nvPr/>
      </p:nvGrpSpPr>
      <p:grpSpPr>
        <a:xfrm>
          <a:off x="0" y="0"/>
          <a:ext cx="0" cy="0"/>
          <a:chOff x="0" y="0"/>
          <a:chExt cx="0" cy="0"/>
        </a:xfrm>
      </p:grpSpPr>
      <p:sp>
        <p:nvSpPr>
          <p:cNvPr id="741" name="Google Shape;741;p10"/>
          <p:cNvSpPr/>
          <p:nvPr/>
        </p:nvSpPr>
        <p:spPr>
          <a:xfrm flipH="1">
            <a:off x="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2" name="Google Shape;742;p10"/>
          <p:cNvSpPr/>
          <p:nvPr/>
        </p:nvSpPr>
        <p:spPr>
          <a:xfrm flipH="1">
            <a:off x="9426628"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3" name="Google Shape;743;p10"/>
          <p:cNvSpPr/>
          <p:nvPr/>
        </p:nvSpPr>
        <p:spPr>
          <a:xfrm flipH="1">
            <a:off x="1513648" y="1134219"/>
            <a:ext cx="9063600" cy="48918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4" name="Google Shape;744;p10"/>
          <p:cNvSpPr/>
          <p:nvPr/>
        </p:nvSpPr>
        <p:spPr>
          <a:xfrm flipH="1">
            <a:off x="1647951" y="983636"/>
            <a:ext cx="9063600" cy="48918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745" name="Google Shape;745;p10"/>
          <p:cNvSpPr/>
          <p:nvPr/>
        </p:nvSpPr>
        <p:spPr>
          <a:xfrm flipH="1">
            <a:off x="10525475" y="203082"/>
            <a:ext cx="1414984" cy="180948"/>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6" name="Google Shape;746;p10"/>
          <p:cNvSpPr/>
          <p:nvPr/>
        </p:nvSpPr>
        <p:spPr>
          <a:xfrm flipH="1">
            <a:off x="10525475" y="464832"/>
            <a:ext cx="1414984" cy="180258"/>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7" name="Google Shape;747;p10"/>
          <p:cNvSpPr/>
          <p:nvPr/>
        </p:nvSpPr>
        <p:spPr>
          <a:xfrm flipH="1">
            <a:off x="448852"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8" name="Google Shape;748;p10"/>
          <p:cNvSpPr/>
          <p:nvPr/>
        </p:nvSpPr>
        <p:spPr>
          <a:xfrm flipH="1">
            <a:off x="448852"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49" name="Google Shape;749;p10"/>
          <p:cNvGrpSpPr/>
          <p:nvPr/>
        </p:nvGrpSpPr>
        <p:grpSpPr>
          <a:xfrm flipH="1">
            <a:off x="242688" y="242351"/>
            <a:ext cx="439339" cy="1365706"/>
            <a:chOff x="11509980" y="242351"/>
            <a:chExt cx="439339" cy="1365706"/>
          </a:xfrm>
        </p:grpSpPr>
        <p:sp>
          <p:nvSpPr>
            <p:cNvPr id="750" name="Google Shape;750;p10"/>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1" name="Google Shape;751;p10"/>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2" name="Google Shape;752;p10"/>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3" name="Google Shape;753;p10"/>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4" name="Google Shape;754;p10"/>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5" name="Google Shape;755;p10"/>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6" name="Google Shape;756;p10"/>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7" name="Google Shape;757;p10"/>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8" name="Google Shape;758;p10"/>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9" name="Google Shape;759;p10"/>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0" name="Google Shape;760;p10"/>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1" name="Google Shape;761;p10"/>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2" name="Google Shape;762;p10"/>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3" name="Google Shape;763;p10"/>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4" name="Google Shape;764;p10"/>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5" name="Google Shape;765;p10"/>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6" name="Google Shape;766;p10"/>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7" name="Google Shape;767;p10"/>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8" name="Google Shape;768;p10"/>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9" name="Google Shape;769;p10"/>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0" name="Google Shape;770;p10"/>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1" name="Google Shape;771;p10"/>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2" name="Google Shape;772;p10"/>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3" name="Google Shape;773;p10"/>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74" name="Google Shape;774;p10"/>
          <p:cNvGrpSpPr/>
          <p:nvPr/>
        </p:nvGrpSpPr>
        <p:grpSpPr>
          <a:xfrm rot="-5400000" flipH="1">
            <a:off x="7965335" y="5725753"/>
            <a:ext cx="439340" cy="1365706"/>
            <a:chOff x="257323" y="5204757"/>
            <a:chExt cx="439340" cy="1365706"/>
          </a:xfrm>
        </p:grpSpPr>
        <p:sp>
          <p:nvSpPr>
            <p:cNvPr id="775" name="Google Shape;775;p10"/>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6" name="Google Shape;776;p10"/>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7" name="Google Shape;777;p10"/>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8" name="Google Shape;778;p10"/>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9" name="Google Shape;779;p10"/>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0" name="Google Shape;780;p10"/>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1" name="Google Shape;781;p10"/>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2" name="Google Shape;782;p10"/>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3" name="Google Shape;783;p10"/>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4" name="Google Shape;784;p10"/>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5" name="Google Shape;785;p10"/>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6" name="Google Shape;786;p10"/>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7" name="Google Shape;787;p10"/>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8" name="Google Shape;788;p10"/>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9" name="Google Shape;789;p10"/>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0" name="Google Shape;790;p10"/>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1" name="Google Shape;791;p10"/>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2" name="Google Shape;792;p10"/>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3" name="Google Shape;793;p10"/>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4" name="Google Shape;794;p10"/>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5" name="Google Shape;795;p10"/>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6" name="Google Shape;796;p10"/>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7" name="Google Shape;797;p10"/>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8" name="Google Shape;798;p10"/>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99" name="Google Shape;799;p10"/>
          <p:cNvGrpSpPr/>
          <p:nvPr/>
        </p:nvGrpSpPr>
        <p:grpSpPr>
          <a:xfrm flipH="1">
            <a:off x="11501113" y="1112626"/>
            <a:ext cx="439339" cy="1365706"/>
            <a:chOff x="11509980" y="242351"/>
            <a:chExt cx="439339" cy="1365706"/>
          </a:xfrm>
        </p:grpSpPr>
        <p:sp>
          <p:nvSpPr>
            <p:cNvPr id="800" name="Google Shape;800;p10"/>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1" name="Google Shape;801;p10"/>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2" name="Google Shape;802;p10"/>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3" name="Google Shape;803;p10"/>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4" name="Google Shape;804;p10"/>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5" name="Google Shape;805;p10"/>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6" name="Google Shape;806;p10"/>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7" name="Google Shape;807;p10"/>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8" name="Google Shape;808;p10"/>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9" name="Google Shape;809;p10"/>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0" name="Google Shape;810;p10"/>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1" name="Google Shape;811;p10"/>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2" name="Google Shape;812;p10"/>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3" name="Google Shape;813;p10"/>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4" name="Google Shape;814;p10"/>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5" name="Google Shape;815;p10"/>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6" name="Google Shape;816;p10"/>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7" name="Google Shape;817;p10"/>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8" name="Google Shape;818;p10"/>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9" name="Google Shape;819;p10"/>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0" name="Google Shape;820;p10"/>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1" name="Google Shape;821;p10"/>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2" name="Google Shape;822;p10"/>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3" name="Google Shape;823;p10"/>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824" name="Google Shape;824;p10"/>
          <p:cNvGrpSpPr/>
          <p:nvPr/>
        </p:nvGrpSpPr>
        <p:grpSpPr>
          <a:xfrm flipH="1">
            <a:off x="10345674" y="1134220"/>
            <a:ext cx="231496" cy="231477"/>
            <a:chOff x="2205238" y="-492150"/>
            <a:chExt cx="196200" cy="196200"/>
          </a:xfrm>
        </p:grpSpPr>
        <p:sp>
          <p:nvSpPr>
            <p:cNvPr id="825" name="Google Shape;825;p10"/>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6" name="Google Shape;826;p10"/>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827" name="Google Shape;827;p10"/>
          <p:cNvSpPr txBox="1">
            <a:spLocks noGrp="1"/>
          </p:cNvSpPr>
          <p:nvPr>
            <p:ph type="title"/>
          </p:nvPr>
        </p:nvSpPr>
        <p:spPr>
          <a:xfrm>
            <a:off x="2004400" y="1675575"/>
            <a:ext cx="8521200" cy="3658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828" name="Google Shape;828;p10"/>
          <p:cNvGrpSpPr/>
          <p:nvPr/>
        </p:nvGrpSpPr>
        <p:grpSpPr>
          <a:xfrm>
            <a:off x="1012018" y="3964135"/>
            <a:ext cx="1131468" cy="1006776"/>
            <a:chOff x="758231" y="2398960"/>
            <a:chExt cx="1131468" cy="1006776"/>
          </a:xfrm>
        </p:grpSpPr>
        <p:sp>
          <p:nvSpPr>
            <p:cNvPr id="829" name="Google Shape;829;p10"/>
            <p:cNvSpPr/>
            <p:nvPr/>
          </p:nvSpPr>
          <p:spPr>
            <a:xfrm>
              <a:off x="816925" y="2456823"/>
              <a:ext cx="1072774" cy="948913"/>
            </a:xfrm>
            <a:custGeom>
              <a:avLst/>
              <a:gdLst/>
              <a:ahLst/>
              <a:cxnLst/>
              <a:rect l="l" t="t" r="r" b="b"/>
              <a:pathLst>
                <a:path w="1072774" h="948913" extrusionOk="0">
                  <a:moveTo>
                    <a:pt x="1063246" y="264944"/>
                  </a:moveTo>
                  <a:lnTo>
                    <a:pt x="946089" y="422821"/>
                  </a:lnTo>
                  <a:cubicBezTo>
                    <a:pt x="974592" y="683291"/>
                    <a:pt x="786551" y="917552"/>
                    <a:pt x="526090" y="946056"/>
                  </a:cubicBezTo>
                  <a:cubicBezTo>
                    <a:pt x="265620" y="974559"/>
                    <a:pt x="31358" y="786518"/>
                    <a:pt x="2855" y="526057"/>
                  </a:cubicBezTo>
                  <a:cubicBezTo>
                    <a:pt x="-25658" y="265587"/>
                    <a:pt x="162384" y="31325"/>
                    <a:pt x="422854" y="2822"/>
                  </a:cubicBezTo>
                  <a:cubicBezTo>
                    <a:pt x="578632" y="-14234"/>
                    <a:pt x="732776" y="46738"/>
                    <a:pt x="834736" y="165735"/>
                  </a:cubicBezTo>
                  <a:lnTo>
                    <a:pt x="1030206" y="188506"/>
                  </a:lnTo>
                  <a:cubicBezTo>
                    <a:pt x="1056567" y="191533"/>
                    <a:pt x="1075480" y="215357"/>
                    <a:pt x="1072453" y="241718"/>
                  </a:cubicBezTo>
                  <a:cubicBezTo>
                    <a:pt x="1071488" y="250129"/>
                    <a:pt x="1068309" y="258148"/>
                    <a:pt x="1063246" y="264944"/>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0" name="Google Shape;830;p10"/>
            <p:cNvSpPr/>
            <p:nvPr/>
          </p:nvSpPr>
          <p:spPr>
            <a:xfrm>
              <a:off x="771686" y="2412458"/>
              <a:ext cx="1073440" cy="949625"/>
            </a:xfrm>
            <a:custGeom>
              <a:avLst/>
              <a:gdLst/>
              <a:ahLst/>
              <a:cxnLst/>
              <a:rect l="l" t="t" r="r" b="b"/>
              <a:pathLst>
                <a:path w="1073440" h="949625" extrusionOk="0">
                  <a:moveTo>
                    <a:pt x="1063927" y="265018"/>
                  </a:moveTo>
                  <a:lnTo>
                    <a:pt x="946769" y="422806"/>
                  </a:lnTo>
                  <a:cubicBezTo>
                    <a:pt x="975478" y="683446"/>
                    <a:pt x="787464" y="918019"/>
                    <a:pt x="526824" y="946729"/>
                  </a:cubicBezTo>
                  <a:cubicBezTo>
                    <a:pt x="266175" y="975437"/>
                    <a:pt x="31610" y="787423"/>
                    <a:pt x="2892" y="526783"/>
                  </a:cubicBezTo>
                  <a:cubicBezTo>
                    <a:pt x="-25817" y="266134"/>
                    <a:pt x="162198" y="31569"/>
                    <a:pt x="422847" y="2860"/>
                  </a:cubicBezTo>
                  <a:cubicBezTo>
                    <a:pt x="578821" y="-14329"/>
                    <a:pt x="733207" y="46670"/>
                    <a:pt x="835327" y="165809"/>
                  </a:cubicBezTo>
                  <a:lnTo>
                    <a:pt x="1030887" y="188491"/>
                  </a:lnTo>
                  <a:cubicBezTo>
                    <a:pt x="1057292" y="191571"/>
                    <a:pt x="1076196" y="215476"/>
                    <a:pt x="1073106" y="241881"/>
                  </a:cubicBezTo>
                  <a:cubicBezTo>
                    <a:pt x="1072133" y="250266"/>
                    <a:pt x="1068963" y="258241"/>
                    <a:pt x="1063927" y="265018"/>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1" name="Google Shape;831;p10"/>
            <p:cNvSpPr/>
            <p:nvPr/>
          </p:nvSpPr>
          <p:spPr>
            <a:xfrm>
              <a:off x="758231" y="2398960"/>
              <a:ext cx="1100043" cy="976193"/>
            </a:xfrm>
            <a:custGeom>
              <a:avLst/>
              <a:gdLst/>
              <a:ahLst/>
              <a:cxnLst/>
              <a:rect l="l" t="t" r="r" b="b"/>
              <a:pathLst>
                <a:path w="1100043" h="976193" extrusionOk="0">
                  <a:moveTo>
                    <a:pt x="488379" y="976193"/>
                  </a:moveTo>
                  <a:cubicBezTo>
                    <a:pt x="218810" y="976353"/>
                    <a:pt x="157" y="757951"/>
                    <a:pt x="-3" y="488381"/>
                  </a:cubicBezTo>
                  <a:cubicBezTo>
                    <a:pt x="-155" y="218812"/>
                    <a:pt x="218247" y="160"/>
                    <a:pt x="487817" y="-1"/>
                  </a:cubicBezTo>
                  <a:cubicBezTo>
                    <a:pt x="628593" y="-81"/>
                    <a:pt x="762556" y="60623"/>
                    <a:pt x="855300" y="166538"/>
                  </a:cubicBezTo>
                  <a:lnTo>
                    <a:pt x="1045592" y="188683"/>
                  </a:lnTo>
                  <a:cubicBezTo>
                    <a:pt x="1079346" y="192594"/>
                    <a:pt x="1103536" y="223125"/>
                    <a:pt x="1099625" y="256879"/>
                  </a:cubicBezTo>
                  <a:cubicBezTo>
                    <a:pt x="1098384" y="267595"/>
                    <a:pt x="1094348" y="277801"/>
                    <a:pt x="1087918" y="286463"/>
                  </a:cubicBezTo>
                  <a:lnTo>
                    <a:pt x="974065" y="439786"/>
                  </a:lnTo>
                  <a:cubicBezTo>
                    <a:pt x="975663" y="455752"/>
                    <a:pt x="976431" y="471781"/>
                    <a:pt x="976387" y="487828"/>
                  </a:cubicBezTo>
                  <a:cubicBezTo>
                    <a:pt x="976288" y="757361"/>
                    <a:pt x="757913" y="975898"/>
                    <a:pt x="488379" y="976193"/>
                  </a:cubicBezTo>
                  <a:close/>
                  <a:moveTo>
                    <a:pt x="488379" y="26877"/>
                  </a:moveTo>
                  <a:cubicBezTo>
                    <a:pt x="233999" y="27234"/>
                    <a:pt x="28081" y="233742"/>
                    <a:pt x="28438" y="488122"/>
                  </a:cubicBezTo>
                  <a:cubicBezTo>
                    <a:pt x="28795" y="742493"/>
                    <a:pt x="235303" y="948421"/>
                    <a:pt x="489674" y="948064"/>
                  </a:cubicBezTo>
                  <a:cubicBezTo>
                    <a:pt x="744054" y="947707"/>
                    <a:pt x="949982" y="741199"/>
                    <a:pt x="949624" y="486819"/>
                  </a:cubicBezTo>
                  <a:cubicBezTo>
                    <a:pt x="949598" y="470388"/>
                    <a:pt x="948696" y="453975"/>
                    <a:pt x="946919" y="437643"/>
                  </a:cubicBezTo>
                  <a:lnTo>
                    <a:pt x="946294" y="432375"/>
                  </a:lnTo>
                  <a:lnTo>
                    <a:pt x="1066666" y="270122"/>
                  </a:lnTo>
                  <a:cubicBezTo>
                    <a:pt x="1078087" y="254709"/>
                    <a:pt x="1074863" y="232957"/>
                    <a:pt x="1059451" y="221527"/>
                  </a:cubicBezTo>
                  <a:cubicBezTo>
                    <a:pt x="1054575" y="217919"/>
                    <a:pt x="1048842" y="215642"/>
                    <a:pt x="1042824" y="214937"/>
                  </a:cubicBezTo>
                  <a:lnTo>
                    <a:pt x="842084" y="191630"/>
                  </a:lnTo>
                  <a:lnTo>
                    <a:pt x="838691" y="187612"/>
                  </a:lnTo>
                  <a:cubicBezTo>
                    <a:pt x="750966" y="85492"/>
                    <a:pt x="623003" y="26779"/>
                    <a:pt x="488379" y="2687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2" name="Google Shape;832;p10"/>
            <p:cNvSpPr/>
            <p:nvPr/>
          </p:nvSpPr>
          <p:spPr>
            <a:xfrm>
              <a:off x="948273" y="25947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3" name="Google Shape;833;p10"/>
            <p:cNvSpPr/>
            <p:nvPr/>
          </p:nvSpPr>
          <p:spPr>
            <a:xfrm>
              <a:off x="943808" y="25893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88630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1506"/>
        <p:cNvGrpSpPr/>
        <p:nvPr/>
      </p:nvGrpSpPr>
      <p:grpSpPr>
        <a:xfrm>
          <a:off x="0" y="0"/>
          <a:ext cx="0" cy="0"/>
          <a:chOff x="0" y="0"/>
          <a:chExt cx="0" cy="0"/>
        </a:xfrm>
      </p:grpSpPr>
      <p:grpSp>
        <p:nvGrpSpPr>
          <p:cNvPr id="1507" name="Google Shape;1507;p20"/>
          <p:cNvGrpSpPr/>
          <p:nvPr/>
        </p:nvGrpSpPr>
        <p:grpSpPr>
          <a:xfrm>
            <a:off x="0" y="0"/>
            <a:ext cx="12192000" cy="6858000"/>
            <a:chOff x="0" y="0"/>
            <a:chExt cx="12192000" cy="6858000"/>
          </a:xfrm>
        </p:grpSpPr>
        <p:sp>
          <p:nvSpPr>
            <p:cNvPr id="1508" name="Google Shape;1508;p20"/>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9" name="Google Shape;1509;p20"/>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 sz="3600" b="1" kern="0">
                  <a:solidFill>
                    <a:srgbClr val="3F3F3F"/>
                  </a:solidFill>
                  <a:latin typeface="Poppins"/>
                  <a:ea typeface="Poppins"/>
                  <a:cs typeface="Poppins"/>
                  <a:sym typeface="Poppins"/>
                </a:rPr>
                <a:t>Free </a:t>
              </a:r>
              <a:r>
                <a:rPr lang="en" sz="3600" kern="0">
                  <a:solidFill>
                    <a:srgbClr val="3F3F3F"/>
                  </a:solidFill>
                  <a:latin typeface="Poppins"/>
                  <a:ea typeface="Poppins"/>
                  <a:cs typeface="Poppins"/>
                  <a:sym typeface="Poppins"/>
                </a:rPr>
                <a:t>themes and templates for </a:t>
              </a:r>
              <a:r>
                <a:rPr lang="en" sz="3600" b="1" kern="0">
                  <a:solidFill>
                    <a:srgbClr val="3F3F3F"/>
                  </a:solidFill>
                  <a:latin typeface="Poppins"/>
                  <a:ea typeface="Poppins"/>
                  <a:cs typeface="Poppins"/>
                  <a:sym typeface="Poppins"/>
                </a:rPr>
                <a:t>Google Slides</a:t>
              </a:r>
              <a:r>
                <a:rPr lang="en" sz="3600" kern="0">
                  <a:solidFill>
                    <a:srgbClr val="3F3F3F"/>
                  </a:solidFill>
                  <a:latin typeface="Poppins"/>
                  <a:ea typeface="Poppins"/>
                  <a:cs typeface="Poppins"/>
                  <a:sym typeface="Poppins"/>
                </a:rPr>
                <a:t> or </a:t>
              </a:r>
              <a:r>
                <a:rPr lang="en" sz="3600" b="1" kern="0">
                  <a:solidFill>
                    <a:srgbClr val="3F3F3F"/>
                  </a:solidFill>
                  <a:latin typeface="Poppins"/>
                  <a:ea typeface="Poppins"/>
                  <a:cs typeface="Poppins"/>
                  <a:sym typeface="Poppins"/>
                </a:rPr>
                <a:t>PowerPoint</a:t>
              </a:r>
              <a:endParaRPr sz="3600" b="1" kern="0">
                <a:solidFill>
                  <a:srgbClr val="3F3F3F"/>
                </a:solidFill>
                <a:latin typeface="Poppins"/>
                <a:ea typeface="Poppins"/>
                <a:cs typeface="Poppins"/>
                <a:sym typeface="Poppins"/>
              </a:endParaRPr>
            </a:p>
            <a:p>
              <a:pPr>
                <a:buClr>
                  <a:srgbClr val="000000"/>
                </a:buClr>
                <a:buFont typeface="Arial"/>
                <a:buNone/>
              </a:pPr>
              <a:endParaRPr sz="3600" b="1" kern="0">
                <a:solidFill>
                  <a:srgbClr val="3F3F3F"/>
                </a:solidFill>
                <a:latin typeface="Poppins"/>
                <a:ea typeface="Poppins"/>
                <a:cs typeface="Poppins"/>
                <a:sym typeface="Poppins"/>
              </a:endParaRPr>
            </a:p>
            <a:p>
              <a:pPr>
                <a:buClr>
                  <a:srgbClr val="000000"/>
                </a:buClr>
                <a:buFont typeface="Arial"/>
                <a:buNone/>
              </a:pPr>
              <a:endParaRPr sz="3600" b="1" kern="0">
                <a:solidFill>
                  <a:srgbClr val="3F3F3F"/>
                </a:solidFill>
                <a:latin typeface="Poppins"/>
                <a:ea typeface="Poppins"/>
                <a:cs typeface="Poppins"/>
                <a:sym typeface="Poppins"/>
              </a:endParaRPr>
            </a:p>
            <a:p>
              <a:pPr>
                <a:buClr>
                  <a:srgbClr val="000000"/>
                </a:buClr>
                <a:buFont typeface="Arial"/>
                <a:buNone/>
              </a:pPr>
              <a:r>
                <a:rPr lang="en" sz="3000" b="1" kern="0">
                  <a:solidFill>
                    <a:srgbClr val="FFCB25"/>
                  </a:solidFill>
                  <a:latin typeface="Poppins"/>
                  <a:ea typeface="Poppins"/>
                  <a:cs typeface="Poppins"/>
                  <a:sym typeface="Poppins"/>
                </a:rPr>
                <a:t>NOT to be sold as is or modified!</a:t>
              </a:r>
              <a:endParaRPr sz="3000" b="1" kern="0">
                <a:solidFill>
                  <a:srgbClr val="FFCB25"/>
                </a:solidFill>
                <a:latin typeface="Poppins"/>
                <a:ea typeface="Poppins"/>
                <a:cs typeface="Poppins"/>
                <a:sym typeface="Poppins"/>
              </a:endParaRPr>
            </a:p>
            <a:p>
              <a:pPr>
                <a:buClr>
                  <a:srgbClr val="000000"/>
                </a:buClr>
                <a:buFont typeface="Arial"/>
                <a:buNone/>
              </a:pPr>
              <a:r>
                <a:rPr lang="en" sz="2700" kern="0">
                  <a:solidFill>
                    <a:srgbClr val="3F3F3F"/>
                  </a:solidFill>
                  <a:latin typeface="Poppins"/>
                  <a:ea typeface="Poppins"/>
                  <a:cs typeface="Poppins"/>
                  <a:sym typeface="Poppins"/>
                </a:rPr>
                <a:t>Read </a:t>
              </a:r>
              <a:r>
                <a:rPr lang="en" sz="2700" u="sng" kern="0">
                  <a:solidFill>
                    <a:srgbClr val="3F3F3F"/>
                  </a:solidFill>
                  <a:latin typeface="Poppins"/>
                  <a:ea typeface="Poppins"/>
                  <a:cs typeface="Poppins"/>
                  <a:sym typeface="Poppi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FAQ</a:t>
              </a:r>
              <a:r>
                <a:rPr lang="en" sz="4400" b="1" kern="0">
                  <a:solidFill>
                    <a:srgbClr val="FFCB25"/>
                  </a:solidFill>
                  <a:latin typeface="Poppins"/>
                  <a:ea typeface="Poppins"/>
                  <a:cs typeface="Poppins"/>
                  <a:sym typeface="Poppins"/>
                </a:rPr>
                <a:t> </a:t>
              </a:r>
              <a:r>
                <a:rPr lang="en" sz="2700" kern="0">
                  <a:solidFill>
                    <a:srgbClr val="3F3F3F"/>
                  </a:solidFill>
                  <a:latin typeface="Poppins"/>
                  <a:ea typeface="Poppins"/>
                  <a:cs typeface="Poppins"/>
                  <a:sym typeface="Poppins"/>
                </a:rPr>
                <a:t>on slidesmania.com</a:t>
              </a:r>
              <a:endParaRPr sz="2700" kern="0">
                <a:solidFill>
                  <a:srgbClr val="3F3F3F"/>
                </a:solidFill>
                <a:latin typeface="Poppins"/>
                <a:ea typeface="Poppins"/>
                <a:cs typeface="Poppins"/>
                <a:sym typeface="Poppins"/>
              </a:endParaRPr>
            </a:p>
            <a:p>
              <a:pPr>
                <a:buClr>
                  <a:srgbClr val="000000"/>
                </a:buClr>
                <a:buFont typeface="Arial"/>
                <a:buNone/>
              </a:pPr>
              <a:r>
                <a:rPr lang="en" sz="2000" kern="0">
                  <a:solidFill>
                    <a:srgbClr val="3F3F3F"/>
                  </a:solidFill>
                  <a:latin typeface="Poppins"/>
                  <a:ea typeface="Poppins"/>
                  <a:cs typeface="Poppins"/>
                  <a:sym typeface="Poppins"/>
                </a:rPr>
                <a:t>Do not remove the slidesmania.com text on the sides.</a:t>
              </a:r>
              <a:endParaRPr sz="2000" kern="0">
                <a:solidFill>
                  <a:srgbClr val="3F3F3F"/>
                </a:solidFill>
                <a:latin typeface="Poppins"/>
                <a:ea typeface="Poppins"/>
                <a:cs typeface="Poppins"/>
                <a:sym typeface="Poppins"/>
              </a:endParaRPr>
            </a:p>
          </p:txBody>
        </p:sp>
        <p:cxnSp>
          <p:nvCxnSpPr>
            <p:cNvPr id="1510" name="Google Shape;1510;p20"/>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511" name="Google Shape;1511;p20">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512" name="Google Shape;1512;p20">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513" name="Google Shape;1513;p20">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514" name="Google Shape;1514;p20">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515" name="Google Shape;1515;p20"/>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buClr>
                  <a:srgbClr val="000000"/>
                </a:buClr>
                <a:buFont typeface="Arial"/>
                <a:buNone/>
              </a:pPr>
              <a:r>
                <a:rPr lang="en" sz="2400" b="1" kern="0">
                  <a:solidFill>
                    <a:srgbClr val="252525"/>
                  </a:solidFill>
                  <a:latin typeface="Homemade Apple"/>
                  <a:ea typeface="Homemade Apple"/>
                  <a:cs typeface="Homemade Apple"/>
                  <a:sym typeface="Homemade Apple"/>
                </a:rPr>
                <a:t>Sharing is caring!</a:t>
              </a:r>
              <a:endParaRPr sz="2400" b="1" kern="0">
                <a:solidFill>
                  <a:srgbClr val="252525"/>
                </a:solidFill>
                <a:latin typeface="Homemade Apple"/>
                <a:ea typeface="Homemade Apple"/>
                <a:cs typeface="Homemade Apple"/>
                <a:sym typeface="Homemade Apple"/>
              </a:endParaRPr>
            </a:p>
          </p:txBody>
        </p:sp>
      </p:grpSp>
      <p:pic>
        <p:nvPicPr>
          <p:cNvPr id="1516" name="Google Shape;1516;p20"/>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extLst>
      <p:ext uri="{BB962C8B-B14F-4D97-AF65-F5344CB8AC3E}">
        <p14:creationId xmlns:p14="http://schemas.microsoft.com/office/powerpoint/2010/main" val="227713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 name="Google Shape;12;p2"/>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 name="Google Shape;13;p2"/>
          <p:cNvSpPr txBox="1">
            <a:spLocks noGrp="1"/>
          </p:cNvSpPr>
          <p:nvPr>
            <p:ph type="title"/>
          </p:nvPr>
        </p:nvSpPr>
        <p:spPr>
          <a:xfrm>
            <a:off x="5897225" y="832950"/>
            <a:ext cx="5879100" cy="5165700"/>
          </a:xfrm>
          <a:prstGeom prst="rect">
            <a:avLst/>
          </a:prstGeom>
          <a:effectLst>
            <a:outerShdw dist="38100" dir="19980000" algn="bl" rotWithShape="0">
              <a:schemeClr val="accent4"/>
            </a:outerShdw>
          </a:effectLst>
        </p:spPr>
        <p:txBody>
          <a:bodyPr spcFirstLastPara="1" wrap="square" lIns="121900" tIns="121900" rIns="121900" bIns="121900" anchor="ctr" anchorCtr="0">
            <a:noAutofit/>
          </a:bodyPr>
          <a:lstStyle>
            <a:lvl1pPr lvl="0">
              <a:lnSpc>
                <a:spcPct val="60000"/>
              </a:lnSpc>
              <a:spcBef>
                <a:spcPts val="0"/>
              </a:spcBef>
              <a:spcAft>
                <a:spcPts val="0"/>
              </a:spcAft>
              <a:buSzPts val="8000"/>
              <a:buNone/>
              <a:defRPr sz="8000"/>
            </a:lvl1pPr>
            <a:lvl2pPr lvl="1">
              <a:lnSpc>
                <a:spcPct val="60000"/>
              </a:lnSpc>
              <a:spcBef>
                <a:spcPts val="0"/>
              </a:spcBef>
              <a:spcAft>
                <a:spcPts val="0"/>
              </a:spcAft>
              <a:buSzPts val="8000"/>
              <a:buNone/>
              <a:defRPr sz="8000"/>
            </a:lvl2pPr>
            <a:lvl3pPr lvl="2">
              <a:lnSpc>
                <a:spcPct val="60000"/>
              </a:lnSpc>
              <a:spcBef>
                <a:spcPts val="0"/>
              </a:spcBef>
              <a:spcAft>
                <a:spcPts val="0"/>
              </a:spcAft>
              <a:buSzPts val="8000"/>
              <a:buNone/>
              <a:defRPr sz="8000"/>
            </a:lvl3pPr>
            <a:lvl4pPr lvl="3">
              <a:lnSpc>
                <a:spcPct val="60000"/>
              </a:lnSpc>
              <a:spcBef>
                <a:spcPts val="0"/>
              </a:spcBef>
              <a:spcAft>
                <a:spcPts val="0"/>
              </a:spcAft>
              <a:buSzPts val="8000"/>
              <a:buNone/>
              <a:defRPr sz="8000"/>
            </a:lvl4pPr>
            <a:lvl5pPr lvl="4">
              <a:lnSpc>
                <a:spcPct val="60000"/>
              </a:lnSpc>
              <a:spcBef>
                <a:spcPts val="0"/>
              </a:spcBef>
              <a:spcAft>
                <a:spcPts val="0"/>
              </a:spcAft>
              <a:buSzPts val="8000"/>
              <a:buNone/>
              <a:defRPr sz="8000"/>
            </a:lvl5pPr>
            <a:lvl6pPr lvl="5">
              <a:lnSpc>
                <a:spcPct val="60000"/>
              </a:lnSpc>
              <a:spcBef>
                <a:spcPts val="0"/>
              </a:spcBef>
              <a:spcAft>
                <a:spcPts val="0"/>
              </a:spcAft>
              <a:buSzPts val="8000"/>
              <a:buNone/>
              <a:defRPr sz="8000"/>
            </a:lvl6pPr>
            <a:lvl7pPr lvl="6">
              <a:lnSpc>
                <a:spcPct val="60000"/>
              </a:lnSpc>
              <a:spcBef>
                <a:spcPts val="0"/>
              </a:spcBef>
              <a:spcAft>
                <a:spcPts val="0"/>
              </a:spcAft>
              <a:buSzPts val="8000"/>
              <a:buNone/>
              <a:defRPr sz="8000"/>
            </a:lvl7pPr>
            <a:lvl8pPr lvl="7">
              <a:lnSpc>
                <a:spcPct val="60000"/>
              </a:lnSpc>
              <a:spcBef>
                <a:spcPts val="0"/>
              </a:spcBef>
              <a:spcAft>
                <a:spcPts val="0"/>
              </a:spcAft>
              <a:buSzPts val="8000"/>
              <a:buNone/>
              <a:defRPr sz="8000"/>
            </a:lvl8pPr>
            <a:lvl9pPr lvl="8">
              <a:lnSpc>
                <a:spcPct val="60000"/>
              </a:lnSpc>
              <a:spcBef>
                <a:spcPts val="0"/>
              </a:spcBef>
              <a:spcAft>
                <a:spcPts val="0"/>
              </a:spcAft>
              <a:buSzPts val="8000"/>
              <a:buNone/>
              <a:defRPr sz="8000"/>
            </a:lvl9pPr>
          </a:lstStyle>
          <a:p>
            <a:endParaRPr/>
          </a:p>
        </p:txBody>
      </p:sp>
      <p:sp>
        <p:nvSpPr>
          <p:cNvPr id="14" name="Google Shape;14;p2"/>
          <p:cNvSpPr txBox="1">
            <a:spLocks noGrp="1"/>
          </p:cNvSpPr>
          <p:nvPr>
            <p:ph type="subTitle" idx="1"/>
          </p:nvPr>
        </p:nvSpPr>
        <p:spPr>
          <a:xfrm>
            <a:off x="5933600" y="4853600"/>
            <a:ext cx="5879100" cy="1365600"/>
          </a:xfrm>
          <a:prstGeom prst="rect">
            <a:avLst/>
          </a:prstGeom>
        </p:spPr>
        <p:txBody>
          <a:bodyPr spcFirstLastPara="1" wrap="square" lIns="121900" tIns="121900" rIns="121900" bIns="121900" anchor="b"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5" name="Google Shape;15;p2"/>
          <p:cNvGrpSpPr/>
          <p:nvPr/>
        </p:nvGrpSpPr>
        <p:grpSpPr>
          <a:xfrm>
            <a:off x="11509980" y="242351"/>
            <a:ext cx="439339" cy="1365706"/>
            <a:chOff x="11509980" y="242351"/>
            <a:chExt cx="439339" cy="1365706"/>
          </a:xfrm>
        </p:grpSpPr>
        <p:sp>
          <p:nvSpPr>
            <p:cNvPr id="16" name="Google Shape;16;p2"/>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 name="Google Shape;17;p2"/>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 name="Google Shape;18;p2"/>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 name="Google Shape;19;p2"/>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 name="Google Shape;20;p2"/>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 name="Google Shape;21;p2"/>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2" name="Google Shape;22;p2"/>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 name="Google Shape;23;p2"/>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 name="Google Shape;24;p2"/>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 name="Google Shape;25;p2"/>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 name="Google Shape;26;p2"/>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 name="Google Shape;27;p2"/>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 name="Google Shape;28;p2"/>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 name="Google Shape;29;p2"/>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 name="Google Shape;30;p2"/>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 name="Google Shape;31;p2"/>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 name="Google Shape;32;p2"/>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 name="Google Shape;33;p2"/>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 name="Google Shape;34;p2"/>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 name="Google Shape;35;p2"/>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 name="Google Shape;36;p2"/>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 name="Google Shape;37;p2"/>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 name="Google Shape;38;p2"/>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 name="Google Shape;39;p2"/>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0" name="Google Shape;40;p2"/>
          <p:cNvGrpSpPr/>
          <p:nvPr/>
        </p:nvGrpSpPr>
        <p:grpSpPr>
          <a:xfrm>
            <a:off x="257323" y="5204757"/>
            <a:ext cx="439340" cy="1365706"/>
            <a:chOff x="257323" y="5204757"/>
            <a:chExt cx="439340" cy="1365706"/>
          </a:xfrm>
        </p:grpSpPr>
        <p:sp>
          <p:nvSpPr>
            <p:cNvPr id="41" name="Google Shape;41;p2"/>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 name="Google Shape;42;p2"/>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 name="Google Shape;43;p2"/>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 name="Google Shape;44;p2"/>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 name="Google Shape;45;p2"/>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 name="Google Shape;46;p2"/>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 name="Google Shape;47;p2"/>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 name="Google Shape;48;p2"/>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 name="Google Shape;49;p2"/>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 name="Google Shape;50;p2"/>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 name="Google Shape;51;p2"/>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 name="Google Shape;52;p2"/>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 name="Google Shape;53;p2"/>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 name="Google Shape;54;p2"/>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 name="Google Shape;55;p2"/>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 name="Google Shape;56;p2"/>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 name="Google Shape;57;p2"/>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 name="Google Shape;58;p2"/>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 name="Google Shape;59;p2"/>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 name="Google Shape;60;p2"/>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 name="Google Shape;61;p2"/>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 name="Google Shape;62;p2"/>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 name="Google Shape;63;p2"/>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 name="Google Shape;64;p2"/>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5" name="Google Shape;65;p2"/>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 name="Google Shape;66;p2"/>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 name="Google Shape;67;p2"/>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 name="Google Shape;68;p2"/>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69" name="Google Shape;69;p2"/>
          <p:cNvGrpSpPr/>
          <p:nvPr/>
        </p:nvGrpSpPr>
        <p:grpSpPr>
          <a:xfrm>
            <a:off x="388381" y="1290697"/>
            <a:ext cx="605700" cy="425068"/>
            <a:chOff x="693181" y="1290697"/>
            <a:chExt cx="605700" cy="425068"/>
          </a:xfrm>
        </p:grpSpPr>
        <p:sp>
          <p:nvSpPr>
            <p:cNvPr id="70" name="Google Shape;70;p2"/>
            <p:cNvSpPr/>
            <p:nvPr/>
          </p:nvSpPr>
          <p:spPr>
            <a:xfrm>
              <a:off x="693181" y="1290697"/>
              <a:ext cx="605700" cy="425068"/>
            </a:xfrm>
            <a:custGeom>
              <a:avLst/>
              <a:gdLst/>
              <a:ahLst/>
              <a:cxnLst/>
              <a:rect l="l" t="t" r="r" b="b"/>
              <a:pathLst>
                <a:path w="605700" h="425068" extrusionOk="0">
                  <a:moveTo>
                    <a:pt x="605697" y="33932"/>
                  </a:moveTo>
                  <a:lnTo>
                    <a:pt x="605697" y="313609"/>
                  </a:lnTo>
                  <a:cubicBezTo>
                    <a:pt x="605653" y="332326"/>
                    <a:pt x="590481" y="347498"/>
                    <a:pt x="571765" y="347542"/>
                  </a:cubicBezTo>
                  <a:lnTo>
                    <a:pt x="493898" y="347542"/>
                  </a:lnTo>
                  <a:lnTo>
                    <a:pt x="450767" y="416033"/>
                  </a:lnTo>
                  <a:cubicBezTo>
                    <a:pt x="445052" y="425079"/>
                    <a:pt x="433087" y="427785"/>
                    <a:pt x="424041" y="422078"/>
                  </a:cubicBezTo>
                  <a:cubicBezTo>
                    <a:pt x="421603" y="420534"/>
                    <a:pt x="419531" y="418471"/>
                    <a:pt x="417995" y="416033"/>
                  </a:cubicBezTo>
                  <a:lnTo>
                    <a:pt x="374865" y="347542"/>
                  </a:lnTo>
                  <a:lnTo>
                    <a:pt x="33929" y="347542"/>
                  </a:lnTo>
                  <a:cubicBezTo>
                    <a:pt x="15209" y="347498"/>
                    <a:pt x="46" y="332326"/>
                    <a:pt x="-3" y="313609"/>
                  </a:cubicBezTo>
                  <a:lnTo>
                    <a:pt x="-3" y="33932"/>
                  </a:lnTo>
                  <a:cubicBezTo>
                    <a:pt x="46" y="15215"/>
                    <a:pt x="15209" y="44"/>
                    <a:pt x="33929" y="-1"/>
                  </a:cubicBezTo>
                  <a:lnTo>
                    <a:pt x="571765" y="-1"/>
                  </a:lnTo>
                  <a:cubicBezTo>
                    <a:pt x="590481" y="44"/>
                    <a:pt x="605653" y="15215"/>
                    <a:pt x="605697" y="33932"/>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 name="Google Shape;71;p2"/>
            <p:cNvSpPr/>
            <p:nvPr/>
          </p:nvSpPr>
          <p:spPr>
            <a:xfrm>
              <a:off x="1028911" y="1403092"/>
              <a:ext cx="96143" cy="130782"/>
            </a:xfrm>
            <a:custGeom>
              <a:avLst/>
              <a:gdLst/>
              <a:ahLst/>
              <a:cxnLst/>
              <a:rect l="l" t="t" r="r" b="b"/>
              <a:pathLst>
                <a:path w="96143" h="130782" extrusionOk="0">
                  <a:moveTo>
                    <a:pt x="11721" y="107363"/>
                  </a:moveTo>
                  <a:cubicBezTo>
                    <a:pt x="15999" y="107729"/>
                    <a:pt x="20303" y="107729"/>
                    <a:pt x="24580" y="107363"/>
                  </a:cubicBezTo>
                  <a:cubicBezTo>
                    <a:pt x="33438" y="106952"/>
                    <a:pt x="42047" y="104283"/>
                    <a:pt x="49583" y="99594"/>
                  </a:cubicBezTo>
                  <a:cubicBezTo>
                    <a:pt x="57602" y="94022"/>
                    <a:pt x="63299" y="85700"/>
                    <a:pt x="65567" y="76199"/>
                  </a:cubicBezTo>
                  <a:lnTo>
                    <a:pt x="64942" y="76199"/>
                  </a:lnTo>
                  <a:cubicBezTo>
                    <a:pt x="58102" y="82574"/>
                    <a:pt x="48913" y="85816"/>
                    <a:pt x="39582" y="85128"/>
                  </a:cubicBezTo>
                  <a:cubicBezTo>
                    <a:pt x="18535" y="85932"/>
                    <a:pt x="827" y="69528"/>
                    <a:pt x="23" y="48481"/>
                  </a:cubicBezTo>
                  <a:cubicBezTo>
                    <a:pt x="-12" y="47517"/>
                    <a:pt x="-12" y="46543"/>
                    <a:pt x="23" y="45570"/>
                  </a:cubicBezTo>
                  <a:cubicBezTo>
                    <a:pt x="300" y="20120"/>
                    <a:pt x="21160" y="-275"/>
                    <a:pt x="46601" y="2"/>
                  </a:cubicBezTo>
                  <a:cubicBezTo>
                    <a:pt x="47003" y="2"/>
                    <a:pt x="47395" y="11"/>
                    <a:pt x="47797" y="28"/>
                  </a:cubicBezTo>
                  <a:cubicBezTo>
                    <a:pt x="80391" y="28"/>
                    <a:pt x="95750" y="24942"/>
                    <a:pt x="95750" y="54589"/>
                  </a:cubicBezTo>
                  <a:cubicBezTo>
                    <a:pt x="99759" y="92352"/>
                    <a:pt x="72407" y="126214"/>
                    <a:pt x="34644" y="130232"/>
                  </a:cubicBezTo>
                  <a:cubicBezTo>
                    <a:pt x="31510" y="130563"/>
                    <a:pt x="28357" y="130679"/>
                    <a:pt x="25205" y="130581"/>
                  </a:cubicBezTo>
                  <a:cubicBezTo>
                    <a:pt x="20714" y="130848"/>
                    <a:pt x="16213" y="130848"/>
                    <a:pt x="11721" y="130581"/>
                  </a:cubicBezTo>
                  <a:close/>
                  <a:moveTo>
                    <a:pt x="29581" y="43873"/>
                  </a:moveTo>
                  <a:cubicBezTo>
                    <a:pt x="28250" y="53642"/>
                    <a:pt x="35090" y="62652"/>
                    <a:pt x="44868" y="63983"/>
                  </a:cubicBezTo>
                  <a:cubicBezTo>
                    <a:pt x="45717" y="64099"/>
                    <a:pt x="46583" y="64152"/>
                    <a:pt x="47440" y="64144"/>
                  </a:cubicBezTo>
                  <a:cubicBezTo>
                    <a:pt x="53986" y="64403"/>
                    <a:pt x="60183" y="61224"/>
                    <a:pt x="63781" y="55750"/>
                  </a:cubicBezTo>
                  <a:cubicBezTo>
                    <a:pt x="64987" y="53473"/>
                    <a:pt x="65541" y="50910"/>
                    <a:pt x="65389" y="48338"/>
                  </a:cubicBezTo>
                  <a:cubicBezTo>
                    <a:pt x="65389" y="34854"/>
                    <a:pt x="60299" y="21549"/>
                    <a:pt x="46815" y="21549"/>
                  </a:cubicBezTo>
                  <a:cubicBezTo>
                    <a:pt x="36903" y="21638"/>
                    <a:pt x="29491" y="30568"/>
                    <a:pt x="29670" y="43873"/>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 name="Google Shape;72;p2"/>
            <p:cNvSpPr/>
            <p:nvPr/>
          </p:nvSpPr>
          <p:spPr>
            <a:xfrm>
              <a:off x="1137139" y="1403092"/>
              <a:ext cx="96143" cy="130782"/>
            </a:xfrm>
            <a:custGeom>
              <a:avLst/>
              <a:gdLst/>
              <a:ahLst/>
              <a:cxnLst/>
              <a:rect l="l" t="t" r="r" b="b"/>
              <a:pathLst>
                <a:path w="96143" h="130782" extrusionOk="0">
                  <a:moveTo>
                    <a:pt x="11721" y="107363"/>
                  </a:moveTo>
                  <a:cubicBezTo>
                    <a:pt x="15999" y="107729"/>
                    <a:pt x="20303" y="107729"/>
                    <a:pt x="24580" y="107363"/>
                  </a:cubicBezTo>
                  <a:cubicBezTo>
                    <a:pt x="33412" y="106952"/>
                    <a:pt x="41993" y="104283"/>
                    <a:pt x="49494" y="99594"/>
                  </a:cubicBezTo>
                  <a:cubicBezTo>
                    <a:pt x="57540" y="94049"/>
                    <a:pt x="63237" y="85709"/>
                    <a:pt x="65478" y="76199"/>
                  </a:cubicBezTo>
                  <a:lnTo>
                    <a:pt x="64942" y="76199"/>
                  </a:lnTo>
                  <a:cubicBezTo>
                    <a:pt x="58093" y="82566"/>
                    <a:pt x="48905" y="85807"/>
                    <a:pt x="39582" y="85128"/>
                  </a:cubicBezTo>
                  <a:cubicBezTo>
                    <a:pt x="18535" y="85932"/>
                    <a:pt x="827" y="69528"/>
                    <a:pt x="23" y="48481"/>
                  </a:cubicBezTo>
                  <a:cubicBezTo>
                    <a:pt x="-12" y="47517"/>
                    <a:pt x="-12" y="46543"/>
                    <a:pt x="23" y="45570"/>
                  </a:cubicBezTo>
                  <a:cubicBezTo>
                    <a:pt x="300" y="20120"/>
                    <a:pt x="21160" y="-275"/>
                    <a:pt x="46601" y="2"/>
                  </a:cubicBezTo>
                  <a:cubicBezTo>
                    <a:pt x="47003" y="2"/>
                    <a:pt x="47395" y="11"/>
                    <a:pt x="47797" y="28"/>
                  </a:cubicBezTo>
                  <a:cubicBezTo>
                    <a:pt x="80301" y="28"/>
                    <a:pt x="95750" y="24942"/>
                    <a:pt x="95750" y="54589"/>
                  </a:cubicBezTo>
                  <a:cubicBezTo>
                    <a:pt x="99759" y="92352"/>
                    <a:pt x="72408" y="126214"/>
                    <a:pt x="34644" y="130232"/>
                  </a:cubicBezTo>
                  <a:cubicBezTo>
                    <a:pt x="31510" y="130563"/>
                    <a:pt x="28357" y="130679"/>
                    <a:pt x="25205" y="130581"/>
                  </a:cubicBezTo>
                  <a:cubicBezTo>
                    <a:pt x="20714" y="130848"/>
                    <a:pt x="16213" y="130848"/>
                    <a:pt x="11721" y="130581"/>
                  </a:cubicBezTo>
                  <a:close/>
                  <a:moveTo>
                    <a:pt x="29581" y="43873"/>
                  </a:moveTo>
                  <a:cubicBezTo>
                    <a:pt x="28250" y="53642"/>
                    <a:pt x="35090" y="62652"/>
                    <a:pt x="44868" y="63983"/>
                  </a:cubicBezTo>
                  <a:cubicBezTo>
                    <a:pt x="45717" y="64099"/>
                    <a:pt x="46583" y="64152"/>
                    <a:pt x="47440" y="64144"/>
                  </a:cubicBezTo>
                  <a:cubicBezTo>
                    <a:pt x="53977" y="64385"/>
                    <a:pt x="60174" y="61206"/>
                    <a:pt x="63781" y="55750"/>
                  </a:cubicBezTo>
                  <a:cubicBezTo>
                    <a:pt x="64951" y="53464"/>
                    <a:pt x="65478" y="50901"/>
                    <a:pt x="65299" y="48338"/>
                  </a:cubicBezTo>
                  <a:cubicBezTo>
                    <a:pt x="65299" y="34854"/>
                    <a:pt x="60299" y="21549"/>
                    <a:pt x="46815" y="21549"/>
                  </a:cubicBezTo>
                  <a:cubicBezTo>
                    <a:pt x="36814" y="21638"/>
                    <a:pt x="29491" y="30568"/>
                    <a:pt x="29670" y="43873"/>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3" name="Google Shape;73;p2"/>
            <p:cNvSpPr/>
            <p:nvPr/>
          </p:nvSpPr>
          <p:spPr>
            <a:xfrm>
              <a:off x="765065" y="1388320"/>
              <a:ext cx="194657" cy="160176"/>
            </a:xfrm>
            <a:custGeom>
              <a:avLst/>
              <a:gdLst/>
              <a:ahLst/>
              <a:cxnLst/>
              <a:rect l="l" t="t" r="r" b="b"/>
              <a:pathLst>
                <a:path w="194657" h="160176" extrusionOk="0">
                  <a:moveTo>
                    <a:pt x="179930" y="84630"/>
                  </a:moveTo>
                  <a:lnTo>
                    <a:pt x="97152" y="160175"/>
                  </a:lnTo>
                  <a:lnTo>
                    <a:pt x="14374" y="84630"/>
                  </a:lnTo>
                  <a:cubicBezTo>
                    <a:pt x="-1968" y="67396"/>
                    <a:pt x="-4915" y="32481"/>
                    <a:pt x="8301" y="17032"/>
                  </a:cubicBezTo>
                  <a:cubicBezTo>
                    <a:pt x="38573" y="-18686"/>
                    <a:pt x="97598" y="5870"/>
                    <a:pt x="97598" y="52751"/>
                  </a:cubicBezTo>
                  <a:cubicBezTo>
                    <a:pt x="97598" y="6228"/>
                    <a:pt x="156177" y="-17972"/>
                    <a:pt x="186449" y="17032"/>
                  </a:cubicBezTo>
                  <a:cubicBezTo>
                    <a:pt x="199575" y="32481"/>
                    <a:pt x="196628" y="67396"/>
                    <a:pt x="179930" y="8463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4" name="Google Shape;74;p2"/>
          <p:cNvGrpSpPr/>
          <p:nvPr/>
        </p:nvGrpSpPr>
        <p:grpSpPr>
          <a:xfrm>
            <a:off x="4563746" y="6259701"/>
            <a:ext cx="605700" cy="425154"/>
            <a:chOff x="5791676" y="4623524"/>
            <a:chExt cx="605700" cy="425154"/>
          </a:xfrm>
        </p:grpSpPr>
        <p:sp>
          <p:nvSpPr>
            <p:cNvPr id="75" name="Google Shape;75;p2"/>
            <p:cNvSpPr/>
            <p:nvPr/>
          </p:nvSpPr>
          <p:spPr>
            <a:xfrm>
              <a:off x="5791676" y="4623524"/>
              <a:ext cx="605700" cy="425154"/>
            </a:xfrm>
            <a:custGeom>
              <a:avLst/>
              <a:gdLst/>
              <a:ahLst/>
              <a:cxnLst/>
              <a:rect l="l" t="t" r="r" b="b"/>
              <a:pathLst>
                <a:path w="605700" h="425154" extrusionOk="0">
                  <a:moveTo>
                    <a:pt x="-3" y="33932"/>
                  </a:moveTo>
                  <a:lnTo>
                    <a:pt x="-3" y="313699"/>
                  </a:lnTo>
                  <a:cubicBezTo>
                    <a:pt x="50" y="332389"/>
                    <a:pt x="15159" y="347533"/>
                    <a:pt x="33840" y="347632"/>
                  </a:cubicBezTo>
                  <a:lnTo>
                    <a:pt x="111797" y="347632"/>
                  </a:lnTo>
                  <a:lnTo>
                    <a:pt x="154837" y="416122"/>
                  </a:lnTo>
                  <a:cubicBezTo>
                    <a:pt x="160606" y="425195"/>
                    <a:pt x="172634" y="427883"/>
                    <a:pt x="181707" y="422114"/>
                  </a:cubicBezTo>
                  <a:cubicBezTo>
                    <a:pt x="184118" y="420578"/>
                    <a:pt x="186162" y="418533"/>
                    <a:pt x="187699" y="416122"/>
                  </a:cubicBezTo>
                  <a:lnTo>
                    <a:pt x="230739" y="347632"/>
                  </a:lnTo>
                  <a:lnTo>
                    <a:pt x="571764" y="347632"/>
                  </a:lnTo>
                  <a:cubicBezTo>
                    <a:pt x="590463" y="347533"/>
                    <a:pt x="605599" y="332398"/>
                    <a:pt x="605698" y="313699"/>
                  </a:cubicBezTo>
                  <a:lnTo>
                    <a:pt x="605698" y="33932"/>
                  </a:lnTo>
                  <a:cubicBezTo>
                    <a:pt x="605653" y="15215"/>
                    <a:pt x="590481" y="44"/>
                    <a:pt x="571764" y="-1"/>
                  </a:cubicBezTo>
                  <a:lnTo>
                    <a:pt x="33840" y="-1"/>
                  </a:lnTo>
                  <a:cubicBezTo>
                    <a:pt x="15159" y="97"/>
                    <a:pt x="41" y="15242"/>
                    <a:pt x="-3" y="33932"/>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 name="Google Shape;76;p2"/>
            <p:cNvSpPr/>
            <p:nvPr/>
          </p:nvSpPr>
          <p:spPr>
            <a:xfrm>
              <a:off x="6127405" y="4735741"/>
              <a:ext cx="95894" cy="130993"/>
            </a:xfrm>
            <a:custGeom>
              <a:avLst/>
              <a:gdLst/>
              <a:ahLst/>
              <a:cxnLst/>
              <a:rect l="l" t="t" r="r" b="b"/>
              <a:pathLst>
                <a:path w="95894" h="130993" extrusionOk="0">
                  <a:moveTo>
                    <a:pt x="11721" y="107541"/>
                  </a:moveTo>
                  <a:cubicBezTo>
                    <a:pt x="15998" y="107907"/>
                    <a:pt x="20303" y="107907"/>
                    <a:pt x="24580" y="107541"/>
                  </a:cubicBezTo>
                  <a:cubicBezTo>
                    <a:pt x="33429" y="107139"/>
                    <a:pt x="42020" y="104434"/>
                    <a:pt x="49494" y="99683"/>
                  </a:cubicBezTo>
                  <a:cubicBezTo>
                    <a:pt x="57557" y="94156"/>
                    <a:pt x="63264" y="85806"/>
                    <a:pt x="65478" y="76287"/>
                  </a:cubicBezTo>
                  <a:lnTo>
                    <a:pt x="64942" y="76287"/>
                  </a:lnTo>
                  <a:cubicBezTo>
                    <a:pt x="58129" y="82707"/>
                    <a:pt x="48914" y="85949"/>
                    <a:pt x="39582" y="85217"/>
                  </a:cubicBezTo>
                  <a:cubicBezTo>
                    <a:pt x="18534" y="86021"/>
                    <a:pt x="827" y="69616"/>
                    <a:pt x="23" y="48569"/>
                  </a:cubicBezTo>
                  <a:cubicBezTo>
                    <a:pt x="-12" y="47605"/>
                    <a:pt x="-12" y="46632"/>
                    <a:pt x="23" y="45658"/>
                  </a:cubicBezTo>
                  <a:cubicBezTo>
                    <a:pt x="255" y="20209"/>
                    <a:pt x="21070" y="-231"/>
                    <a:pt x="46511" y="1"/>
                  </a:cubicBezTo>
                  <a:cubicBezTo>
                    <a:pt x="46940" y="1"/>
                    <a:pt x="47368" y="10"/>
                    <a:pt x="47797" y="28"/>
                  </a:cubicBezTo>
                  <a:cubicBezTo>
                    <a:pt x="80301" y="28"/>
                    <a:pt x="95750" y="24941"/>
                    <a:pt x="95750" y="54588"/>
                  </a:cubicBezTo>
                  <a:cubicBezTo>
                    <a:pt x="97080" y="76323"/>
                    <a:pt x="88972" y="97566"/>
                    <a:pt x="73515" y="112899"/>
                  </a:cubicBezTo>
                  <a:cubicBezTo>
                    <a:pt x="60040" y="124400"/>
                    <a:pt x="42922" y="130732"/>
                    <a:pt x="25205" y="130758"/>
                  </a:cubicBezTo>
                  <a:cubicBezTo>
                    <a:pt x="20713" y="131071"/>
                    <a:pt x="16213" y="131071"/>
                    <a:pt x="11721" y="130758"/>
                  </a:cubicBezTo>
                  <a:close/>
                  <a:moveTo>
                    <a:pt x="29580" y="43961"/>
                  </a:moveTo>
                  <a:cubicBezTo>
                    <a:pt x="28250" y="53731"/>
                    <a:pt x="35090" y="62741"/>
                    <a:pt x="44868" y="64071"/>
                  </a:cubicBezTo>
                  <a:cubicBezTo>
                    <a:pt x="45716" y="64187"/>
                    <a:pt x="46583" y="64241"/>
                    <a:pt x="47440" y="64232"/>
                  </a:cubicBezTo>
                  <a:cubicBezTo>
                    <a:pt x="53976" y="64473"/>
                    <a:pt x="60174" y="61294"/>
                    <a:pt x="63781" y="55838"/>
                  </a:cubicBezTo>
                  <a:cubicBezTo>
                    <a:pt x="64978" y="53561"/>
                    <a:pt x="65505" y="50989"/>
                    <a:pt x="65299" y="48426"/>
                  </a:cubicBezTo>
                  <a:cubicBezTo>
                    <a:pt x="65299" y="35032"/>
                    <a:pt x="60299" y="21637"/>
                    <a:pt x="46815" y="21637"/>
                  </a:cubicBezTo>
                  <a:cubicBezTo>
                    <a:pt x="36814" y="21727"/>
                    <a:pt x="29491" y="30746"/>
                    <a:pt x="29670" y="4396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 name="Google Shape;77;p2"/>
            <p:cNvSpPr/>
            <p:nvPr/>
          </p:nvSpPr>
          <p:spPr>
            <a:xfrm>
              <a:off x="6235633" y="4735742"/>
              <a:ext cx="95805" cy="130992"/>
            </a:xfrm>
            <a:custGeom>
              <a:avLst/>
              <a:gdLst/>
              <a:ahLst/>
              <a:cxnLst/>
              <a:rect l="l" t="t" r="r" b="b"/>
              <a:pathLst>
                <a:path w="95805" h="130992" extrusionOk="0">
                  <a:moveTo>
                    <a:pt x="11721" y="107540"/>
                  </a:moveTo>
                  <a:cubicBezTo>
                    <a:pt x="15998" y="107906"/>
                    <a:pt x="20303" y="107906"/>
                    <a:pt x="24580" y="107540"/>
                  </a:cubicBezTo>
                  <a:cubicBezTo>
                    <a:pt x="33429" y="107138"/>
                    <a:pt x="42020" y="104433"/>
                    <a:pt x="49494" y="99682"/>
                  </a:cubicBezTo>
                  <a:cubicBezTo>
                    <a:pt x="57557" y="94155"/>
                    <a:pt x="63264" y="85806"/>
                    <a:pt x="65478" y="76286"/>
                  </a:cubicBezTo>
                  <a:lnTo>
                    <a:pt x="64853" y="76286"/>
                  </a:lnTo>
                  <a:cubicBezTo>
                    <a:pt x="58057" y="82680"/>
                    <a:pt x="48887" y="85922"/>
                    <a:pt x="39582" y="85216"/>
                  </a:cubicBezTo>
                  <a:cubicBezTo>
                    <a:pt x="18534" y="86020"/>
                    <a:pt x="827" y="69616"/>
                    <a:pt x="23" y="48568"/>
                  </a:cubicBezTo>
                  <a:cubicBezTo>
                    <a:pt x="-12" y="47604"/>
                    <a:pt x="-12" y="46631"/>
                    <a:pt x="23" y="45657"/>
                  </a:cubicBezTo>
                  <a:cubicBezTo>
                    <a:pt x="202" y="20261"/>
                    <a:pt x="20937" y="-187"/>
                    <a:pt x="46333" y="0"/>
                  </a:cubicBezTo>
                  <a:cubicBezTo>
                    <a:pt x="46797" y="0"/>
                    <a:pt x="47252" y="9"/>
                    <a:pt x="47708" y="27"/>
                  </a:cubicBezTo>
                  <a:cubicBezTo>
                    <a:pt x="80301" y="27"/>
                    <a:pt x="95660" y="24941"/>
                    <a:pt x="95660" y="54587"/>
                  </a:cubicBezTo>
                  <a:cubicBezTo>
                    <a:pt x="96991" y="76322"/>
                    <a:pt x="88883" y="97566"/>
                    <a:pt x="73426" y="112898"/>
                  </a:cubicBezTo>
                  <a:cubicBezTo>
                    <a:pt x="59960" y="124417"/>
                    <a:pt x="42832" y="130748"/>
                    <a:pt x="25116" y="130758"/>
                  </a:cubicBezTo>
                  <a:cubicBezTo>
                    <a:pt x="20660" y="131070"/>
                    <a:pt x="16177" y="131070"/>
                    <a:pt x="11721" y="130758"/>
                  </a:cubicBezTo>
                  <a:close/>
                  <a:moveTo>
                    <a:pt x="29580" y="43961"/>
                  </a:moveTo>
                  <a:cubicBezTo>
                    <a:pt x="28250" y="53730"/>
                    <a:pt x="35090" y="62740"/>
                    <a:pt x="44868" y="64071"/>
                  </a:cubicBezTo>
                  <a:cubicBezTo>
                    <a:pt x="45716" y="64187"/>
                    <a:pt x="46583" y="64240"/>
                    <a:pt x="47440" y="64231"/>
                  </a:cubicBezTo>
                  <a:cubicBezTo>
                    <a:pt x="53986" y="64508"/>
                    <a:pt x="60201" y="61320"/>
                    <a:pt x="63781" y="55837"/>
                  </a:cubicBezTo>
                  <a:cubicBezTo>
                    <a:pt x="65014" y="53569"/>
                    <a:pt x="65567" y="50998"/>
                    <a:pt x="65389" y="48426"/>
                  </a:cubicBezTo>
                  <a:cubicBezTo>
                    <a:pt x="65389" y="35031"/>
                    <a:pt x="60299" y="21637"/>
                    <a:pt x="46904" y="21637"/>
                  </a:cubicBezTo>
                  <a:cubicBezTo>
                    <a:pt x="36814" y="21726"/>
                    <a:pt x="29402" y="30745"/>
                    <a:pt x="29580" y="4396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 name="Google Shape;78;p2"/>
            <p:cNvSpPr/>
            <p:nvPr/>
          </p:nvSpPr>
          <p:spPr>
            <a:xfrm>
              <a:off x="5828960" y="4670256"/>
              <a:ext cx="243631" cy="244107"/>
            </a:xfrm>
            <a:custGeom>
              <a:avLst/>
              <a:gdLst/>
              <a:ahLst/>
              <a:cxnLst/>
              <a:rect l="l" t="t" r="r" b="b"/>
              <a:pathLst>
                <a:path w="243631" h="244107" extrusionOk="0">
                  <a:moveTo>
                    <a:pt x="225245" y="244107"/>
                  </a:moveTo>
                  <a:cubicBezTo>
                    <a:pt x="223737" y="244115"/>
                    <a:pt x="222227" y="243901"/>
                    <a:pt x="220780" y="243481"/>
                  </a:cubicBezTo>
                  <a:lnTo>
                    <a:pt x="176132" y="230891"/>
                  </a:lnTo>
                  <a:cubicBezTo>
                    <a:pt x="172677" y="232641"/>
                    <a:pt x="169131" y="234185"/>
                    <a:pt x="165506" y="235534"/>
                  </a:cubicBezTo>
                  <a:cubicBezTo>
                    <a:pt x="102712" y="259653"/>
                    <a:pt x="32248" y="228310"/>
                    <a:pt x="8129" y="165507"/>
                  </a:cubicBezTo>
                  <a:cubicBezTo>
                    <a:pt x="-15990" y="102714"/>
                    <a:pt x="15353" y="32259"/>
                    <a:pt x="78156" y="8130"/>
                  </a:cubicBezTo>
                  <a:cubicBezTo>
                    <a:pt x="140949" y="-15989"/>
                    <a:pt x="211404" y="15363"/>
                    <a:pt x="235533" y="78157"/>
                  </a:cubicBezTo>
                  <a:cubicBezTo>
                    <a:pt x="248061" y="110786"/>
                    <a:pt x="245971" y="147220"/>
                    <a:pt x="229800" y="178205"/>
                  </a:cubicBezTo>
                  <a:lnTo>
                    <a:pt x="241497" y="223658"/>
                  </a:lnTo>
                  <a:cubicBezTo>
                    <a:pt x="243721" y="232453"/>
                    <a:pt x="238381" y="241392"/>
                    <a:pt x="229585" y="243606"/>
                  </a:cubicBezTo>
                  <a:cubicBezTo>
                    <a:pt x="228308" y="243928"/>
                    <a:pt x="227005" y="244098"/>
                    <a:pt x="225692" y="244107"/>
                  </a:cubicBezTo>
                  <a:close/>
                  <a:moveTo>
                    <a:pt x="174704" y="221425"/>
                  </a:moveTo>
                  <a:lnTo>
                    <a:pt x="223192" y="234909"/>
                  </a:lnTo>
                  <a:cubicBezTo>
                    <a:pt x="225737" y="235641"/>
                    <a:pt x="228478" y="234918"/>
                    <a:pt x="230335" y="233034"/>
                  </a:cubicBezTo>
                  <a:cubicBezTo>
                    <a:pt x="232264" y="231203"/>
                    <a:pt x="233050" y="228471"/>
                    <a:pt x="232389" y="225890"/>
                  </a:cubicBezTo>
                  <a:lnTo>
                    <a:pt x="219798" y="177044"/>
                  </a:lnTo>
                  <a:lnTo>
                    <a:pt x="220692" y="175527"/>
                  </a:lnTo>
                  <a:cubicBezTo>
                    <a:pt x="250338" y="120689"/>
                    <a:pt x="229907" y="52208"/>
                    <a:pt x="175070" y="22561"/>
                  </a:cubicBezTo>
                  <a:cubicBezTo>
                    <a:pt x="120233" y="-7086"/>
                    <a:pt x="51751" y="13346"/>
                    <a:pt x="22104" y="68183"/>
                  </a:cubicBezTo>
                  <a:cubicBezTo>
                    <a:pt x="-7534" y="123020"/>
                    <a:pt x="12889" y="191502"/>
                    <a:pt x="67726" y="221148"/>
                  </a:cubicBezTo>
                  <a:cubicBezTo>
                    <a:pt x="96712" y="236811"/>
                    <a:pt x="131091" y="239035"/>
                    <a:pt x="161845" y="227229"/>
                  </a:cubicBezTo>
                  <a:cubicBezTo>
                    <a:pt x="165676" y="225756"/>
                    <a:pt x="169435" y="224086"/>
                    <a:pt x="173096" y="222229"/>
                  </a:cubicBezTo>
                  <a:close/>
                </a:path>
              </a:pathLst>
            </a:custGeom>
            <a:solidFill>
              <a:srgbClr val="FDFFFB"/>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79" name="Google Shape;79;p2"/>
          <p:cNvSpPr/>
          <p:nvPr/>
        </p:nvSpPr>
        <p:spPr>
          <a:xfrm>
            <a:off x="1349930" y="9201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 name="Google Shape;80;p2"/>
          <p:cNvSpPr/>
          <p:nvPr/>
        </p:nvSpPr>
        <p:spPr>
          <a:xfrm>
            <a:off x="1228576" y="8329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 name="Google Shape;81;p2"/>
          <p:cNvSpPr/>
          <p:nvPr/>
        </p:nvSpPr>
        <p:spPr>
          <a:xfrm>
            <a:off x="1391185" y="16438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 name="Google Shape;82;p2"/>
          <p:cNvSpPr/>
          <p:nvPr/>
        </p:nvSpPr>
        <p:spPr>
          <a:xfrm>
            <a:off x="1391185" y="1643955"/>
            <a:ext cx="3480345" cy="3480256"/>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 name="Google Shape;83;p2"/>
          <p:cNvSpPr/>
          <p:nvPr/>
        </p:nvSpPr>
        <p:spPr>
          <a:xfrm>
            <a:off x="1391599" y="52988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 name="Google Shape;84;p2"/>
          <p:cNvSpPr/>
          <p:nvPr/>
        </p:nvSpPr>
        <p:spPr>
          <a:xfrm>
            <a:off x="1736301" y="52876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 name="Google Shape;85;p2"/>
          <p:cNvSpPr/>
          <p:nvPr/>
        </p:nvSpPr>
        <p:spPr>
          <a:xfrm>
            <a:off x="2156248" y="52905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 name="Google Shape;86;p2"/>
          <p:cNvSpPr/>
          <p:nvPr/>
        </p:nvSpPr>
        <p:spPr>
          <a:xfrm>
            <a:off x="2045075" y="52905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 name="Google Shape;87;p2"/>
          <p:cNvSpPr/>
          <p:nvPr/>
        </p:nvSpPr>
        <p:spPr>
          <a:xfrm rot="10800000">
            <a:off x="1421178" y="56445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 name="Google Shape;88;p2"/>
          <p:cNvSpPr/>
          <p:nvPr/>
        </p:nvSpPr>
        <p:spPr>
          <a:xfrm rot="10800000">
            <a:off x="2632607" y="56445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 name="Google Shape;89;p2"/>
          <p:cNvSpPr/>
          <p:nvPr/>
        </p:nvSpPr>
        <p:spPr>
          <a:xfrm>
            <a:off x="1421010" y="57682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 name="Google Shape;90;p2"/>
          <p:cNvSpPr/>
          <p:nvPr/>
        </p:nvSpPr>
        <p:spPr>
          <a:xfrm>
            <a:off x="4581941" y="52648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 name="Google Shape;91;p2"/>
          <p:cNvSpPr/>
          <p:nvPr/>
        </p:nvSpPr>
        <p:spPr>
          <a:xfrm rot="10800000">
            <a:off x="1964728" y="1153944"/>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 name="Google Shape;92;p2"/>
          <p:cNvSpPr/>
          <p:nvPr/>
        </p:nvSpPr>
        <p:spPr>
          <a:xfrm>
            <a:off x="1964650" y="1277659"/>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 name="Google Shape;93;p2"/>
          <p:cNvSpPr/>
          <p:nvPr/>
        </p:nvSpPr>
        <p:spPr>
          <a:xfrm>
            <a:off x="1434405" y="10344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 name="Google Shape;94;p2"/>
          <p:cNvSpPr/>
          <p:nvPr/>
        </p:nvSpPr>
        <p:spPr>
          <a:xfrm>
            <a:off x="1583977" y="10823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 name="Google Shape;95;p2"/>
          <p:cNvSpPr/>
          <p:nvPr/>
        </p:nvSpPr>
        <p:spPr>
          <a:xfrm>
            <a:off x="1531471" y="12554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 name="Google Shape;96;p2"/>
          <p:cNvSpPr/>
          <p:nvPr/>
        </p:nvSpPr>
        <p:spPr>
          <a:xfrm>
            <a:off x="4487109" y="11006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 name="Google Shape;97;p2"/>
          <p:cNvSpPr/>
          <p:nvPr/>
        </p:nvSpPr>
        <p:spPr>
          <a:xfrm>
            <a:off x="4481976" y="10375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 name="Google Shape;98;p2"/>
          <p:cNvSpPr/>
          <p:nvPr/>
        </p:nvSpPr>
        <p:spPr>
          <a:xfrm>
            <a:off x="4468531" y="10235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 name="Google Shape;99;p2"/>
          <p:cNvSpPr/>
          <p:nvPr/>
        </p:nvSpPr>
        <p:spPr>
          <a:xfrm>
            <a:off x="4726098" y="1231046"/>
            <a:ext cx="569034" cy="544086"/>
          </a:xfrm>
          <a:custGeom>
            <a:avLst/>
            <a:gdLst/>
            <a:ahLst/>
            <a:cxnLst/>
            <a:rect l="l" t="t" r="r" b="b"/>
            <a:pathLst>
              <a:path w="569034" h="544086" extrusionOk="0">
                <a:moveTo>
                  <a:pt x="449319" y="544085"/>
                </a:moveTo>
                <a:cubicBezTo>
                  <a:pt x="447104" y="544067"/>
                  <a:pt x="444934" y="543522"/>
                  <a:pt x="442978" y="542477"/>
                </a:cubicBezTo>
                <a:lnTo>
                  <a:pt x="282244" y="456306"/>
                </a:lnTo>
                <a:lnTo>
                  <a:pt x="120260" y="539620"/>
                </a:lnTo>
                <a:cubicBezTo>
                  <a:pt x="113679" y="542995"/>
                  <a:pt x="105606" y="540388"/>
                  <a:pt x="102231" y="533798"/>
                </a:cubicBezTo>
                <a:cubicBezTo>
                  <a:pt x="100900" y="531190"/>
                  <a:pt x="100454" y="528217"/>
                  <a:pt x="100972" y="525332"/>
                </a:cubicBezTo>
                <a:lnTo>
                  <a:pt x="133297" y="346024"/>
                </a:lnTo>
                <a:lnTo>
                  <a:pt x="3995" y="217705"/>
                </a:lnTo>
                <a:cubicBezTo>
                  <a:pt x="343" y="214133"/>
                  <a:pt x="-934" y="208793"/>
                  <a:pt x="691" y="203953"/>
                </a:cubicBezTo>
                <a:cubicBezTo>
                  <a:pt x="2352" y="199167"/>
                  <a:pt x="6567" y="195720"/>
                  <a:pt x="11585" y="195023"/>
                </a:cubicBezTo>
                <a:lnTo>
                  <a:pt x="192411" y="170020"/>
                </a:lnTo>
                <a:lnTo>
                  <a:pt x="274475" y="7321"/>
                </a:lnTo>
                <a:cubicBezTo>
                  <a:pt x="276762" y="2821"/>
                  <a:pt x="281387" y="-10"/>
                  <a:pt x="286441" y="-1"/>
                </a:cubicBezTo>
                <a:lnTo>
                  <a:pt x="286441" y="-1"/>
                </a:lnTo>
                <a:cubicBezTo>
                  <a:pt x="291558" y="17"/>
                  <a:pt x="296210" y="2972"/>
                  <a:pt x="298407" y="7589"/>
                </a:cubicBezTo>
                <a:lnTo>
                  <a:pt x="377524" y="171627"/>
                </a:lnTo>
                <a:lnTo>
                  <a:pt x="557636" y="199399"/>
                </a:lnTo>
                <a:cubicBezTo>
                  <a:pt x="564949" y="200506"/>
                  <a:pt x="569986" y="207328"/>
                  <a:pt x="568878" y="214642"/>
                </a:cubicBezTo>
                <a:cubicBezTo>
                  <a:pt x="568441" y="217589"/>
                  <a:pt x="567030" y="220294"/>
                  <a:pt x="564869" y="222348"/>
                </a:cubicBezTo>
                <a:lnTo>
                  <a:pt x="433335" y="348614"/>
                </a:lnTo>
                <a:lnTo>
                  <a:pt x="462713" y="528547"/>
                </a:lnTo>
                <a:cubicBezTo>
                  <a:pt x="463589" y="533583"/>
                  <a:pt x="461463" y="538673"/>
                  <a:pt x="457266" y="541584"/>
                </a:cubicBezTo>
                <a:cubicBezTo>
                  <a:pt x="454953" y="543245"/>
                  <a:pt x="452167" y="544120"/>
                  <a:pt x="449319" y="544085"/>
                </a:cubicBezTo>
                <a:close/>
                <a:moveTo>
                  <a:pt x="282602" y="427999"/>
                </a:moveTo>
                <a:cubicBezTo>
                  <a:pt x="284816" y="427990"/>
                  <a:pt x="286995" y="428544"/>
                  <a:pt x="288941" y="429606"/>
                </a:cubicBezTo>
                <a:lnTo>
                  <a:pt x="431816" y="506312"/>
                </a:lnTo>
                <a:lnTo>
                  <a:pt x="405742" y="346292"/>
                </a:lnTo>
                <a:cubicBezTo>
                  <a:pt x="405081" y="341943"/>
                  <a:pt x="406581" y="337541"/>
                  <a:pt x="409760" y="334505"/>
                </a:cubicBezTo>
                <a:lnTo>
                  <a:pt x="526828" y="222348"/>
                </a:lnTo>
                <a:lnTo>
                  <a:pt x="366630" y="197613"/>
                </a:lnTo>
                <a:cubicBezTo>
                  <a:pt x="362254" y="196997"/>
                  <a:pt x="358495" y="194211"/>
                  <a:pt x="356629" y="190201"/>
                </a:cubicBezTo>
                <a:lnTo>
                  <a:pt x="286173" y="44290"/>
                </a:lnTo>
                <a:lnTo>
                  <a:pt x="213128" y="188951"/>
                </a:lnTo>
                <a:cubicBezTo>
                  <a:pt x="211146" y="192907"/>
                  <a:pt x="207333" y="195613"/>
                  <a:pt x="202948" y="196184"/>
                </a:cubicBezTo>
                <a:lnTo>
                  <a:pt x="42214" y="218151"/>
                </a:lnTo>
                <a:lnTo>
                  <a:pt x="157228" y="332273"/>
                </a:lnTo>
                <a:cubicBezTo>
                  <a:pt x="160408" y="335335"/>
                  <a:pt x="161827" y="339809"/>
                  <a:pt x="160979" y="344149"/>
                </a:cubicBezTo>
                <a:lnTo>
                  <a:pt x="132315" y="503365"/>
                </a:lnTo>
                <a:lnTo>
                  <a:pt x="276440" y="429249"/>
                </a:lnTo>
                <a:cubicBezTo>
                  <a:pt x="278342" y="428258"/>
                  <a:pt x="280459" y="427731"/>
                  <a:pt x="282602" y="42773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0" name="Google Shape;100;p2"/>
          <p:cNvGrpSpPr/>
          <p:nvPr/>
        </p:nvGrpSpPr>
        <p:grpSpPr>
          <a:xfrm>
            <a:off x="758231" y="2398960"/>
            <a:ext cx="1131468" cy="1006776"/>
            <a:chOff x="758231" y="2398960"/>
            <a:chExt cx="1131468" cy="1006776"/>
          </a:xfrm>
        </p:grpSpPr>
        <p:sp>
          <p:nvSpPr>
            <p:cNvPr id="101" name="Google Shape;101;p2"/>
            <p:cNvSpPr/>
            <p:nvPr/>
          </p:nvSpPr>
          <p:spPr>
            <a:xfrm>
              <a:off x="816925" y="2456823"/>
              <a:ext cx="1072774" cy="948913"/>
            </a:xfrm>
            <a:custGeom>
              <a:avLst/>
              <a:gdLst/>
              <a:ahLst/>
              <a:cxnLst/>
              <a:rect l="l" t="t" r="r" b="b"/>
              <a:pathLst>
                <a:path w="1072774" h="948913" extrusionOk="0">
                  <a:moveTo>
                    <a:pt x="1063246" y="264944"/>
                  </a:moveTo>
                  <a:lnTo>
                    <a:pt x="946089" y="422821"/>
                  </a:lnTo>
                  <a:cubicBezTo>
                    <a:pt x="974592" y="683291"/>
                    <a:pt x="786551" y="917552"/>
                    <a:pt x="526090" y="946056"/>
                  </a:cubicBezTo>
                  <a:cubicBezTo>
                    <a:pt x="265620" y="974559"/>
                    <a:pt x="31358" y="786518"/>
                    <a:pt x="2855" y="526057"/>
                  </a:cubicBezTo>
                  <a:cubicBezTo>
                    <a:pt x="-25658" y="265587"/>
                    <a:pt x="162384" y="31325"/>
                    <a:pt x="422854" y="2822"/>
                  </a:cubicBezTo>
                  <a:cubicBezTo>
                    <a:pt x="578632" y="-14234"/>
                    <a:pt x="732776" y="46738"/>
                    <a:pt x="834736" y="165735"/>
                  </a:cubicBezTo>
                  <a:lnTo>
                    <a:pt x="1030206" y="188506"/>
                  </a:lnTo>
                  <a:cubicBezTo>
                    <a:pt x="1056567" y="191533"/>
                    <a:pt x="1075480" y="215357"/>
                    <a:pt x="1072453" y="241718"/>
                  </a:cubicBezTo>
                  <a:cubicBezTo>
                    <a:pt x="1071488" y="250129"/>
                    <a:pt x="1068309" y="258148"/>
                    <a:pt x="1063246" y="264944"/>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2" name="Google Shape;102;p2"/>
            <p:cNvSpPr/>
            <p:nvPr/>
          </p:nvSpPr>
          <p:spPr>
            <a:xfrm>
              <a:off x="771686" y="2412458"/>
              <a:ext cx="1073440" cy="949625"/>
            </a:xfrm>
            <a:custGeom>
              <a:avLst/>
              <a:gdLst/>
              <a:ahLst/>
              <a:cxnLst/>
              <a:rect l="l" t="t" r="r" b="b"/>
              <a:pathLst>
                <a:path w="1073440" h="949625" extrusionOk="0">
                  <a:moveTo>
                    <a:pt x="1063927" y="265018"/>
                  </a:moveTo>
                  <a:lnTo>
                    <a:pt x="946769" y="422806"/>
                  </a:lnTo>
                  <a:cubicBezTo>
                    <a:pt x="975478" y="683446"/>
                    <a:pt x="787464" y="918019"/>
                    <a:pt x="526824" y="946729"/>
                  </a:cubicBezTo>
                  <a:cubicBezTo>
                    <a:pt x="266175" y="975437"/>
                    <a:pt x="31610" y="787423"/>
                    <a:pt x="2892" y="526783"/>
                  </a:cubicBezTo>
                  <a:cubicBezTo>
                    <a:pt x="-25817" y="266134"/>
                    <a:pt x="162198" y="31569"/>
                    <a:pt x="422847" y="2860"/>
                  </a:cubicBezTo>
                  <a:cubicBezTo>
                    <a:pt x="578821" y="-14329"/>
                    <a:pt x="733207" y="46670"/>
                    <a:pt x="835327" y="165809"/>
                  </a:cubicBezTo>
                  <a:lnTo>
                    <a:pt x="1030887" y="188491"/>
                  </a:lnTo>
                  <a:cubicBezTo>
                    <a:pt x="1057292" y="191571"/>
                    <a:pt x="1076196" y="215476"/>
                    <a:pt x="1073106" y="241881"/>
                  </a:cubicBezTo>
                  <a:cubicBezTo>
                    <a:pt x="1072133" y="250266"/>
                    <a:pt x="1068963" y="258241"/>
                    <a:pt x="1063927" y="265018"/>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 name="Google Shape;103;p2"/>
            <p:cNvSpPr/>
            <p:nvPr/>
          </p:nvSpPr>
          <p:spPr>
            <a:xfrm>
              <a:off x="758231" y="2398960"/>
              <a:ext cx="1100043" cy="976193"/>
            </a:xfrm>
            <a:custGeom>
              <a:avLst/>
              <a:gdLst/>
              <a:ahLst/>
              <a:cxnLst/>
              <a:rect l="l" t="t" r="r" b="b"/>
              <a:pathLst>
                <a:path w="1100043" h="976193" extrusionOk="0">
                  <a:moveTo>
                    <a:pt x="488379" y="976193"/>
                  </a:moveTo>
                  <a:cubicBezTo>
                    <a:pt x="218810" y="976353"/>
                    <a:pt x="157" y="757951"/>
                    <a:pt x="-3" y="488381"/>
                  </a:cubicBezTo>
                  <a:cubicBezTo>
                    <a:pt x="-155" y="218812"/>
                    <a:pt x="218247" y="160"/>
                    <a:pt x="487817" y="-1"/>
                  </a:cubicBezTo>
                  <a:cubicBezTo>
                    <a:pt x="628593" y="-81"/>
                    <a:pt x="762556" y="60623"/>
                    <a:pt x="855300" y="166538"/>
                  </a:cubicBezTo>
                  <a:lnTo>
                    <a:pt x="1045592" y="188683"/>
                  </a:lnTo>
                  <a:cubicBezTo>
                    <a:pt x="1079346" y="192594"/>
                    <a:pt x="1103536" y="223125"/>
                    <a:pt x="1099625" y="256879"/>
                  </a:cubicBezTo>
                  <a:cubicBezTo>
                    <a:pt x="1098384" y="267595"/>
                    <a:pt x="1094348" y="277801"/>
                    <a:pt x="1087918" y="286463"/>
                  </a:cubicBezTo>
                  <a:lnTo>
                    <a:pt x="974065" y="439786"/>
                  </a:lnTo>
                  <a:cubicBezTo>
                    <a:pt x="975663" y="455752"/>
                    <a:pt x="976431" y="471781"/>
                    <a:pt x="976387" y="487828"/>
                  </a:cubicBezTo>
                  <a:cubicBezTo>
                    <a:pt x="976288" y="757361"/>
                    <a:pt x="757913" y="975898"/>
                    <a:pt x="488379" y="976193"/>
                  </a:cubicBezTo>
                  <a:close/>
                  <a:moveTo>
                    <a:pt x="488379" y="26877"/>
                  </a:moveTo>
                  <a:cubicBezTo>
                    <a:pt x="233999" y="27234"/>
                    <a:pt x="28081" y="233742"/>
                    <a:pt x="28438" y="488122"/>
                  </a:cubicBezTo>
                  <a:cubicBezTo>
                    <a:pt x="28795" y="742493"/>
                    <a:pt x="235303" y="948421"/>
                    <a:pt x="489674" y="948064"/>
                  </a:cubicBezTo>
                  <a:cubicBezTo>
                    <a:pt x="744054" y="947707"/>
                    <a:pt x="949982" y="741199"/>
                    <a:pt x="949624" y="486819"/>
                  </a:cubicBezTo>
                  <a:cubicBezTo>
                    <a:pt x="949598" y="470388"/>
                    <a:pt x="948696" y="453975"/>
                    <a:pt x="946919" y="437643"/>
                  </a:cubicBezTo>
                  <a:lnTo>
                    <a:pt x="946294" y="432375"/>
                  </a:lnTo>
                  <a:lnTo>
                    <a:pt x="1066666" y="270122"/>
                  </a:lnTo>
                  <a:cubicBezTo>
                    <a:pt x="1078087" y="254709"/>
                    <a:pt x="1074863" y="232957"/>
                    <a:pt x="1059451" y="221527"/>
                  </a:cubicBezTo>
                  <a:cubicBezTo>
                    <a:pt x="1054575" y="217919"/>
                    <a:pt x="1048842" y="215642"/>
                    <a:pt x="1042824" y="214937"/>
                  </a:cubicBezTo>
                  <a:lnTo>
                    <a:pt x="842084" y="191630"/>
                  </a:lnTo>
                  <a:lnTo>
                    <a:pt x="838691" y="187612"/>
                  </a:lnTo>
                  <a:cubicBezTo>
                    <a:pt x="750966" y="85492"/>
                    <a:pt x="623003" y="26779"/>
                    <a:pt x="488379" y="2687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 name="Google Shape;104;p2"/>
            <p:cNvSpPr/>
            <p:nvPr/>
          </p:nvSpPr>
          <p:spPr>
            <a:xfrm>
              <a:off x="948273" y="25947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 name="Google Shape;105;p2"/>
            <p:cNvSpPr/>
            <p:nvPr/>
          </p:nvSpPr>
          <p:spPr>
            <a:xfrm>
              <a:off x="943808" y="25893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361960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106"/>
        <p:cNvGrpSpPr/>
        <p:nvPr/>
      </p:nvGrpSpPr>
      <p:grpSpPr>
        <a:xfrm>
          <a:off x="0" y="0"/>
          <a:ext cx="0" cy="0"/>
          <a:chOff x="0" y="0"/>
          <a:chExt cx="0" cy="0"/>
        </a:xfrm>
      </p:grpSpPr>
      <p:sp>
        <p:nvSpPr>
          <p:cNvPr id="107" name="Google Shape;107;p3"/>
          <p:cNvSpPr/>
          <p:nvPr/>
        </p:nvSpPr>
        <p:spPr>
          <a:xfrm>
            <a:off x="439761" y="464502"/>
            <a:ext cx="11451000" cy="6117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8" name="Google Shape;108;p3"/>
          <p:cNvSpPr/>
          <p:nvPr/>
        </p:nvSpPr>
        <p:spPr>
          <a:xfrm>
            <a:off x="301238" y="276189"/>
            <a:ext cx="11451000" cy="6117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09" name="Google Shape;109;p3"/>
          <p:cNvGrpSpPr/>
          <p:nvPr/>
        </p:nvGrpSpPr>
        <p:grpSpPr>
          <a:xfrm flipH="1">
            <a:off x="11282580" y="461525"/>
            <a:ext cx="256100" cy="256080"/>
            <a:chOff x="2205238" y="-492150"/>
            <a:chExt cx="196200" cy="196200"/>
          </a:xfrm>
        </p:grpSpPr>
        <p:sp>
          <p:nvSpPr>
            <p:cNvPr id="110" name="Google Shape;110;p3"/>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1" name="Google Shape;111;p3"/>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112" name="Google Shape;112;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extLst>
      <p:ext uri="{BB962C8B-B14F-4D97-AF65-F5344CB8AC3E}">
        <p14:creationId xmlns:p14="http://schemas.microsoft.com/office/powerpoint/2010/main" val="338947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113"/>
        <p:cNvGrpSpPr/>
        <p:nvPr/>
      </p:nvGrpSpPr>
      <p:grpSpPr>
        <a:xfrm>
          <a:off x="0" y="0"/>
          <a:ext cx="0" cy="0"/>
          <a:chOff x="0" y="0"/>
          <a:chExt cx="0" cy="0"/>
        </a:xfrm>
      </p:grpSpPr>
      <p:sp>
        <p:nvSpPr>
          <p:cNvPr id="114" name="Google Shape;114;p4"/>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15" name="Google Shape;115;p4"/>
          <p:cNvGrpSpPr/>
          <p:nvPr/>
        </p:nvGrpSpPr>
        <p:grpSpPr>
          <a:xfrm>
            <a:off x="6943576" y="675061"/>
            <a:ext cx="3927154" cy="5252854"/>
            <a:chOff x="6943576" y="675061"/>
            <a:chExt cx="3927154" cy="5252854"/>
          </a:xfrm>
        </p:grpSpPr>
        <p:sp>
          <p:nvSpPr>
            <p:cNvPr id="116" name="Google Shape;116;p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 name="Google Shape;117;p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 name="Google Shape;118;p4"/>
            <p:cNvSpPr/>
            <p:nvPr/>
          </p:nvSpPr>
          <p:spPr>
            <a:xfrm>
              <a:off x="7106185" y="14859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 name="Google Shape;119;p4"/>
            <p:cNvSpPr/>
            <p:nvPr/>
          </p:nvSpPr>
          <p:spPr>
            <a:xfrm>
              <a:off x="7106185" y="1486055"/>
              <a:ext cx="3480345" cy="3480256"/>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 name="Google Shape;120;p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 name="Google Shape;121;p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 name="Google Shape;122;p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 name="Google Shape;123;p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 name="Google Shape;124;p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 name="Google Shape;125;p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 name="Google Shape;126;p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 name="Google Shape;127;p4"/>
            <p:cNvSpPr/>
            <p:nvPr/>
          </p:nvSpPr>
          <p:spPr>
            <a:xfrm rot="10800000">
              <a:off x="7679728" y="996044"/>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 name="Google Shape;128;p4"/>
            <p:cNvSpPr/>
            <p:nvPr/>
          </p:nvSpPr>
          <p:spPr>
            <a:xfrm>
              <a:off x="7679650" y="1119759"/>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 name="Google Shape;129;p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0" name="Google Shape;130;p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1" name="Google Shape;131;p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 name="Google Shape;132;p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33" name="Google Shape;133;p4"/>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 name="Google Shape;134;p4"/>
          <p:cNvSpPr/>
          <p:nvPr/>
        </p:nvSpPr>
        <p:spPr>
          <a:xfrm>
            <a:off x="1175632" y="1318691"/>
            <a:ext cx="5494800" cy="4966800"/>
          </a:xfrm>
          <a:prstGeom prst="roundRect">
            <a:avLst>
              <a:gd name="adj" fmla="val 2092"/>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 name="Google Shape;135;p4"/>
          <p:cNvSpPr/>
          <p:nvPr/>
        </p:nvSpPr>
        <p:spPr>
          <a:xfrm>
            <a:off x="1097600" y="1233425"/>
            <a:ext cx="5494800" cy="4966800"/>
          </a:xfrm>
          <a:prstGeom prst="roundRect">
            <a:avLst>
              <a:gd name="adj" fmla="val 191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36" name="Google Shape;136;p4"/>
          <p:cNvGrpSpPr/>
          <p:nvPr/>
        </p:nvGrpSpPr>
        <p:grpSpPr>
          <a:xfrm>
            <a:off x="11509980" y="242351"/>
            <a:ext cx="439339" cy="1365706"/>
            <a:chOff x="11509980" y="242351"/>
            <a:chExt cx="439339" cy="1365706"/>
          </a:xfrm>
        </p:grpSpPr>
        <p:sp>
          <p:nvSpPr>
            <p:cNvPr id="137" name="Google Shape;137;p4"/>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 name="Google Shape;138;p4"/>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 name="Google Shape;139;p4"/>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 name="Google Shape;140;p4"/>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 name="Google Shape;141;p4"/>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 name="Google Shape;142;p4"/>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 name="Google Shape;143;p4"/>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 name="Google Shape;144;p4"/>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 name="Google Shape;145;p4"/>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 name="Google Shape;146;p4"/>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 name="Google Shape;147;p4"/>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 name="Google Shape;148;p4"/>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 name="Google Shape;149;p4"/>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 name="Google Shape;150;p4"/>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1" name="Google Shape;151;p4"/>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2" name="Google Shape;152;p4"/>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3" name="Google Shape;153;p4"/>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4" name="Google Shape;154;p4"/>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5" name="Google Shape;155;p4"/>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6" name="Google Shape;156;p4"/>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7" name="Google Shape;157;p4"/>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8" name="Google Shape;158;p4"/>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9" name="Google Shape;159;p4"/>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0" name="Google Shape;160;p4"/>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61" name="Google Shape;161;p4"/>
          <p:cNvGrpSpPr/>
          <p:nvPr/>
        </p:nvGrpSpPr>
        <p:grpSpPr>
          <a:xfrm>
            <a:off x="257323" y="5204757"/>
            <a:ext cx="439340" cy="1365706"/>
            <a:chOff x="257323" y="5204757"/>
            <a:chExt cx="439340" cy="1365706"/>
          </a:xfrm>
        </p:grpSpPr>
        <p:sp>
          <p:nvSpPr>
            <p:cNvPr id="162" name="Google Shape;162;p4"/>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3" name="Google Shape;163;p4"/>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4" name="Google Shape;164;p4"/>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5" name="Google Shape;165;p4"/>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6" name="Google Shape;166;p4"/>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7" name="Google Shape;167;p4"/>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8" name="Google Shape;168;p4"/>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9" name="Google Shape;169;p4"/>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0" name="Google Shape;170;p4"/>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1" name="Google Shape;171;p4"/>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2" name="Google Shape;172;p4"/>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3" name="Google Shape;173;p4"/>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4" name="Google Shape;174;p4"/>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5" name="Google Shape;175;p4"/>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6" name="Google Shape;176;p4"/>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7" name="Google Shape;177;p4"/>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8" name="Google Shape;178;p4"/>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9" name="Google Shape;179;p4"/>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0" name="Google Shape;180;p4"/>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1" name="Google Shape;181;p4"/>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2" name="Google Shape;182;p4"/>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3" name="Google Shape;183;p4"/>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4" name="Google Shape;184;p4"/>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5" name="Google Shape;185;p4"/>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86" name="Google Shape;186;p4"/>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7" name="Google Shape;187;p4"/>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8" name="Google Shape;188;p4"/>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9" name="Google Shape;189;p4"/>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0" name="Google Shape;190;p4"/>
          <p:cNvSpPr txBox="1">
            <a:spLocks noGrp="1"/>
          </p:cNvSpPr>
          <p:nvPr>
            <p:ph type="title"/>
          </p:nvPr>
        </p:nvSpPr>
        <p:spPr>
          <a:xfrm>
            <a:off x="1356498" y="1693650"/>
            <a:ext cx="4977000" cy="11223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91" name="Google Shape;191;p4"/>
          <p:cNvSpPr txBox="1">
            <a:spLocks noGrp="1"/>
          </p:cNvSpPr>
          <p:nvPr>
            <p:ph type="body" idx="1"/>
          </p:nvPr>
        </p:nvSpPr>
        <p:spPr>
          <a:xfrm>
            <a:off x="1400675" y="2998825"/>
            <a:ext cx="4977000" cy="2838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2" name="Google Shape;192;p4"/>
          <p:cNvSpPr/>
          <p:nvPr/>
        </p:nvSpPr>
        <p:spPr>
          <a:xfrm>
            <a:off x="10202109" y="9427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3" name="Google Shape;193;p4"/>
          <p:cNvSpPr/>
          <p:nvPr/>
        </p:nvSpPr>
        <p:spPr>
          <a:xfrm>
            <a:off x="10196976" y="8796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4" name="Google Shape;194;p4"/>
          <p:cNvSpPr/>
          <p:nvPr/>
        </p:nvSpPr>
        <p:spPr>
          <a:xfrm>
            <a:off x="10183531" y="8656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95" name="Google Shape;195;p4"/>
          <p:cNvGrpSpPr/>
          <p:nvPr/>
        </p:nvGrpSpPr>
        <p:grpSpPr>
          <a:xfrm>
            <a:off x="10398583" y="1040926"/>
            <a:ext cx="611710" cy="567392"/>
            <a:chOff x="6658808" y="2431441"/>
            <a:chExt cx="611710" cy="567392"/>
          </a:xfrm>
        </p:grpSpPr>
        <p:sp>
          <p:nvSpPr>
            <p:cNvPr id="196" name="Google Shape;196;p4"/>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7" name="Google Shape;197;p4"/>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98" name="Google Shape;198;p4"/>
          <p:cNvGrpSpPr/>
          <p:nvPr/>
        </p:nvGrpSpPr>
        <p:grpSpPr>
          <a:xfrm>
            <a:off x="1300915" y="5572065"/>
            <a:ext cx="5088169" cy="386452"/>
            <a:chOff x="1351481" y="5695915"/>
            <a:chExt cx="5088169" cy="386452"/>
          </a:xfrm>
        </p:grpSpPr>
        <p:sp>
          <p:nvSpPr>
            <p:cNvPr id="199" name="Google Shape;199;p4"/>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00" name="Google Shape;200;p4"/>
            <p:cNvGrpSpPr/>
            <p:nvPr/>
          </p:nvGrpSpPr>
          <p:grpSpPr>
            <a:xfrm>
              <a:off x="3003318" y="5732448"/>
              <a:ext cx="464334" cy="313397"/>
              <a:chOff x="4522036" y="7458929"/>
              <a:chExt cx="771704" cy="520766"/>
            </a:xfrm>
          </p:grpSpPr>
          <p:sp>
            <p:nvSpPr>
              <p:cNvPr id="201" name="Google Shape;201;p4"/>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2" name="Google Shape;202;p4"/>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3" name="Google Shape;203;p4"/>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4" name="Google Shape;204;p4"/>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205" name="Google Shape;205;p4"/>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06" name="Google Shape;206;p4"/>
            <p:cNvGrpSpPr/>
            <p:nvPr/>
          </p:nvGrpSpPr>
          <p:grpSpPr>
            <a:xfrm>
              <a:off x="6059297" y="5695915"/>
              <a:ext cx="380354" cy="386452"/>
              <a:chOff x="10064117" y="7392669"/>
              <a:chExt cx="632132" cy="642160"/>
            </a:xfrm>
          </p:grpSpPr>
          <p:sp>
            <p:nvSpPr>
              <p:cNvPr id="207" name="Google Shape;207;p4"/>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8" name="Google Shape;208;p4"/>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9" name="Google Shape;209;p4"/>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10" name="Google Shape;210;p4"/>
            <p:cNvGrpSpPr/>
            <p:nvPr/>
          </p:nvGrpSpPr>
          <p:grpSpPr>
            <a:xfrm>
              <a:off x="2118237" y="5776170"/>
              <a:ext cx="510436" cy="225935"/>
              <a:chOff x="2808633" y="7557940"/>
              <a:chExt cx="848324" cy="375431"/>
            </a:xfrm>
          </p:grpSpPr>
          <p:sp>
            <p:nvSpPr>
              <p:cNvPr id="211" name="Google Shape;211;p4"/>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2" name="Google Shape;212;p4"/>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3" name="Google Shape;213;p4"/>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14" name="Google Shape;214;p4"/>
            <p:cNvGrpSpPr/>
            <p:nvPr/>
          </p:nvGrpSpPr>
          <p:grpSpPr>
            <a:xfrm>
              <a:off x="3842299" y="5775823"/>
              <a:ext cx="349063" cy="226629"/>
              <a:chOff x="5815767" y="7550509"/>
              <a:chExt cx="580129" cy="376585"/>
            </a:xfrm>
          </p:grpSpPr>
          <p:sp>
            <p:nvSpPr>
              <p:cNvPr id="215" name="Google Shape;215;p4"/>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6" name="Google Shape;216;p4"/>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17" name="Google Shape;217;p4"/>
            <p:cNvGrpSpPr/>
            <p:nvPr/>
          </p:nvGrpSpPr>
          <p:grpSpPr>
            <a:xfrm>
              <a:off x="5321810" y="5773920"/>
              <a:ext cx="362837" cy="230434"/>
              <a:chOff x="8525636" y="7550463"/>
              <a:chExt cx="603020" cy="382908"/>
            </a:xfrm>
          </p:grpSpPr>
          <p:sp>
            <p:nvSpPr>
              <p:cNvPr id="218" name="Google Shape;218;p4"/>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9" name="Google Shape;219;p4"/>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220" name="Google Shape;220;p4"/>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21" name="Google Shape;221;p4"/>
          <p:cNvGrpSpPr/>
          <p:nvPr/>
        </p:nvGrpSpPr>
        <p:grpSpPr>
          <a:xfrm>
            <a:off x="1199077" y="1382011"/>
            <a:ext cx="201596" cy="201576"/>
            <a:chOff x="2205238" y="-492150"/>
            <a:chExt cx="196200" cy="196200"/>
          </a:xfrm>
        </p:grpSpPr>
        <p:sp>
          <p:nvSpPr>
            <p:cNvPr id="222" name="Google Shape;222;p4"/>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23" name="Google Shape;223;p4"/>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3479493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224"/>
        <p:cNvGrpSpPr/>
        <p:nvPr/>
      </p:nvGrpSpPr>
      <p:grpSpPr>
        <a:xfrm>
          <a:off x="0" y="0"/>
          <a:ext cx="0" cy="0"/>
          <a:chOff x="0" y="0"/>
          <a:chExt cx="0" cy="0"/>
        </a:xfrm>
      </p:grpSpPr>
      <p:sp>
        <p:nvSpPr>
          <p:cNvPr id="225" name="Google Shape;225;p5"/>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26" name="Google Shape;226;p5"/>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27" name="Google Shape;227;p5"/>
          <p:cNvGrpSpPr/>
          <p:nvPr/>
        </p:nvGrpSpPr>
        <p:grpSpPr>
          <a:xfrm>
            <a:off x="11509980" y="242351"/>
            <a:ext cx="439339" cy="1365706"/>
            <a:chOff x="11509980" y="242351"/>
            <a:chExt cx="439339" cy="1365706"/>
          </a:xfrm>
        </p:grpSpPr>
        <p:sp>
          <p:nvSpPr>
            <p:cNvPr id="228" name="Google Shape;228;p5"/>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29" name="Google Shape;229;p5"/>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0" name="Google Shape;230;p5"/>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1" name="Google Shape;231;p5"/>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2" name="Google Shape;232;p5"/>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3" name="Google Shape;233;p5"/>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4" name="Google Shape;234;p5"/>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5" name="Google Shape;235;p5"/>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6" name="Google Shape;236;p5"/>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7" name="Google Shape;237;p5"/>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8" name="Google Shape;238;p5"/>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9" name="Google Shape;239;p5"/>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0" name="Google Shape;240;p5"/>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1" name="Google Shape;241;p5"/>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2" name="Google Shape;242;p5"/>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3" name="Google Shape;243;p5"/>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4" name="Google Shape;244;p5"/>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5" name="Google Shape;245;p5"/>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6" name="Google Shape;246;p5"/>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7" name="Google Shape;247;p5"/>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8" name="Google Shape;248;p5"/>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9" name="Google Shape;249;p5"/>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0" name="Google Shape;250;p5"/>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1" name="Google Shape;251;p5"/>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52" name="Google Shape;252;p5"/>
          <p:cNvGrpSpPr/>
          <p:nvPr/>
        </p:nvGrpSpPr>
        <p:grpSpPr>
          <a:xfrm>
            <a:off x="257323" y="5204757"/>
            <a:ext cx="439340" cy="1365706"/>
            <a:chOff x="257323" y="5204757"/>
            <a:chExt cx="439340" cy="1365706"/>
          </a:xfrm>
        </p:grpSpPr>
        <p:sp>
          <p:nvSpPr>
            <p:cNvPr id="253" name="Google Shape;253;p5"/>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4" name="Google Shape;254;p5"/>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5" name="Google Shape;255;p5"/>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6" name="Google Shape;256;p5"/>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7" name="Google Shape;257;p5"/>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8" name="Google Shape;258;p5"/>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9" name="Google Shape;259;p5"/>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0" name="Google Shape;260;p5"/>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1" name="Google Shape;261;p5"/>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2" name="Google Shape;262;p5"/>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3" name="Google Shape;263;p5"/>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4" name="Google Shape;264;p5"/>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5" name="Google Shape;265;p5"/>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6" name="Google Shape;266;p5"/>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7" name="Google Shape;267;p5"/>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8" name="Google Shape;268;p5"/>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9" name="Google Shape;269;p5"/>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0" name="Google Shape;270;p5"/>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1" name="Google Shape;271;p5"/>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2" name="Google Shape;272;p5"/>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3" name="Google Shape;273;p5"/>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4" name="Google Shape;274;p5"/>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5" name="Google Shape;275;p5"/>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6" name="Google Shape;276;p5"/>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277" name="Google Shape;277;p5"/>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8" name="Google Shape;278;p5"/>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9" name="Google Shape;279;p5"/>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0" name="Google Shape;280;p5"/>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1" name="Google Shape;281;p5"/>
          <p:cNvSpPr/>
          <p:nvPr/>
        </p:nvSpPr>
        <p:spPr>
          <a:xfrm rot="10800000" flipH="1">
            <a:off x="1803993" y="4642466"/>
            <a:ext cx="758876" cy="1398683"/>
          </a:xfrm>
          <a:custGeom>
            <a:avLst/>
            <a:gdLst/>
            <a:ahLst/>
            <a:cxnLst/>
            <a:rect l="l" t="t" r="r" b="b"/>
            <a:pathLst>
              <a:path w="30480" h="104030" extrusionOk="0">
                <a:moveTo>
                  <a:pt x="30480" y="0"/>
                </a:moveTo>
                <a:lnTo>
                  <a:pt x="0" y="0"/>
                </a:lnTo>
                <a:lnTo>
                  <a:pt x="0" y="104030"/>
                </a:lnTo>
              </a:path>
            </a:pathLst>
          </a:custGeom>
          <a:noFill/>
          <a:ln w="28575" cap="flat" cmpd="sng">
            <a:solidFill>
              <a:schemeClr val="accent3"/>
            </a:solidFill>
            <a:prstDash val="solid"/>
            <a:round/>
            <a:headEnd type="none" w="med" len="med"/>
            <a:tailEnd type="none" w="med" len="med"/>
          </a:ln>
        </p:spPr>
      </p:sp>
      <p:sp>
        <p:nvSpPr>
          <p:cNvPr id="282" name="Google Shape;282;p5"/>
          <p:cNvSpPr/>
          <p:nvPr/>
        </p:nvSpPr>
        <p:spPr>
          <a:xfrm rot="10800000" flipH="1">
            <a:off x="1348669" y="3306644"/>
            <a:ext cx="758876" cy="1398683"/>
          </a:xfrm>
          <a:custGeom>
            <a:avLst/>
            <a:gdLst/>
            <a:ahLst/>
            <a:cxnLst/>
            <a:rect l="l" t="t" r="r" b="b"/>
            <a:pathLst>
              <a:path w="30480" h="104030" extrusionOk="0">
                <a:moveTo>
                  <a:pt x="30480" y="0"/>
                </a:moveTo>
                <a:lnTo>
                  <a:pt x="0" y="0"/>
                </a:lnTo>
                <a:lnTo>
                  <a:pt x="0" y="104030"/>
                </a:lnTo>
              </a:path>
            </a:pathLst>
          </a:custGeom>
          <a:noFill/>
          <a:ln w="28575" cap="flat" cmpd="sng">
            <a:solidFill>
              <a:schemeClr val="accent3"/>
            </a:solidFill>
            <a:prstDash val="solid"/>
            <a:round/>
            <a:headEnd type="none" w="med" len="med"/>
            <a:tailEnd type="none" w="med" len="med"/>
          </a:ln>
        </p:spPr>
      </p:sp>
      <p:sp>
        <p:nvSpPr>
          <p:cNvPr id="283" name="Google Shape;283;p5"/>
          <p:cNvSpPr/>
          <p:nvPr/>
        </p:nvSpPr>
        <p:spPr>
          <a:xfrm rot="10800000" flipH="1">
            <a:off x="893344" y="1908011"/>
            <a:ext cx="758876" cy="1398683"/>
          </a:xfrm>
          <a:custGeom>
            <a:avLst/>
            <a:gdLst/>
            <a:ahLst/>
            <a:cxnLst/>
            <a:rect l="l" t="t" r="r" b="b"/>
            <a:pathLst>
              <a:path w="30480" h="104030" extrusionOk="0">
                <a:moveTo>
                  <a:pt x="30480" y="0"/>
                </a:moveTo>
                <a:lnTo>
                  <a:pt x="0" y="0"/>
                </a:lnTo>
                <a:lnTo>
                  <a:pt x="0" y="104030"/>
                </a:lnTo>
              </a:path>
            </a:pathLst>
          </a:custGeom>
          <a:noFill/>
          <a:ln w="28575" cap="flat" cmpd="sng">
            <a:solidFill>
              <a:schemeClr val="accent3"/>
            </a:solidFill>
            <a:prstDash val="solid"/>
            <a:round/>
            <a:headEnd type="none" w="med" len="med"/>
            <a:tailEnd type="none" w="med" len="med"/>
          </a:ln>
        </p:spPr>
      </p:sp>
      <p:grpSp>
        <p:nvGrpSpPr>
          <p:cNvPr id="284" name="Google Shape;284;p5"/>
          <p:cNvGrpSpPr/>
          <p:nvPr/>
        </p:nvGrpSpPr>
        <p:grpSpPr>
          <a:xfrm>
            <a:off x="665676" y="1600173"/>
            <a:ext cx="9769672" cy="938099"/>
            <a:chOff x="716172" y="1225822"/>
            <a:chExt cx="4576602" cy="2053633"/>
          </a:xfrm>
        </p:grpSpPr>
        <p:sp>
          <p:nvSpPr>
            <p:cNvPr id="285" name="Google Shape;285;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6" name="Google Shape;286;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87" name="Google Shape;287;p5"/>
          <p:cNvGrpSpPr/>
          <p:nvPr/>
        </p:nvGrpSpPr>
        <p:grpSpPr>
          <a:xfrm>
            <a:off x="1652213" y="4193659"/>
            <a:ext cx="9769672" cy="938099"/>
            <a:chOff x="716172" y="1225822"/>
            <a:chExt cx="4576602" cy="2053633"/>
          </a:xfrm>
        </p:grpSpPr>
        <p:sp>
          <p:nvSpPr>
            <p:cNvPr id="288" name="Google Shape;288;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9" name="Google Shape;289;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5"/>
          <p:cNvGrpSpPr/>
          <p:nvPr/>
        </p:nvGrpSpPr>
        <p:grpSpPr>
          <a:xfrm>
            <a:off x="2107537" y="5490403"/>
            <a:ext cx="9769672" cy="938099"/>
            <a:chOff x="716172" y="1225822"/>
            <a:chExt cx="4576602" cy="2053633"/>
          </a:xfrm>
        </p:grpSpPr>
        <p:sp>
          <p:nvSpPr>
            <p:cNvPr id="291" name="Google Shape;291;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2" name="Google Shape;292;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3" name="Google Shape;293;p5"/>
          <p:cNvGrpSpPr/>
          <p:nvPr/>
        </p:nvGrpSpPr>
        <p:grpSpPr>
          <a:xfrm>
            <a:off x="1196888" y="2896916"/>
            <a:ext cx="9769672" cy="938099"/>
            <a:chOff x="716172" y="1225822"/>
            <a:chExt cx="4576602" cy="2053633"/>
          </a:xfrm>
        </p:grpSpPr>
        <p:sp>
          <p:nvSpPr>
            <p:cNvPr id="294" name="Google Shape;294;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5" name="Google Shape;295;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sp>
        <p:nvSpPr>
          <p:cNvPr id="296" name="Google Shape;296;p5"/>
          <p:cNvSpPr txBox="1">
            <a:spLocks noGrp="1"/>
          </p:cNvSpPr>
          <p:nvPr>
            <p:ph type="body" idx="1"/>
          </p:nvPr>
        </p:nvSpPr>
        <p:spPr>
          <a:xfrm>
            <a:off x="1803993" y="1687558"/>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sp>
        <p:nvSpPr>
          <p:cNvPr id="297" name="Google Shape;297;p5"/>
          <p:cNvSpPr txBox="1">
            <a:spLocks noGrp="1"/>
          </p:cNvSpPr>
          <p:nvPr>
            <p:ph type="body" idx="2"/>
          </p:nvPr>
        </p:nvSpPr>
        <p:spPr>
          <a:xfrm>
            <a:off x="2434173" y="3005779"/>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sp>
        <p:nvSpPr>
          <p:cNvPr id="298" name="Google Shape;298;p5"/>
          <p:cNvSpPr txBox="1">
            <a:spLocks noGrp="1"/>
          </p:cNvSpPr>
          <p:nvPr>
            <p:ph type="body" idx="3"/>
          </p:nvPr>
        </p:nvSpPr>
        <p:spPr>
          <a:xfrm>
            <a:off x="2882899" y="4302526"/>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sp>
        <p:nvSpPr>
          <p:cNvPr id="299" name="Google Shape;299;p5"/>
          <p:cNvSpPr txBox="1">
            <a:spLocks noGrp="1"/>
          </p:cNvSpPr>
          <p:nvPr>
            <p:ph type="body" idx="4"/>
          </p:nvPr>
        </p:nvSpPr>
        <p:spPr>
          <a:xfrm>
            <a:off x="3282155" y="5599239"/>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grpSp>
        <p:nvGrpSpPr>
          <p:cNvPr id="300" name="Google Shape;300;p5"/>
          <p:cNvGrpSpPr/>
          <p:nvPr/>
        </p:nvGrpSpPr>
        <p:grpSpPr>
          <a:xfrm>
            <a:off x="8349179" y="6083082"/>
            <a:ext cx="3263043" cy="226229"/>
            <a:chOff x="1351481" y="5695915"/>
            <a:chExt cx="5088169" cy="386452"/>
          </a:xfrm>
        </p:grpSpPr>
        <p:sp>
          <p:nvSpPr>
            <p:cNvPr id="301" name="Google Shape;301;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02" name="Google Shape;302;p5"/>
            <p:cNvGrpSpPr/>
            <p:nvPr/>
          </p:nvGrpSpPr>
          <p:grpSpPr>
            <a:xfrm>
              <a:off x="3003318" y="5732448"/>
              <a:ext cx="464334" cy="313397"/>
              <a:chOff x="4522036" y="7458929"/>
              <a:chExt cx="771704" cy="520766"/>
            </a:xfrm>
          </p:grpSpPr>
          <p:sp>
            <p:nvSpPr>
              <p:cNvPr id="303" name="Google Shape;303;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4" name="Google Shape;304;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5" name="Google Shape;305;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6" name="Google Shape;306;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07" name="Google Shape;307;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08" name="Google Shape;308;p5"/>
            <p:cNvGrpSpPr/>
            <p:nvPr/>
          </p:nvGrpSpPr>
          <p:grpSpPr>
            <a:xfrm>
              <a:off x="6059297" y="5695915"/>
              <a:ext cx="380354" cy="386452"/>
              <a:chOff x="10064117" y="7392669"/>
              <a:chExt cx="632132" cy="642160"/>
            </a:xfrm>
          </p:grpSpPr>
          <p:sp>
            <p:nvSpPr>
              <p:cNvPr id="309" name="Google Shape;309;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0" name="Google Shape;310;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1" name="Google Shape;311;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12" name="Google Shape;312;p5"/>
            <p:cNvGrpSpPr/>
            <p:nvPr/>
          </p:nvGrpSpPr>
          <p:grpSpPr>
            <a:xfrm>
              <a:off x="2118237" y="5776170"/>
              <a:ext cx="510436" cy="225935"/>
              <a:chOff x="2808633" y="7557940"/>
              <a:chExt cx="848324" cy="375431"/>
            </a:xfrm>
          </p:grpSpPr>
          <p:sp>
            <p:nvSpPr>
              <p:cNvPr id="313" name="Google Shape;313;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4" name="Google Shape;314;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5" name="Google Shape;315;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16" name="Google Shape;316;p5"/>
            <p:cNvGrpSpPr/>
            <p:nvPr/>
          </p:nvGrpSpPr>
          <p:grpSpPr>
            <a:xfrm>
              <a:off x="3842299" y="5775823"/>
              <a:ext cx="349063" cy="226629"/>
              <a:chOff x="5815767" y="7550509"/>
              <a:chExt cx="580129" cy="376585"/>
            </a:xfrm>
          </p:grpSpPr>
          <p:sp>
            <p:nvSpPr>
              <p:cNvPr id="317" name="Google Shape;317;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8" name="Google Shape;318;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19" name="Google Shape;319;p5"/>
            <p:cNvGrpSpPr/>
            <p:nvPr/>
          </p:nvGrpSpPr>
          <p:grpSpPr>
            <a:xfrm>
              <a:off x="5321810" y="5773920"/>
              <a:ext cx="362837" cy="230434"/>
              <a:chOff x="8525636" y="7550463"/>
              <a:chExt cx="603020" cy="382908"/>
            </a:xfrm>
          </p:grpSpPr>
          <p:sp>
            <p:nvSpPr>
              <p:cNvPr id="320" name="Google Shape;320;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1" name="Google Shape;321;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22" name="Google Shape;322;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23" name="Google Shape;323;p5"/>
          <p:cNvSpPr txBox="1">
            <a:spLocks noGrp="1"/>
          </p:cNvSpPr>
          <p:nvPr>
            <p:ph type="title"/>
          </p:nvPr>
        </p:nvSpPr>
        <p:spPr>
          <a:xfrm>
            <a:off x="665675" y="189200"/>
            <a:ext cx="11055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324" name="Google Shape;324;p5"/>
          <p:cNvGrpSpPr/>
          <p:nvPr/>
        </p:nvGrpSpPr>
        <p:grpSpPr>
          <a:xfrm>
            <a:off x="7948279" y="4740982"/>
            <a:ext cx="3263043" cy="226229"/>
            <a:chOff x="1351481" y="5695915"/>
            <a:chExt cx="5088169" cy="386452"/>
          </a:xfrm>
        </p:grpSpPr>
        <p:sp>
          <p:nvSpPr>
            <p:cNvPr id="325" name="Google Shape;325;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26" name="Google Shape;326;p5"/>
            <p:cNvGrpSpPr/>
            <p:nvPr/>
          </p:nvGrpSpPr>
          <p:grpSpPr>
            <a:xfrm>
              <a:off x="3003318" y="5732448"/>
              <a:ext cx="464334" cy="313397"/>
              <a:chOff x="4522036" y="7458929"/>
              <a:chExt cx="771704" cy="520766"/>
            </a:xfrm>
          </p:grpSpPr>
          <p:sp>
            <p:nvSpPr>
              <p:cNvPr id="327" name="Google Shape;327;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8" name="Google Shape;328;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9" name="Google Shape;329;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0" name="Google Shape;330;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31" name="Google Shape;331;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32" name="Google Shape;332;p5"/>
            <p:cNvGrpSpPr/>
            <p:nvPr/>
          </p:nvGrpSpPr>
          <p:grpSpPr>
            <a:xfrm>
              <a:off x="6059297" y="5695915"/>
              <a:ext cx="380354" cy="386452"/>
              <a:chOff x="10064117" y="7392669"/>
              <a:chExt cx="632132" cy="642160"/>
            </a:xfrm>
          </p:grpSpPr>
          <p:sp>
            <p:nvSpPr>
              <p:cNvPr id="333" name="Google Shape;333;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4" name="Google Shape;334;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5" name="Google Shape;335;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36" name="Google Shape;336;p5"/>
            <p:cNvGrpSpPr/>
            <p:nvPr/>
          </p:nvGrpSpPr>
          <p:grpSpPr>
            <a:xfrm>
              <a:off x="2118237" y="5776170"/>
              <a:ext cx="510436" cy="225935"/>
              <a:chOff x="2808633" y="7557940"/>
              <a:chExt cx="848324" cy="375431"/>
            </a:xfrm>
          </p:grpSpPr>
          <p:sp>
            <p:nvSpPr>
              <p:cNvPr id="337" name="Google Shape;337;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8" name="Google Shape;338;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9" name="Google Shape;339;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40" name="Google Shape;340;p5"/>
            <p:cNvGrpSpPr/>
            <p:nvPr/>
          </p:nvGrpSpPr>
          <p:grpSpPr>
            <a:xfrm>
              <a:off x="3842299" y="5775823"/>
              <a:ext cx="349063" cy="226629"/>
              <a:chOff x="5815767" y="7550509"/>
              <a:chExt cx="580129" cy="376585"/>
            </a:xfrm>
          </p:grpSpPr>
          <p:sp>
            <p:nvSpPr>
              <p:cNvPr id="341" name="Google Shape;341;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2" name="Google Shape;342;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43" name="Google Shape;343;p5"/>
            <p:cNvGrpSpPr/>
            <p:nvPr/>
          </p:nvGrpSpPr>
          <p:grpSpPr>
            <a:xfrm>
              <a:off x="5321810" y="5773920"/>
              <a:ext cx="362837" cy="230434"/>
              <a:chOff x="8525636" y="7550463"/>
              <a:chExt cx="603020" cy="382908"/>
            </a:xfrm>
          </p:grpSpPr>
          <p:sp>
            <p:nvSpPr>
              <p:cNvPr id="344" name="Google Shape;344;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5" name="Google Shape;345;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46" name="Google Shape;346;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47" name="Google Shape;347;p5"/>
          <p:cNvGrpSpPr/>
          <p:nvPr/>
        </p:nvGrpSpPr>
        <p:grpSpPr>
          <a:xfrm>
            <a:off x="7497704" y="3463332"/>
            <a:ext cx="3263043" cy="226229"/>
            <a:chOff x="1351481" y="5695915"/>
            <a:chExt cx="5088169" cy="386452"/>
          </a:xfrm>
        </p:grpSpPr>
        <p:sp>
          <p:nvSpPr>
            <p:cNvPr id="348" name="Google Shape;348;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49" name="Google Shape;349;p5"/>
            <p:cNvGrpSpPr/>
            <p:nvPr/>
          </p:nvGrpSpPr>
          <p:grpSpPr>
            <a:xfrm>
              <a:off x="3003318" y="5732448"/>
              <a:ext cx="464334" cy="313397"/>
              <a:chOff x="4522036" y="7458929"/>
              <a:chExt cx="771704" cy="520766"/>
            </a:xfrm>
          </p:grpSpPr>
          <p:sp>
            <p:nvSpPr>
              <p:cNvPr id="350" name="Google Shape;350;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1" name="Google Shape;351;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2" name="Google Shape;352;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3" name="Google Shape;353;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54" name="Google Shape;354;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55" name="Google Shape;355;p5"/>
            <p:cNvGrpSpPr/>
            <p:nvPr/>
          </p:nvGrpSpPr>
          <p:grpSpPr>
            <a:xfrm>
              <a:off x="6059297" y="5695915"/>
              <a:ext cx="380354" cy="386452"/>
              <a:chOff x="10064117" y="7392669"/>
              <a:chExt cx="632132" cy="642160"/>
            </a:xfrm>
          </p:grpSpPr>
          <p:sp>
            <p:nvSpPr>
              <p:cNvPr id="356" name="Google Shape;356;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7" name="Google Shape;357;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8" name="Google Shape;358;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59" name="Google Shape;359;p5"/>
            <p:cNvGrpSpPr/>
            <p:nvPr/>
          </p:nvGrpSpPr>
          <p:grpSpPr>
            <a:xfrm>
              <a:off x="2118237" y="5776170"/>
              <a:ext cx="510436" cy="225935"/>
              <a:chOff x="2808633" y="7557940"/>
              <a:chExt cx="848324" cy="375431"/>
            </a:xfrm>
          </p:grpSpPr>
          <p:sp>
            <p:nvSpPr>
              <p:cNvPr id="360" name="Google Shape;360;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1" name="Google Shape;361;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2" name="Google Shape;362;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63" name="Google Shape;363;p5"/>
            <p:cNvGrpSpPr/>
            <p:nvPr/>
          </p:nvGrpSpPr>
          <p:grpSpPr>
            <a:xfrm>
              <a:off x="3842299" y="5775823"/>
              <a:ext cx="349063" cy="226629"/>
              <a:chOff x="5815767" y="7550509"/>
              <a:chExt cx="580129" cy="376585"/>
            </a:xfrm>
          </p:grpSpPr>
          <p:sp>
            <p:nvSpPr>
              <p:cNvPr id="364" name="Google Shape;364;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5" name="Google Shape;365;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66" name="Google Shape;366;p5"/>
            <p:cNvGrpSpPr/>
            <p:nvPr/>
          </p:nvGrpSpPr>
          <p:grpSpPr>
            <a:xfrm>
              <a:off x="5321810" y="5773920"/>
              <a:ext cx="362837" cy="230434"/>
              <a:chOff x="8525636" y="7550463"/>
              <a:chExt cx="603020" cy="382908"/>
            </a:xfrm>
          </p:grpSpPr>
          <p:sp>
            <p:nvSpPr>
              <p:cNvPr id="367" name="Google Shape;367;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8" name="Google Shape;368;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69" name="Google Shape;369;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70" name="Google Shape;370;p5"/>
          <p:cNvGrpSpPr/>
          <p:nvPr/>
        </p:nvGrpSpPr>
        <p:grpSpPr>
          <a:xfrm>
            <a:off x="6937804" y="2132957"/>
            <a:ext cx="3263043" cy="226229"/>
            <a:chOff x="1351481" y="5695915"/>
            <a:chExt cx="5088169" cy="386452"/>
          </a:xfrm>
        </p:grpSpPr>
        <p:sp>
          <p:nvSpPr>
            <p:cNvPr id="371" name="Google Shape;371;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72" name="Google Shape;372;p5"/>
            <p:cNvGrpSpPr/>
            <p:nvPr/>
          </p:nvGrpSpPr>
          <p:grpSpPr>
            <a:xfrm>
              <a:off x="3003318" y="5732448"/>
              <a:ext cx="464334" cy="313397"/>
              <a:chOff x="4522036" y="7458929"/>
              <a:chExt cx="771704" cy="520766"/>
            </a:xfrm>
          </p:grpSpPr>
          <p:sp>
            <p:nvSpPr>
              <p:cNvPr id="373" name="Google Shape;373;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4" name="Google Shape;374;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5" name="Google Shape;375;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6" name="Google Shape;376;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77" name="Google Shape;377;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78" name="Google Shape;378;p5"/>
            <p:cNvGrpSpPr/>
            <p:nvPr/>
          </p:nvGrpSpPr>
          <p:grpSpPr>
            <a:xfrm>
              <a:off x="6059297" y="5695915"/>
              <a:ext cx="380354" cy="386452"/>
              <a:chOff x="10064117" y="7392669"/>
              <a:chExt cx="632132" cy="642160"/>
            </a:xfrm>
          </p:grpSpPr>
          <p:sp>
            <p:nvSpPr>
              <p:cNvPr id="379" name="Google Shape;379;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0" name="Google Shape;380;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1" name="Google Shape;381;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82" name="Google Shape;382;p5"/>
            <p:cNvGrpSpPr/>
            <p:nvPr/>
          </p:nvGrpSpPr>
          <p:grpSpPr>
            <a:xfrm>
              <a:off x="2118237" y="5776170"/>
              <a:ext cx="510436" cy="225935"/>
              <a:chOff x="2808633" y="7557940"/>
              <a:chExt cx="848324" cy="375431"/>
            </a:xfrm>
          </p:grpSpPr>
          <p:sp>
            <p:nvSpPr>
              <p:cNvPr id="383" name="Google Shape;383;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4" name="Google Shape;384;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5" name="Google Shape;385;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86" name="Google Shape;386;p5"/>
            <p:cNvGrpSpPr/>
            <p:nvPr/>
          </p:nvGrpSpPr>
          <p:grpSpPr>
            <a:xfrm>
              <a:off x="3842299" y="5775823"/>
              <a:ext cx="349063" cy="226629"/>
              <a:chOff x="5815767" y="7550509"/>
              <a:chExt cx="580129" cy="376585"/>
            </a:xfrm>
          </p:grpSpPr>
          <p:sp>
            <p:nvSpPr>
              <p:cNvPr id="387" name="Google Shape;387;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8" name="Google Shape;388;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89" name="Google Shape;389;p5"/>
            <p:cNvGrpSpPr/>
            <p:nvPr/>
          </p:nvGrpSpPr>
          <p:grpSpPr>
            <a:xfrm>
              <a:off x="5321810" y="5773920"/>
              <a:ext cx="362837" cy="230434"/>
              <a:chOff x="8525636" y="7550463"/>
              <a:chExt cx="603020" cy="382908"/>
            </a:xfrm>
          </p:grpSpPr>
          <p:sp>
            <p:nvSpPr>
              <p:cNvPr id="390" name="Google Shape;390;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1" name="Google Shape;391;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92" name="Google Shape;392;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632691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393"/>
        <p:cNvGrpSpPr/>
        <p:nvPr/>
      </p:nvGrpSpPr>
      <p:grpSpPr>
        <a:xfrm>
          <a:off x="0" y="0"/>
          <a:ext cx="0" cy="0"/>
          <a:chOff x="0" y="0"/>
          <a:chExt cx="0" cy="0"/>
        </a:xfrm>
      </p:grpSpPr>
      <p:sp>
        <p:nvSpPr>
          <p:cNvPr id="394" name="Google Shape;394;p6"/>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95" name="Google Shape;395;p6"/>
          <p:cNvGrpSpPr/>
          <p:nvPr/>
        </p:nvGrpSpPr>
        <p:grpSpPr>
          <a:xfrm>
            <a:off x="11509980" y="242351"/>
            <a:ext cx="439339" cy="1365706"/>
            <a:chOff x="11509980" y="242351"/>
            <a:chExt cx="439339" cy="1365706"/>
          </a:xfrm>
        </p:grpSpPr>
        <p:sp>
          <p:nvSpPr>
            <p:cNvPr id="396" name="Google Shape;396;p6"/>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7" name="Google Shape;397;p6"/>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8" name="Google Shape;398;p6"/>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9" name="Google Shape;399;p6"/>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0" name="Google Shape;400;p6"/>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1" name="Google Shape;401;p6"/>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2" name="Google Shape;402;p6"/>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3" name="Google Shape;403;p6"/>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4" name="Google Shape;404;p6"/>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5" name="Google Shape;405;p6"/>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6" name="Google Shape;406;p6"/>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7" name="Google Shape;407;p6"/>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8" name="Google Shape;408;p6"/>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9" name="Google Shape;409;p6"/>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0" name="Google Shape;410;p6"/>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1" name="Google Shape;411;p6"/>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2" name="Google Shape;412;p6"/>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3" name="Google Shape;413;p6"/>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4" name="Google Shape;414;p6"/>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5" name="Google Shape;415;p6"/>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6" name="Google Shape;416;p6"/>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7" name="Google Shape;417;p6"/>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8" name="Google Shape;418;p6"/>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9" name="Google Shape;419;p6"/>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20" name="Google Shape;420;p6"/>
          <p:cNvGrpSpPr/>
          <p:nvPr/>
        </p:nvGrpSpPr>
        <p:grpSpPr>
          <a:xfrm>
            <a:off x="257323" y="5204757"/>
            <a:ext cx="439340" cy="1365706"/>
            <a:chOff x="257323" y="5204757"/>
            <a:chExt cx="439340" cy="1365706"/>
          </a:xfrm>
        </p:grpSpPr>
        <p:sp>
          <p:nvSpPr>
            <p:cNvPr id="421" name="Google Shape;421;p6"/>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2" name="Google Shape;422;p6"/>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3" name="Google Shape;423;p6"/>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4" name="Google Shape;424;p6"/>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5" name="Google Shape;425;p6"/>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6" name="Google Shape;426;p6"/>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7" name="Google Shape;427;p6"/>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8" name="Google Shape;428;p6"/>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9" name="Google Shape;429;p6"/>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0" name="Google Shape;430;p6"/>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1" name="Google Shape;431;p6"/>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2" name="Google Shape;432;p6"/>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3" name="Google Shape;433;p6"/>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4" name="Google Shape;434;p6"/>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5" name="Google Shape;435;p6"/>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6" name="Google Shape;436;p6"/>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7" name="Google Shape;437;p6"/>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8" name="Google Shape;438;p6"/>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9" name="Google Shape;439;p6"/>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0" name="Google Shape;440;p6"/>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1" name="Google Shape;441;p6"/>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2" name="Google Shape;442;p6"/>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3" name="Google Shape;443;p6"/>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4" name="Google Shape;444;p6"/>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445" name="Google Shape;445;p6"/>
          <p:cNvSpPr/>
          <p:nvPr/>
        </p:nvSpPr>
        <p:spPr>
          <a:xfrm>
            <a:off x="10489375" y="6123369"/>
            <a:ext cx="1252960" cy="159505"/>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6" name="Google Shape;446;p6"/>
          <p:cNvSpPr/>
          <p:nvPr/>
        </p:nvSpPr>
        <p:spPr>
          <a:xfrm>
            <a:off x="10489375" y="6410848"/>
            <a:ext cx="1252960" cy="159507"/>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7" name="Google Shape;447;p6"/>
          <p:cNvSpPr txBox="1">
            <a:spLocks noGrp="1"/>
          </p:cNvSpPr>
          <p:nvPr>
            <p:ph type="body" idx="1"/>
          </p:nvPr>
        </p:nvSpPr>
        <p:spPr>
          <a:xfrm>
            <a:off x="5002700" y="2965625"/>
            <a:ext cx="67737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8" name="Google Shape;448;p6"/>
          <p:cNvSpPr txBox="1">
            <a:spLocks noGrp="1"/>
          </p:cNvSpPr>
          <p:nvPr>
            <p:ph type="title"/>
          </p:nvPr>
        </p:nvSpPr>
        <p:spPr>
          <a:xfrm>
            <a:off x="5002700" y="2041175"/>
            <a:ext cx="6773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580911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449"/>
        <p:cNvGrpSpPr/>
        <p:nvPr/>
      </p:nvGrpSpPr>
      <p:grpSpPr>
        <a:xfrm>
          <a:off x="0" y="0"/>
          <a:ext cx="0" cy="0"/>
          <a:chOff x="0" y="0"/>
          <a:chExt cx="0" cy="0"/>
        </a:xfrm>
      </p:grpSpPr>
      <p:sp>
        <p:nvSpPr>
          <p:cNvPr id="450" name="Google Shape;450;p7"/>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1" name="Google Shape;451;p7"/>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2" name="Google Shape;452;p7"/>
          <p:cNvSpPr/>
          <p:nvPr/>
        </p:nvSpPr>
        <p:spPr>
          <a:xfrm>
            <a:off x="999791" y="812137"/>
            <a:ext cx="10350900" cy="55296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3" name="Google Shape;453;p7"/>
          <p:cNvSpPr/>
          <p:nvPr/>
        </p:nvSpPr>
        <p:spPr>
          <a:xfrm>
            <a:off x="874575" y="641913"/>
            <a:ext cx="10350900" cy="55296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454" name="Google Shape;454;p7"/>
          <p:cNvGrpSpPr/>
          <p:nvPr/>
        </p:nvGrpSpPr>
        <p:grpSpPr>
          <a:xfrm flipH="1">
            <a:off x="266643" y="242351"/>
            <a:ext cx="439339" cy="1365706"/>
            <a:chOff x="11509980" y="242351"/>
            <a:chExt cx="439339" cy="1365706"/>
          </a:xfrm>
        </p:grpSpPr>
        <p:sp>
          <p:nvSpPr>
            <p:cNvPr id="455" name="Google Shape;455;p7"/>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6" name="Google Shape;456;p7"/>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7" name="Google Shape;457;p7"/>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8" name="Google Shape;458;p7"/>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9" name="Google Shape;459;p7"/>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0" name="Google Shape;460;p7"/>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1" name="Google Shape;461;p7"/>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2" name="Google Shape;462;p7"/>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3" name="Google Shape;463;p7"/>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4" name="Google Shape;464;p7"/>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5" name="Google Shape;465;p7"/>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6" name="Google Shape;466;p7"/>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7" name="Google Shape;467;p7"/>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8" name="Google Shape;468;p7"/>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9" name="Google Shape;469;p7"/>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0" name="Google Shape;470;p7"/>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1" name="Google Shape;471;p7"/>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2" name="Google Shape;472;p7"/>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3" name="Google Shape;473;p7"/>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4" name="Google Shape;474;p7"/>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5" name="Google Shape;475;p7"/>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6" name="Google Shape;476;p7"/>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7" name="Google Shape;477;p7"/>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8" name="Google Shape;478;p7"/>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79" name="Google Shape;479;p7"/>
          <p:cNvGrpSpPr/>
          <p:nvPr/>
        </p:nvGrpSpPr>
        <p:grpSpPr>
          <a:xfrm flipH="1">
            <a:off x="11519299" y="5204757"/>
            <a:ext cx="439340" cy="1365706"/>
            <a:chOff x="257323" y="5204757"/>
            <a:chExt cx="439340" cy="1365706"/>
          </a:xfrm>
        </p:grpSpPr>
        <p:sp>
          <p:nvSpPr>
            <p:cNvPr id="480" name="Google Shape;480;p7"/>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1" name="Google Shape;481;p7"/>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2" name="Google Shape;482;p7"/>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3" name="Google Shape;483;p7"/>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4" name="Google Shape;484;p7"/>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5" name="Google Shape;485;p7"/>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6" name="Google Shape;486;p7"/>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7" name="Google Shape;487;p7"/>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8" name="Google Shape;488;p7"/>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9" name="Google Shape;489;p7"/>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0" name="Google Shape;490;p7"/>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1" name="Google Shape;491;p7"/>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2" name="Google Shape;492;p7"/>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3" name="Google Shape;493;p7"/>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4" name="Google Shape;494;p7"/>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5" name="Google Shape;495;p7"/>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6" name="Google Shape;496;p7"/>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7" name="Google Shape;497;p7"/>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8" name="Google Shape;498;p7"/>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9" name="Google Shape;499;p7"/>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0" name="Google Shape;500;p7"/>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1" name="Google Shape;501;p7"/>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2" name="Google Shape;502;p7"/>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3" name="Google Shape;503;p7"/>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04" name="Google Shape;504;p7"/>
          <p:cNvSpPr/>
          <p:nvPr/>
        </p:nvSpPr>
        <p:spPr>
          <a:xfrm rot="-5400000">
            <a:off x="11417058" y="561644"/>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5" name="Google Shape;505;p7"/>
          <p:cNvSpPr/>
          <p:nvPr/>
        </p:nvSpPr>
        <p:spPr>
          <a:xfrm rot="-5400000">
            <a:off x="11629406" y="561822"/>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6" name="Google Shape;506;p7"/>
          <p:cNvSpPr/>
          <p:nvPr/>
        </p:nvSpPr>
        <p:spPr>
          <a:xfrm rot="5400000" flipH="1">
            <a:off x="198071" y="6153448"/>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7" name="Google Shape;507;p7"/>
          <p:cNvSpPr/>
          <p:nvPr/>
        </p:nvSpPr>
        <p:spPr>
          <a:xfrm rot="5400000" flipH="1">
            <a:off x="-14456" y="6153447"/>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8" name="Google Shape;508;p7"/>
          <p:cNvSpPr txBox="1">
            <a:spLocks noGrp="1"/>
          </p:cNvSpPr>
          <p:nvPr>
            <p:ph type="title"/>
          </p:nvPr>
        </p:nvSpPr>
        <p:spPr>
          <a:xfrm>
            <a:off x="1143000" y="836300"/>
            <a:ext cx="9825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09" name="Google Shape;509;p7"/>
          <p:cNvSpPr txBox="1">
            <a:spLocks noGrp="1"/>
          </p:cNvSpPr>
          <p:nvPr>
            <p:ph type="body" idx="1"/>
          </p:nvPr>
        </p:nvSpPr>
        <p:spPr>
          <a:xfrm>
            <a:off x="1143000" y="1985882"/>
            <a:ext cx="4619100" cy="388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0" name="Google Shape;510;p7"/>
          <p:cNvSpPr txBox="1">
            <a:spLocks noGrp="1"/>
          </p:cNvSpPr>
          <p:nvPr>
            <p:ph type="body" idx="2"/>
          </p:nvPr>
        </p:nvSpPr>
        <p:spPr>
          <a:xfrm>
            <a:off x="6348945" y="1971250"/>
            <a:ext cx="4619400" cy="388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1" name="Google Shape;511;p7"/>
          <p:cNvSpPr/>
          <p:nvPr/>
        </p:nvSpPr>
        <p:spPr>
          <a:xfrm>
            <a:off x="10505909" y="31937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2" name="Google Shape;512;p7"/>
          <p:cNvSpPr/>
          <p:nvPr/>
        </p:nvSpPr>
        <p:spPr>
          <a:xfrm>
            <a:off x="10500776" y="25628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3" name="Google Shape;513;p7"/>
          <p:cNvSpPr/>
          <p:nvPr/>
        </p:nvSpPr>
        <p:spPr>
          <a:xfrm>
            <a:off x="10487331" y="24233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4" name="Google Shape;514;p7"/>
          <p:cNvSpPr/>
          <p:nvPr/>
        </p:nvSpPr>
        <p:spPr>
          <a:xfrm>
            <a:off x="10744898" y="449796"/>
            <a:ext cx="569034" cy="544086"/>
          </a:xfrm>
          <a:custGeom>
            <a:avLst/>
            <a:gdLst/>
            <a:ahLst/>
            <a:cxnLst/>
            <a:rect l="l" t="t" r="r" b="b"/>
            <a:pathLst>
              <a:path w="569034" h="544086" extrusionOk="0">
                <a:moveTo>
                  <a:pt x="449319" y="544085"/>
                </a:moveTo>
                <a:cubicBezTo>
                  <a:pt x="447104" y="544067"/>
                  <a:pt x="444934" y="543522"/>
                  <a:pt x="442978" y="542477"/>
                </a:cubicBezTo>
                <a:lnTo>
                  <a:pt x="282244" y="456306"/>
                </a:lnTo>
                <a:lnTo>
                  <a:pt x="120260" y="539620"/>
                </a:lnTo>
                <a:cubicBezTo>
                  <a:pt x="113679" y="542995"/>
                  <a:pt x="105606" y="540388"/>
                  <a:pt x="102231" y="533798"/>
                </a:cubicBezTo>
                <a:cubicBezTo>
                  <a:pt x="100900" y="531190"/>
                  <a:pt x="100454" y="528217"/>
                  <a:pt x="100972" y="525332"/>
                </a:cubicBezTo>
                <a:lnTo>
                  <a:pt x="133297" y="346024"/>
                </a:lnTo>
                <a:lnTo>
                  <a:pt x="3995" y="217705"/>
                </a:lnTo>
                <a:cubicBezTo>
                  <a:pt x="343" y="214133"/>
                  <a:pt x="-934" y="208793"/>
                  <a:pt x="691" y="203953"/>
                </a:cubicBezTo>
                <a:cubicBezTo>
                  <a:pt x="2352" y="199167"/>
                  <a:pt x="6567" y="195720"/>
                  <a:pt x="11585" y="195023"/>
                </a:cubicBezTo>
                <a:lnTo>
                  <a:pt x="192411" y="170020"/>
                </a:lnTo>
                <a:lnTo>
                  <a:pt x="274475" y="7321"/>
                </a:lnTo>
                <a:cubicBezTo>
                  <a:pt x="276762" y="2821"/>
                  <a:pt x="281387" y="-10"/>
                  <a:pt x="286441" y="-1"/>
                </a:cubicBezTo>
                <a:lnTo>
                  <a:pt x="286441" y="-1"/>
                </a:lnTo>
                <a:cubicBezTo>
                  <a:pt x="291558" y="17"/>
                  <a:pt x="296210" y="2972"/>
                  <a:pt x="298407" y="7589"/>
                </a:cubicBezTo>
                <a:lnTo>
                  <a:pt x="377524" y="171627"/>
                </a:lnTo>
                <a:lnTo>
                  <a:pt x="557636" y="199399"/>
                </a:lnTo>
                <a:cubicBezTo>
                  <a:pt x="564949" y="200506"/>
                  <a:pt x="569986" y="207328"/>
                  <a:pt x="568878" y="214642"/>
                </a:cubicBezTo>
                <a:cubicBezTo>
                  <a:pt x="568441" y="217589"/>
                  <a:pt x="567030" y="220294"/>
                  <a:pt x="564869" y="222348"/>
                </a:cubicBezTo>
                <a:lnTo>
                  <a:pt x="433335" y="348614"/>
                </a:lnTo>
                <a:lnTo>
                  <a:pt x="462713" y="528547"/>
                </a:lnTo>
                <a:cubicBezTo>
                  <a:pt x="463589" y="533583"/>
                  <a:pt x="461463" y="538673"/>
                  <a:pt x="457266" y="541584"/>
                </a:cubicBezTo>
                <a:cubicBezTo>
                  <a:pt x="454953" y="543245"/>
                  <a:pt x="452167" y="544120"/>
                  <a:pt x="449319" y="544085"/>
                </a:cubicBezTo>
                <a:close/>
                <a:moveTo>
                  <a:pt x="282602" y="427999"/>
                </a:moveTo>
                <a:cubicBezTo>
                  <a:pt x="284816" y="427990"/>
                  <a:pt x="286995" y="428544"/>
                  <a:pt x="288941" y="429606"/>
                </a:cubicBezTo>
                <a:lnTo>
                  <a:pt x="431816" y="506312"/>
                </a:lnTo>
                <a:lnTo>
                  <a:pt x="405742" y="346292"/>
                </a:lnTo>
                <a:cubicBezTo>
                  <a:pt x="405081" y="341943"/>
                  <a:pt x="406581" y="337541"/>
                  <a:pt x="409760" y="334505"/>
                </a:cubicBezTo>
                <a:lnTo>
                  <a:pt x="526828" y="222348"/>
                </a:lnTo>
                <a:lnTo>
                  <a:pt x="366630" y="197613"/>
                </a:lnTo>
                <a:cubicBezTo>
                  <a:pt x="362254" y="196997"/>
                  <a:pt x="358495" y="194211"/>
                  <a:pt x="356629" y="190201"/>
                </a:cubicBezTo>
                <a:lnTo>
                  <a:pt x="286173" y="44290"/>
                </a:lnTo>
                <a:lnTo>
                  <a:pt x="213128" y="188951"/>
                </a:lnTo>
                <a:cubicBezTo>
                  <a:pt x="211146" y="192907"/>
                  <a:pt x="207333" y="195613"/>
                  <a:pt x="202948" y="196184"/>
                </a:cubicBezTo>
                <a:lnTo>
                  <a:pt x="42214" y="218151"/>
                </a:lnTo>
                <a:lnTo>
                  <a:pt x="157228" y="332273"/>
                </a:lnTo>
                <a:cubicBezTo>
                  <a:pt x="160408" y="335335"/>
                  <a:pt x="161827" y="339809"/>
                  <a:pt x="160979" y="344149"/>
                </a:cubicBezTo>
                <a:lnTo>
                  <a:pt x="132315" y="503365"/>
                </a:lnTo>
                <a:lnTo>
                  <a:pt x="276440" y="429249"/>
                </a:lnTo>
                <a:cubicBezTo>
                  <a:pt x="278342" y="428258"/>
                  <a:pt x="280459" y="427731"/>
                  <a:pt x="282602" y="42773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492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515"/>
        <p:cNvGrpSpPr/>
        <p:nvPr/>
      </p:nvGrpSpPr>
      <p:grpSpPr>
        <a:xfrm>
          <a:off x="0" y="0"/>
          <a:ext cx="0" cy="0"/>
          <a:chOff x="0" y="0"/>
          <a:chExt cx="0" cy="0"/>
        </a:xfrm>
      </p:grpSpPr>
      <p:sp>
        <p:nvSpPr>
          <p:cNvPr id="516" name="Google Shape;516;p8"/>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7" name="Google Shape;517;p8"/>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18" name="Google Shape;518;p8"/>
          <p:cNvGrpSpPr/>
          <p:nvPr/>
        </p:nvGrpSpPr>
        <p:grpSpPr>
          <a:xfrm>
            <a:off x="11509980" y="242351"/>
            <a:ext cx="439339" cy="1365706"/>
            <a:chOff x="11509980" y="242351"/>
            <a:chExt cx="439339" cy="1365706"/>
          </a:xfrm>
        </p:grpSpPr>
        <p:sp>
          <p:nvSpPr>
            <p:cNvPr id="519" name="Google Shape;519;p8"/>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0" name="Google Shape;520;p8"/>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1" name="Google Shape;521;p8"/>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2" name="Google Shape;522;p8"/>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3" name="Google Shape;523;p8"/>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4" name="Google Shape;524;p8"/>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5" name="Google Shape;525;p8"/>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6" name="Google Shape;526;p8"/>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7" name="Google Shape;527;p8"/>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8" name="Google Shape;528;p8"/>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9" name="Google Shape;529;p8"/>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0" name="Google Shape;530;p8"/>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1" name="Google Shape;531;p8"/>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2" name="Google Shape;532;p8"/>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3" name="Google Shape;533;p8"/>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4" name="Google Shape;534;p8"/>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5" name="Google Shape;535;p8"/>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6" name="Google Shape;536;p8"/>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7" name="Google Shape;537;p8"/>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8" name="Google Shape;538;p8"/>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9" name="Google Shape;539;p8"/>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0" name="Google Shape;540;p8"/>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1" name="Google Shape;541;p8"/>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2" name="Google Shape;542;p8"/>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543" name="Google Shape;543;p8"/>
          <p:cNvGrpSpPr/>
          <p:nvPr/>
        </p:nvGrpSpPr>
        <p:grpSpPr>
          <a:xfrm>
            <a:off x="257323" y="5204757"/>
            <a:ext cx="439340" cy="1365706"/>
            <a:chOff x="257323" y="5204757"/>
            <a:chExt cx="439340" cy="1365706"/>
          </a:xfrm>
        </p:grpSpPr>
        <p:sp>
          <p:nvSpPr>
            <p:cNvPr id="544" name="Google Shape;544;p8"/>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5" name="Google Shape;545;p8"/>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6" name="Google Shape;546;p8"/>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7" name="Google Shape;547;p8"/>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8" name="Google Shape;548;p8"/>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9" name="Google Shape;549;p8"/>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0" name="Google Shape;550;p8"/>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1" name="Google Shape;551;p8"/>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2" name="Google Shape;552;p8"/>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3" name="Google Shape;553;p8"/>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4" name="Google Shape;554;p8"/>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5" name="Google Shape;555;p8"/>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6" name="Google Shape;556;p8"/>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7" name="Google Shape;557;p8"/>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8" name="Google Shape;558;p8"/>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9" name="Google Shape;559;p8"/>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0" name="Google Shape;560;p8"/>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1" name="Google Shape;561;p8"/>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2" name="Google Shape;562;p8"/>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3" name="Google Shape;563;p8"/>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4" name="Google Shape;564;p8"/>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5" name="Google Shape;565;p8"/>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6" name="Google Shape;566;p8"/>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7" name="Google Shape;567;p8"/>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68" name="Google Shape;568;p8"/>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9" name="Google Shape;569;p8"/>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0" name="Google Shape;570;p8"/>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1" name="Google Shape;571;p8"/>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2" name="Google Shape;572;p8"/>
          <p:cNvSpPr txBox="1">
            <a:spLocks noGrp="1"/>
          </p:cNvSpPr>
          <p:nvPr>
            <p:ph type="title"/>
          </p:nvPr>
        </p:nvSpPr>
        <p:spPr>
          <a:xfrm>
            <a:off x="1329075" y="593375"/>
            <a:ext cx="9785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73" name="Google Shape;573;p8"/>
          <p:cNvSpPr/>
          <p:nvPr/>
        </p:nvSpPr>
        <p:spPr>
          <a:xfrm>
            <a:off x="1446029" y="1603744"/>
            <a:ext cx="9668400" cy="42600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4" name="Google Shape;574;p8"/>
          <p:cNvSpPr/>
          <p:nvPr/>
        </p:nvSpPr>
        <p:spPr>
          <a:xfrm>
            <a:off x="1329070" y="1472608"/>
            <a:ext cx="9668400" cy="42600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575" name="Google Shape;575;p8"/>
          <p:cNvGrpSpPr/>
          <p:nvPr/>
        </p:nvGrpSpPr>
        <p:grpSpPr>
          <a:xfrm>
            <a:off x="10183531" y="1094288"/>
            <a:ext cx="1031963" cy="1026371"/>
            <a:chOff x="10183531" y="1094288"/>
            <a:chExt cx="1031963" cy="1026371"/>
          </a:xfrm>
        </p:grpSpPr>
        <p:sp>
          <p:nvSpPr>
            <p:cNvPr id="576" name="Google Shape;576;p8"/>
            <p:cNvSpPr/>
            <p:nvPr/>
          </p:nvSpPr>
          <p:spPr>
            <a:xfrm>
              <a:off x="10202109" y="11713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7" name="Google Shape;577;p8"/>
            <p:cNvSpPr/>
            <p:nvPr/>
          </p:nvSpPr>
          <p:spPr>
            <a:xfrm>
              <a:off x="10196976" y="11082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8" name="Google Shape;578;p8"/>
            <p:cNvSpPr/>
            <p:nvPr/>
          </p:nvSpPr>
          <p:spPr>
            <a:xfrm>
              <a:off x="10183531" y="10942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79" name="Google Shape;579;p8"/>
            <p:cNvGrpSpPr/>
            <p:nvPr/>
          </p:nvGrpSpPr>
          <p:grpSpPr>
            <a:xfrm>
              <a:off x="10398583" y="1269526"/>
              <a:ext cx="611710" cy="567392"/>
              <a:chOff x="6658808" y="2431441"/>
              <a:chExt cx="611710" cy="567392"/>
            </a:xfrm>
          </p:grpSpPr>
          <p:sp>
            <p:nvSpPr>
              <p:cNvPr id="580" name="Google Shape;580;p8"/>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1" name="Google Shape;581;p8"/>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582" name="Google Shape;582;p8"/>
          <p:cNvSpPr/>
          <p:nvPr/>
        </p:nvSpPr>
        <p:spPr>
          <a:xfrm rot="10800000">
            <a:off x="2499658" y="1884820"/>
            <a:ext cx="1878000" cy="107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3" name="Google Shape;583;p8"/>
          <p:cNvSpPr/>
          <p:nvPr/>
        </p:nvSpPr>
        <p:spPr>
          <a:xfrm>
            <a:off x="2499444" y="2098653"/>
            <a:ext cx="1323300" cy="6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4" name="Google Shape;584;p8"/>
          <p:cNvSpPr/>
          <p:nvPr/>
        </p:nvSpPr>
        <p:spPr>
          <a:xfrm>
            <a:off x="1583475" y="1678475"/>
            <a:ext cx="763897" cy="763897"/>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5" name="Google Shape;585;p8"/>
          <p:cNvSpPr/>
          <p:nvPr/>
        </p:nvSpPr>
        <p:spPr>
          <a:xfrm>
            <a:off x="1841852" y="1761308"/>
            <a:ext cx="247433" cy="24743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6" name="Google Shape;586;p8"/>
          <p:cNvSpPr/>
          <p:nvPr/>
        </p:nvSpPr>
        <p:spPr>
          <a:xfrm>
            <a:off x="1751151" y="2060245"/>
            <a:ext cx="428843" cy="381943"/>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87" name="Google Shape;587;p8"/>
          <p:cNvGrpSpPr/>
          <p:nvPr/>
        </p:nvGrpSpPr>
        <p:grpSpPr>
          <a:xfrm>
            <a:off x="2979094" y="5049195"/>
            <a:ext cx="6368353" cy="483683"/>
            <a:chOff x="1351481" y="5695915"/>
            <a:chExt cx="5088169" cy="386452"/>
          </a:xfrm>
        </p:grpSpPr>
        <p:sp>
          <p:nvSpPr>
            <p:cNvPr id="588" name="Google Shape;588;p8"/>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89" name="Google Shape;589;p8"/>
            <p:cNvGrpSpPr/>
            <p:nvPr/>
          </p:nvGrpSpPr>
          <p:grpSpPr>
            <a:xfrm>
              <a:off x="3003318" y="5732448"/>
              <a:ext cx="464334" cy="313397"/>
              <a:chOff x="4522036" y="7458929"/>
              <a:chExt cx="771704" cy="520766"/>
            </a:xfrm>
          </p:grpSpPr>
          <p:sp>
            <p:nvSpPr>
              <p:cNvPr id="590" name="Google Shape;590;p8"/>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1" name="Google Shape;591;p8"/>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2" name="Google Shape;592;p8"/>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3" name="Google Shape;593;p8"/>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594" name="Google Shape;594;p8"/>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595" name="Google Shape;595;p8"/>
            <p:cNvGrpSpPr/>
            <p:nvPr/>
          </p:nvGrpSpPr>
          <p:grpSpPr>
            <a:xfrm>
              <a:off x="6059297" y="5695915"/>
              <a:ext cx="380354" cy="386452"/>
              <a:chOff x="10064117" y="7392669"/>
              <a:chExt cx="632132" cy="642160"/>
            </a:xfrm>
          </p:grpSpPr>
          <p:sp>
            <p:nvSpPr>
              <p:cNvPr id="596" name="Google Shape;596;p8"/>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7" name="Google Shape;597;p8"/>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8" name="Google Shape;598;p8"/>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599" name="Google Shape;599;p8"/>
            <p:cNvGrpSpPr/>
            <p:nvPr/>
          </p:nvGrpSpPr>
          <p:grpSpPr>
            <a:xfrm>
              <a:off x="2118237" y="5776170"/>
              <a:ext cx="510436" cy="225935"/>
              <a:chOff x="2808633" y="7557940"/>
              <a:chExt cx="848324" cy="375431"/>
            </a:xfrm>
          </p:grpSpPr>
          <p:sp>
            <p:nvSpPr>
              <p:cNvPr id="600" name="Google Shape;600;p8"/>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1" name="Google Shape;601;p8"/>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2" name="Google Shape;602;p8"/>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603" name="Google Shape;603;p8"/>
            <p:cNvGrpSpPr/>
            <p:nvPr/>
          </p:nvGrpSpPr>
          <p:grpSpPr>
            <a:xfrm>
              <a:off x="3842299" y="5775823"/>
              <a:ext cx="349063" cy="226629"/>
              <a:chOff x="5815767" y="7550509"/>
              <a:chExt cx="580129" cy="376585"/>
            </a:xfrm>
          </p:grpSpPr>
          <p:sp>
            <p:nvSpPr>
              <p:cNvPr id="604" name="Google Shape;604;p8"/>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5" name="Google Shape;605;p8"/>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606" name="Google Shape;606;p8"/>
            <p:cNvGrpSpPr/>
            <p:nvPr/>
          </p:nvGrpSpPr>
          <p:grpSpPr>
            <a:xfrm>
              <a:off x="5321810" y="5773920"/>
              <a:ext cx="362837" cy="230434"/>
              <a:chOff x="8525636" y="7550463"/>
              <a:chExt cx="603020" cy="382908"/>
            </a:xfrm>
          </p:grpSpPr>
          <p:sp>
            <p:nvSpPr>
              <p:cNvPr id="607" name="Google Shape;607;p8"/>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8" name="Google Shape;608;p8"/>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09" name="Google Shape;609;p8"/>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10" name="Google Shape;610;p8"/>
          <p:cNvSpPr txBox="1">
            <a:spLocks noGrp="1"/>
          </p:cNvSpPr>
          <p:nvPr>
            <p:ph type="body" idx="1"/>
          </p:nvPr>
        </p:nvSpPr>
        <p:spPr>
          <a:xfrm>
            <a:off x="1959100" y="2612450"/>
            <a:ext cx="8439600" cy="2254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88848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611"/>
        <p:cNvGrpSpPr/>
        <p:nvPr/>
      </p:nvGrpSpPr>
      <p:grpSpPr>
        <a:xfrm>
          <a:off x="0" y="0"/>
          <a:ext cx="0" cy="0"/>
          <a:chOff x="0" y="0"/>
          <a:chExt cx="0" cy="0"/>
        </a:xfrm>
      </p:grpSpPr>
      <p:sp>
        <p:nvSpPr>
          <p:cNvPr id="612" name="Google Shape;612;p9"/>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3" name="Google Shape;613;p9"/>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4" name="Google Shape;614;p9"/>
          <p:cNvSpPr txBox="1">
            <a:spLocks noGrp="1"/>
          </p:cNvSpPr>
          <p:nvPr>
            <p:ph type="subTitle" idx="1"/>
          </p:nvPr>
        </p:nvSpPr>
        <p:spPr>
          <a:xfrm>
            <a:off x="3221675" y="5919475"/>
            <a:ext cx="78381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615" name="Google Shape;615;p9"/>
          <p:cNvSpPr/>
          <p:nvPr/>
        </p:nvSpPr>
        <p:spPr>
          <a:xfrm>
            <a:off x="3221666" y="1375144"/>
            <a:ext cx="7893000" cy="42600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6" name="Google Shape;616;p9"/>
          <p:cNvSpPr/>
          <p:nvPr/>
        </p:nvSpPr>
        <p:spPr>
          <a:xfrm>
            <a:off x="3104707" y="1244008"/>
            <a:ext cx="7893000" cy="42600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17" name="Google Shape;617;p9"/>
          <p:cNvSpPr/>
          <p:nvPr/>
        </p:nvSpPr>
        <p:spPr>
          <a:xfrm>
            <a:off x="251547" y="203082"/>
            <a:ext cx="1414984" cy="180948"/>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8" name="Google Shape;618;p9"/>
          <p:cNvSpPr/>
          <p:nvPr/>
        </p:nvSpPr>
        <p:spPr>
          <a:xfrm>
            <a:off x="251547" y="464832"/>
            <a:ext cx="1414984" cy="180258"/>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9" name="Google Shape;619;p9"/>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0" name="Google Shape;620;p9"/>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621" name="Google Shape;621;p9"/>
          <p:cNvGrpSpPr/>
          <p:nvPr/>
        </p:nvGrpSpPr>
        <p:grpSpPr>
          <a:xfrm>
            <a:off x="11509980" y="242351"/>
            <a:ext cx="439339" cy="1365706"/>
            <a:chOff x="11509980" y="242351"/>
            <a:chExt cx="439339" cy="1365706"/>
          </a:xfrm>
        </p:grpSpPr>
        <p:sp>
          <p:nvSpPr>
            <p:cNvPr id="622" name="Google Shape;622;p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3" name="Google Shape;623;p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4" name="Google Shape;624;p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5" name="Google Shape;625;p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6" name="Google Shape;626;p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7" name="Google Shape;627;p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8" name="Google Shape;628;p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9" name="Google Shape;629;p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0" name="Google Shape;630;p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1" name="Google Shape;631;p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2" name="Google Shape;632;p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3" name="Google Shape;633;p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4" name="Google Shape;634;p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5" name="Google Shape;635;p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6" name="Google Shape;636;p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7" name="Google Shape;637;p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8" name="Google Shape;638;p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9" name="Google Shape;639;p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0" name="Google Shape;640;p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1" name="Google Shape;641;p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2" name="Google Shape;642;p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3" name="Google Shape;643;p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4" name="Google Shape;644;p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5" name="Google Shape;645;p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646" name="Google Shape;646;p9"/>
          <p:cNvGrpSpPr/>
          <p:nvPr/>
        </p:nvGrpSpPr>
        <p:grpSpPr>
          <a:xfrm rot="5400000">
            <a:off x="3787332" y="5573353"/>
            <a:ext cx="439340" cy="1365706"/>
            <a:chOff x="257323" y="5204757"/>
            <a:chExt cx="439340" cy="1365706"/>
          </a:xfrm>
        </p:grpSpPr>
        <p:sp>
          <p:nvSpPr>
            <p:cNvPr id="647" name="Google Shape;647;p9"/>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8" name="Google Shape;648;p9"/>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9" name="Google Shape;649;p9"/>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0" name="Google Shape;650;p9"/>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1" name="Google Shape;651;p9"/>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2" name="Google Shape;652;p9"/>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3" name="Google Shape;653;p9"/>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4" name="Google Shape;654;p9"/>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5" name="Google Shape;655;p9"/>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6" name="Google Shape;656;p9"/>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7" name="Google Shape;657;p9"/>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8" name="Google Shape;658;p9"/>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9" name="Google Shape;659;p9"/>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0" name="Google Shape;660;p9"/>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1" name="Google Shape;661;p9"/>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2" name="Google Shape;662;p9"/>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3" name="Google Shape;663;p9"/>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4" name="Google Shape;664;p9"/>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5" name="Google Shape;665;p9"/>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6" name="Google Shape;666;p9"/>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7" name="Google Shape;667;p9"/>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8" name="Google Shape;668;p9"/>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9" name="Google Shape;669;p9"/>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0" name="Google Shape;670;p9"/>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71" name="Google Shape;671;p9"/>
          <p:cNvSpPr/>
          <p:nvPr/>
        </p:nvSpPr>
        <p:spPr>
          <a:xfrm rot="-771303">
            <a:off x="221662" y="3050469"/>
            <a:ext cx="3200531" cy="3171585"/>
          </a:xfrm>
          <a:custGeom>
            <a:avLst/>
            <a:gdLst/>
            <a:ahLst/>
            <a:cxnLst/>
            <a:rect l="l" t="t" r="r" b="b"/>
            <a:pathLst>
              <a:path w="3200321" h="3171377" extrusionOk="0">
                <a:moveTo>
                  <a:pt x="2225141" y="20520"/>
                </a:moveTo>
                <a:cubicBezTo>
                  <a:pt x="2513214" y="106217"/>
                  <a:pt x="2834482" y="453398"/>
                  <a:pt x="3032764" y="931151"/>
                </a:cubicBezTo>
                <a:cubicBezTo>
                  <a:pt x="3297141" y="1568155"/>
                  <a:pt x="3242764" y="2196067"/>
                  <a:pt x="2911311" y="2333630"/>
                </a:cubicBezTo>
                <a:cubicBezTo>
                  <a:pt x="2787015" y="2385217"/>
                  <a:pt x="2641406" y="2360523"/>
                  <a:pt x="2494006" y="2275912"/>
                </a:cubicBezTo>
                <a:lnTo>
                  <a:pt x="2458011" y="2252867"/>
                </a:lnTo>
                <a:lnTo>
                  <a:pt x="2295656" y="2224273"/>
                </a:lnTo>
                <a:cubicBezTo>
                  <a:pt x="2219303" y="2214166"/>
                  <a:pt x="2142530" y="2207322"/>
                  <a:pt x="2065555" y="2203769"/>
                </a:cubicBezTo>
                <a:cubicBezTo>
                  <a:pt x="1850885" y="2193962"/>
                  <a:pt x="1635947" y="2210513"/>
                  <a:pt x="1425307" y="2253070"/>
                </a:cubicBezTo>
                <a:cubicBezTo>
                  <a:pt x="1385006" y="2261131"/>
                  <a:pt x="1346855" y="2269998"/>
                  <a:pt x="1309241" y="2279938"/>
                </a:cubicBezTo>
                <a:lnTo>
                  <a:pt x="1242975" y="2300652"/>
                </a:lnTo>
                <a:lnTo>
                  <a:pt x="1219598" y="3053802"/>
                </a:lnTo>
                <a:cubicBezTo>
                  <a:pt x="1217663" y="3118104"/>
                  <a:pt x="1173965" y="3168852"/>
                  <a:pt x="1121972" y="3167192"/>
                </a:cubicBezTo>
                <a:lnTo>
                  <a:pt x="1054631" y="3165118"/>
                </a:lnTo>
                <a:lnTo>
                  <a:pt x="1037566" y="3161133"/>
                </a:lnTo>
                <a:lnTo>
                  <a:pt x="1034885" y="3163270"/>
                </a:lnTo>
                <a:cubicBezTo>
                  <a:pt x="1023634" y="3168829"/>
                  <a:pt x="1011371" y="3171724"/>
                  <a:pt x="998615" y="3171344"/>
                </a:cubicBezTo>
                <a:cubicBezTo>
                  <a:pt x="955473" y="3169960"/>
                  <a:pt x="919243" y="3131381"/>
                  <a:pt x="911086" y="3078420"/>
                </a:cubicBezTo>
                <a:lnTo>
                  <a:pt x="817040" y="2460709"/>
                </a:lnTo>
                <a:lnTo>
                  <a:pt x="753090" y="2488965"/>
                </a:lnTo>
                <a:lnTo>
                  <a:pt x="714862" y="2456652"/>
                </a:lnTo>
                <a:lnTo>
                  <a:pt x="706619" y="2458927"/>
                </a:lnTo>
                <a:lnTo>
                  <a:pt x="602230" y="2509115"/>
                </a:lnTo>
                <a:lnTo>
                  <a:pt x="584164" y="2492721"/>
                </a:lnTo>
                <a:lnTo>
                  <a:pt x="496153" y="2517010"/>
                </a:lnTo>
                <a:cubicBezTo>
                  <a:pt x="423964" y="2541432"/>
                  <a:pt x="353168" y="2569962"/>
                  <a:pt x="284118" y="2602478"/>
                </a:cubicBezTo>
                <a:cubicBezTo>
                  <a:pt x="275658" y="2595225"/>
                  <a:pt x="265852" y="2586358"/>
                  <a:pt x="255103" y="2575611"/>
                </a:cubicBezTo>
                <a:cubicBezTo>
                  <a:pt x="213862" y="2536533"/>
                  <a:pt x="177087" y="2493233"/>
                  <a:pt x="145317" y="2446526"/>
                </a:cubicBezTo>
                <a:lnTo>
                  <a:pt x="71164" y="2307514"/>
                </a:lnTo>
                <a:lnTo>
                  <a:pt x="65419" y="2310431"/>
                </a:lnTo>
                <a:cubicBezTo>
                  <a:pt x="65419" y="2309988"/>
                  <a:pt x="65419" y="2309531"/>
                  <a:pt x="65419" y="2309088"/>
                </a:cubicBezTo>
                <a:cubicBezTo>
                  <a:pt x="61391" y="2300088"/>
                  <a:pt x="57630" y="2290953"/>
                  <a:pt x="54002" y="2281548"/>
                </a:cubicBezTo>
                <a:cubicBezTo>
                  <a:pt x="29686" y="2219513"/>
                  <a:pt x="13298" y="2154655"/>
                  <a:pt x="5236" y="2088507"/>
                </a:cubicBezTo>
                <a:cubicBezTo>
                  <a:pt x="4299" y="2079507"/>
                  <a:pt x="3358" y="2070775"/>
                  <a:pt x="2551" y="2062311"/>
                </a:cubicBezTo>
                <a:cubicBezTo>
                  <a:pt x="2551" y="2058013"/>
                  <a:pt x="2551" y="2053983"/>
                  <a:pt x="1609" y="2049819"/>
                </a:cubicBezTo>
                <a:cubicBezTo>
                  <a:pt x="806" y="2040280"/>
                  <a:pt x="268" y="2031146"/>
                  <a:pt x="0" y="2022280"/>
                </a:cubicBezTo>
                <a:cubicBezTo>
                  <a:pt x="0" y="2006026"/>
                  <a:pt x="0" y="1990711"/>
                  <a:pt x="0" y="1976740"/>
                </a:cubicBezTo>
                <a:cubicBezTo>
                  <a:pt x="0" y="1974994"/>
                  <a:pt x="0" y="1973248"/>
                  <a:pt x="0" y="1971500"/>
                </a:cubicBezTo>
                <a:lnTo>
                  <a:pt x="0" y="1970023"/>
                </a:lnTo>
                <a:cubicBezTo>
                  <a:pt x="0" y="1966530"/>
                  <a:pt x="0" y="1963172"/>
                  <a:pt x="0" y="1959814"/>
                </a:cubicBezTo>
                <a:cubicBezTo>
                  <a:pt x="0" y="1951888"/>
                  <a:pt x="1075" y="1944231"/>
                  <a:pt x="1475" y="1937110"/>
                </a:cubicBezTo>
                <a:cubicBezTo>
                  <a:pt x="1475" y="1934693"/>
                  <a:pt x="1475" y="1932543"/>
                  <a:pt x="1475" y="1930260"/>
                </a:cubicBezTo>
                <a:cubicBezTo>
                  <a:pt x="73815" y="1891423"/>
                  <a:pt x="144510" y="1849688"/>
                  <a:pt x="213408" y="1805164"/>
                </a:cubicBezTo>
                <a:lnTo>
                  <a:pt x="259803" y="1772451"/>
                </a:lnTo>
                <a:lnTo>
                  <a:pt x="259803" y="1763548"/>
                </a:lnTo>
                <a:cubicBezTo>
                  <a:pt x="259803" y="1755353"/>
                  <a:pt x="260476" y="1747563"/>
                  <a:pt x="260879" y="1740174"/>
                </a:cubicBezTo>
                <a:lnTo>
                  <a:pt x="260879" y="1739099"/>
                </a:lnTo>
                <a:cubicBezTo>
                  <a:pt x="260879" y="1732114"/>
                  <a:pt x="261820" y="1725665"/>
                  <a:pt x="262359" y="1719351"/>
                </a:cubicBezTo>
                <a:lnTo>
                  <a:pt x="369290" y="1659470"/>
                </a:lnTo>
                <a:lnTo>
                  <a:pt x="369290" y="1658767"/>
                </a:lnTo>
                <a:lnTo>
                  <a:pt x="369290" y="1656885"/>
                </a:lnTo>
                <a:cubicBezTo>
                  <a:pt x="369290" y="1652319"/>
                  <a:pt x="369290" y="1647884"/>
                  <a:pt x="369290" y="1643452"/>
                </a:cubicBezTo>
                <a:cubicBezTo>
                  <a:pt x="369961" y="1630018"/>
                  <a:pt x="370765" y="1616584"/>
                  <a:pt x="371705" y="1604897"/>
                </a:cubicBezTo>
                <a:lnTo>
                  <a:pt x="372074" y="1604679"/>
                </a:lnTo>
                <a:lnTo>
                  <a:pt x="372109" y="1604091"/>
                </a:lnTo>
                <a:cubicBezTo>
                  <a:pt x="560315" y="1502963"/>
                  <a:pt x="739924" y="1386843"/>
                  <a:pt x="909456" y="1256832"/>
                </a:cubicBezTo>
                <a:lnTo>
                  <a:pt x="1035061" y="1156454"/>
                </a:lnTo>
                <a:lnTo>
                  <a:pt x="1035061" y="1156349"/>
                </a:lnTo>
                <a:cubicBezTo>
                  <a:pt x="1130841" y="1076552"/>
                  <a:pt x="1218564" y="995816"/>
                  <a:pt x="1298762" y="915752"/>
                </a:cubicBezTo>
                <a:cubicBezTo>
                  <a:pt x="1355721" y="858968"/>
                  <a:pt x="1408917" y="802735"/>
                  <a:pt x="1458355" y="747026"/>
                </a:cubicBezTo>
                <a:cubicBezTo>
                  <a:pt x="1483072" y="719352"/>
                  <a:pt x="1506849" y="692041"/>
                  <a:pt x="1529685" y="665080"/>
                </a:cubicBezTo>
                <a:lnTo>
                  <a:pt x="1529753" y="665970"/>
                </a:lnTo>
                <a:lnTo>
                  <a:pt x="1530762" y="664812"/>
                </a:lnTo>
                <a:cubicBezTo>
                  <a:pt x="1565621" y="623571"/>
                  <a:pt x="1598467" y="583069"/>
                  <a:pt x="1629348" y="543574"/>
                </a:cubicBezTo>
                <a:lnTo>
                  <a:pt x="1677536" y="479620"/>
                </a:lnTo>
                <a:lnTo>
                  <a:pt x="1681477" y="448653"/>
                </a:lnTo>
                <a:cubicBezTo>
                  <a:pt x="1716929" y="241058"/>
                  <a:pt x="1808907" y="87018"/>
                  <a:pt x="1953918" y="26834"/>
                </a:cubicBezTo>
                <a:cubicBezTo>
                  <a:pt x="2036781" y="-7557"/>
                  <a:pt x="2129117" y="-8045"/>
                  <a:pt x="2225141" y="20520"/>
                </a:cubicBezTo>
                <a:close/>
              </a:path>
            </a:pathLst>
          </a:custGeom>
          <a:solidFill>
            <a:schemeClr val="accent4"/>
          </a:solidFill>
          <a:ln w="1270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2" name="Google Shape;672;p9"/>
          <p:cNvSpPr/>
          <p:nvPr/>
        </p:nvSpPr>
        <p:spPr>
          <a:xfrm rot="-771303">
            <a:off x="161411" y="3032746"/>
            <a:ext cx="3200531" cy="3171585"/>
          </a:xfrm>
          <a:custGeom>
            <a:avLst/>
            <a:gdLst/>
            <a:ahLst/>
            <a:cxnLst/>
            <a:rect l="l" t="t" r="r" b="b"/>
            <a:pathLst>
              <a:path w="3200321" h="3171377" extrusionOk="0">
                <a:moveTo>
                  <a:pt x="2225141" y="20520"/>
                </a:moveTo>
                <a:cubicBezTo>
                  <a:pt x="2513214" y="106217"/>
                  <a:pt x="2834482" y="453398"/>
                  <a:pt x="3032764" y="931151"/>
                </a:cubicBezTo>
                <a:cubicBezTo>
                  <a:pt x="3297141" y="1568155"/>
                  <a:pt x="3242764" y="2196067"/>
                  <a:pt x="2911311" y="2333630"/>
                </a:cubicBezTo>
                <a:cubicBezTo>
                  <a:pt x="2787015" y="2385217"/>
                  <a:pt x="2641406" y="2360523"/>
                  <a:pt x="2494006" y="2275912"/>
                </a:cubicBezTo>
                <a:lnTo>
                  <a:pt x="2458011" y="2252867"/>
                </a:lnTo>
                <a:lnTo>
                  <a:pt x="2295656" y="2224273"/>
                </a:lnTo>
                <a:cubicBezTo>
                  <a:pt x="2219303" y="2214166"/>
                  <a:pt x="2142530" y="2207322"/>
                  <a:pt x="2065555" y="2203769"/>
                </a:cubicBezTo>
                <a:cubicBezTo>
                  <a:pt x="1850885" y="2193962"/>
                  <a:pt x="1635947" y="2210513"/>
                  <a:pt x="1425307" y="2253070"/>
                </a:cubicBezTo>
                <a:cubicBezTo>
                  <a:pt x="1385006" y="2261131"/>
                  <a:pt x="1346855" y="2269998"/>
                  <a:pt x="1309241" y="2279938"/>
                </a:cubicBezTo>
                <a:lnTo>
                  <a:pt x="1242975" y="2300652"/>
                </a:lnTo>
                <a:lnTo>
                  <a:pt x="1219598" y="3053802"/>
                </a:lnTo>
                <a:cubicBezTo>
                  <a:pt x="1217663" y="3118104"/>
                  <a:pt x="1173965" y="3168852"/>
                  <a:pt x="1121972" y="3167192"/>
                </a:cubicBezTo>
                <a:lnTo>
                  <a:pt x="1054631" y="3165118"/>
                </a:lnTo>
                <a:lnTo>
                  <a:pt x="1037566" y="3161133"/>
                </a:lnTo>
                <a:lnTo>
                  <a:pt x="1034885" y="3163270"/>
                </a:lnTo>
                <a:cubicBezTo>
                  <a:pt x="1023634" y="3168829"/>
                  <a:pt x="1011371" y="3171724"/>
                  <a:pt x="998615" y="3171344"/>
                </a:cubicBezTo>
                <a:cubicBezTo>
                  <a:pt x="955473" y="3169960"/>
                  <a:pt x="919243" y="3131381"/>
                  <a:pt x="911086" y="3078420"/>
                </a:cubicBezTo>
                <a:lnTo>
                  <a:pt x="817040" y="2460709"/>
                </a:lnTo>
                <a:lnTo>
                  <a:pt x="753090" y="2488965"/>
                </a:lnTo>
                <a:lnTo>
                  <a:pt x="714862" y="2456652"/>
                </a:lnTo>
                <a:lnTo>
                  <a:pt x="706619" y="2458927"/>
                </a:lnTo>
                <a:lnTo>
                  <a:pt x="602230" y="2509115"/>
                </a:lnTo>
                <a:lnTo>
                  <a:pt x="584164" y="2492721"/>
                </a:lnTo>
                <a:lnTo>
                  <a:pt x="496153" y="2517010"/>
                </a:lnTo>
                <a:cubicBezTo>
                  <a:pt x="423964" y="2541432"/>
                  <a:pt x="353168" y="2569962"/>
                  <a:pt x="284118" y="2602478"/>
                </a:cubicBezTo>
                <a:cubicBezTo>
                  <a:pt x="275658" y="2595225"/>
                  <a:pt x="265852" y="2586358"/>
                  <a:pt x="255103" y="2575611"/>
                </a:cubicBezTo>
                <a:cubicBezTo>
                  <a:pt x="213862" y="2536533"/>
                  <a:pt x="177087" y="2493233"/>
                  <a:pt x="145317" y="2446526"/>
                </a:cubicBezTo>
                <a:lnTo>
                  <a:pt x="71164" y="2307514"/>
                </a:lnTo>
                <a:lnTo>
                  <a:pt x="65419" y="2310431"/>
                </a:lnTo>
                <a:cubicBezTo>
                  <a:pt x="65419" y="2309988"/>
                  <a:pt x="65419" y="2309531"/>
                  <a:pt x="65419" y="2309088"/>
                </a:cubicBezTo>
                <a:cubicBezTo>
                  <a:pt x="61391" y="2300088"/>
                  <a:pt x="57630" y="2290953"/>
                  <a:pt x="54002" y="2281548"/>
                </a:cubicBezTo>
                <a:cubicBezTo>
                  <a:pt x="29686" y="2219513"/>
                  <a:pt x="13298" y="2154655"/>
                  <a:pt x="5236" y="2088507"/>
                </a:cubicBezTo>
                <a:cubicBezTo>
                  <a:pt x="4299" y="2079507"/>
                  <a:pt x="3358" y="2070775"/>
                  <a:pt x="2551" y="2062311"/>
                </a:cubicBezTo>
                <a:cubicBezTo>
                  <a:pt x="2551" y="2058013"/>
                  <a:pt x="2551" y="2053983"/>
                  <a:pt x="1609" y="2049819"/>
                </a:cubicBezTo>
                <a:cubicBezTo>
                  <a:pt x="806" y="2040280"/>
                  <a:pt x="268" y="2031146"/>
                  <a:pt x="0" y="2022280"/>
                </a:cubicBezTo>
                <a:cubicBezTo>
                  <a:pt x="0" y="2006026"/>
                  <a:pt x="0" y="1990711"/>
                  <a:pt x="0" y="1976740"/>
                </a:cubicBezTo>
                <a:cubicBezTo>
                  <a:pt x="0" y="1974994"/>
                  <a:pt x="0" y="1973248"/>
                  <a:pt x="0" y="1971500"/>
                </a:cubicBezTo>
                <a:lnTo>
                  <a:pt x="0" y="1970023"/>
                </a:lnTo>
                <a:cubicBezTo>
                  <a:pt x="0" y="1966530"/>
                  <a:pt x="0" y="1963172"/>
                  <a:pt x="0" y="1959814"/>
                </a:cubicBezTo>
                <a:cubicBezTo>
                  <a:pt x="0" y="1951888"/>
                  <a:pt x="1075" y="1944231"/>
                  <a:pt x="1475" y="1937110"/>
                </a:cubicBezTo>
                <a:cubicBezTo>
                  <a:pt x="1475" y="1934693"/>
                  <a:pt x="1475" y="1932543"/>
                  <a:pt x="1475" y="1930260"/>
                </a:cubicBezTo>
                <a:cubicBezTo>
                  <a:pt x="73815" y="1891423"/>
                  <a:pt x="144510" y="1849688"/>
                  <a:pt x="213408" y="1805164"/>
                </a:cubicBezTo>
                <a:lnTo>
                  <a:pt x="259803" y="1772451"/>
                </a:lnTo>
                <a:lnTo>
                  <a:pt x="259803" y="1763548"/>
                </a:lnTo>
                <a:cubicBezTo>
                  <a:pt x="259803" y="1755353"/>
                  <a:pt x="260476" y="1747563"/>
                  <a:pt x="260879" y="1740174"/>
                </a:cubicBezTo>
                <a:lnTo>
                  <a:pt x="260879" y="1739099"/>
                </a:lnTo>
                <a:cubicBezTo>
                  <a:pt x="260879" y="1732114"/>
                  <a:pt x="261820" y="1725665"/>
                  <a:pt x="262359" y="1719351"/>
                </a:cubicBezTo>
                <a:lnTo>
                  <a:pt x="369290" y="1659470"/>
                </a:lnTo>
                <a:lnTo>
                  <a:pt x="369290" y="1658767"/>
                </a:lnTo>
                <a:lnTo>
                  <a:pt x="369290" y="1656885"/>
                </a:lnTo>
                <a:cubicBezTo>
                  <a:pt x="369290" y="1652319"/>
                  <a:pt x="369290" y="1647884"/>
                  <a:pt x="369290" y="1643452"/>
                </a:cubicBezTo>
                <a:cubicBezTo>
                  <a:pt x="369961" y="1630018"/>
                  <a:pt x="370765" y="1616584"/>
                  <a:pt x="371705" y="1604897"/>
                </a:cubicBezTo>
                <a:lnTo>
                  <a:pt x="372074" y="1604679"/>
                </a:lnTo>
                <a:lnTo>
                  <a:pt x="372109" y="1604091"/>
                </a:lnTo>
                <a:cubicBezTo>
                  <a:pt x="560315" y="1502963"/>
                  <a:pt x="739924" y="1386843"/>
                  <a:pt x="909456" y="1256832"/>
                </a:cubicBezTo>
                <a:lnTo>
                  <a:pt x="1035061" y="1156454"/>
                </a:lnTo>
                <a:lnTo>
                  <a:pt x="1035061" y="1156349"/>
                </a:lnTo>
                <a:cubicBezTo>
                  <a:pt x="1130841" y="1076552"/>
                  <a:pt x="1218564" y="995816"/>
                  <a:pt x="1298762" y="915752"/>
                </a:cubicBezTo>
                <a:cubicBezTo>
                  <a:pt x="1355721" y="858968"/>
                  <a:pt x="1408917" y="802735"/>
                  <a:pt x="1458355" y="747026"/>
                </a:cubicBezTo>
                <a:cubicBezTo>
                  <a:pt x="1483072" y="719352"/>
                  <a:pt x="1506849" y="692041"/>
                  <a:pt x="1529685" y="665080"/>
                </a:cubicBezTo>
                <a:lnTo>
                  <a:pt x="1529753" y="665970"/>
                </a:lnTo>
                <a:lnTo>
                  <a:pt x="1530762" y="664812"/>
                </a:lnTo>
                <a:cubicBezTo>
                  <a:pt x="1565621" y="623571"/>
                  <a:pt x="1598467" y="583069"/>
                  <a:pt x="1629348" y="543574"/>
                </a:cubicBezTo>
                <a:lnTo>
                  <a:pt x="1677536" y="479620"/>
                </a:lnTo>
                <a:lnTo>
                  <a:pt x="1681477" y="448653"/>
                </a:lnTo>
                <a:cubicBezTo>
                  <a:pt x="1716929" y="241058"/>
                  <a:pt x="1808907" y="87018"/>
                  <a:pt x="1953918" y="26834"/>
                </a:cubicBezTo>
                <a:cubicBezTo>
                  <a:pt x="2036781" y="-7557"/>
                  <a:pt x="2129117" y="-8045"/>
                  <a:pt x="2225141" y="20520"/>
                </a:cubicBezTo>
                <a:close/>
              </a:path>
            </a:pathLst>
          </a:custGeom>
          <a:solidFill>
            <a:schemeClr val="lt2"/>
          </a:solidFill>
          <a:ln w="76200"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673" name="Google Shape;673;p9"/>
          <p:cNvGrpSpPr/>
          <p:nvPr/>
        </p:nvGrpSpPr>
        <p:grpSpPr>
          <a:xfrm rot="-774075">
            <a:off x="145126" y="2770514"/>
            <a:ext cx="3510942" cy="3394832"/>
            <a:chOff x="2007636" y="-280541"/>
            <a:chExt cx="6414832" cy="6202688"/>
          </a:xfrm>
        </p:grpSpPr>
        <p:sp>
          <p:nvSpPr>
            <p:cNvPr id="674" name="Google Shape;674;p9"/>
            <p:cNvSpPr/>
            <p:nvPr/>
          </p:nvSpPr>
          <p:spPr>
            <a:xfrm>
              <a:off x="2127412" y="3783535"/>
              <a:ext cx="1489493" cy="1099623"/>
            </a:xfrm>
            <a:custGeom>
              <a:avLst/>
              <a:gdLst/>
              <a:ahLst/>
              <a:cxnLst/>
              <a:rect l="l" t="t" r="r" b="b"/>
              <a:pathLst>
                <a:path w="577883" h="426624" extrusionOk="0">
                  <a:moveTo>
                    <a:pt x="575246" y="302729"/>
                  </a:moveTo>
                  <a:cubicBezTo>
                    <a:pt x="557910" y="305015"/>
                    <a:pt x="540478" y="307587"/>
                    <a:pt x="522763" y="310635"/>
                  </a:cubicBezTo>
                  <a:cubicBezTo>
                    <a:pt x="500950" y="314159"/>
                    <a:pt x="479710" y="318350"/>
                    <a:pt x="458944" y="322827"/>
                  </a:cubicBezTo>
                  <a:cubicBezTo>
                    <a:pt x="353122" y="345639"/>
                    <a:pt x="250252" y="380443"/>
                    <a:pt x="152334" y="426554"/>
                  </a:cubicBezTo>
                  <a:cubicBezTo>
                    <a:pt x="146335" y="421411"/>
                    <a:pt x="139382" y="415124"/>
                    <a:pt x="131761" y="407504"/>
                  </a:cubicBezTo>
                  <a:cubicBezTo>
                    <a:pt x="73277" y="352088"/>
                    <a:pt x="27463" y="284698"/>
                    <a:pt x="-2637" y="209956"/>
                  </a:cubicBezTo>
                  <a:cubicBezTo>
                    <a:pt x="-2637" y="209956"/>
                    <a:pt x="-2637" y="209956"/>
                    <a:pt x="-2637" y="209479"/>
                  </a:cubicBezTo>
                  <a:lnTo>
                    <a:pt x="447037" y="-71"/>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5" name="Google Shape;675;p9"/>
            <p:cNvSpPr/>
            <p:nvPr/>
          </p:nvSpPr>
          <p:spPr>
            <a:xfrm>
              <a:off x="2007636" y="3037866"/>
              <a:ext cx="1259696" cy="1311741"/>
            </a:xfrm>
            <a:custGeom>
              <a:avLst/>
              <a:gdLst/>
              <a:ahLst/>
              <a:cxnLst/>
              <a:rect l="l" t="t" r="r" b="b"/>
              <a:pathLst>
                <a:path w="488728" h="508920" extrusionOk="0">
                  <a:moveTo>
                    <a:pt x="486091" y="284251"/>
                  </a:moveTo>
                  <a:lnTo>
                    <a:pt x="43748" y="508850"/>
                  </a:lnTo>
                  <a:cubicBezTo>
                    <a:pt x="43748" y="508536"/>
                    <a:pt x="43748" y="508212"/>
                    <a:pt x="43748" y="507898"/>
                  </a:cubicBezTo>
                  <a:cubicBezTo>
                    <a:pt x="40892" y="501516"/>
                    <a:pt x="38225" y="495039"/>
                    <a:pt x="35653" y="488371"/>
                  </a:cubicBezTo>
                  <a:cubicBezTo>
                    <a:pt x="18412" y="444385"/>
                    <a:pt x="6792" y="398398"/>
                    <a:pt x="1076" y="351497"/>
                  </a:cubicBezTo>
                  <a:lnTo>
                    <a:pt x="1076" y="351497"/>
                  </a:lnTo>
                  <a:cubicBezTo>
                    <a:pt x="411" y="345115"/>
                    <a:pt x="-256" y="338924"/>
                    <a:pt x="-828" y="332923"/>
                  </a:cubicBezTo>
                  <a:cubicBezTo>
                    <a:pt x="-828" y="329875"/>
                    <a:pt x="-828" y="327018"/>
                    <a:pt x="-1496" y="324065"/>
                  </a:cubicBezTo>
                  <a:cubicBezTo>
                    <a:pt x="-2065" y="317302"/>
                    <a:pt x="-2447" y="310825"/>
                    <a:pt x="-2637" y="304539"/>
                  </a:cubicBezTo>
                  <a:cubicBezTo>
                    <a:pt x="-2637" y="293014"/>
                    <a:pt x="-2637" y="282155"/>
                    <a:pt x="-2637" y="272249"/>
                  </a:cubicBezTo>
                  <a:cubicBezTo>
                    <a:pt x="-2637" y="271011"/>
                    <a:pt x="-2637" y="269773"/>
                    <a:pt x="-2637" y="268534"/>
                  </a:cubicBezTo>
                  <a:lnTo>
                    <a:pt x="-2637" y="267487"/>
                  </a:lnTo>
                  <a:cubicBezTo>
                    <a:pt x="-2637" y="265010"/>
                    <a:pt x="-2637" y="262629"/>
                    <a:pt x="-2637" y="260248"/>
                  </a:cubicBezTo>
                  <a:cubicBezTo>
                    <a:pt x="-2637" y="254628"/>
                    <a:pt x="-1875" y="249199"/>
                    <a:pt x="-1591" y="244150"/>
                  </a:cubicBezTo>
                  <a:cubicBezTo>
                    <a:pt x="-1591" y="242436"/>
                    <a:pt x="-1591" y="240912"/>
                    <a:pt x="-1591" y="239293"/>
                  </a:cubicBezTo>
                  <a:cubicBezTo>
                    <a:pt x="100993" y="184219"/>
                    <a:pt x="198911" y="120925"/>
                    <a:pt x="291303" y="50031"/>
                  </a:cubicBezTo>
                  <a:cubicBezTo>
                    <a:pt x="311974" y="34315"/>
                    <a:pt x="331879" y="18598"/>
                    <a:pt x="351120" y="2406"/>
                  </a:cubicBezTo>
                  <a:cubicBezTo>
                    <a:pt x="352169" y="1663"/>
                    <a:pt x="353215" y="834"/>
                    <a:pt x="354169" y="-7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6" name="Google Shape;676;p9"/>
            <p:cNvSpPr/>
            <p:nvPr/>
          </p:nvSpPr>
          <p:spPr>
            <a:xfrm>
              <a:off x="2621498" y="3967374"/>
              <a:ext cx="690852" cy="745111"/>
            </a:xfrm>
            <a:custGeom>
              <a:avLst/>
              <a:gdLst/>
              <a:ahLst/>
              <a:cxnLst/>
              <a:rect l="l" t="t" r="r" b="b"/>
              <a:pathLst>
                <a:path w="268032" h="289083" extrusionOk="0">
                  <a:moveTo>
                    <a:pt x="265395" y="250913"/>
                  </a:moveTo>
                  <a:cubicBezTo>
                    <a:pt x="236820" y="263581"/>
                    <a:pt x="210626" y="276345"/>
                    <a:pt x="186149" y="289013"/>
                  </a:cubicBezTo>
                  <a:cubicBezTo>
                    <a:pt x="104423" y="223329"/>
                    <a:pt x="39653" y="138947"/>
                    <a:pt x="-2637" y="42982"/>
                  </a:cubicBezTo>
                  <a:lnTo>
                    <a:pt x="82134" y="-71"/>
                  </a:lnTo>
                  <a:cubicBezTo>
                    <a:pt x="124520" y="95779"/>
                    <a:pt x="187004" y="181380"/>
                    <a:pt x="265395" y="250913"/>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7" name="Google Shape;677;p9"/>
            <p:cNvSpPr/>
            <p:nvPr/>
          </p:nvSpPr>
          <p:spPr>
            <a:xfrm>
              <a:off x="2481131" y="3159363"/>
              <a:ext cx="359144" cy="918685"/>
            </a:xfrm>
            <a:custGeom>
              <a:avLst/>
              <a:gdLst/>
              <a:ahLst/>
              <a:cxnLst/>
              <a:rect l="l" t="t" r="r" b="b"/>
              <a:pathLst>
                <a:path w="139338" h="356425" extrusionOk="0">
                  <a:moveTo>
                    <a:pt x="136606" y="313302"/>
                  </a:moveTo>
                  <a:lnTo>
                    <a:pt x="51835" y="356355"/>
                  </a:lnTo>
                  <a:lnTo>
                    <a:pt x="51263" y="355212"/>
                  </a:lnTo>
                  <a:cubicBezTo>
                    <a:pt x="48023" y="347782"/>
                    <a:pt x="44882" y="340162"/>
                    <a:pt x="41738" y="332447"/>
                  </a:cubicBezTo>
                  <a:cubicBezTo>
                    <a:pt x="16402" y="267629"/>
                    <a:pt x="1542" y="199164"/>
                    <a:pt x="-2174" y="129660"/>
                  </a:cubicBezTo>
                  <a:cubicBezTo>
                    <a:pt x="-2174" y="125945"/>
                    <a:pt x="-2174" y="122135"/>
                    <a:pt x="-2174" y="118516"/>
                  </a:cubicBezTo>
                  <a:cubicBezTo>
                    <a:pt x="-2839" y="102323"/>
                    <a:pt x="-2743" y="87369"/>
                    <a:pt x="-2174" y="73938"/>
                  </a:cubicBezTo>
                  <a:cubicBezTo>
                    <a:pt x="-2174" y="68128"/>
                    <a:pt x="-1697" y="62604"/>
                    <a:pt x="-1411" y="57365"/>
                  </a:cubicBezTo>
                  <a:lnTo>
                    <a:pt x="-1411" y="56603"/>
                  </a:lnTo>
                  <a:cubicBezTo>
                    <a:pt x="-1411" y="51650"/>
                    <a:pt x="-744" y="47078"/>
                    <a:pt x="-362" y="42601"/>
                  </a:cubicBezTo>
                  <a:cubicBezTo>
                    <a:pt x="24401" y="29266"/>
                    <a:pt x="49835" y="15045"/>
                    <a:pt x="75838" y="-71"/>
                  </a:cubicBezTo>
                  <a:cubicBezTo>
                    <a:pt x="75838" y="1453"/>
                    <a:pt x="75838" y="3072"/>
                    <a:pt x="75838" y="4692"/>
                  </a:cubicBezTo>
                  <a:cubicBezTo>
                    <a:pt x="75838" y="17646"/>
                    <a:pt x="75838" y="31743"/>
                    <a:pt x="75838" y="46792"/>
                  </a:cubicBezTo>
                  <a:cubicBezTo>
                    <a:pt x="75838" y="54984"/>
                    <a:pt x="76503" y="63366"/>
                    <a:pt x="77170" y="72129"/>
                  </a:cubicBezTo>
                  <a:cubicBezTo>
                    <a:pt x="82219" y="145995"/>
                    <a:pt x="98506" y="218661"/>
                    <a:pt x="125558" y="287584"/>
                  </a:cubicBezTo>
                  <a:cubicBezTo>
                    <a:pt x="128986" y="296223"/>
                    <a:pt x="132511" y="304701"/>
                    <a:pt x="136129" y="313016"/>
                  </a:cubicBezTo>
                  <a:lnTo>
                    <a:pt x="136702" y="313016"/>
                  </a:ln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8" name="Google Shape;678;p9"/>
            <p:cNvSpPr/>
            <p:nvPr/>
          </p:nvSpPr>
          <p:spPr>
            <a:xfrm>
              <a:off x="2682091" y="910579"/>
              <a:ext cx="3936737" cy="3765828"/>
            </a:xfrm>
            <a:custGeom>
              <a:avLst/>
              <a:gdLst/>
              <a:ahLst/>
              <a:cxnLst/>
              <a:rect l="l" t="t" r="r" b="b"/>
              <a:pathLst>
                <a:path w="1527347" h="1461039" extrusionOk="0">
                  <a:moveTo>
                    <a:pt x="1524710" y="1301711"/>
                  </a:moveTo>
                  <a:cubicBezTo>
                    <a:pt x="1417933" y="1278165"/>
                    <a:pt x="1309349" y="1263792"/>
                    <a:pt x="1200193" y="1258753"/>
                  </a:cubicBezTo>
                  <a:cubicBezTo>
                    <a:pt x="1047983" y="1251800"/>
                    <a:pt x="895583" y="1263535"/>
                    <a:pt x="746230" y="1293710"/>
                  </a:cubicBezTo>
                  <a:cubicBezTo>
                    <a:pt x="717655" y="1299425"/>
                    <a:pt x="690605" y="1305712"/>
                    <a:pt x="663935" y="1312760"/>
                  </a:cubicBezTo>
                  <a:cubicBezTo>
                    <a:pt x="527345" y="1347117"/>
                    <a:pt x="395044" y="1396837"/>
                    <a:pt x="269601" y="1460969"/>
                  </a:cubicBezTo>
                  <a:cubicBezTo>
                    <a:pt x="261503" y="1454492"/>
                    <a:pt x="252169" y="1446682"/>
                    <a:pt x="241881" y="1437538"/>
                  </a:cubicBezTo>
                  <a:cubicBezTo>
                    <a:pt x="163491" y="1367948"/>
                    <a:pt x="100911" y="1282280"/>
                    <a:pt x="58620" y="1186363"/>
                  </a:cubicBezTo>
                  <a:lnTo>
                    <a:pt x="58620" y="1185792"/>
                  </a:lnTo>
                  <a:lnTo>
                    <a:pt x="58048" y="1184554"/>
                  </a:lnTo>
                  <a:cubicBezTo>
                    <a:pt x="54430" y="1176296"/>
                    <a:pt x="50905" y="1167818"/>
                    <a:pt x="47477" y="1159122"/>
                  </a:cubicBezTo>
                  <a:cubicBezTo>
                    <a:pt x="20616" y="1090666"/>
                    <a:pt x="4328" y="1018533"/>
                    <a:pt x="-911" y="945190"/>
                  </a:cubicBezTo>
                  <a:cubicBezTo>
                    <a:pt x="-1483" y="936427"/>
                    <a:pt x="-1957" y="928045"/>
                    <a:pt x="-2243" y="919854"/>
                  </a:cubicBezTo>
                  <a:cubicBezTo>
                    <a:pt x="-2720" y="904804"/>
                    <a:pt x="-2815" y="890707"/>
                    <a:pt x="-2243" y="877753"/>
                  </a:cubicBezTo>
                  <a:cubicBezTo>
                    <a:pt x="-2243" y="876134"/>
                    <a:pt x="-2243" y="874515"/>
                    <a:pt x="-2243" y="872991"/>
                  </a:cubicBezTo>
                  <a:cubicBezTo>
                    <a:pt x="-2243" y="872543"/>
                    <a:pt x="-2243" y="872105"/>
                    <a:pt x="-2243" y="871657"/>
                  </a:cubicBezTo>
                  <a:cubicBezTo>
                    <a:pt x="-2243" y="868419"/>
                    <a:pt x="-2243" y="865276"/>
                    <a:pt x="-2243" y="862132"/>
                  </a:cubicBezTo>
                  <a:cubicBezTo>
                    <a:pt x="-2243" y="851560"/>
                    <a:pt x="-1197" y="841939"/>
                    <a:pt x="-530" y="833557"/>
                  </a:cubicBezTo>
                  <a:cubicBezTo>
                    <a:pt x="132916" y="761853"/>
                    <a:pt x="260266" y="679519"/>
                    <a:pt x="380471" y="587336"/>
                  </a:cubicBezTo>
                  <a:cubicBezTo>
                    <a:pt x="411713" y="563457"/>
                    <a:pt x="441906" y="539330"/>
                    <a:pt x="471053" y="514946"/>
                  </a:cubicBezTo>
                  <a:cubicBezTo>
                    <a:pt x="474958" y="511708"/>
                    <a:pt x="478864" y="508469"/>
                    <a:pt x="482674" y="505421"/>
                  </a:cubicBezTo>
                  <a:cubicBezTo>
                    <a:pt x="545826" y="452176"/>
                    <a:pt x="603831" y="398551"/>
                    <a:pt x="657172" y="345306"/>
                  </a:cubicBezTo>
                  <a:cubicBezTo>
                    <a:pt x="697558" y="305044"/>
                    <a:pt x="735277" y="265172"/>
                    <a:pt x="770423" y="225672"/>
                  </a:cubicBezTo>
                  <a:lnTo>
                    <a:pt x="770423" y="225672"/>
                  </a:lnTo>
                  <a:cubicBezTo>
                    <a:pt x="787950" y="206050"/>
                    <a:pt x="804810" y="186686"/>
                    <a:pt x="821002" y="167569"/>
                  </a:cubicBezTo>
                  <a:cubicBezTo>
                    <a:pt x="870436" y="109086"/>
                    <a:pt x="914157" y="52698"/>
                    <a:pt x="952447" y="-71"/>
                  </a:cubicBezTo>
                  <a:cubicBezTo>
                    <a:pt x="937588" y="212899"/>
                    <a:pt x="967402" y="426611"/>
                    <a:pt x="1039791" y="627436"/>
                  </a:cubicBezTo>
                  <a:cubicBezTo>
                    <a:pt x="1137136" y="892070"/>
                    <a:pt x="1304777" y="1125175"/>
                    <a:pt x="1524710" y="1301711"/>
                  </a:cubicBezTo>
                  <a:close/>
                </a:path>
              </a:pathLst>
            </a:custGeom>
            <a:solidFill>
              <a:srgbClr val="D7D8D9"/>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9" name="Google Shape;679;p9"/>
            <p:cNvSpPr/>
            <p:nvPr/>
          </p:nvSpPr>
          <p:spPr>
            <a:xfrm rot="-1352061">
              <a:off x="5264406" y="228"/>
              <a:ext cx="2374326" cy="4563104"/>
            </a:xfrm>
            <a:custGeom>
              <a:avLst/>
              <a:gdLst/>
              <a:ahLst/>
              <a:cxnLst/>
              <a:rect l="l" t="t" r="r" b="b"/>
              <a:pathLst>
                <a:path w="921448" h="1770887" extrusionOk="0">
                  <a:moveTo>
                    <a:pt x="918811" y="885373"/>
                  </a:moveTo>
                  <a:cubicBezTo>
                    <a:pt x="918811" y="1374390"/>
                    <a:pt x="712537" y="1770817"/>
                    <a:pt x="458086" y="1770817"/>
                  </a:cubicBezTo>
                  <a:cubicBezTo>
                    <a:pt x="203634" y="1770817"/>
                    <a:pt x="-2640" y="1374390"/>
                    <a:pt x="-2640" y="885373"/>
                  </a:cubicBezTo>
                  <a:cubicBezTo>
                    <a:pt x="-2640" y="396356"/>
                    <a:pt x="203634" y="-71"/>
                    <a:pt x="458086" y="-71"/>
                  </a:cubicBezTo>
                  <a:cubicBezTo>
                    <a:pt x="712537" y="-71"/>
                    <a:pt x="918811" y="396356"/>
                    <a:pt x="918811" y="885373"/>
                  </a:cubicBezTo>
                  <a:close/>
                </a:path>
              </a:pathLst>
            </a:custGeom>
            <a:solidFill>
              <a:srgbClr val="95A19F"/>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0" name="Google Shape;680;p9"/>
            <p:cNvSpPr/>
            <p:nvPr/>
          </p:nvSpPr>
          <p:spPr>
            <a:xfrm>
              <a:off x="5211581" y="160111"/>
              <a:ext cx="2576564" cy="4094240"/>
            </a:xfrm>
            <a:custGeom>
              <a:avLst/>
              <a:gdLst/>
              <a:ahLst/>
              <a:cxnLst/>
              <a:rect l="l" t="t" r="r" b="b"/>
              <a:pathLst>
                <a:path w="999637" h="1588454" extrusionOk="0">
                  <a:moveTo>
                    <a:pt x="819987" y="1572368"/>
                  </a:moveTo>
                  <a:cubicBezTo>
                    <a:pt x="800272" y="1580465"/>
                    <a:pt x="779506" y="1585542"/>
                    <a:pt x="758265" y="1587418"/>
                  </a:cubicBezTo>
                  <a:cubicBezTo>
                    <a:pt x="551382" y="1606468"/>
                    <a:pt x="277253" y="1341959"/>
                    <a:pt x="115614" y="952386"/>
                  </a:cubicBezTo>
                  <a:cubicBezTo>
                    <a:pt x="-31929" y="596342"/>
                    <a:pt x="-39549" y="247441"/>
                    <a:pt x="82371" y="88659"/>
                  </a:cubicBezTo>
                  <a:cubicBezTo>
                    <a:pt x="106089" y="56711"/>
                    <a:pt x="137808" y="31630"/>
                    <a:pt x="174382" y="15983"/>
                  </a:cubicBezTo>
                  <a:cubicBezTo>
                    <a:pt x="385076" y="-71361"/>
                    <a:pt x="700352" y="206483"/>
                    <a:pt x="878758" y="635870"/>
                  </a:cubicBezTo>
                  <a:cubicBezTo>
                    <a:pt x="1057161" y="1065257"/>
                    <a:pt x="1030586" y="1484929"/>
                    <a:pt x="819987" y="1572368"/>
                  </a:cubicBezTo>
                  <a:close/>
                </a:path>
              </a:pathLst>
            </a:custGeom>
            <a:solidFill>
              <a:srgbClr val="D4D1D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1" name="Google Shape;681;p9"/>
            <p:cNvSpPr/>
            <p:nvPr/>
          </p:nvSpPr>
          <p:spPr>
            <a:xfrm>
              <a:off x="5212264" y="383085"/>
              <a:ext cx="2285492" cy="3871201"/>
            </a:xfrm>
            <a:custGeom>
              <a:avLst/>
              <a:gdLst/>
              <a:ahLst/>
              <a:cxnLst/>
              <a:rect l="l" t="t" r="r" b="b"/>
              <a:pathLst>
                <a:path w="886709" h="1501921" extrusionOk="0">
                  <a:moveTo>
                    <a:pt x="758381" y="1500889"/>
                  </a:moveTo>
                  <a:cubicBezTo>
                    <a:pt x="596456" y="1515749"/>
                    <a:pt x="393764" y="1357348"/>
                    <a:pt x="235743" y="1101411"/>
                  </a:cubicBezTo>
                  <a:cubicBezTo>
                    <a:pt x="189548" y="1026202"/>
                    <a:pt x="149449" y="947439"/>
                    <a:pt x="115730" y="865858"/>
                  </a:cubicBezTo>
                  <a:cubicBezTo>
                    <a:pt x="94871" y="815661"/>
                    <a:pt x="76772" y="765559"/>
                    <a:pt x="61533" y="716030"/>
                  </a:cubicBezTo>
                  <a:cubicBezTo>
                    <a:pt x="-31526" y="415040"/>
                    <a:pt x="-22287" y="138624"/>
                    <a:pt x="82202" y="2131"/>
                  </a:cubicBezTo>
                  <a:cubicBezTo>
                    <a:pt x="323471" y="-26444"/>
                    <a:pt x="621127" y="225683"/>
                    <a:pt x="781336" y="611731"/>
                  </a:cubicBezTo>
                  <a:cubicBezTo>
                    <a:pt x="929831" y="969966"/>
                    <a:pt x="913162" y="1330392"/>
                    <a:pt x="758381" y="1500889"/>
                  </a:cubicBezTo>
                  <a:close/>
                </a:path>
              </a:pathLst>
            </a:custGeom>
            <a:solidFill>
              <a:srgbClr val="CAC6C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2" name="Google Shape;682;p9"/>
            <p:cNvSpPr/>
            <p:nvPr/>
          </p:nvSpPr>
          <p:spPr>
            <a:xfrm>
              <a:off x="5376887" y="1974100"/>
              <a:ext cx="1397667" cy="1247665"/>
            </a:xfrm>
            <a:custGeom>
              <a:avLst/>
              <a:gdLst/>
              <a:ahLst/>
              <a:cxnLst/>
              <a:rect l="l" t="t" r="r" b="b"/>
              <a:pathLst>
                <a:path w="542257" h="484060" extrusionOk="0">
                  <a:moveTo>
                    <a:pt x="539620" y="239959"/>
                  </a:moveTo>
                  <a:cubicBezTo>
                    <a:pt x="475422" y="273164"/>
                    <a:pt x="412937" y="309730"/>
                    <a:pt x="352550" y="349497"/>
                  </a:cubicBezTo>
                  <a:cubicBezTo>
                    <a:pt x="289684" y="390874"/>
                    <a:pt x="229295" y="435774"/>
                    <a:pt x="171575" y="483990"/>
                  </a:cubicBezTo>
                  <a:cubicBezTo>
                    <a:pt x="125378" y="408780"/>
                    <a:pt x="85278" y="330018"/>
                    <a:pt x="51559" y="248437"/>
                  </a:cubicBezTo>
                  <a:cubicBezTo>
                    <a:pt x="30700" y="198240"/>
                    <a:pt x="12601" y="148138"/>
                    <a:pt x="-2637" y="98608"/>
                  </a:cubicBezTo>
                  <a:cubicBezTo>
                    <a:pt x="50227" y="96408"/>
                    <a:pt x="102898" y="90579"/>
                    <a:pt x="154906" y="81178"/>
                  </a:cubicBezTo>
                  <a:cubicBezTo>
                    <a:pt x="246154" y="64842"/>
                    <a:pt x="335023" y="37563"/>
                    <a:pt x="419700" y="-71"/>
                  </a:cubicBezTo>
                  <a:close/>
                </a:path>
              </a:pathLst>
            </a:custGeom>
            <a:solidFill>
              <a:srgbClr val="EDEDED"/>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3" name="Google Shape;683;p9"/>
            <p:cNvSpPr/>
            <p:nvPr/>
          </p:nvSpPr>
          <p:spPr>
            <a:xfrm>
              <a:off x="6405276" y="1960600"/>
              <a:ext cx="426203" cy="657373"/>
            </a:xfrm>
            <a:custGeom>
              <a:avLst/>
              <a:gdLst/>
              <a:ahLst/>
              <a:cxnLst/>
              <a:rect l="l" t="t" r="r" b="b"/>
              <a:pathLst>
                <a:path w="165355" h="255043" extrusionOk="0">
                  <a:moveTo>
                    <a:pt x="133488" y="252437"/>
                  </a:moveTo>
                  <a:cubicBezTo>
                    <a:pt x="130249" y="253752"/>
                    <a:pt x="126821" y="254561"/>
                    <a:pt x="123296" y="254818"/>
                  </a:cubicBezTo>
                  <a:cubicBezTo>
                    <a:pt x="89102" y="257866"/>
                    <a:pt x="43668" y="215385"/>
                    <a:pt x="16902" y="152901"/>
                  </a:cubicBezTo>
                  <a:cubicBezTo>
                    <a:pt x="-7483" y="95751"/>
                    <a:pt x="-8720" y="39649"/>
                    <a:pt x="11377" y="14217"/>
                  </a:cubicBezTo>
                  <a:cubicBezTo>
                    <a:pt x="15284" y="9016"/>
                    <a:pt x="20616" y="4968"/>
                    <a:pt x="26618" y="2501"/>
                  </a:cubicBezTo>
                  <a:cubicBezTo>
                    <a:pt x="61478" y="-11501"/>
                    <a:pt x="113675" y="33076"/>
                    <a:pt x="143204" y="102037"/>
                  </a:cubicBezTo>
                  <a:cubicBezTo>
                    <a:pt x="172732" y="170998"/>
                    <a:pt x="168158" y="238340"/>
                    <a:pt x="133488" y="252437"/>
                  </a:cubicBezTo>
                  <a:close/>
                </a:path>
              </a:pathLst>
            </a:custGeom>
            <a:solidFill>
              <a:srgbClr val="9D9E9C"/>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4" name="Google Shape;684;p9"/>
            <p:cNvSpPr/>
            <p:nvPr/>
          </p:nvSpPr>
          <p:spPr>
            <a:xfrm>
              <a:off x="2681354" y="1343055"/>
              <a:ext cx="2334068" cy="2622995"/>
            </a:xfrm>
            <a:custGeom>
              <a:avLst/>
              <a:gdLst/>
              <a:ahLst/>
              <a:cxnLst/>
              <a:rect l="l" t="t" r="r" b="b"/>
              <a:pathLst>
                <a:path w="905555" h="1017651" extrusionOk="0">
                  <a:moveTo>
                    <a:pt x="902918" y="589051"/>
                  </a:moveTo>
                  <a:lnTo>
                    <a:pt x="869008" y="606291"/>
                  </a:lnTo>
                  <a:lnTo>
                    <a:pt x="728896" y="677347"/>
                  </a:lnTo>
                  <a:lnTo>
                    <a:pt x="58620" y="1017580"/>
                  </a:lnTo>
                  <a:lnTo>
                    <a:pt x="58051" y="1017580"/>
                  </a:lnTo>
                  <a:cubicBezTo>
                    <a:pt x="54430" y="1009265"/>
                    <a:pt x="50907" y="1000788"/>
                    <a:pt x="47477" y="992149"/>
                  </a:cubicBezTo>
                  <a:cubicBezTo>
                    <a:pt x="20425" y="923226"/>
                    <a:pt x="4138" y="850559"/>
                    <a:pt x="-911" y="776693"/>
                  </a:cubicBezTo>
                  <a:cubicBezTo>
                    <a:pt x="-1576" y="767930"/>
                    <a:pt x="-1957" y="759548"/>
                    <a:pt x="-2243" y="751357"/>
                  </a:cubicBezTo>
                  <a:cubicBezTo>
                    <a:pt x="-2720" y="736307"/>
                    <a:pt x="-2815" y="722210"/>
                    <a:pt x="-2243" y="709256"/>
                  </a:cubicBezTo>
                  <a:cubicBezTo>
                    <a:pt x="-2243" y="707637"/>
                    <a:pt x="-2243" y="706113"/>
                    <a:pt x="-2243" y="704494"/>
                  </a:cubicBezTo>
                  <a:lnTo>
                    <a:pt x="-2243" y="703160"/>
                  </a:lnTo>
                  <a:cubicBezTo>
                    <a:pt x="-2243" y="699922"/>
                    <a:pt x="-2243" y="696778"/>
                    <a:pt x="-2243" y="693635"/>
                  </a:cubicBezTo>
                  <a:cubicBezTo>
                    <a:pt x="-1767" y="684110"/>
                    <a:pt x="-1197" y="674585"/>
                    <a:pt x="-530" y="666298"/>
                  </a:cubicBezTo>
                  <a:cubicBezTo>
                    <a:pt x="132916" y="594594"/>
                    <a:pt x="260266" y="512260"/>
                    <a:pt x="380471" y="420077"/>
                  </a:cubicBezTo>
                  <a:cubicBezTo>
                    <a:pt x="407236" y="399570"/>
                    <a:pt x="433144" y="378958"/>
                    <a:pt x="458289" y="358260"/>
                  </a:cubicBezTo>
                  <a:lnTo>
                    <a:pt x="469816" y="348735"/>
                  </a:lnTo>
                  <a:lnTo>
                    <a:pt x="469816" y="348259"/>
                  </a:lnTo>
                  <a:cubicBezTo>
                    <a:pt x="537728" y="291680"/>
                    <a:pt x="599927" y="234435"/>
                    <a:pt x="656791" y="177666"/>
                  </a:cubicBezTo>
                  <a:cubicBezTo>
                    <a:pt x="697177" y="137404"/>
                    <a:pt x="734895" y="97532"/>
                    <a:pt x="769949" y="58032"/>
                  </a:cubicBezTo>
                  <a:cubicBezTo>
                    <a:pt x="787474" y="38410"/>
                    <a:pt x="804333" y="19046"/>
                    <a:pt x="820525" y="-71"/>
                  </a:cubicBezTo>
                  <a:cubicBezTo>
                    <a:pt x="825574" y="86512"/>
                    <a:pt x="833957" y="176999"/>
                    <a:pt x="846244" y="271011"/>
                  </a:cubicBezTo>
                  <a:cubicBezTo>
                    <a:pt x="862150" y="384454"/>
                    <a:pt x="881296" y="490562"/>
                    <a:pt x="902918" y="589051"/>
                  </a:cubicBezTo>
                  <a:close/>
                </a:path>
              </a:pathLst>
            </a:custGeom>
            <a:solidFill>
              <a:srgbClr val="EDEDED"/>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5" name="Google Shape;685;p9"/>
            <p:cNvSpPr/>
            <p:nvPr/>
          </p:nvSpPr>
          <p:spPr>
            <a:xfrm>
              <a:off x="2199146" y="3672103"/>
              <a:ext cx="183" cy="11537"/>
            </a:xfrm>
            <a:custGeom>
              <a:avLst/>
              <a:gdLst/>
              <a:ahLst/>
              <a:cxnLst/>
              <a:rect l="l" t="t" r="r" b="b"/>
              <a:pathLst>
                <a:path w="71" h="4476" extrusionOk="0">
                  <a:moveTo>
                    <a:pt x="-2566" y="882"/>
                  </a:moveTo>
                  <a:cubicBezTo>
                    <a:pt x="-2661" y="568"/>
                    <a:pt x="-2661" y="244"/>
                    <a:pt x="-2566" y="-71"/>
                  </a:cubicBezTo>
                  <a:lnTo>
                    <a:pt x="-2566" y="882"/>
                  </a:lnTo>
                  <a:cubicBezTo>
                    <a:pt x="-2566" y="2025"/>
                    <a:pt x="-2566" y="3263"/>
                    <a:pt x="-2566" y="4406"/>
                  </a:cubicBezTo>
                  <a:close/>
                </a:path>
              </a:pathLst>
            </a:custGeom>
            <a:solidFill>
              <a:srgbClr val="D7D8D9"/>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6" name="Google Shape;686;p9"/>
            <p:cNvSpPr/>
            <p:nvPr/>
          </p:nvSpPr>
          <p:spPr>
            <a:xfrm>
              <a:off x="3490410" y="4138473"/>
              <a:ext cx="787463" cy="1776100"/>
            </a:xfrm>
            <a:custGeom>
              <a:avLst/>
              <a:gdLst/>
              <a:ahLst/>
              <a:cxnLst/>
              <a:rect l="l" t="t" r="r" b="b"/>
              <a:pathLst>
                <a:path w="787463" h="1776100" extrusionOk="0">
                  <a:moveTo>
                    <a:pt x="787463" y="0"/>
                  </a:moveTo>
                  <a:lnTo>
                    <a:pt x="738768" y="1568853"/>
                  </a:lnTo>
                  <a:cubicBezTo>
                    <a:pt x="735232" y="1686339"/>
                    <a:pt x="655392" y="1779060"/>
                    <a:pt x="560395" y="1776028"/>
                  </a:cubicBezTo>
                  <a:lnTo>
                    <a:pt x="437355" y="1772238"/>
                  </a:lnTo>
                  <a:cubicBezTo>
                    <a:pt x="361559" y="1769964"/>
                    <a:pt x="296374" y="1706296"/>
                    <a:pt x="277424" y="1615596"/>
                  </a:cubicBezTo>
                  <a:lnTo>
                    <a:pt x="0" y="291380"/>
                  </a:lnTo>
                  <a:lnTo>
                    <a:pt x="104118" y="241813"/>
                  </a:lnTo>
                  <a:cubicBezTo>
                    <a:pt x="274822" y="166393"/>
                    <a:pt x="449649" y="100688"/>
                    <a:pt x="627745" y="45013"/>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7" name="Google Shape;687;p9"/>
            <p:cNvSpPr/>
            <p:nvPr/>
          </p:nvSpPr>
          <p:spPr>
            <a:xfrm>
              <a:off x="3465710" y="4207625"/>
              <a:ext cx="582042" cy="1714522"/>
            </a:xfrm>
            <a:custGeom>
              <a:avLst/>
              <a:gdLst/>
              <a:ahLst/>
              <a:cxnLst/>
              <a:rect l="l" t="t" r="r" b="b"/>
              <a:pathLst>
                <a:path w="582042" h="1714522" extrusionOk="0">
                  <a:moveTo>
                    <a:pt x="581929" y="0"/>
                  </a:moveTo>
                  <a:lnTo>
                    <a:pt x="582042" y="1482"/>
                  </a:lnTo>
                  <a:lnTo>
                    <a:pt x="535300" y="1507036"/>
                  </a:lnTo>
                  <a:cubicBezTo>
                    <a:pt x="531766" y="1624266"/>
                    <a:pt x="452936" y="1717242"/>
                    <a:pt x="359708" y="1714462"/>
                  </a:cubicBezTo>
                  <a:cubicBezTo>
                    <a:pt x="280883" y="1711934"/>
                    <a:pt x="214687" y="1641446"/>
                    <a:pt x="199783" y="1544680"/>
                  </a:cubicBezTo>
                  <a:lnTo>
                    <a:pt x="0" y="232468"/>
                  </a:lnTo>
                  <a:lnTo>
                    <a:pt x="118185" y="176205"/>
                  </a:lnTo>
                  <a:cubicBezTo>
                    <a:pt x="203537" y="138495"/>
                    <a:pt x="289920" y="103214"/>
                    <a:pt x="377226" y="704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88" name="Google Shape;688;p9"/>
          <p:cNvSpPr txBox="1">
            <a:spLocks noGrp="1"/>
          </p:cNvSpPr>
          <p:nvPr>
            <p:ph type="title"/>
          </p:nvPr>
        </p:nvSpPr>
        <p:spPr>
          <a:xfrm>
            <a:off x="3424575" y="1873525"/>
            <a:ext cx="7320000" cy="2798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grpSp>
        <p:nvGrpSpPr>
          <p:cNvPr id="689" name="Google Shape;689;p9"/>
          <p:cNvGrpSpPr/>
          <p:nvPr/>
        </p:nvGrpSpPr>
        <p:grpSpPr>
          <a:xfrm>
            <a:off x="251555" y="1112626"/>
            <a:ext cx="439339" cy="1365706"/>
            <a:chOff x="11509980" y="242351"/>
            <a:chExt cx="439339" cy="1365706"/>
          </a:xfrm>
        </p:grpSpPr>
        <p:sp>
          <p:nvSpPr>
            <p:cNvPr id="690" name="Google Shape;690;p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1" name="Google Shape;691;p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2" name="Google Shape;692;p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3" name="Google Shape;693;p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4" name="Google Shape;694;p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5" name="Google Shape;695;p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6" name="Google Shape;696;p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7" name="Google Shape;697;p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8" name="Google Shape;698;p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99" name="Google Shape;699;p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0" name="Google Shape;700;p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1" name="Google Shape;701;p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2" name="Google Shape;702;p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3" name="Google Shape;703;p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4" name="Google Shape;704;p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5" name="Google Shape;705;p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6" name="Google Shape;706;p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7" name="Google Shape;707;p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8" name="Google Shape;708;p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09" name="Google Shape;709;p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0" name="Google Shape;710;p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1" name="Google Shape;711;p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2" name="Google Shape;712;p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3" name="Google Shape;713;p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14" name="Google Shape;714;p9"/>
          <p:cNvGrpSpPr/>
          <p:nvPr/>
        </p:nvGrpSpPr>
        <p:grpSpPr>
          <a:xfrm>
            <a:off x="4921855" y="4982516"/>
            <a:ext cx="4325453" cy="328523"/>
            <a:chOff x="1351481" y="5695915"/>
            <a:chExt cx="5088169" cy="386452"/>
          </a:xfrm>
        </p:grpSpPr>
        <p:sp>
          <p:nvSpPr>
            <p:cNvPr id="715" name="Google Shape;715;p9"/>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16" name="Google Shape;716;p9"/>
            <p:cNvGrpSpPr/>
            <p:nvPr/>
          </p:nvGrpSpPr>
          <p:grpSpPr>
            <a:xfrm>
              <a:off x="3003318" y="5732448"/>
              <a:ext cx="464334" cy="313397"/>
              <a:chOff x="4522036" y="7458929"/>
              <a:chExt cx="771704" cy="520766"/>
            </a:xfrm>
          </p:grpSpPr>
          <p:sp>
            <p:nvSpPr>
              <p:cNvPr id="717" name="Google Shape;717;p9"/>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8" name="Google Shape;718;p9"/>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9" name="Google Shape;719;p9"/>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0" name="Google Shape;720;p9"/>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721" name="Google Shape;721;p9"/>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22" name="Google Shape;722;p9"/>
            <p:cNvGrpSpPr/>
            <p:nvPr/>
          </p:nvGrpSpPr>
          <p:grpSpPr>
            <a:xfrm>
              <a:off x="6059297" y="5695915"/>
              <a:ext cx="380354" cy="386452"/>
              <a:chOff x="10064117" y="7392669"/>
              <a:chExt cx="632132" cy="642160"/>
            </a:xfrm>
          </p:grpSpPr>
          <p:sp>
            <p:nvSpPr>
              <p:cNvPr id="723" name="Google Shape;723;p9"/>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4" name="Google Shape;724;p9"/>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5" name="Google Shape;725;p9"/>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26" name="Google Shape;726;p9"/>
            <p:cNvGrpSpPr/>
            <p:nvPr/>
          </p:nvGrpSpPr>
          <p:grpSpPr>
            <a:xfrm>
              <a:off x="2118237" y="5776170"/>
              <a:ext cx="510436" cy="225935"/>
              <a:chOff x="2808633" y="7557940"/>
              <a:chExt cx="848324" cy="375431"/>
            </a:xfrm>
          </p:grpSpPr>
          <p:sp>
            <p:nvSpPr>
              <p:cNvPr id="727" name="Google Shape;727;p9"/>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8" name="Google Shape;728;p9"/>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9" name="Google Shape;729;p9"/>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30" name="Google Shape;730;p9"/>
            <p:cNvGrpSpPr/>
            <p:nvPr/>
          </p:nvGrpSpPr>
          <p:grpSpPr>
            <a:xfrm>
              <a:off x="3842299" y="5775823"/>
              <a:ext cx="349063" cy="226629"/>
              <a:chOff x="5815767" y="7550509"/>
              <a:chExt cx="580129" cy="376585"/>
            </a:xfrm>
          </p:grpSpPr>
          <p:sp>
            <p:nvSpPr>
              <p:cNvPr id="731" name="Google Shape;731;p9"/>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32" name="Google Shape;732;p9"/>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33" name="Google Shape;733;p9"/>
            <p:cNvGrpSpPr/>
            <p:nvPr/>
          </p:nvGrpSpPr>
          <p:grpSpPr>
            <a:xfrm>
              <a:off x="5321810" y="5773920"/>
              <a:ext cx="362837" cy="230434"/>
              <a:chOff x="8525636" y="7550463"/>
              <a:chExt cx="603020" cy="382908"/>
            </a:xfrm>
          </p:grpSpPr>
          <p:sp>
            <p:nvSpPr>
              <p:cNvPr id="734" name="Google Shape;734;p9"/>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35" name="Google Shape;735;p9"/>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736" name="Google Shape;736;p9"/>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37" name="Google Shape;737;p9"/>
          <p:cNvGrpSpPr/>
          <p:nvPr/>
        </p:nvGrpSpPr>
        <p:grpSpPr>
          <a:xfrm>
            <a:off x="3221677" y="1375161"/>
            <a:ext cx="201596" cy="201576"/>
            <a:chOff x="2205238" y="-492150"/>
            <a:chExt cx="196200" cy="196200"/>
          </a:xfrm>
        </p:grpSpPr>
        <p:sp>
          <p:nvSpPr>
            <p:cNvPr id="738" name="Google Shape;738;p9"/>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39" name="Google Shape;739;p9"/>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3220361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740"/>
        <p:cNvGrpSpPr/>
        <p:nvPr/>
      </p:nvGrpSpPr>
      <p:grpSpPr>
        <a:xfrm>
          <a:off x="0" y="0"/>
          <a:ext cx="0" cy="0"/>
          <a:chOff x="0" y="0"/>
          <a:chExt cx="0" cy="0"/>
        </a:xfrm>
      </p:grpSpPr>
      <p:sp>
        <p:nvSpPr>
          <p:cNvPr id="741" name="Google Shape;741;p10"/>
          <p:cNvSpPr/>
          <p:nvPr/>
        </p:nvSpPr>
        <p:spPr>
          <a:xfrm flipH="1">
            <a:off x="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2" name="Google Shape;742;p10"/>
          <p:cNvSpPr/>
          <p:nvPr/>
        </p:nvSpPr>
        <p:spPr>
          <a:xfrm flipH="1">
            <a:off x="9426628"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3" name="Google Shape;743;p10"/>
          <p:cNvSpPr/>
          <p:nvPr/>
        </p:nvSpPr>
        <p:spPr>
          <a:xfrm flipH="1">
            <a:off x="1513648" y="1134219"/>
            <a:ext cx="9063600" cy="48918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4" name="Google Shape;744;p10"/>
          <p:cNvSpPr/>
          <p:nvPr/>
        </p:nvSpPr>
        <p:spPr>
          <a:xfrm flipH="1">
            <a:off x="1647951" y="983636"/>
            <a:ext cx="9063600" cy="48918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745" name="Google Shape;745;p10"/>
          <p:cNvSpPr/>
          <p:nvPr/>
        </p:nvSpPr>
        <p:spPr>
          <a:xfrm flipH="1">
            <a:off x="10525475" y="203082"/>
            <a:ext cx="1414984" cy="180948"/>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6" name="Google Shape;746;p10"/>
          <p:cNvSpPr/>
          <p:nvPr/>
        </p:nvSpPr>
        <p:spPr>
          <a:xfrm flipH="1">
            <a:off x="10525475" y="464832"/>
            <a:ext cx="1414984" cy="180258"/>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7" name="Google Shape;747;p10"/>
          <p:cNvSpPr/>
          <p:nvPr/>
        </p:nvSpPr>
        <p:spPr>
          <a:xfrm flipH="1">
            <a:off x="448852"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48" name="Google Shape;748;p10"/>
          <p:cNvSpPr/>
          <p:nvPr/>
        </p:nvSpPr>
        <p:spPr>
          <a:xfrm flipH="1">
            <a:off x="448852"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749" name="Google Shape;749;p10"/>
          <p:cNvGrpSpPr/>
          <p:nvPr/>
        </p:nvGrpSpPr>
        <p:grpSpPr>
          <a:xfrm flipH="1">
            <a:off x="242688" y="242351"/>
            <a:ext cx="439339" cy="1365706"/>
            <a:chOff x="11509980" y="242351"/>
            <a:chExt cx="439339" cy="1365706"/>
          </a:xfrm>
        </p:grpSpPr>
        <p:sp>
          <p:nvSpPr>
            <p:cNvPr id="750" name="Google Shape;750;p10"/>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1" name="Google Shape;751;p10"/>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2" name="Google Shape;752;p10"/>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3" name="Google Shape;753;p10"/>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4" name="Google Shape;754;p10"/>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5" name="Google Shape;755;p10"/>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6" name="Google Shape;756;p10"/>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7" name="Google Shape;757;p10"/>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8" name="Google Shape;758;p10"/>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59" name="Google Shape;759;p10"/>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0" name="Google Shape;760;p10"/>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1" name="Google Shape;761;p10"/>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2" name="Google Shape;762;p10"/>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3" name="Google Shape;763;p10"/>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4" name="Google Shape;764;p10"/>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5" name="Google Shape;765;p10"/>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6" name="Google Shape;766;p10"/>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7" name="Google Shape;767;p10"/>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8" name="Google Shape;768;p10"/>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9" name="Google Shape;769;p10"/>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0" name="Google Shape;770;p10"/>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1" name="Google Shape;771;p10"/>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2" name="Google Shape;772;p10"/>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3" name="Google Shape;773;p10"/>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74" name="Google Shape;774;p10"/>
          <p:cNvGrpSpPr/>
          <p:nvPr/>
        </p:nvGrpSpPr>
        <p:grpSpPr>
          <a:xfrm rot="-5400000" flipH="1">
            <a:off x="7965335" y="5725753"/>
            <a:ext cx="439340" cy="1365706"/>
            <a:chOff x="257323" y="5204757"/>
            <a:chExt cx="439340" cy="1365706"/>
          </a:xfrm>
        </p:grpSpPr>
        <p:sp>
          <p:nvSpPr>
            <p:cNvPr id="775" name="Google Shape;775;p10"/>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6" name="Google Shape;776;p10"/>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7" name="Google Shape;777;p10"/>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8" name="Google Shape;778;p10"/>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9" name="Google Shape;779;p10"/>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0" name="Google Shape;780;p10"/>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1" name="Google Shape;781;p10"/>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2" name="Google Shape;782;p10"/>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3" name="Google Shape;783;p10"/>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4" name="Google Shape;784;p10"/>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5" name="Google Shape;785;p10"/>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6" name="Google Shape;786;p10"/>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7" name="Google Shape;787;p10"/>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8" name="Google Shape;788;p10"/>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9" name="Google Shape;789;p10"/>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0" name="Google Shape;790;p10"/>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1" name="Google Shape;791;p10"/>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2" name="Google Shape;792;p10"/>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3" name="Google Shape;793;p10"/>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4" name="Google Shape;794;p10"/>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5" name="Google Shape;795;p10"/>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6" name="Google Shape;796;p10"/>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7" name="Google Shape;797;p10"/>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98" name="Google Shape;798;p10"/>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99" name="Google Shape;799;p10"/>
          <p:cNvGrpSpPr/>
          <p:nvPr/>
        </p:nvGrpSpPr>
        <p:grpSpPr>
          <a:xfrm flipH="1">
            <a:off x="11501113" y="1112626"/>
            <a:ext cx="439339" cy="1365706"/>
            <a:chOff x="11509980" y="242351"/>
            <a:chExt cx="439339" cy="1365706"/>
          </a:xfrm>
        </p:grpSpPr>
        <p:sp>
          <p:nvSpPr>
            <p:cNvPr id="800" name="Google Shape;800;p10"/>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1" name="Google Shape;801;p10"/>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2" name="Google Shape;802;p10"/>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3" name="Google Shape;803;p10"/>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4" name="Google Shape;804;p10"/>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5" name="Google Shape;805;p10"/>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6" name="Google Shape;806;p10"/>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7" name="Google Shape;807;p10"/>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8" name="Google Shape;808;p10"/>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9" name="Google Shape;809;p10"/>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0" name="Google Shape;810;p10"/>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1" name="Google Shape;811;p10"/>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2" name="Google Shape;812;p10"/>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3" name="Google Shape;813;p10"/>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4" name="Google Shape;814;p10"/>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5" name="Google Shape;815;p10"/>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6" name="Google Shape;816;p10"/>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7" name="Google Shape;817;p10"/>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8" name="Google Shape;818;p10"/>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9" name="Google Shape;819;p10"/>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0" name="Google Shape;820;p10"/>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1" name="Google Shape;821;p10"/>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2" name="Google Shape;822;p10"/>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3" name="Google Shape;823;p10"/>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824" name="Google Shape;824;p10"/>
          <p:cNvGrpSpPr/>
          <p:nvPr/>
        </p:nvGrpSpPr>
        <p:grpSpPr>
          <a:xfrm flipH="1">
            <a:off x="10345674" y="1134220"/>
            <a:ext cx="231496" cy="231477"/>
            <a:chOff x="2205238" y="-492150"/>
            <a:chExt cx="196200" cy="196200"/>
          </a:xfrm>
        </p:grpSpPr>
        <p:sp>
          <p:nvSpPr>
            <p:cNvPr id="825" name="Google Shape;825;p10"/>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6" name="Google Shape;826;p10"/>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827" name="Google Shape;827;p10"/>
          <p:cNvSpPr txBox="1">
            <a:spLocks noGrp="1"/>
          </p:cNvSpPr>
          <p:nvPr>
            <p:ph type="title"/>
          </p:nvPr>
        </p:nvSpPr>
        <p:spPr>
          <a:xfrm>
            <a:off x="2004400" y="1675575"/>
            <a:ext cx="8521200" cy="3658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828" name="Google Shape;828;p10"/>
          <p:cNvGrpSpPr/>
          <p:nvPr/>
        </p:nvGrpSpPr>
        <p:grpSpPr>
          <a:xfrm>
            <a:off x="1012018" y="3964135"/>
            <a:ext cx="1131468" cy="1006776"/>
            <a:chOff x="758231" y="2398960"/>
            <a:chExt cx="1131468" cy="1006776"/>
          </a:xfrm>
        </p:grpSpPr>
        <p:sp>
          <p:nvSpPr>
            <p:cNvPr id="829" name="Google Shape;829;p10"/>
            <p:cNvSpPr/>
            <p:nvPr/>
          </p:nvSpPr>
          <p:spPr>
            <a:xfrm>
              <a:off x="816925" y="2456823"/>
              <a:ext cx="1072774" cy="948913"/>
            </a:xfrm>
            <a:custGeom>
              <a:avLst/>
              <a:gdLst/>
              <a:ahLst/>
              <a:cxnLst/>
              <a:rect l="l" t="t" r="r" b="b"/>
              <a:pathLst>
                <a:path w="1072774" h="948913" extrusionOk="0">
                  <a:moveTo>
                    <a:pt x="1063246" y="264944"/>
                  </a:moveTo>
                  <a:lnTo>
                    <a:pt x="946089" y="422821"/>
                  </a:lnTo>
                  <a:cubicBezTo>
                    <a:pt x="974592" y="683291"/>
                    <a:pt x="786551" y="917552"/>
                    <a:pt x="526090" y="946056"/>
                  </a:cubicBezTo>
                  <a:cubicBezTo>
                    <a:pt x="265620" y="974559"/>
                    <a:pt x="31358" y="786518"/>
                    <a:pt x="2855" y="526057"/>
                  </a:cubicBezTo>
                  <a:cubicBezTo>
                    <a:pt x="-25658" y="265587"/>
                    <a:pt x="162384" y="31325"/>
                    <a:pt x="422854" y="2822"/>
                  </a:cubicBezTo>
                  <a:cubicBezTo>
                    <a:pt x="578632" y="-14234"/>
                    <a:pt x="732776" y="46738"/>
                    <a:pt x="834736" y="165735"/>
                  </a:cubicBezTo>
                  <a:lnTo>
                    <a:pt x="1030206" y="188506"/>
                  </a:lnTo>
                  <a:cubicBezTo>
                    <a:pt x="1056567" y="191533"/>
                    <a:pt x="1075480" y="215357"/>
                    <a:pt x="1072453" y="241718"/>
                  </a:cubicBezTo>
                  <a:cubicBezTo>
                    <a:pt x="1071488" y="250129"/>
                    <a:pt x="1068309" y="258148"/>
                    <a:pt x="1063246" y="264944"/>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0" name="Google Shape;830;p10"/>
            <p:cNvSpPr/>
            <p:nvPr/>
          </p:nvSpPr>
          <p:spPr>
            <a:xfrm>
              <a:off x="771686" y="2412458"/>
              <a:ext cx="1073440" cy="949625"/>
            </a:xfrm>
            <a:custGeom>
              <a:avLst/>
              <a:gdLst/>
              <a:ahLst/>
              <a:cxnLst/>
              <a:rect l="l" t="t" r="r" b="b"/>
              <a:pathLst>
                <a:path w="1073440" h="949625" extrusionOk="0">
                  <a:moveTo>
                    <a:pt x="1063927" y="265018"/>
                  </a:moveTo>
                  <a:lnTo>
                    <a:pt x="946769" y="422806"/>
                  </a:lnTo>
                  <a:cubicBezTo>
                    <a:pt x="975478" y="683446"/>
                    <a:pt x="787464" y="918019"/>
                    <a:pt x="526824" y="946729"/>
                  </a:cubicBezTo>
                  <a:cubicBezTo>
                    <a:pt x="266175" y="975437"/>
                    <a:pt x="31610" y="787423"/>
                    <a:pt x="2892" y="526783"/>
                  </a:cubicBezTo>
                  <a:cubicBezTo>
                    <a:pt x="-25817" y="266134"/>
                    <a:pt x="162198" y="31569"/>
                    <a:pt x="422847" y="2860"/>
                  </a:cubicBezTo>
                  <a:cubicBezTo>
                    <a:pt x="578821" y="-14329"/>
                    <a:pt x="733207" y="46670"/>
                    <a:pt x="835327" y="165809"/>
                  </a:cubicBezTo>
                  <a:lnTo>
                    <a:pt x="1030887" y="188491"/>
                  </a:lnTo>
                  <a:cubicBezTo>
                    <a:pt x="1057292" y="191571"/>
                    <a:pt x="1076196" y="215476"/>
                    <a:pt x="1073106" y="241881"/>
                  </a:cubicBezTo>
                  <a:cubicBezTo>
                    <a:pt x="1072133" y="250266"/>
                    <a:pt x="1068963" y="258241"/>
                    <a:pt x="1063927" y="265018"/>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1" name="Google Shape;831;p10"/>
            <p:cNvSpPr/>
            <p:nvPr/>
          </p:nvSpPr>
          <p:spPr>
            <a:xfrm>
              <a:off x="758231" y="2398960"/>
              <a:ext cx="1100043" cy="976193"/>
            </a:xfrm>
            <a:custGeom>
              <a:avLst/>
              <a:gdLst/>
              <a:ahLst/>
              <a:cxnLst/>
              <a:rect l="l" t="t" r="r" b="b"/>
              <a:pathLst>
                <a:path w="1100043" h="976193" extrusionOk="0">
                  <a:moveTo>
                    <a:pt x="488379" y="976193"/>
                  </a:moveTo>
                  <a:cubicBezTo>
                    <a:pt x="218810" y="976353"/>
                    <a:pt x="157" y="757951"/>
                    <a:pt x="-3" y="488381"/>
                  </a:cubicBezTo>
                  <a:cubicBezTo>
                    <a:pt x="-155" y="218812"/>
                    <a:pt x="218247" y="160"/>
                    <a:pt x="487817" y="-1"/>
                  </a:cubicBezTo>
                  <a:cubicBezTo>
                    <a:pt x="628593" y="-81"/>
                    <a:pt x="762556" y="60623"/>
                    <a:pt x="855300" y="166538"/>
                  </a:cubicBezTo>
                  <a:lnTo>
                    <a:pt x="1045592" y="188683"/>
                  </a:lnTo>
                  <a:cubicBezTo>
                    <a:pt x="1079346" y="192594"/>
                    <a:pt x="1103536" y="223125"/>
                    <a:pt x="1099625" y="256879"/>
                  </a:cubicBezTo>
                  <a:cubicBezTo>
                    <a:pt x="1098384" y="267595"/>
                    <a:pt x="1094348" y="277801"/>
                    <a:pt x="1087918" y="286463"/>
                  </a:cubicBezTo>
                  <a:lnTo>
                    <a:pt x="974065" y="439786"/>
                  </a:lnTo>
                  <a:cubicBezTo>
                    <a:pt x="975663" y="455752"/>
                    <a:pt x="976431" y="471781"/>
                    <a:pt x="976387" y="487828"/>
                  </a:cubicBezTo>
                  <a:cubicBezTo>
                    <a:pt x="976288" y="757361"/>
                    <a:pt x="757913" y="975898"/>
                    <a:pt x="488379" y="976193"/>
                  </a:cubicBezTo>
                  <a:close/>
                  <a:moveTo>
                    <a:pt x="488379" y="26877"/>
                  </a:moveTo>
                  <a:cubicBezTo>
                    <a:pt x="233999" y="27234"/>
                    <a:pt x="28081" y="233742"/>
                    <a:pt x="28438" y="488122"/>
                  </a:cubicBezTo>
                  <a:cubicBezTo>
                    <a:pt x="28795" y="742493"/>
                    <a:pt x="235303" y="948421"/>
                    <a:pt x="489674" y="948064"/>
                  </a:cubicBezTo>
                  <a:cubicBezTo>
                    <a:pt x="744054" y="947707"/>
                    <a:pt x="949982" y="741199"/>
                    <a:pt x="949624" y="486819"/>
                  </a:cubicBezTo>
                  <a:cubicBezTo>
                    <a:pt x="949598" y="470388"/>
                    <a:pt x="948696" y="453975"/>
                    <a:pt x="946919" y="437643"/>
                  </a:cubicBezTo>
                  <a:lnTo>
                    <a:pt x="946294" y="432375"/>
                  </a:lnTo>
                  <a:lnTo>
                    <a:pt x="1066666" y="270122"/>
                  </a:lnTo>
                  <a:cubicBezTo>
                    <a:pt x="1078087" y="254709"/>
                    <a:pt x="1074863" y="232957"/>
                    <a:pt x="1059451" y="221527"/>
                  </a:cubicBezTo>
                  <a:cubicBezTo>
                    <a:pt x="1054575" y="217919"/>
                    <a:pt x="1048842" y="215642"/>
                    <a:pt x="1042824" y="214937"/>
                  </a:cubicBezTo>
                  <a:lnTo>
                    <a:pt x="842084" y="191630"/>
                  </a:lnTo>
                  <a:lnTo>
                    <a:pt x="838691" y="187612"/>
                  </a:lnTo>
                  <a:cubicBezTo>
                    <a:pt x="750966" y="85492"/>
                    <a:pt x="623003" y="26779"/>
                    <a:pt x="488379" y="2687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2" name="Google Shape;832;p10"/>
            <p:cNvSpPr/>
            <p:nvPr/>
          </p:nvSpPr>
          <p:spPr>
            <a:xfrm>
              <a:off x="948273" y="25947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3" name="Google Shape;833;p10"/>
            <p:cNvSpPr/>
            <p:nvPr/>
          </p:nvSpPr>
          <p:spPr>
            <a:xfrm>
              <a:off x="943808" y="25893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4565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834"/>
        <p:cNvGrpSpPr/>
        <p:nvPr/>
      </p:nvGrpSpPr>
      <p:grpSpPr>
        <a:xfrm>
          <a:off x="0" y="0"/>
          <a:ext cx="0" cy="0"/>
          <a:chOff x="0" y="0"/>
          <a:chExt cx="0" cy="0"/>
        </a:xfrm>
      </p:grpSpPr>
      <p:sp>
        <p:nvSpPr>
          <p:cNvPr id="835" name="Google Shape;835;p11"/>
          <p:cNvSpPr/>
          <p:nvPr/>
        </p:nvSpPr>
        <p:spPr>
          <a:xfrm rot="10800000">
            <a:off x="12" y="0"/>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6" name="Google Shape;836;p11"/>
          <p:cNvSpPr/>
          <p:nvPr/>
        </p:nvSpPr>
        <p:spPr>
          <a:xfrm rot="10800000">
            <a:off x="9450584" y="2834997"/>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837" name="Google Shape;837;p11"/>
          <p:cNvGrpSpPr/>
          <p:nvPr/>
        </p:nvGrpSpPr>
        <p:grpSpPr>
          <a:xfrm rot="10800000">
            <a:off x="266643" y="5249942"/>
            <a:ext cx="439339" cy="1365706"/>
            <a:chOff x="11509980" y="242351"/>
            <a:chExt cx="439339" cy="1365706"/>
          </a:xfrm>
        </p:grpSpPr>
        <p:sp>
          <p:nvSpPr>
            <p:cNvPr id="838" name="Google Shape;838;p11"/>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9" name="Google Shape;839;p11"/>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0" name="Google Shape;840;p11"/>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1" name="Google Shape;841;p11"/>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2" name="Google Shape;842;p11"/>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3" name="Google Shape;843;p11"/>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4" name="Google Shape;844;p11"/>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5" name="Google Shape;845;p11"/>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6" name="Google Shape;846;p11"/>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7" name="Google Shape;847;p11"/>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8" name="Google Shape;848;p11"/>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9" name="Google Shape;849;p11"/>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0" name="Google Shape;850;p11"/>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1" name="Google Shape;851;p11"/>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2" name="Google Shape;852;p11"/>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3" name="Google Shape;853;p11"/>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4" name="Google Shape;854;p11"/>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5" name="Google Shape;855;p11"/>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6" name="Google Shape;856;p11"/>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7" name="Google Shape;857;p11"/>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8" name="Google Shape;858;p11"/>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9" name="Google Shape;859;p11"/>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0" name="Google Shape;860;p11"/>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1" name="Google Shape;861;p11"/>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862" name="Google Shape;862;p11"/>
          <p:cNvGrpSpPr/>
          <p:nvPr/>
        </p:nvGrpSpPr>
        <p:grpSpPr>
          <a:xfrm rot="10800000">
            <a:off x="11519299" y="287536"/>
            <a:ext cx="439340" cy="1365706"/>
            <a:chOff x="257323" y="5204757"/>
            <a:chExt cx="439340" cy="1365706"/>
          </a:xfrm>
        </p:grpSpPr>
        <p:sp>
          <p:nvSpPr>
            <p:cNvPr id="863" name="Google Shape;863;p11"/>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4" name="Google Shape;864;p11"/>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5" name="Google Shape;865;p11"/>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6" name="Google Shape;866;p11"/>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7" name="Google Shape;867;p11"/>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8" name="Google Shape;868;p11"/>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9" name="Google Shape;869;p11"/>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0" name="Google Shape;870;p11"/>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1" name="Google Shape;871;p11"/>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2" name="Google Shape;872;p11"/>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3" name="Google Shape;873;p11"/>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4" name="Google Shape;874;p11"/>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5" name="Google Shape;875;p11"/>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6" name="Google Shape;876;p11"/>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7" name="Google Shape;877;p11"/>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8" name="Google Shape;878;p11"/>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9" name="Google Shape;879;p11"/>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0" name="Google Shape;880;p11"/>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1" name="Google Shape;881;p11"/>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2" name="Google Shape;882;p11"/>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3" name="Google Shape;883;p11"/>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4" name="Google Shape;884;p11"/>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5" name="Google Shape;885;p11"/>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6" name="Google Shape;886;p11"/>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887" name="Google Shape;887;p11"/>
          <p:cNvSpPr/>
          <p:nvPr/>
        </p:nvSpPr>
        <p:spPr>
          <a:xfrm rot="10800000">
            <a:off x="11158718" y="6547106"/>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8" name="Google Shape;888;p11"/>
          <p:cNvSpPr/>
          <p:nvPr/>
        </p:nvSpPr>
        <p:spPr>
          <a:xfrm rot="10800000">
            <a:off x="11158718" y="6334937"/>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9" name="Google Shape;889;p11"/>
          <p:cNvSpPr/>
          <p:nvPr/>
        </p:nvSpPr>
        <p:spPr>
          <a:xfrm rot="10800000">
            <a:off x="472807" y="717537"/>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0" name="Google Shape;890;p11"/>
          <p:cNvSpPr/>
          <p:nvPr/>
        </p:nvSpPr>
        <p:spPr>
          <a:xfrm rot="10800000">
            <a:off x="472807" y="5050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1" name="Google Shape;891;p11"/>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892" name="Google Shape;892;p11"/>
          <p:cNvGrpSpPr/>
          <p:nvPr/>
        </p:nvGrpSpPr>
        <p:grpSpPr>
          <a:xfrm>
            <a:off x="454298" y="1272779"/>
            <a:ext cx="5502367" cy="2469239"/>
            <a:chOff x="6224098" y="1766854"/>
            <a:chExt cx="5502367" cy="2469239"/>
          </a:xfrm>
        </p:grpSpPr>
        <p:sp>
          <p:nvSpPr>
            <p:cNvPr id="893" name="Google Shape;893;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4" name="Google Shape;894;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895" name="Google Shape;895;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6" name="Google Shape;896;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7" name="Google Shape;897;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8" name="Google Shape;898;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9" name="Google Shape;899;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0" name="Google Shape;900;p11"/>
            <p:cNvGrpSpPr/>
            <p:nvPr/>
          </p:nvGrpSpPr>
          <p:grpSpPr>
            <a:xfrm>
              <a:off x="7151940" y="3778081"/>
              <a:ext cx="3581054" cy="271985"/>
              <a:chOff x="1351481" y="5695915"/>
              <a:chExt cx="5088169" cy="386452"/>
            </a:xfrm>
          </p:grpSpPr>
          <p:sp>
            <p:nvSpPr>
              <p:cNvPr id="901" name="Google Shape;901;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2" name="Google Shape;902;p11"/>
              <p:cNvGrpSpPr/>
              <p:nvPr/>
            </p:nvGrpSpPr>
            <p:grpSpPr>
              <a:xfrm>
                <a:off x="3003318" y="5732448"/>
                <a:ext cx="464334" cy="313397"/>
                <a:chOff x="4522036" y="7458929"/>
                <a:chExt cx="771704" cy="520766"/>
              </a:xfrm>
            </p:grpSpPr>
            <p:sp>
              <p:nvSpPr>
                <p:cNvPr id="903" name="Google Shape;903;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4" name="Google Shape;904;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5" name="Google Shape;905;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6" name="Google Shape;906;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07" name="Google Shape;907;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8" name="Google Shape;908;p11"/>
              <p:cNvGrpSpPr/>
              <p:nvPr/>
            </p:nvGrpSpPr>
            <p:grpSpPr>
              <a:xfrm>
                <a:off x="6059297" y="5695915"/>
                <a:ext cx="380354" cy="386452"/>
                <a:chOff x="10064117" y="7392669"/>
                <a:chExt cx="632132" cy="642160"/>
              </a:xfrm>
            </p:grpSpPr>
            <p:sp>
              <p:nvSpPr>
                <p:cNvPr id="909" name="Google Shape;909;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0" name="Google Shape;910;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1" name="Google Shape;911;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2" name="Google Shape;912;p11"/>
              <p:cNvGrpSpPr/>
              <p:nvPr/>
            </p:nvGrpSpPr>
            <p:grpSpPr>
              <a:xfrm>
                <a:off x="2118237" y="5776170"/>
                <a:ext cx="510436" cy="225935"/>
                <a:chOff x="2808633" y="7557940"/>
                <a:chExt cx="848324" cy="375431"/>
              </a:xfrm>
            </p:grpSpPr>
            <p:sp>
              <p:nvSpPr>
                <p:cNvPr id="913" name="Google Shape;913;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4" name="Google Shape;914;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5" name="Google Shape;915;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6" name="Google Shape;916;p11"/>
              <p:cNvGrpSpPr/>
              <p:nvPr/>
            </p:nvGrpSpPr>
            <p:grpSpPr>
              <a:xfrm>
                <a:off x="3842299" y="5775823"/>
                <a:ext cx="349063" cy="226629"/>
                <a:chOff x="5815767" y="7550509"/>
                <a:chExt cx="580129" cy="376585"/>
              </a:xfrm>
            </p:grpSpPr>
            <p:sp>
              <p:nvSpPr>
                <p:cNvPr id="917" name="Google Shape;917;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8" name="Google Shape;918;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9" name="Google Shape;919;p11"/>
              <p:cNvGrpSpPr/>
              <p:nvPr/>
            </p:nvGrpSpPr>
            <p:grpSpPr>
              <a:xfrm>
                <a:off x="5321810" y="5773920"/>
                <a:ext cx="362837" cy="230434"/>
                <a:chOff x="8525636" y="7550463"/>
                <a:chExt cx="603020" cy="382908"/>
              </a:xfrm>
            </p:grpSpPr>
            <p:sp>
              <p:nvSpPr>
                <p:cNvPr id="920" name="Google Shape;920;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1" name="Google Shape;921;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22" name="Google Shape;922;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23" name="Google Shape;923;p11"/>
          <p:cNvGrpSpPr/>
          <p:nvPr/>
        </p:nvGrpSpPr>
        <p:grpSpPr>
          <a:xfrm>
            <a:off x="6235323" y="1272779"/>
            <a:ext cx="5502367" cy="2469239"/>
            <a:chOff x="6224098" y="1766854"/>
            <a:chExt cx="5502367" cy="2469239"/>
          </a:xfrm>
        </p:grpSpPr>
        <p:sp>
          <p:nvSpPr>
            <p:cNvPr id="924" name="Google Shape;924;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5" name="Google Shape;925;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26" name="Google Shape;926;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7" name="Google Shape;927;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8" name="Google Shape;928;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9" name="Google Shape;929;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0" name="Google Shape;930;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1" name="Google Shape;931;p11"/>
            <p:cNvGrpSpPr/>
            <p:nvPr/>
          </p:nvGrpSpPr>
          <p:grpSpPr>
            <a:xfrm>
              <a:off x="7151940" y="3778081"/>
              <a:ext cx="3581054" cy="271985"/>
              <a:chOff x="1351481" y="5695915"/>
              <a:chExt cx="5088169" cy="386452"/>
            </a:xfrm>
          </p:grpSpPr>
          <p:sp>
            <p:nvSpPr>
              <p:cNvPr id="932" name="Google Shape;932;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3" name="Google Shape;933;p11"/>
              <p:cNvGrpSpPr/>
              <p:nvPr/>
            </p:nvGrpSpPr>
            <p:grpSpPr>
              <a:xfrm>
                <a:off x="3003318" y="5732448"/>
                <a:ext cx="464334" cy="313397"/>
                <a:chOff x="4522036" y="7458929"/>
                <a:chExt cx="771704" cy="520766"/>
              </a:xfrm>
            </p:grpSpPr>
            <p:sp>
              <p:nvSpPr>
                <p:cNvPr id="934" name="Google Shape;934;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5" name="Google Shape;935;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6" name="Google Shape;936;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7" name="Google Shape;937;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38" name="Google Shape;938;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9" name="Google Shape;939;p11"/>
              <p:cNvGrpSpPr/>
              <p:nvPr/>
            </p:nvGrpSpPr>
            <p:grpSpPr>
              <a:xfrm>
                <a:off x="6059297" y="5695915"/>
                <a:ext cx="380354" cy="386452"/>
                <a:chOff x="10064117" y="7392669"/>
                <a:chExt cx="632132" cy="642160"/>
              </a:xfrm>
            </p:grpSpPr>
            <p:sp>
              <p:nvSpPr>
                <p:cNvPr id="940" name="Google Shape;940;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1" name="Google Shape;941;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2" name="Google Shape;942;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43" name="Google Shape;943;p11"/>
              <p:cNvGrpSpPr/>
              <p:nvPr/>
            </p:nvGrpSpPr>
            <p:grpSpPr>
              <a:xfrm>
                <a:off x="2118237" y="5776170"/>
                <a:ext cx="510436" cy="225935"/>
                <a:chOff x="2808633" y="7557940"/>
                <a:chExt cx="848324" cy="375431"/>
              </a:xfrm>
            </p:grpSpPr>
            <p:sp>
              <p:nvSpPr>
                <p:cNvPr id="944" name="Google Shape;944;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5" name="Google Shape;945;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6" name="Google Shape;946;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47" name="Google Shape;947;p11"/>
              <p:cNvGrpSpPr/>
              <p:nvPr/>
            </p:nvGrpSpPr>
            <p:grpSpPr>
              <a:xfrm>
                <a:off x="3842299" y="5775823"/>
                <a:ext cx="349063" cy="226629"/>
                <a:chOff x="5815767" y="7550509"/>
                <a:chExt cx="580129" cy="376585"/>
              </a:xfrm>
            </p:grpSpPr>
            <p:sp>
              <p:nvSpPr>
                <p:cNvPr id="948" name="Google Shape;948;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9" name="Google Shape;949;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50" name="Google Shape;950;p11"/>
              <p:cNvGrpSpPr/>
              <p:nvPr/>
            </p:nvGrpSpPr>
            <p:grpSpPr>
              <a:xfrm>
                <a:off x="5321810" y="5773920"/>
                <a:ext cx="362837" cy="230434"/>
                <a:chOff x="8525636" y="7550463"/>
                <a:chExt cx="603020" cy="382908"/>
              </a:xfrm>
            </p:grpSpPr>
            <p:sp>
              <p:nvSpPr>
                <p:cNvPr id="951" name="Google Shape;951;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2" name="Google Shape;952;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53" name="Google Shape;953;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54" name="Google Shape;954;p11"/>
          <p:cNvGrpSpPr/>
          <p:nvPr/>
        </p:nvGrpSpPr>
        <p:grpSpPr>
          <a:xfrm>
            <a:off x="454298" y="3931554"/>
            <a:ext cx="5502367" cy="2469239"/>
            <a:chOff x="6224098" y="1766854"/>
            <a:chExt cx="5502367" cy="2469239"/>
          </a:xfrm>
        </p:grpSpPr>
        <p:sp>
          <p:nvSpPr>
            <p:cNvPr id="955" name="Google Shape;955;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6" name="Google Shape;956;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57" name="Google Shape;957;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8" name="Google Shape;958;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9" name="Google Shape;959;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0" name="Google Shape;960;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1" name="Google Shape;961;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62" name="Google Shape;962;p11"/>
            <p:cNvGrpSpPr/>
            <p:nvPr/>
          </p:nvGrpSpPr>
          <p:grpSpPr>
            <a:xfrm>
              <a:off x="7151940" y="3778081"/>
              <a:ext cx="3581054" cy="271985"/>
              <a:chOff x="1351481" y="5695915"/>
              <a:chExt cx="5088169" cy="386452"/>
            </a:xfrm>
          </p:grpSpPr>
          <p:sp>
            <p:nvSpPr>
              <p:cNvPr id="963" name="Google Shape;963;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64" name="Google Shape;964;p11"/>
              <p:cNvGrpSpPr/>
              <p:nvPr/>
            </p:nvGrpSpPr>
            <p:grpSpPr>
              <a:xfrm>
                <a:off x="3003318" y="5732448"/>
                <a:ext cx="464334" cy="313397"/>
                <a:chOff x="4522036" y="7458929"/>
                <a:chExt cx="771704" cy="520766"/>
              </a:xfrm>
            </p:grpSpPr>
            <p:sp>
              <p:nvSpPr>
                <p:cNvPr id="965" name="Google Shape;965;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6" name="Google Shape;966;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7" name="Google Shape;967;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8" name="Google Shape;968;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69" name="Google Shape;969;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70" name="Google Shape;970;p11"/>
              <p:cNvGrpSpPr/>
              <p:nvPr/>
            </p:nvGrpSpPr>
            <p:grpSpPr>
              <a:xfrm>
                <a:off x="6059297" y="5695915"/>
                <a:ext cx="380354" cy="386452"/>
                <a:chOff x="10064117" y="7392669"/>
                <a:chExt cx="632132" cy="642160"/>
              </a:xfrm>
            </p:grpSpPr>
            <p:sp>
              <p:nvSpPr>
                <p:cNvPr id="971" name="Google Shape;971;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2" name="Google Shape;972;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3" name="Google Shape;973;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74" name="Google Shape;974;p11"/>
              <p:cNvGrpSpPr/>
              <p:nvPr/>
            </p:nvGrpSpPr>
            <p:grpSpPr>
              <a:xfrm>
                <a:off x="2118237" y="5776170"/>
                <a:ext cx="510436" cy="225935"/>
                <a:chOff x="2808633" y="7557940"/>
                <a:chExt cx="848324" cy="375431"/>
              </a:xfrm>
            </p:grpSpPr>
            <p:sp>
              <p:nvSpPr>
                <p:cNvPr id="975" name="Google Shape;975;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6" name="Google Shape;976;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7" name="Google Shape;977;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78" name="Google Shape;978;p11"/>
              <p:cNvGrpSpPr/>
              <p:nvPr/>
            </p:nvGrpSpPr>
            <p:grpSpPr>
              <a:xfrm>
                <a:off x="3842299" y="5775823"/>
                <a:ext cx="349063" cy="226629"/>
                <a:chOff x="5815767" y="7550509"/>
                <a:chExt cx="580129" cy="376585"/>
              </a:xfrm>
            </p:grpSpPr>
            <p:sp>
              <p:nvSpPr>
                <p:cNvPr id="979" name="Google Shape;979;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0" name="Google Shape;980;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81" name="Google Shape;981;p11"/>
              <p:cNvGrpSpPr/>
              <p:nvPr/>
            </p:nvGrpSpPr>
            <p:grpSpPr>
              <a:xfrm>
                <a:off x="5321810" y="5773920"/>
                <a:ext cx="362837" cy="230434"/>
                <a:chOff x="8525636" y="7550463"/>
                <a:chExt cx="603020" cy="382908"/>
              </a:xfrm>
            </p:grpSpPr>
            <p:sp>
              <p:nvSpPr>
                <p:cNvPr id="982" name="Google Shape;982;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3" name="Google Shape;983;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84" name="Google Shape;984;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85" name="Google Shape;985;p11"/>
          <p:cNvGrpSpPr/>
          <p:nvPr/>
        </p:nvGrpSpPr>
        <p:grpSpPr>
          <a:xfrm>
            <a:off x="6235323" y="3931554"/>
            <a:ext cx="5502367" cy="2469239"/>
            <a:chOff x="6224098" y="1766854"/>
            <a:chExt cx="5502367" cy="2469239"/>
          </a:xfrm>
        </p:grpSpPr>
        <p:sp>
          <p:nvSpPr>
            <p:cNvPr id="986" name="Google Shape;986;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7" name="Google Shape;987;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88" name="Google Shape;988;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9" name="Google Shape;989;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0" name="Google Shape;990;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1" name="Google Shape;991;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2" name="Google Shape;992;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93" name="Google Shape;993;p11"/>
            <p:cNvGrpSpPr/>
            <p:nvPr/>
          </p:nvGrpSpPr>
          <p:grpSpPr>
            <a:xfrm>
              <a:off x="7151940" y="3778081"/>
              <a:ext cx="3581054" cy="271985"/>
              <a:chOff x="1351481" y="5695915"/>
              <a:chExt cx="5088169" cy="386452"/>
            </a:xfrm>
          </p:grpSpPr>
          <p:sp>
            <p:nvSpPr>
              <p:cNvPr id="994" name="Google Shape;994;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95" name="Google Shape;995;p11"/>
              <p:cNvGrpSpPr/>
              <p:nvPr/>
            </p:nvGrpSpPr>
            <p:grpSpPr>
              <a:xfrm>
                <a:off x="3003318" y="5732448"/>
                <a:ext cx="464334" cy="313397"/>
                <a:chOff x="4522036" y="7458929"/>
                <a:chExt cx="771704" cy="520766"/>
              </a:xfrm>
            </p:grpSpPr>
            <p:sp>
              <p:nvSpPr>
                <p:cNvPr id="996" name="Google Shape;996;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7" name="Google Shape;997;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8" name="Google Shape;998;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9" name="Google Shape;999;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00" name="Google Shape;1000;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01" name="Google Shape;1001;p11"/>
              <p:cNvGrpSpPr/>
              <p:nvPr/>
            </p:nvGrpSpPr>
            <p:grpSpPr>
              <a:xfrm>
                <a:off x="6059297" y="5695915"/>
                <a:ext cx="380354" cy="386452"/>
                <a:chOff x="10064117" y="7392669"/>
                <a:chExt cx="632132" cy="642160"/>
              </a:xfrm>
            </p:grpSpPr>
            <p:sp>
              <p:nvSpPr>
                <p:cNvPr id="1002" name="Google Shape;1002;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3" name="Google Shape;1003;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4" name="Google Shape;1004;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05" name="Google Shape;1005;p11"/>
              <p:cNvGrpSpPr/>
              <p:nvPr/>
            </p:nvGrpSpPr>
            <p:grpSpPr>
              <a:xfrm>
                <a:off x="2118237" y="5776170"/>
                <a:ext cx="510436" cy="225935"/>
                <a:chOff x="2808633" y="7557940"/>
                <a:chExt cx="848324" cy="375431"/>
              </a:xfrm>
            </p:grpSpPr>
            <p:sp>
              <p:nvSpPr>
                <p:cNvPr id="1006" name="Google Shape;1006;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7" name="Google Shape;1007;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8" name="Google Shape;1008;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09" name="Google Shape;1009;p11"/>
              <p:cNvGrpSpPr/>
              <p:nvPr/>
            </p:nvGrpSpPr>
            <p:grpSpPr>
              <a:xfrm>
                <a:off x="3842299" y="5775823"/>
                <a:ext cx="349063" cy="226629"/>
                <a:chOff x="5815767" y="7550509"/>
                <a:chExt cx="580129" cy="376585"/>
              </a:xfrm>
            </p:grpSpPr>
            <p:sp>
              <p:nvSpPr>
                <p:cNvPr id="1010" name="Google Shape;1010;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1" name="Google Shape;1011;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12" name="Google Shape;1012;p11"/>
              <p:cNvGrpSpPr/>
              <p:nvPr/>
            </p:nvGrpSpPr>
            <p:grpSpPr>
              <a:xfrm>
                <a:off x="5321810" y="5773920"/>
                <a:ext cx="362837" cy="230434"/>
                <a:chOff x="8525636" y="7550463"/>
                <a:chExt cx="603020" cy="382908"/>
              </a:xfrm>
            </p:grpSpPr>
            <p:sp>
              <p:nvSpPr>
                <p:cNvPr id="1013" name="Google Shape;1013;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4" name="Google Shape;1014;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15" name="Google Shape;1015;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1016" name="Google Shape;1016;p11"/>
          <p:cNvSpPr txBox="1">
            <a:spLocks noGrp="1"/>
          </p:cNvSpPr>
          <p:nvPr>
            <p:ph type="subTitle" idx="1"/>
          </p:nvPr>
        </p:nvSpPr>
        <p:spPr>
          <a:xfrm>
            <a:off x="701604" y="1942400"/>
            <a:ext cx="5029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7" name="Google Shape;1017;p11"/>
          <p:cNvSpPr txBox="1">
            <a:spLocks noGrp="1"/>
          </p:cNvSpPr>
          <p:nvPr>
            <p:ph type="body" idx="2"/>
          </p:nvPr>
        </p:nvSpPr>
        <p:spPr>
          <a:xfrm>
            <a:off x="701600" y="2380350"/>
            <a:ext cx="5029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8" name="Google Shape;1018;p11"/>
          <p:cNvSpPr txBox="1">
            <a:spLocks noGrp="1"/>
          </p:cNvSpPr>
          <p:nvPr>
            <p:ph type="subTitle" idx="3"/>
          </p:nvPr>
        </p:nvSpPr>
        <p:spPr>
          <a:xfrm>
            <a:off x="712804" y="4477875"/>
            <a:ext cx="5018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9" name="Google Shape;1019;p11"/>
          <p:cNvSpPr txBox="1">
            <a:spLocks noGrp="1"/>
          </p:cNvSpPr>
          <p:nvPr>
            <p:ph type="body" idx="4"/>
          </p:nvPr>
        </p:nvSpPr>
        <p:spPr>
          <a:xfrm>
            <a:off x="712800" y="4904396"/>
            <a:ext cx="50184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20" name="Google Shape;1020;p11"/>
          <p:cNvSpPr txBox="1">
            <a:spLocks noGrp="1"/>
          </p:cNvSpPr>
          <p:nvPr>
            <p:ph type="subTitle" idx="5"/>
          </p:nvPr>
        </p:nvSpPr>
        <p:spPr>
          <a:xfrm>
            <a:off x="6471717" y="1942400"/>
            <a:ext cx="5029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21" name="Google Shape;1021;p11"/>
          <p:cNvSpPr txBox="1">
            <a:spLocks noGrp="1"/>
          </p:cNvSpPr>
          <p:nvPr>
            <p:ph type="body" idx="6"/>
          </p:nvPr>
        </p:nvSpPr>
        <p:spPr>
          <a:xfrm>
            <a:off x="6471713" y="2380350"/>
            <a:ext cx="5029500" cy="9252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022" name="Google Shape;1022;p11"/>
          <p:cNvSpPr txBox="1">
            <a:spLocks noGrp="1"/>
          </p:cNvSpPr>
          <p:nvPr>
            <p:ph type="subTitle" idx="7"/>
          </p:nvPr>
        </p:nvSpPr>
        <p:spPr>
          <a:xfrm>
            <a:off x="6482917" y="4477875"/>
            <a:ext cx="5018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23" name="Google Shape;1023;p11"/>
          <p:cNvSpPr txBox="1">
            <a:spLocks noGrp="1"/>
          </p:cNvSpPr>
          <p:nvPr>
            <p:ph type="body" idx="8"/>
          </p:nvPr>
        </p:nvSpPr>
        <p:spPr>
          <a:xfrm>
            <a:off x="6482913" y="4904396"/>
            <a:ext cx="5018400" cy="9234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363528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834"/>
        <p:cNvGrpSpPr/>
        <p:nvPr/>
      </p:nvGrpSpPr>
      <p:grpSpPr>
        <a:xfrm>
          <a:off x="0" y="0"/>
          <a:ext cx="0" cy="0"/>
          <a:chOff x="0" y="0"/>
          <a:chExt cx="0" cy="0"/>
        </a:xfrm>
      </p:grpSpPr>
      <p:sp>
        <p:nvSpPr>
          <p:cNvPr id="835" name="Google Shape;835;p11"/>
          <p:cNvSpPr/>
          <p:nvPr/>
        </p:nvSpPr>
        <p:spPr>
          <a:xfrm rot="10800000">
            <a:off x="12" y="0"/>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6" name="Google Shape;836;p11"/>
          <p:cNvSpPr/>
          <p:nvPr/>
        </p:nvSpPr>
        <p:spPr>
          <a:xfrm rot="10800000">
            <a:off x="9450584" y="2834997"/>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837" name="Google Shape;837;p11"/>
          <p:cNvGrpSpPr/>
          <p:nvPr/>
        </p:nvGrpSpPr>
        <p:grpSpPr>
          <a:xfrm rot="10800000">
            <a:off x="266643" y="5249942"/>
            <a:ext cx="439339" cy="1365706"/>
            <a:chOff x="11509980" y="242351"/>
            <a:chExt cx="439339" cy="1365706"/>
          </a:xfrm>
        </p:grpSpPr>
        <p:sp>
          <p:nvSpPr>
            <p:cNvPr id="838" name="Google Shape;838;p11"/>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9" name="Google Shape;839;p11"/>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0" name="Google Shape;840;p11"/>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1" name="Google Shape;841;p11"/>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2" name="Google Shape;842;p11"/>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3" name="Google Shape;843;p11"/>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4" name="Google Shape;844;p11"/>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5" name="Google Shape;845;p11"/>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6" name="Google Shape;846;p11"/>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7" name="Google Shape;847;p11"/>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8" name="Google Shape;848;p11"/>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9" name="Google Shape;849;p11"/>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0" name="Google Shape;850;p11"/>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1" name="Google Shape;851;p11"/>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2" name="Google Shape;852;p11"/>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3" name="Google Shape;853;p11"/>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4" name="Google Shape;854;p11"/>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5" name="Google Shape;855;p11"/>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6" name="Google Shape;856;p11"/>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7" name="Google Shape;857;p11"/>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8" name="Google Shape;858;p11"/>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9" name="Google Shape;859;p11"/>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0" name="Google Shape;860;p11"/>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1" name="Google Shape;861;p11"/>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862" name="Google Shape;862;p11"/>
          <p:cNvGrpSpPr/>
          <p:nvPr/>
        </p:nvGrpSpPr>
        <p:grpSpPr>
          <a:xfrm rot="10800000">
            <a:off x="11519299" y="287536"/>
            <a:ext cx="439340" cy="1365706"/>
            <a:chOff x="257323" y="5204757"/>
            <a:chExt cx="439340" cy="1365706"/>
          </a:xfrm>
        </p:grpSpPr>
        <p:sp>
          <p:nvSpPr>
            <p:cNvPr id="863" name="Google Shape;863;p11"/>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4" name="Google Shape;864;p11"/>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5" name="Google Shape;865;p11"/>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6" name="Google Shape;866;p11"/>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7" name="Google Shape;867;p11"/>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8" name="Google Shape;868;p11"/>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9" name="Google Shape;869;p11"/>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0" name="Google Shape;870;p11"/>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1" name="Google Shape;871;p11"/>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2" name="Google Shape;872;p11"/>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3" name="Google Shape;873;p11"/>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4" name="Google Shape;874;p11"/>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5" name="Google Shape;875;p11"/>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6" name="Google Shape;876;p11"/>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7" name="Google Shape;877;p11"/>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8" name="Google Shape;878;p11"/>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9" name="Google Shape;879;p11"/>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0" name="Google Shape;880;p11"/>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1" name="Google Shape;881;p11"/>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2" name="Google Shape;882;p11"/>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3" name="Google Shape;883;p11"/>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4" name="Google Shape;884;p11"/>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5" name="Google Shape;885;p11"/>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6" name="Google Shape;886;p11"/>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887" name="Google Shape;887;p11"/>
          <p:cNvSpPr/>
          <p:nvPr/>
        </p:nvSpPr>
        <p:spPr>
          <a:xfrm rot="10800000">
            <a:off x="11158718" y="6547106"/>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8" name="Google Shape;888;p11"/>
          <p:cNvSpPr/>
          <p:nvPr/>
        </p:nvSpPr>
        <p:spPr>
          <a:xfrm rot="10800000">
            <a:off x="11158718" y="6334937"/>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9" name="Google Shape;889;p11"/>
          <p:cNvSpPr/>
          <p:nvPr/>
        </p:nvSpPr>
        <p:spPr>
          <a:xfrm rot="10800000">
            <a:off x="472807" y="717537"/>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0" name="Google Shape;890;p11"/>
          <p:cNvSpPr/>
          <p:nvPr/>
        </p:nvSpPr>
        <p:spPr>
          <a:xfrm rot="10800000">
            <a:off x="472807" y="5050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1" name="Google Shape;891;p11"/>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892" name="Google Shape;892;p11"/>
          <p:cNvGrpSpPr/>
          <p:nvPr/>
        </p:nvGrpSpPr>
        <p:grpSpPr>
          <a:xfrm>
            <a:off x="454298" y="1272779"/>
            <a:ext cx="5502367" cy="2469239"/>
            <a:chOff x="6224098" y="1766854"/>
            <a:chExt cx="5502367" cy="2469239"/>
          </a:xfrm>
        </p:grpSpPr>
        <p:sp>
          <p:nvSpPr>
            <p:cNvPr id="893" name="Google Shape;893;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4" name="Google Shape;894;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895" name="Google Shape;895;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6" name="Google Shape;896;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7" name="Google Shape;897;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8" name="Google Shape;898;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9" name="Google Shape;899;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0" name="Google Shape;900;p11"/>
            <p:cNvGrpSpPr/>
            <p:nvPr/>
          </p:nvGrpSpPr>
          <p:grpSpPr>
            <a:xfrm>
              <a:off x="7151940" y="3778081"/>
              <a:ext cx="3581054" cy="271985"/>
              <a:chOff x="1351481" y="5695915"/>
              <a:chExt cx="5088169" cy="386452"/>
            </a:xfrm>
          </p:grpSpPr>
          <p:sp>
            <p:nvSpPr>
              <p:cNvPr id="901" name="Google Shape;901;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2" name="Google Shape;902;p11"/>
              <p:cNvGrpSpPr/>
              <p:nvPr/>
            </p:nvGrpSpPr>
            <p:grpSpPr>
              <a:xfrm>
                <a:off x="3003318" y="5732448"/>
                <a:ext cx="464334" cy="313397"/>
                <a:chOff x="4522036" y="7458929"/>
                <a:chExt cx="771704" cy="520766"/>
              </a:xfrm>
            </p:grpSpPr>
            <p:sp>
              <p:nvSpPr>
                <p:cNvPr id="903" name="Google Shape;903;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4" name="Google Shape;904;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5" name="Google Shape;905;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6" name="Google Shape;906;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07" name="Google Shape;907;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08" name="Google Shape;908;p11"/>
              <p:cNvGrpSpPr/>
              <p:nvPr/>
            </p:nvGrpSpPr>
            <p:grpSpPr>
              <a:xfrm>
                <a:off x="6059297" y="5695915"/>
                <a:ext cx="380354" cy="386452"/>
                <a:chOff x="10064117" y="7392669"/>
                <a:chExt cx="632132" cy="642160"/>
              </a:xfrm>
            </p:grpSpPr>
            <p:sp>
              <p:nvSpPr>
                <p:cNvPr id="909" name="Google Shape;909;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0" name="Google Shape;910;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1" name="Google Shape;911;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2" name="Google Shape;912;p11"/>
              <p:cNvGrpSpPr/>
              <p:nvPr/>
            </p:nvGrpSpPr>
            <p:grpSpPr>
              <a:xfrm>
                <a:off x="2118237" y="5776170"/>
                <a:ext cx="510436" cy="225935"/>
                <a:chOff x="2808633" y="7557940"/>
                <a:chExt cx="848324" cy="375431"/>
              </a:xfrm>
            </p:grpSpPr>
            <p:sp>
              <p:nvSpPr>
                <p:cNvPr id="913" name="Google Shape;913;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4" name="Google Shape;914;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5" name="Google Shape;915;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6" name="Google Shape;916;p11"/>
              <p:cNvGrpSpPr/>
              <p:nvPr/>
            </p:nvGrpSpPr>
            <p:grpSpPr>
              <a:xfrm>
                <a:off x="3842299" y="5775823"/>
                <a:ext cx="349063" cy="226629"/>
                <a:chOff x="5815767" y="7550509"/>
                <a:chExt cx="580129" cy="376585"/>
              </a:xfrm>
            </p:grpSpPr>
            <p:sp>
              <p:nvSpPr>
                <p:cNvPr id="917" name="Google Shape;917;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8" name="Google Shape;918;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19" name="Google Shape;919;p11"/>
              <p:cNvGrpSpPr/>
              <p:nvPr/>
            </p:nvGrpSpPr>
            <p:grpSpPr>
              <a:xfrm>
                <a:off x="5321810" y="5773920"/>
                <a:ext cx="362837" cy="230434"/>
                <a:chOff x="8525636" y="7550463"/>
                <a:chExt cx="603020" cy="382908"/>
              </a:xfrm>
            </p:grpSpPr>
            <p:sp>
              <p:nvSpPr>
                <p:cNvPr id="920" name="Google Shape;920;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1" name="Google Shape;921;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22" name="Google Shape;922;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23" name="Google Shape;923;p11"/>
          <p:cNvGrpSpPr/>
          <p:nvPr/>
        </p:nvGrpSpPr>
        <p:grpSpPr>
          <a:xfrm>
            <a:off x="6235323" y="1272779"/>
            <a:ext cx="5502367" cy="2469239"/>
            <a:chOff x="6224098" y="1766854"/>
            <a:chExt cx="5502367" cy="2469239"/>
          </a:xfrm>
        </p:grpSpPr>
        <p:sp>
          <p:nvSpPr>
            <p:cNvPr id="924" name="Google Shape;924;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5" name="Google Shape;925;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26" name="Google Shape;926;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7" name="Google Shape;927;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8" name="Google Shape;928;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9" name="Google Shape;929;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0" name="Google Shape;930;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1" name="Google Shape;931;p11"/>
            <p:cNvGrpSpPr/>
            <p:nvPr/>
          </p:nvGrpSpPr>
          <p:grpSpPr>
            <a:xfrm>
              <a:off x="7151940" y="3778081"/>
              <a:ext cx="3581054" cy="271985"/>
              <a:chOff x="1351481" y="5695915"/>
              <a:chExt cx="5088169" cy="386452"/>
            </a:xfrm>
          </p:grpSpPr>
          <p:sp>
            <p:nvSpPr>
              <p:cNvPr id="932" name="Google Shape;932;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3" name="Google Shape;933;p11"/>
              <p:cNvGrpSpPr/>
              <p:nvPr/>
            </p:nvGrpSpPr>
            <p:grpSpPr>
              <a:xfrm>
                <a:off x="3003318" y="5732448"/>
                <a:ext cx="464334" cy="313397"/>
                <a:chOff x="4522036" y="7458929"/>
                <a:chExt cx="771704" cy="520766"/>
              </a:xfrm>
            </p:grpSpPr>
            <p:sp>
              <p:nvSpPr>
                <p:cNvPr id="934" name="Google Shape;934;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5" name="Google Shape;935;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6" name="Google Shape;936;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7" name="Google Shape;937;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38" name="Google Shape;938;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39" name="Google Shape;939;p11"/>
              <p:cNvGrpSpPr/>
              <p:nvPr/>
            </p:nvGrpSpPr>
            <p:grpSpPr>
              <a:xfrm>
                <a:off x="6059297" y="5695915"/>
                <a:ext cx="380354" cy="386452"/>
                <a:chOff x="10064117" y="7392669"/>
                <a:chExt cx="632132" cy="642160"/>
              </a:xfrm>
            </p:grpSpPr>
            <p:sp>
              <p:nvSpPr>
                <p:cNvPr id="940" name="Google Shape;940;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1" name="Google Shape;941;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2" name="Google Shape;942;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43" name="Google Shape;943;p11"/>
              <p:cNvGrpSpPr/>
              <p:nvPr/>
            </p:nvGrpSpPr>
            <p:grpSpPr>
              <a:xfrm>
                <a:off x="2118237" y="5776170"/>
                <a:ext cx="510436" cy="225935"/>
                <a:chOff x="2808633" y="7557940"/>
                <a:chExt cx="848324" cy="375431"/>
              </a:xfrm>
            </p:grpSpPr>
            <p:sp>
              <p:nvSpPr>
                <p:cNvPr id="944" name="Google Shape;944;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5" name="Google Shape;945;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6" name="Google Shape;946;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47" name="Google Shape;947;p11"/>
              <p:cNvGrpSpPr/>
              <p:nvPr/>
            </p:nvGrpSpPr>
            <p:grpSpPr>
              <a:xfrm>
                <a:off x="3842299" y="5775823"/>
                <a:ext cx="349063" cy="226629"/>
                <a:chOff x="5815767" y="7550509"/>
                <a:chExt cx="580129" cy="376585"/>
              </a:xfrm>
            </p:grpSpPr>
            <p:sp>
              <p:nvSpPr>
                <p:cNvPr id="948" name="Google Shape;948;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9" name="Google Shape;949;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50" name="Google Shape;950;p11"/>
              <p:cNvGrpSpPr/>
              <p:nvPr/>
            </p:nvGrpSpPr>
            <p:grpSpPr>
              <a:xfrm>
                <a:off x="5321810" y="5773920"/>
                <a:ext cx="362837" cy="230434"/>
                <a:chOff x="8525636" y="7550463"/>
                <a:chExt cx="603020" cy="382908"/>
              </a:xfrm>
            </p:grpSpPr>
            <p:sp>
              <p:nvSpPr>
                <p:cNvPr id="951" name="Google Shape;951;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2" name="Google Shape;952;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53" name="Google Shape;953;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54" name="Google Shape;954;p11"/>
          <p:cNvGrpSpPr/>
          <p:nvPr/>
        </p:nvGrpSpPr>
        <p:grpSpPr>
          <a:xfrm>
            <a:off x="454298" y="3931554"/>
            <a:ext cx="5502367" cy="2469239"/>
            <a:chOff x="6224098" y="1766854"/>
            <a:chExt cx="5502367" cy="2469239"/>
          </a:xfrm>
        </p:grpSpPr>
        <p:sp>
          <p:nvSpPr>
            <p:cNvPr id="955" name="Google Shape;955;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6" name="Google Shape;956;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57" name="Google Shape;957;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8" name="Google Shape;958;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9" name="Google Shape;959;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0" name="Google Shape;960;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1" name="Google Shape;961;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62" name="Google Shape;962;p11"/>
            <p:cNvGrpSpPr/>
            <p:nvPr/>
          </p:nvGrpSpPr>
          <p:grpSpPr>
            <a:xfrm>
              <a:off x="7151940" y="3778081"/>
              <a:ext cx="3581054" cy="271985"/>
              <a:chOff x="1351481" y="5695915"/>
              <a:chExt cx="5088169" cy="386452"/>
            </a:xfrm>
          </p:grpSpPr>
          <p:sp>
            <p:nvSpPr>
              <p:cNvPr id="963" name="Google Shape;963;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64" name="Google Shape;964;p11"/>
              <p:cNvGrpSpPr/>
              <p:nvPr/>
            </p:nvGrpSpPr>
            <p:grpSpPr>
              <a:xfrm>
                <a:off x="3003318" y="5732448"/>
                <a:ext cx="464334" cy="313397"/>
                <a:chOff x="4522036" y="7458929"/>
                <a:chExt cx="771704" cy="520766"/>
              </a:xfrm>
            </p:grpSpPr>
            <p:sp>
              <p:nvSpPr>
                <p:cNvPr id="965" name="Google Shape;965;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6" name="Google Shape;966;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7" name="Google Shape;967;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8" name="Google Shape;968;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69" name="Google Shape;969;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70" name="Google Shape;970;p11"/>
              <p:cNvGrpSpPr/>
              <p:nvPr/>
            </p:nvGrpSpPr>
            <p:grpSpPr>
              <a:xfrm>
                <a:off x="6059297" y="5695915"/>
                <a:ext cx="380354" cy="386452"/>
                <a:chOff x="10064117" y="7392669"/>
                <a:chExt cx="632132" cy="642160"/>
              </a:xfrm>
            </p:grpSpPr>
            <p:sp>
              <p:nvSpPr>
                <p:cNvPr id="971" name="Google Shape;971;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2" name="Google Shape;972;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3" name="Google Shape;973;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74" name="Google Shape;974;p11"/>
              <p:cNvGrpSpPr/>
              <p:nvPr/>
            </p:nvGrpSpPr>
            <p:grpSpPr>
              <a:xfrm>
                <a:off x="2118237" y="5776170"/>
                <a:ext cx="510436" cy="225935"/>
                <a:chOff x="2808633" y="7557940"/>
                <a:chExt cx="848324" cy="375431"/>
              </a:xfrm>
            </p:grpSpPr>
            <p:sp>
              <p:nvSpPr>
                <p:cNvPr id="975" name="Google Shape;975;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6" name="Google Shape;976;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7" name="Google Shape;977;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78" name="Google Shape;978;p11"/>
              <p:cNvGrpSpPr/>
              <p:nvPr/>
            </p:nvGrpSpPr>
            <p:grpSpPr>
              <a:xfrm>
                <a:off x="3842299" y="5775823"/>
                <a:ext cx="349063" cy="226629"/>
                <a:chOff x="5815767" y="7550509"/>
                <a:chExt cx="580129" cy="376585"/>
              </a:xfrm>
            </p:grpSpPr>
            <p:sp>
              <p:nvSpPr>
                <p:cNvPr id="979" name="Google Shape;979;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0" name="Google Shape;980;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981" name="Google Shape;981;p11"/>
              <p:cNvGrpSpPr/>
              <p:nvPr/>
            </p:nvGrpSpPr>
            <p:grpSpPr>
              <a:xfrm>
                <a:off x="5321810" y="5773920"/>
                <a:ext cx="362837" cy="230434"/>
                <a:chOff x="8525636" y="7550463"/>
                <a:chExt cx="603020" cy="382908"/>
              </a:xfrm>
            </p:grpSpPr>
            <p:sp>
              <p:nvSpPr>
                <p:cNvPr id="982" name="Google Shape;982;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3" name="Google Shape;983;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984" name="Google Shape;984;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grpSp>
        <p:nvGrpSpPr>
          <p:cNvPr id="985" name="Google Shape;985;p11"/>
          <p:cNvGrpSpPr/>
          <p:nvPr/>
        </p:nvGrpSpPr>
        <p:grpSpPr>
          <a:xfrm>
            <a:off x="6235323" y="3931554"/>
            <a:ext cx="5502367" cy="2469239"/>
            <a:chOff x="6224098" y="1766854"/>
            <a:chExt cx="5502367" cy="2469239"/>
          </a:xfrm>
        </p:grpSpPr>
        <p:sp>
          <p:nvSpPr>
            <p:cNvPr id="986" name="Google Shape;986;p11"/>
            <p:cNvSpPr/>
            <p:nvPr/>
          </p:nvSpPr>
          <p:spPr>
            <a:xfrm>
              <a:off x="6289865" y="1840593"/>
              <a:ext cx="5436600" cy="23955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7" name="Google Shape;987;p11"/>
            <p:cNvSpPr/>
            <p:nvPr/>
          </p:nvSpPr>
          <p:spPr>
            <a:xfrm>
              <a:off x="6224098" y="1766854"/>
              <a:ext cx="5436600" cy="23955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88" name="Google Shape;988;p11"/>
            <p:cNvSpPr/>
            <p:nvPr/>
          </p:nvSpPr>
          <p:spPr>
            <a:xfrm rot="10800000">
              <a:off x="6882339" y="1998736"/>
              <a:ext cx="1056000" cy="60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9" name="Google Shape;989;p11"/>
            <p:cNvSpPr/>
            <p:nvPr/>
          </p:nvSpPr>
          <p:spPr>
            <a:xfrm>
              <a:off x="6882207" y="2118884"/>
              <a:ext cx="744000" cy="384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0" name="Google Shape;990;p11"/>
            <p:cNvSpPr/>
            <p:nvPr/>
          </p:nvSpPr>
          <p:spPr>
            <a:xfrm>
              <a:off x="6367152" y="1882614"/>
              <a:ext cx="430038" cy="43003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1" name="Google Shape;991;p11"/>
            <p:cNvSpPr/>
            <p:nvPr/>
          </p:nvSpPr>
          <p:spPr>
            <a:xfrm>
              <a:off x="6512439" y="1929192"/>
              <a:ext cx="139293" cy="139293"/>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2" name="Google Shape;992;p11"/>
            <p:cNvSpPr/>
            <p:nvPr/>
          </p:nvSpPr>
          <p:spPr>
            <a:xfrm>
              <a:off x="6461437" y="2097287"/>
              <a:ext cx="241418" cy="21501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93" name="Google Shape;993;p11"/>
            <p:cNvGrpSpPr/>
            <p:nvPr/>
          </p:nvGrpSpPr>
          <p:grpSpPr>
            <a:xfrm>
              <a:off x="7151940" y="3778081"/>
              <a:ext cx="3581054" cy="271985"/>
              <a:chOff x="1351481" y="5695915"/>
              <a:chExt cx="5088169" cy="386452"/>
            </a:xfrm>
          </p:grpSpPr>
          <p:sp>
            <p:nvSpPr>
              <p:cNvPr id="994" name="Google Shape;994;p11"/>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995" name="Google Shape;995;p11"/>
              <p:cNvGrpSpPr/>
              <p:nvPr/>
            </p:nvGrpSpPr>
            <p:grpSpPr>
              <a:xfrm>
                <a:off x="3003318" y="5732448"/>
                <a:ext cx="464334" cy="313397"/>
                <a:chOff x="4522036" y="7458929"/>
                <a:chExt cx="771704" cy="520766"/>
              </a:xfrm>
            </p:grpSpPr>
            <p:sp>
              <p:nvSpPr>
                <p:cNvPr id="996" name="Google Shape;996;p11"/>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7" name="Google Shape;997;p11"/>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8" name="Google Shape;998;p11"/>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9" name="Google Shape;999;p11"/>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00" name="Google Shape;1000;p11"/>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01" name="Google Shape;1001;p11"/>
              <p:cNvGrpSpPr/>
              <p:nvPr/>
            </p:nvGrpSpPr>
            <p:grpSpPr>
              <a:xfrm>
                <a:off x="6059297" y="5695915"/>
                <a:ext cx="380354" cy="386452"/>
                <a:chOff x="10064117" y="7392669"/>
                <a:chExt cx="632132" cy="642160"/>
              </a:xfrm>
            </p:grpSpPr>
            <p:sp>
              <p:nvSpPr>
                <p:cNvPr id="1002" name="Google Shape;1002;p11"/>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3" name="Google Shape;1003;p11"/>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4" name="Google Shape;1004;p11"/>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05" name="Google Shape;1005;p11"/>
              <p:cNvGrpSpPr/>
              <p:nvPr/>
            </p:nvGrpSpPr>
            <p:grpSpPr>
              <a:xfrm>
                <a:off x="2118237" y="5776170"/>
                <a:ext cx="510436" cy="225935"/>
                <a:chOff x="2808633" y="7557940"/>
                <a:chExt cx="848324" cy="375431"/>
              </a:xfrm>
            </p:grpSpPr>
            <p:sp>
              <p:nvSpPr>
                <p:cNvPr id="1006" name="Google Shape;1006;p11"/>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7" name="Google Shape;1007;p11"/>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8" name="Google Shape;1008;p11"/>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09" name="Google Shape;1009;p11"/>
              <p:cNvGrpSpPr/>
              <p:nvPr/>
            </p:nvGrpSpPr>
            <p:grpSpPr>
              <a:xfrm>
                <a:off x="3842299" y="5775823"/>
                <a:ext cx="349063" cy="226629"/>
                <a:chOff x="5815767" y="7550509"/>
                <a:chExt cx="580129" cy="376585"/>
              </a:xfrm>
            </p:grpSpPr>
            <p:sp>
              <p:nvSpPr>
                <p:cNvPr id="1010" name="Google Shape;1010;p11"/>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1" name="Google Shape;1011;p11"/>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12" name="Google Shape;1012;p11"/>
              <p:cNvGrpSpPr/>
              <p:nvPr/>
            </p:nvGrpSpPr>
            <p:grpSpPr>
              <a:xfrm>
                <a:off x="5321810" y="5773920"/>
                <a:ext cx="362837" cy="230434"/>
                <a:chOff x="8525636" y="7550463"/>
                <a:chExt cx="603020" cy="382908"/>
              </a:xfrm>
            </p:grpSpPr>
            <p:sp>
              <p:nvSpPr>
                <p:cNvPr id="1013" name="Google Shape;1013;p11"/>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4" name="Google Shape;1014;p11"/>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15" name="Google Shape;1015;p11"/>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1016" name="Google Shape;1016;p11"/>
          <p:cNvSpPr txBox="1">
            <a:spLocks noGrp="1"/>
          </p:cNvSpPr>
          <p:nvPr>
            <p:ph type="subTitle" idx="1"/>
          </p:nvPr>
        </p:nvSpPr>
        <p:spPr>
          <a:xfrm>
            <a:off x="701604" y="1942400"/>
            <a:ext cx="5029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7" name="Google Shape;1017;p11"/>
          <p:cNvSpPr txBox="1">
            <a:spLocks noGrp="1"/>
          </p:cNvSpPr>
          <p:nvPr>
            <p:ph type="body" idx="2"/>
          </p:nvPr>
        </p:nvSpPr>
        <p:spPr>
          <a:xfrm>
            <a:off x="701600" y="2380350"/>
            <a:ext cx="5029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8" name="Google Shape;1018;p11"/>
          <p:cNvSpPr txBox="1">
            <a:spLocks noGrp="1"/>
          </p:cNvSpPr>
          <p:nvPr>
            <p:ph type="subTitle" idx="3"/>
          </p:nvPr>
        </p:nvSpPr>
        <p:spPr>
          <a:xfrm>
            <a:off x="712804" y="4477875"/>
            <a:ext cx="5018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9" name="Google Shape;1019;p11"/>
          <p:cNvSpPr txBox="1">
            <a:spLocks noGrp="1"/>
          </p:cNvSpPr>
          <p:nvPr>
            <p:ph type="body" idx="4"/>
          </p:nvPr>
        </p:nvSpPr>
        <p:spPr>
          <a:xfrm>
            <a:off x="712800" y="4904396"/>
            <a:ext cx="50184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20" name="Google Shape;1020;p11"/>
          <p:cNvSpPr txBox="1">
            <a:spLocks noGrp="1"/>
          </p:cNvSpPr>
          <p:nvPr>
            <p:ph type="subTitle" idx="5"/>
          </p:nvPr>
        </p:nvSpPr>
        <p:spPr>
          <a:xfrm>
            <a:off x="6471717" y="1942400"/>
            <a:ext cx="5029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21" name="Google Shape;1021;p11"/>
          <p:cNvSpPr txBox="1">
            <a:spLocks noGrp="1"/>
          </p:cNvSpPr>
          <p:nvPr>
            <p:ph type="body" idx="6"/>
          </p:nvPr>
        </p:nvSpPr>
        <p:spPr>
          <a:xfrm>
            <a:off x="6471713" y="2380350"/>
            <a:ext cx="5029500" cy="9252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022" name="Google Shape;1022;p11"/>
          <p:cNvSpPr txBox="1">
            <a:spLocks noGrp="1"/>
          </p:cNvSpPr>
          <p:nvPr>
            <p:ph type="subTitle" idx="7"/>
          </p:nvPr>
        </p:nvSpPr>
        <p:spPr>
          <a:xfrm>
            <a:off x="6482917" y="4477875"/>
            <a:ext cx="5018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23" name="Google Shape;1023;p11"/>
          <p:cNvSpPr txBox="1">
            <a:spLocks noGrp="1"/>
          </p:cNvSpPr>
          <p:nvPr>
            <p:ph type="body" idx="8"/>
          </p:nvPr>
        </p:nvSpPr>
        <p:spPr>
          <a:xfrm>
            <a:off x="6482913" y="4904396"/>
            <a:ext cx="5018400" cy="9234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535014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024"/>
        <p:cNvGrpSpPr/>
        <p:nvPr/>
      </p:nvGrpSpPr>
      <p:grpSpPr>
        <a:xfrm>
          <a:off x="0" y="0"/>
          <a:ext cx="0" cy="0"/>
          <a:chOff x="0" y="0"/>
          <a:chExt cx="0" cy="0"/>
        </a:xfrm>
      </p:grpSpPr>
      <p:sp>
        <p:nvSpPr>
          <p:cNvPr id="1025" name="Google Shape;1025;p12"/>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26" name="Google Shape;1026;p12"/>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27" name="Google Shape;1027;p12"/>
          <p:cNvGrpSpPr/>
          <p:nvPr/>
        </p:nvGrpSpPr>
        <p:grpSpPr>
          <a:xfrm>
            <a:off x="11509980" y="242351"/>
            <a:ext cx="439339" cy="1365706"/>
            <a:chOff x="11509980" y="242351"/>
            <a:chExt cx="439339" cy="1365706"/>
          </a:xfrm>
        </p:grpSpPr>
        <p:sp>
          <p:nvSpPr>
            <p:cNvPr id="1028" name="Google Shape;1028;p12"/>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29" name="Google Shape;1029;p12"/>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0" name="Google Shape;1030;p12"/>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1" name="Google Shape;1031;p12"/>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2" name="Google Shape;1032;p12"/>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3" name="Google Shape;1033;p12"/>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4" name="Google Shape;1034;p12"/>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5" name="Google Shape;1035;p12"/>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6" name="Google Shape;1036;p12"/>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7" name="Google Shape;1037;p12"/>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8" name="Google Shape;1038;p12"/>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9" name="Google Shape;1039;p12"/>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0" name="Google Shape;1040;p12"/>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1" name="Google Shape;1041;p12"/>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2" name="Google Shape;1042;p12"/>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3" name="Google Shape;1043;p12"/>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4" name="Google Shape;1044;p12"/>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5" name="Google Shape;1045;p12"/>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6" name="Google Shape;1046;p12"/>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7" name="Google Shape;1047;p12"/>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8" name="Google Shape;1048;p12"/>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9" name="Google Shape;1049;p12"/>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0" name="Google Shape;1050;p12"/>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1" name="Google Shape;1051;p12"/>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052" name="Google Shape;1052;p12"/>
          <p:cNvGrpSpPr/>
          <p:nvPr/>
        </p:nvGrpSpPr>
        <p:grpSpPr>
          <a:xfrm>
            <a:off x="257323" y="5204757"/>
            <a:ext cx="439340" cy="1365706"/>
            <a:chOff x="257323" y="5204757"/>
            <a:chExt cx="439340" cy="1365706"/>
          </a:xfrm>
        </p:grpSpPr>
        <p:sp>
          <p:nvSpPr>
            <p:cNvPr id="1053" name="Google Shape;1053;p12"/>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4" name="Google Shape;1054;p12"/>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5" name="Google Shape;1055;p12"/>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6" name="Google Shape;1056;p12"/>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7" name="Google Shape;1057;p12"/>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8" name="Google Shape;1058;p12"/>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9" name="Google Shape;1059;p12"/>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0" name="Google Shape;1060;p12"/>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1" name="Google Shape;1061;p12"/>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2" name="Google Shape;1062;p12"/>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3" name="Google Shape;1063;p12"/>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4" name="Google Shape;1064;p12"/>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5" name="Google Shape;1065;p12"/>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6" name="Google Shape;1066;p12"/>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7" name="Google Shape;1067;p12"/>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8" name="Google Shape;1068;p12"/>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69" name="Google Shape;1069;p12"/>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0" name="Google Shape;1070;p12"/>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1" name="Google Shape;1071;p12"/>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2" name="Google Shape;1072;p12"/>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3" name="Google Shape;1073;p12"/>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4" name="Google Shape;1074;p12"/>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5" name="Google Shape;1075;p12"/>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6" name="Google Shape;1076;p12"/>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077" name="Google Shape;1077;p12"/>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8" name="Google Shape;1078;p12"/>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9" name="Google Shape;1079;p12"/>
          <p:cNvSpPr/>
          <p:nvPr/>
        </p:nvSpPr>
        <p:spPr>
          <a:xfrm>
            <a:off x="11216605" y="6345359"/>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80" name="Google Shape;1080;p12"/>
          <p:cNvSpPr/>
          <p:nvPr/>
        </p:nvSpPr>
        <p:spPr>
          <a:xfrm>
            <a:off x="11216605" y="6557885"/>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81" name="Google Shape;1081;p12"/>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82" name="Google Shape;1082;p12"/>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83" name="Google Shape;1083;p12"/>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84" name="Google Shape;1084;p12"/>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85" name="Google Shape;1085;p12"/>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086" name="Google Shape;1086;p12"/>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087" name="Google Shape;1087;p12"/>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Tree>
    <p:extLst>
      <p:ext uri="{BB962C8B-B14F-4D97-AF65-F5344CB8AC3E}">
        <p14:creationId xmlns:p14="http://schemas.microsoft.com/office/powerpoint/2010/main" val="1311698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088"/>
        <p:cNvGrpSpPr/>
        <p:nvPr/>
      </p:nvGrpSpPr>
      <p:grpSpPr>
        <a:xfrm>
          <a:off x="0" y="0"/>
          <a:ext cx="0" cy="0"/>
          <a:chOff x="0" y="0"/>
          <a:chExt cx="0" cy="0"/>
        </a:xfrm>
      </p:grpSpPr>
      <p:sp>
        <p:nvSpPr>
          <p:cNvPr id="1089" name="Google Shape;1089;p13"/>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0" name="Google Shape;1090;p13"/>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91" name="Google Shape;1091;p13"/>
          <p:cNvGrpSpPr/>
          <p:nvPr/>
        </p:nvGrpSpPr>
        <p:grpSpPr>
          <a:xfrm flipH="1">
            <a:off x="266643" y="242351"/>
            <a:ext cx="439339" cy="1365706"/>
            <a:chOff x="11509980" y="242351"/>
            <a:chExt cx="439339" cy="1365706"/>
          </a:xfrm>
        </p:grpSpPr>
        <p:sp>
          <p:nvSpPr>
            <p:cNvPr id="1092" name="Google Shape;1092;p13"/>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3" name="Google Shape;1093;p13"/>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4" name="Google Shape;1094;p13"/>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5" name="Google Shape;1095;p13"/>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6" name="Google Shape;1096;p13"/>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7" name="Google Shape;1097;p13"/>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8" name="Google Shape;1098;p13"/>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9" name="Google Shape;1099;p13"/>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0" name="Google Shape;1100;p13"/>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1" name="Google Shape;1101;p13"/>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2" name="Google Shape;1102;p13"/>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3" name="Google Shape;1103;p13"/>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4" name="Google Shape;1104;p13"/>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5" name="Google Shape;1105;p13"/>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6" name="Google Shape;1106;p13"/>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7" name="Google Shape;1107;p13"/>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8" name="Google Shape;1108;p13"/>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9" name="Google Shape;1109;p13"/>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0" name="Google Shape;1110;p13"/>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1" name="Google Shape;1111;p13"/>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2" name="Google Shape;1112;p13"/>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3" name="Google Shape;1113;p13"/>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4" name="Google Shape;1114;p13"/>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5" name="Google Shape;1115;p13"/>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116" name="Google Shape;1116;p13"/>
          <p:cNvGrpSpPr/>
          <p:nvPr/>
        </p:nvGrpSpPr>
        <p:grpSpPr>
          <a:xfrm flipH="1">
            <a:off x="11519299" y="5204757"/>
            <a:ext cx="439340" cy="1365706"/>
            <a:chOff x="257323" y="5204757"/>
            <a:chExt cx="439340" cy="1365706"/>
          </a:xfrm>
        </p:grpSpPr>
        <p:sp>
          <p:nvSpPr>
            <p:cNvPr id="1117" name="Google Shape;1117;p13"/>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8" name="Google Shape;1118;p13"/>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9" name="Google Shape;1119;p13"/>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0" name="Google Shape;1120;p13"/>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1" name="Google Shape;1121;p13"/>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2" name="Google Shape;1122;p13"/>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3" name="Google Shape;1123;p13"/>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4" name="Google Shape;1124;p13"/>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5" name="Google Shape;1125;p13"/>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6" name="Google Shape;1126;p13"/>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7" name="Google Shape;1127;p13"/>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8" name="Google Shape;1128;p13"/>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9" name="Google Shape;1129;p13"/>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0" name="Google Shape;1130;p13"/>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1" name="Google Shape;1131;p13"/>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2" name="Google Shape;1132;p13"/>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3" name="Google Shape;1133;p13"/>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4" name="Google Shape;1134;p13"/>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5" name="Google Shape;1135;p13"/>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6" name="Google Shape;1136;p13"/>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7" name="Google Shape;1137;p13"/>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8" name="Google Shape;1138;p13"/>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9" name="Google Shape;1139;p13"/>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0" name="Google Shape;1140;p13"/>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141" name="Google Shape;1141;p13"/>
          <p:cNvSpPr/>
          <p:nvPr/>
        </p:nvSpPr>
        <p:spPr>
          <a:xfrm flipH="1">
            <a:off x="11158718"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2" name="Google Shape;1142;p13"/>
          <p:cNvSpPr/>
          <p:nvPr/>
        </p:nvSpPr>
        <p:spPr>
          <a:xfrm flipH="1">
            <a:off x="11158718"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3" name="Google Shape;1143;p13"/>
          <p:cNvSpPr/>
          <p:nvPr/>
        </p:nvSpPr>
        <p:spPr>
          <a:xfrm flipH="1">
            <a:off x="10561007" y="6264659"/>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4" name="Google Shape;1144;p13"/>
          <p:cNvSpPr/>
          <p:nvPr/>
        </p:nvSpPr>
        <p:spPr>
          <a:xfrm flipH="1">
            <a:off x="10561007" y="6477185"/>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5" name="Google Shape;1145;p13"/>
          <p:cNvSpPr txBox="1">
            <a:spLocks noGrp="1"/>
          </p:cNvSpPr>
          <p:nvPr>
            <p:ph type="title"/>
          </p:nvPr>
        </p:nvSpPr>
        <p:spPr>
          <a:xfrm>
            <a:off x="6716375" y="1501438"/>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146" name="Google Shape;1146;p13"/>
          <p:cNvSpPr txBox="1">
            <a:spLocks noGrp="1"/>
          </p:cNvSpPr>
          <p:nvPr>
            <p:ph type="subTitle" idx="1"/>
          </p:nvPr>
        </p:nvSpPr>
        <p:spPr>
          <a:xfrm>
            <a:off x="6716375" y="4804213"/>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grpSp>
        <p:nvGrpSpPr>
          <p:cNvPr id="1147" name="Google Shape;1147;p13"/>
          <p:cNvGrpSpPr/>
          <p:nvPr/>
        </p:nvGrpSpPr>
        <p:grpSpPr>
          <a:xfrm>
            <a:off x="1554750" y="141050"/>
            <a:ext cx="4950271" cy="6621361"/>
            <a:chOff x="835825" y="118325"/>
            <a:chExt cx="4950271" cy="6621361"/>
          </a:xfrm>
        </p:grpSpPr>
        <p:sp>
          <p:nvSpPr>
            <p:cNvPr id="1148" name="Google Shape;1148;p13"/>
            <p:cNvSpPr/>
            <p:nvPr/>
          </p:nvSpPr>
          <p:spPr>
            <a:xfrm>
              <a:off x="988796" y="228186"/>
              <a:ext cx="4797300" cy="65115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49" name="Google Shape;1149;p13"/>
            <p:cNvSpPr/>
            <p:nvPr/>
          </p:nvSpPr>
          <p:spPr>
            <a:xfrm>
              <a:off x="835825" y="118325"/>
              <a:ext cx="4797300" cy="65115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0" name="Google Shape;1150;p13"/>
            <p:cNvSpPr/>
            <p:nvPr/>
          </p:nvSpPr>
          <p:spPr>
            <a:xfrm>
              <a:off x="1040799" y="1140500"/>
              <a:ext cx="4387200" cy="43872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1" name="Google Shape;1151;p13"/>
            <p:cNvSpPr/>
            <p:nvPr/>
          </p:nvSpPr>
          <p:spPr>
            <a:xfrm>
              <a:off x="1040799" y="1140612"/>
              <a:ext cx="4393936" cy="4393823"/>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2" name="Google Shape;1152;p13"/>
            <p:cNvSpPr/>
            <p:nvPr/>
          </p:nvSpPr>
          <p:spPr>
            <a:xfrm>
              <a:off x="1041321" y="5747780"/>
              <a:ext cx="352956" cy="290629"/>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3" name="Google Shape;1153;p13"/>
            <p:cNvSpPr/>
            <p:nvPr/>
          </p:nvSpPr>
          <p:spPr>
            <a:xfrm>
              <a:off x="1475829" y="5733658"/>
              <a:ext cx="318639" cy="319203"/>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4" name="Google Shape;1154;p13"/>
            <p:cNvSpPr/>
            <p:nvPr/>
          </p:nvSpPr>
          <p:spPr>
            <a:xfrm>
              <a:off x="2005186" y="5737334"/>
              <a:ext cx="195257" cy="311885"/>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5" name="Google Shape;1155;p13"/>
            <p:cNvSpPr/>
            <p:nvPr/>
          </p:nvSpPr>
          <p:spPr>
            <a:xfrm>
              <a:off x="1865049" y="5737305"/>
              <a:ext cx="332839" cy="134834"/>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6" name="Google Shape;1156;p13"/>
            <p:cNvSpPr/>
            <p:nvPr/>
          </p:nvSpPr>
          <p:spPr>
            <a:xfrm rot="10800000">
              <a:off x="1078657" y="6183429"/>
              <a:ext cx="1370400" cy="78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7" name="Google Shape;1157;p13"/>
            <p:cNvSpPr/>
            <p:nvPr/>
          </p:nvSpPr>
          <p:spPr>
            <a:xfrm rot="10800000">
              <a:off x="2605769" y="6183429"/>
              <a:ext cx="390900" cy="78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8" name="Google Shape;1158;p13"/>
            <p:cNvSpPr/>
            <p:nvPr/>
          </p:nvSpPr>
          <p:spPr>
            <a:xfrm>
              <a:off x="5062851" y="5704886"/>
              <a:ext cx="321752" cy="355122"/>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59" name="Google Shape;1159;p13"/>
            <p:cNvSpPr/>
            <p:nvPr/>
          </p:nvSpPr>
          <p:spPr>
            <a:xfrm rot="10800000">
              <a:off x="1763820" y="522915"/>
              <a:ext cx="1370400" cy="783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0" name="Google Shape;1160;p13"/>
            <p:cNvSpPr/>
            <p:nvPr/>
          </p:nvSpPr>
          <p:spPr>
            <a:xfrm>
              <a:off x="1763670" y="678883"/>
              <a:ext cx="966000" cy="50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1" name="Google Shape;1161;p13"/>
            <p:cNvSpPr/>
            <p:nvPr/>
          </p:nvSpPr>
          <p:spPr>
            <a:xfrm>
              <a:off x="1095279" y="372264"/>
              <a:ext cx="558275" cy="558275"/>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2" name="Google Shape;1162;p13"/>
            <p:cNvSpPr/>
            <p:nvPr/>
          </p:nvSpPr>
          <p:spPr>
            <a:xfrm>
              <a:off x="1283820" y="432710"/>
              <a:ext cx="180830" cy="180830"/>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3" name="Google Shape;1163;p13"/>
            <p:cNvSpPr/>
            <p:nvPr/>
          </p:nvSpPr>
          <p:spPr>
            <a:xfrm>
              <a:off x="1217634" y="650855"/>
              <a:ext cx="313409" cy="279134"/>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4" name="Google Shape;1164;p13"/>
            <p:cNvSpPr/>
            <p:nvPr/>
          </p:nvSpPr>
          <p:spPr>
            <a:xfrm>
              <a:off x="1078606" y="6346330"/>
              <a:ext cx="966000" cy="50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5997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1 Background image">
  <p:cSld name="011 Background image">
    <p:spTree>
      <p:nvGrpSpPr>
        <p:cNvPr id="1" name="Shape 1165"/>
        <p:cNvGrpSpPr/>
        <p:nvPr/>
      </p:nvGrpSpPr>
      <p:grpSpPr>
        <a:xfrm>
          <a:off x="0" y="0"/>
          <a:ext cx="0" cy="0"/>
          <a:chOff x="0" y="0"/>
          <a:chExt cx="0" cy="0"/>
        </a:xfrm>
      </p:grpSpPr>
      <p:sp>
        <p:nvSpPr>
          <p:cNvPr id="1166" name="Google Shape;1166;p14"/>
          <p:cNvSpPr/>
          <p:nvPr/>
        </p:nvSpPr>
        <p:spPr>
          <a:xfrm>
            <a:off x="21300" y="0"/>
            <a:ext cx="330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7" name="Google Shape;1167;p14"/>
          <p:cNvSpPr/>
          <p:nvPr/>
        </p:nvSpPr>
        <p:spPr>
          <a:xfrm>
            <a:off x="205650" y="5853600"/>
            <a:ext cx="11986500" cy="1004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68" name="Google Shape;1168;p14"/>
          <p:cNvGrpSpPr/>
          <p:nvPr/>
        </p:nvGrpSpPr>
        <p:grpSpPr>
          <a:xfrm>
            <a:off x="351282" y="6054854"/>
            <a:ext cx="2158285" cy="594356"/>
            <a:chOff x="1041321" y="5733658"/>
            <a:chExt cx="1159122" cy="319203"/>
          </a:xfrm>
        </p:grpSpPr>
        <p:sp>
          <p:nvSpPr>
            <p:cNvPr id="1169" name="Google Shape;1169;p14"/>
            <p:cNvSpPr/>
            <p:nvPr/>
          </p:nvSpPr>
          <p:spPr>
            <a:xfrm>
              <a:off x="1041321" y="5747780"/>
              <a:ext cx="352956" cy="290629"/>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0" name="Google Shape;1170;p14"/>
            <p:cNvSpPr/>
            <p:nvPr/>
          </p:nvSpPr>
          <p:spPr>
            <a:xfrm>
              <a:off x="1475829" y="5733658"/>
              <a:ext cx="318639" cy="319203"/>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1" name="Google Shape;1171;p14"/>
            <p:cNvSpPr/>
            <p:nvPr/>
          </p:nvSpPr>
          <p:spPr>
            <a:xfrm>
              <a:off x="2005186" y="5737334"/>
              <a:ext cx="195257" cy="311885"/>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2" name="Google Shape;1172;p14"/>
            <p:cNvSpPr/>
            <p:nvPr/>
          </p:nvSpPr>
          <p:spPr>
            <a:xfrm>
              <a:off x="1865049" y="5737305"/>
              <a:ext cx="332839" cy="134834"/>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173" name="Google Shape;1173;p14"/>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1174" name="Google Shape;1174;p14"/>
          <p:cNvSpPr/>
          <p:nvPr/>
        </p:nvSpPr>
        <p:spPr>
          <a:xfrm rot="5400000">
            <a:off x="10103483" y="-395692"/>
            <a:ext cx="1692824" cy="2484204"/>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5" name="Google Shape;1175;p14"/>
          <p:cNvSpPr/>
          <p:nvPr/>
        </p:nvSpPr>
        <p:spPr>
          <a:xfrm flipH="1">
            <a:off x="11158718"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6" name="Google Shape;1176;p14"/>
          <p:cNvSpPr/>
          <p:nvPr/>
        </p:nvSpPr>
        <p:spPr>
          <a:xfrm flipH="1">
            <a:off x="11158718"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3215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177"/>
        <p:cNvGrpSpPr/>
        <p:nvPr/>
      </p:nvGrpSpPr>
      <p:grpSpPr>
        <a:xfrm>
          <a:off x="0" y="0"/>
          <a:ext cx="0" cy="0"/>
          <a:chOff x="0" y="0"/>
          <a:chExt cx="0" cy="0"/>
        </a:xfrm>
      </p:grpSpPr>
      <p:sp>
        <p:nvSpPr>
          <p:cNvPr id="1178" name="Google Shape;1178;p15"/>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9" name="Google Shape;1179;p15"/>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180" name="Google Shape;1180;p15"/>
          <p:cNvGrpSpPr/>
          <p:nvPr/>
        </p:nvGrpSpPr>
        <p:grpSpPr>
          <a:xfrm>
            <a:off x="11509980" y="242351"/>
            <a:ext cx="439339" cy="1365706"/>
            <a:chOff x="11509980" y="242351"/>
            <a:chExt cx="439339" cy="1365706"/>
          </a:xfrm>
        </p:grpSpPr>
        <p:sp>
          <p:nvSpPr>
            <p:cNvPr id="1181" name="Google Shape;1181;p15"/>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2" name="Google Shape;1182;p15"/>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3" name="Google Shape;1183;p15"/>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4" name="Google Shape;1184;p15"/>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5" name="Google Shape;1185;p15"/>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6" name="Google Shape;1186;p15"/>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7" name="Google Shape;1187;p15"/>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8" name="Google Shape;1188;p15"/>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9" name="Google Shape;1189;p15"/>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0" name="Google Shape;1190;p15"/>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1" name="Google Shape;1191;p15"/>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2" name="Google Shape;1192;p15"/>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3" name="Google Shape;1193;p15"/>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4" name="Google Shape;1194;p15"/>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5" name="Google Shape;1195;p15"/>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6" name="Google Shape;1196;p15"/>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7" name="Google Shape;1197;p15"/>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8" name="Google Shape;1198;p15"/>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9" name="Google Shape;1199;p15"/>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0" name="Google Shape;1200;p15"/>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1" name="Google Shape;1201;p15"/>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2" name="Google Shape;1202;p15"/>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3" name="Google Shape;1203;p15"/>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4" name="Google Shape;1204;p15"/>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205" name="Google Shape;1205;p15"/>
          <p:cNvGrpSpPr/>
          <p:nvPr/>
        </p:nvGrpSpPr>
        <p:grpSpPr>
          <a:xfrm>
            <a:off x="257323" y="5204757"/>
            <a:ext cx="439340" cy="1365706"/>
            <a:chOff x="257323" y="5204757"/>
            <a:chExt cx="439340" cy="1365706"/>
          </a:xfrm>
        </p:grpSpPr>
        <p:sp>
          <p:nvSpPr>
            <p:cNvPr id="1206" name="Google Shape;1206;p15"/>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7" name="Google Shape;1207;p15"/>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8" name="Google Shape;1208;p15"/>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9" name="Google Shape;1209;p15"/>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0" name="Google Shape;1210;p15"/>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1" name="Google Shape;1211;p15"/>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2" name="Google Shape;1212;p15"/>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3" name="Google Shape;1213;p15"/>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4" name="Google Shape;1214;p15"/>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5" name="Google Shape;1215;p15"/>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6" name="Google Shape;1216;p15"/>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7" name="Google Shape;1217;p15"/>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8" name="Google Shape;1218;p15"/>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9" name="Google Shape;1219;p15"/>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0" name="Google Shape;1220;p15"/>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1" name="Google Shape;1221;p15"/>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2" name="Google Shape;1222;p15"/>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3" name="Google Shape;1223;p15"/>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4" name="Google Shape;1224;p15"/>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5" name="Google Shape;1225;p15"/>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6" name="Google Shape;1226;p15"/>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7" name="Google Shape;1227;p15"/>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8" name="Google Shape;1228;p15"/>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9" name="Google Shape;1229;p15"/>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230" name="Google Shape;1230;p15"/>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1" name="Google Shape;1231;p15"/>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2" name="Google Shape;1232;p15"/>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3" name="Google Shape;1233;p15"/>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4" name="Google Shape;1234;p15"/>
          <p:cNvSpPr txBox="1">
            <a:spLocks noGrp="1"/>
          </p:cNvSpPr>
          <p:nvPr>
            <p:ph type="title" hasCustomPrompt="1"/>
          </p:nvPr>
        </p:nvSpPr>
        <p:spPr>
          <a:xfrm>
            <a:off x="715025" y="2530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7000"/>
              <a:buNone/>
              <a:defRPr sz="7000">
                <a:solidFill>
                  <a:schemeClr val="lt2"/>
                </a:solidFill>
              </a:defRPr>
            </a:lvl1pPr>
            <a:lvl2pPr lvl="1" algn="ctr" rtl="0">
              <a:spcBef>
                <a:spcPts val="0"/>
              </a:spcBef>
              <a:spcAft>
                <a:spcPts val="0"/>
              </a:spcAft>
              <a:buClr>
                <a:schemeClr val="lt2"/>
              </a:buClr>
              <a:buSzPts val="7000"/>
              <a:buNone/>
              <a:defRPr sz="7000">
                <a:solidFill>
                  <a:schemeClr val="lt2"/>
                </a:solidFill>
              </a:defRPr>
            </a:lvl2pPr>
            <a:lvl3pPr lvl="2" algn="ctr" rtl="0">
              <a:spcBef>
                <a:spcPts val="0"/>
              </a:spcBef>
              <a:spcAft>
                <a:spcPts val="0"/>
              </a:spcAft>
              <a:buClr>
                <a:schemeClr val="lt2"/>
              </a:buClr>
              <a:buSzPts val="7000"/>
              <a:buNone/>
              <a:defRPr sz="7000">
                <a:solidFill>
                  <a:schemeClr val="lt2"/>
                </a:solidFill>
              </a:defRPr>
            </a:lvl3pPr>
            <a:lvl4pPr lvl="3" algn="ctr" rtl="0">
              <a:spcBef>
                <a:spcPts val="0"/>
              </a:spcBef>
              <a:spcAft>
                <a:spcPts val="0"/>
              </a:spcAft>
              <a:buClr>
                <a:schemeClr val="lt2"/>
              </a:buClr>
              <a:buSzPts val="7000"/>
              <a:buNone/>
              <a:defRPr sz="7000">
                <a:solidFill>
                  <a:schemeClr val="lt2"/>
                </a:solidFill>
              </a:defRPr>
            </a:lvl4pPr>
            <a:lvl5pPr lvl="4" algn="ctr" rtl="0">
              <a:spcBef>
                <a:spcPts val="0"/>
              </a:spcBef>
              <a:spcAft>
                <a:spcPts val="0"/>
              </a:spcAft>
              <a:buClr>
                <a:schemeClr val="lt2"/>
              </a:buClr>
              <a:buSzPts val="7000"/>
              <a:buNone/>
              <a:defRPr sz="7000">
                <a:solidFill>
                  <a:schemeClr val="lt2"/>
                </a:solidFill>
              </a:defRPr>
            </a:lvl5pPr>
            <a:lvl6pPr lvl="5" algn="ctr" rtl="0">
              <a:spcBef>
                <a:spcPts val="0"/>
              </a:spcBef>
              <a:spcAft>
                <a:spcPts val="0"/>
              </a:spcAft>
              <a:buClr>
                <a:schemeClr val="lt2"/>
              </a:buClr>
              <a:buSzPts val="7000"/>
              <a:buNone/>
              <a:defRPr sz="7000">
                <a:solidFill>
                  <a:schemeClr val="lt2"/>
                </a:solidFill>
              </a:defRPr>
            </a:lvl6pPr>
            <a:lvl7pPr lvl="6" algn="ctr" rtl="0">
              <a:spcBef>
                <a:spcPts val="0"/>
              </a:spcBef>
              <a:spcAft>
                <a:spcPts val="0"/>
              </a:spcAft>
              <a:buClr>
                <a:schemeClr val="lt2"/>
              </a:buClr>
              <a:buSzPts val="7000"/>
              <a:buNone/>
              <a:defRPr sz="7000">
                <a:solidFill>
                  <a:schemeClr val="lt2"/>
                </a:solidFill>
              </a:defRPr>
            </a:lvl7pPr>
            <a:lvl8pPr lvl="7" algn="ctr" rtl="0">
              <a:spcBef>
                <a:spcPts val="0"/>
              </a:spcBef>
              <a:spcAft>
                <a:spcPts val="0"/>
              </a:spcAft>
              <a:buClr>
                <a:schemeClr val="lt2"/>
              </a:buClr>
              <a:buSzPts val="7000"/>
              <a:buNone/>
              <a:defRPr sz="7000">
                <a:solidFill>
                  <a:schemeClr val="lt2"/>
                </a:solidFill>
              </a:defRPr>
            </a:lvl8pPr>
            <a:lvl9pPr lvl="8" algn="ctr" rtl="0">
              <a:spcBef>
                <a:spcPts val="0"/>
              </a:spcBef>
              <a:spcAft>
                <a:spcPts val="0"/>
              </a:spcAft>
              <a:buClr>
                <a:schemeClr val="lt2"/>
              </a:buClr>
              <a:buSzPts val="7000"/>
              <a:buNone/>
              <a:defRPr sz="7000">
                <a:solidFill>
                  <a:schemeClr val="lt2"/>
                </a:solidFill>
              </a:defRPr>
            </a:lvl9pPr>
          </a:lstStyle>
          <a:p>
            <a:r>
              <a:t>xx%</a:t>
            </a:r>
          </a:p>
        </p:txBody>
      </p:sp>
      <p:sp>
        <p:nvSpPr>
          <p:cNvPr id="1235" name="Google Shape;1235;p15"/>
          <p:cNvSpPr txBox="1">
            <a:spLocks noGrp="1"/>
          </p:cNvSpPr>
          <p:nvPr>
            <p:ph type="title" idx="2"/>
          </p:nvPr>
        </p:nvSpPr>
        <p:spPr>
          <a:xfrm>
            <a:off x="715025" y="5933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236" name="Google Shape;1236;p15"/>
          <p:cNvSpPr txBox="1">
            <a:spLocks noGrp="1"/>
          </p:cNvSpPr>
          <p:nvPr>
            <p:ph type="title" idx="3" hasCustomPrompt="1"/>
          </p:nvPr>
        </p:nvSpPr>
        <p:spPr>
          <a:xfrm>
            <a:off x="4516336"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7000"/>
              <a:buNone/>
              <a:defRPr sz="7000">
                <a:solidFill>
                  <a:schemeClr val="lt2"/>
                </a:solidFill>
              </a:defRPr>
            </a:lvl1pPr>
            <a:lvl2pPr lvl="1" algn="ctr" rtl="0">
              <a:spcBef>
                <a:spcPts val="0"/>
              </a:spcBef>
              <a:spcAft>
                <a:spcPts val="0"/>
              </a:spcAft>
              <a:buClr>
                <a:schemeClr val="lt2"/>
              </a:buClr>
              <a:buSzPts val="7000"/>
              <a:buNone/>
              <a:defRPr sz="7000">
                <a:solidFill>
                  <a:schemeClr val="lt2"/>
                </a:solidFill>
              </a:defRPr>
            </a:lvl2pPr>
            <a:lvl3pPr lvl="2" algn="ctr" rtl="0">
              <a:spcBef>
                <a:spcPts val="0"/>
              </a:spcBef>
              <a:spcAft>
                <a:spcPts val="0"/>
              </a:spcAft>
              <a:buClr>
                <a:schemeClr val="lt2"/>
              </a:buClr>
              <a:buSzPts val="7000"/>
              <a:buNone/>
              <a:defRPr sz="7000">
                <a:solidFill>
                  <a:schemeClr val="lt2"/>
                </a:solidFill>
              </a:defRPr>
            </a:lvl3pPr>
            <a:lvl4pPr lvl="3" algn="ctr" rtl="0">
              <a:spcBef>
                <a:spcPts val="0"/>
              </a:spcBef>
              <a:spcAft>
                <a:spcPts val="0"/>
              </a:spcAft>
              <a:buClr>
                <a:schemeClr val="lt2"/>
              </a:buClr>
              <a:buSzPts val="7000"/>
              <a:buNone/>
              <a:defRPr sz="7000">
                <a:solidFill>
                  <a:schemeClr val="lt2"/>
                </a:solidFill>
              </a:defRPr>
            </a:lvl4pPr>
            <a:lvl5pPr lvl="4" algn="ctr" rtl="0">
              <a:spcBef>
                <a:spcPts val="0"/>
              </a:spcBef>
              <a:spcAft>
                <a:spcPts val="0"/>
              </a:spcAft>
              <a:buClr>
                <a:schemeClr val="lt2"/>
              </a:buClr>
              <a:buSzPts val="7000"/>
              <a:buNone/>
              <a:defRPr sz="7000">
                <a:solidFill>
                  <a:schemeClr val="lt2"/>
                </a:solidFill>
              </a:defRPr>
            </a:lvl5pPr>
            <a:lvl6pPr lvl="5" algn="ctr" rtl="0">
              <a:spcBef>
                <a:spcPts val="0"/>
              </a:spcBef>
              <a:spcAft>
                <a:spcPts val="0"/>
              </a:spcAft>
              <a:buClr>
                <a:schemeClr val="lt2"/>
              </a:buClr>
              <a:buSzPts val="7000"/>
              <a:buNone/>
              <a:defRPr sz="7000">
                <a:solidFill>
                  <a:schemeClr val="lt2"/>
                </a:solidFill>
              </a:defRPr>
            </a:lvl6pPr>
            <a:lvl7pPr lvl="6" algn="ctr" rtl="0">
              <a:spcBef>
                <a:spcPts val="0"/>
              </a:spcBef>
              <a:spcAft>
                <a:spcPts val="0"/>
              </a:spcAft>
              <a:buClr>
                <a:schemeClr val="lt2"/>
              </a:buClr>
              <a:buSzPts val="7000"/>
              <a:buNone/>
              <a:defRPr sz="7000">
                <a:solidFill>
                  <a:schemeClr val="lt2"/>
                </a:solidFill>
              </a:defRPr>
            </a:lvl7pPr>
            <a:lvl8pPr lvl="7" algn="ctr" rtl="0">
              <a:spcBef>
                <a:spcPts val="0"/>
              </a:spcBef>
              <a:spcAft>
                <a:spcPts val="0"/>
              </a:spcAft>
              <a:buClr>
                <a:schemeClr val="lt2"/>
              </a:buClr>
              <a:buSzPts val="7000"/>
              <a:buNone/>
              <a:defRPr sz="7000">
                <a:solidFill>
                  <a:schemeClr val="lt2"/>
                </a:solidFill>
              </a:defRPr>
            </a:lvl8pPr>
            <a:lvl9pPr lvl="8" algn="ctr" rtl="0">
              <a:spcBef>
                <a:spcPts val="0"/>
              </a:spcBef>
              <a:spcAft>
                <a:spcPts val="0"/>
              </a:spcAft>
              <a:buClr>
                <a:schemeClr val="lt2"/>
              </a:buClr>
              <a:buSzPts val="7000"/>
              <a:buNone/>
              <a:defRPr sz="7000">
                <a:solidFill>
                  <a:schemeClr val="lt2"/>
                </a:solidFill>
              </a:defRPr>
            </a:lvl9pPr>
          </a:lstStyle>
          <a:p>
            <a:r>
              <a:t>xx%</a:t>
            </a:r>
          </a:p>
        </p:txBody>
      </p:sp>
      <p:sp>
        <p:nvSpPr>
          <p:cNvPr id="1237" name="Google Shape;1237;p15"/>
          <p:cNvSpPr txBox="1">
            <a:spLocks noGrp="1"/>
          </p:cNvSpPr>
          <p:nvPr>
            <p:ph type="title" idx="4" hasCustomPrompt="1"/>
          </p:nvPr>
        </p:nvSpPr>
        <p:spPr>
          <a:xfrm>
            <a:off x="8481454" y="2530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7000"/>
              <a:buNone/>
              <a:defRPr sz="7000">
                <a:solidFill>
                  <a:schemeClr val="lt2"/>
                </a:solidFill>
              </a:defRPr>
            </a:lvl1pPr>
            <a:lvl2pPr lvl="1" algn="ctr" rtl="0">
              <a:spcBef>
                <a:spcPts val="0"/>
              </a:spcBef>
              <a:spcAft>
                <a:spcPts val="0"/>
              </a:spcAft>
              <a:buClr>
                <a:schemeClr val="lt2"/>
              </a:buClr>
              <a:buSzPts val="7000"/>
              <a:buNone/>
              <a:defRPr sz="7000">
                <a:solidFill>
                  <a:schemeClr val="lt2"/>
                </a:solidFill>
              </a:defRPr>
            </a:lvl2pPr>
            <a:lvl3pPr lvl="2" algn="ctr" rtl="0">
              <a:spcBef>
                <a:spcPts val="0"/>
              </a:spcBef>
              <a:spcAft>
                <a:spcPts val="0"/>
              </a:spcAft>
              <a:buClr>
                <a:schemeClr val="lt2"/>
              </a:buClr>
              <a:buSzPts val="7000"/>
              <a:buNone/>
              <a:defRPr sz="7000">
                <a:solidFill>
                  <a:schemeClr val="lt2"/>
                </a:solidFill>
              </a:defRPr>
            </a:lvl3pPr>
            <a:lvl4pPr lvl="3" algn="ctr" rtl="0">
              <a:spcBef>
                <a:spcPts val="0"/>
              </a:spcBef>
              <a:spcAft>
                <a:spcPts val="0"/>
              </a:spcAft>
              <a:buClr>
                <a:schemeClr val="lt2"/>
              </a:buClr>
              <a:buSzPts val="7000"/>
              <a:buNone/>
              <a:defRPr sz="7000">
                <a:solidFill>
                  <a:schemeClr val="lt2"/>
                </a:solidFill>
              </a:defRPr>
            </a:lvl4pPr>
            <a:lvl5pPr lvl="4" algn="ctr" rtl="0">
              <a:spcBef>
                <a:spcPts val="0"/>
              </a:spcBef>
              <a:spcAft>
                <a:spcPts val="0"/>
              </a:spcAft>
              <a:buClr>
                <a:schemeClr val="lt2"/>
              </a:buClr>
              <a:buSzPts val="7000"/>
              <a:buNone/>
              <a:defRPr sz="7000">
                <a:solidFill>
                  <a:schemeClr val="lt2"/>
                </a:solidFill>
              </a:defRPr>
            </a:lvl5pPr>
            <a:lvl6pPr lvl="5" algn="ctr" rtl="0">
              <a:spcBef>
                <a:spcPts val="0"/>
              </a:spcBef>
              <a:spcAft>
                <a:spcPts val="0"/>
              </a:spcAft>
              <a:buClr>
                <a:schemeClr val="lt2"/>
              </a:buClr>
              <a:buSzPts val="7000"/>
              <a:buNone/>
              <a:defRPr sz="7000">
                <a:solidFill>
                  <a:schemeClr val="lt2"/>
                </a:solidFill>
              </a:defRPr>
            </a:lvl6pPr>
            <a:lvl7pPr lvl="6" algn="ctr" rtl="0">
              <a:spcBef>
                <a:spcPts val="0"/>
              </a:spcBef>
              <a:spcAft>
                <a:spcPts val="0"/>
              </a:spcAft>
              <a:buClr>
                <a:schemeClr val="lt2"/>
              </a:buClr>
              <a:buSzPts val="7000"/>
              <a:buNone/>
              <a:defRPr sz="7000">
                <a:solidFill>
                  <a:schemeClr val="lt2"/>
                </a:solidFill>
              </a:defRPr>
            </a:lvl7pPr>
            <a:lvl8pPr lvl="7" algn="ctr" rtl="0">
              <a:spcBef>
                <a:spcPts val="0"/>
              </a:spcBef>
              <a:spcAft>
                <a:spcPts val="0"/>
              </a:spcAft>
              <a:buClr>
                <a:schemeClr val="lt2"/>
              </a:buClr>
              <a:buSzPts val="7000"/>
              <a:buNone/>
              <a:defRPr sz="7000">
                <a:solidFill>
                  <a:schemeClr val="lt2"/>
                </a:solidFill>
              </a:defRPr>
            </a:lvl8pPr>
            <a:lvl9pPr lvl="8" algn="ctr" rtl="0">
              <a:spcBef>
                <a:spcPts val="0"/>
              </a:spcBef>
              <a:spcAft>
                <a:spcPts val="0"/>
              </a:spcAft>
              <a:buClr>
                <a:schemeClr val="lt2"/>
              </a:buClr>
              <a:buSzPts val="7000"/>
              <a:buNone/>
              <a:defRPr sz="7000">
                <a:solidFill>
                  <a:schemeClr val="lt2"/>
                </a:solidFill>
              </a:defRPr>
            </a:lvl9pPr>
          </a:lstStyle>
          <a:p>
            <a:r>
              <a:t>xx%</a:t>
            </a:r>
          </a:p>
        </p:txBody>
      </p:sp>
      <p:sp>
        <p:nvSpPr>
          <p:cNvPr id="1238" name="Google Shape;1238;p15"/>
          <p:cNvSpPr txBox="1">
            <a:spLocks noGrp="1"/>
          </p:cNvSpPr>
          <p:nvPr>
            <p:ph type="body" idx="1"/>
          </p:nvPr>
        </p:nvSpPr>
        <p:spPr>
          <a:xfrm>
            <a:off x="8481446" y="37721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239" name="Google Shape;1239;p15"/>
          <p:cNvSpPr txBox="1">
            <a:spLocks noGrp="1"/>
          </p:cNvSpPr>
          <p:nvPr>
            <p:ph type="body" idx="5"/>
          </p:nvPr>
        </p:nvSpPr>
        <p:spPr>
          <a:xfrm>
            <a:off x="4516345" y="42181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240" name="Google Shape;1240;p15"/>
          <p:cNvSpPr txBox="1">
            <a:spLocks noGrp="1"/>
          </p:cNvSpPr>
          <p:nvPr>
            <p:ph type="body" idx="6"/>
          </p:nvPr>
        </p:nvSpPr>
        <p:spPr>
          <a:xfrm>
            <a:off x="715025" y="37609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944839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241"/>
        <p:cNvGrpSpPr/>
        <p:nvPr/>
      </p:nvGrpSpPr>
      <p:grpSpPr>
        <a:xfrm>
          <a:off x="0" y="0"/>
          <a:ext cx="0" cy="0"/>
          <a:chOff x="0" y="0"/>
          <a:chExt cx="0" cy="0"/>
        </a:xfrm>
      </p:grpSpPr>
      <p:sp>
        <p:nvSpPr>
          <p:cNvPr id="1242" name="Google Shape;1242;p16"/>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3" name="Google Shape;1243;p16"/>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4" name="Google Shape;1244;p16"/>
          <p:cNvSpPr/>
          <p:nvPr/>
        </p:nvSpPr>
        <p:spPr>
          <a:xfrm>
            <a:off x="999791" y="812137"/>
            <a:ext cx="10350900" cy="55296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5" name="Google Shape;1245;p16"/>
          <p:cNvSpPr/>
          <p:nvPr/>
        </p:nvSpPr>
        <p:spPr>
          <a:xfrm>
            <a:off x="874575" y="641913"/>
            <a:ext cx="10350900" cy="55296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246" name="Google Shape;1246;p16"/>
          <p:cNvGrpSpPr/>
          <p:nvPr/>
        </p:nvGrpSpPr>
        <p:grpSpPr>
          <a:xfrm flipH="1">
            <a:off x="266643" y="242351"/>
            <a:ext cx="439339" cy="1365706"/>
            <a:chOff x="11509980" y="242351"/>
            <a:chExt cx="439339" cy="1365706"/>
          </a:xfrm>
        </p:grpSpPr>
        <p:sp>
          <p:nvSpPr>
            <p:cNvPr id="1247" name="Google Shape;1247;p16"/>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8" name="Google Shape;1248;p16"/>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9" name="Google Shape;1249;p16"/>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0" name="Google Shape;1250;p16"/>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1" name="Google Shape;1251;p16"/>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2" name="Google Shape;1252;p16"/>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3" name="Google Shape;1253;p16"/>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4" name="Google Shape;1254;p16"/>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5" name="Google Shape;1255;p16"/>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6" name="Google Shape;1256;p16"/>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7" name="Google Shape;1257;p16"/>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8" name="Google Shape;1258;p16"/>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9" name="Google Shape;1259;p16"/>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0" name="Google Shape;1260;p16"/>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1" name="Google Shape;1261;p16"/>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2" name="Google Shape;1262;p16"/>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3" name="Google Shape;1263;p16"/>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4" name="Google Shape;1264;p16"/>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5" name="Google Shape;1265;p16"/>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6" name="Google Shape;1266;p16"/>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7" name="Google Shape;1267;p16"/>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8" name="Google Shape;1268;p16"/>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9" name="Google Shape;1269;p16"/>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0" name="Google Shape;1270;p16"/>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271" name="Google Shape;1271;p16"/>
          <p:cNvGrpSpPr/>
          <p:nvPr/>
        </p:nvGrpSpPr>
        <p:grpSpPr>
          <a:xfrm flipH="1">
            <a:off x="11519299" y="5204757"/>
            <a:ext cx="439340" cy="1365706"/>
            <a:chOff x="257323" y="5204757"/>
            <a:chExt cx="439340" cy="1365706"/>
          </a:xfrm>
        </p:grpSpPr>
        <p:sp>
          <p:nvSpPr>
            <p:cNvPr id="1272" name="Google Shape;1272;p16"/>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3" name="Google Shape;1273;p16"/>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4" name="Google Shape;1274;p16"/>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5" name="Google Shape;1275;p16"/>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6" name="Google Shape;1276;p16"/>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7" name="Google Shape;1277;p16"/>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8" name="Google Shape;1278;p16"/>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9" name="Google Shape;1279;p16"/>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0" name="Google Shape;1280;p16"/>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1" name="Google Shape;1281;p16"/>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2" name="Google Shape;1282;p16"/>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3" name="Google Shape;1283;p16"/>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4" name="Google Shape;1284;p16"/>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5" name="Google Shape;1285;p16"/>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6" name="Google Shape;1286;p16"/>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7" name="Google Shape;1287;p16"/>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8" name="Google Shape;1288;p16"/>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9" name="Google Shape;1289;p16"/>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0" name="Google Shape;1290;p16"/>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1" name="Google Shape;1291;p16"/>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2" name="Google Shape;1292;p16"/>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3" name="Google Shape;1293;p16"/>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4" name="Google Shape;1294;p16"/>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5" name="Google Shape;1295;p16"/>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296" name="Google Shape;1296;p16"/>
          <p:cNvSpPr/>
          <p:nvPr/>
        </p:nvSpPr>
        <p:spPr>
          <a:xfrm rot="-5400000">
            <a:off x="11417058" y="561644"/>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7" name="Google Shape;1297;p16"/>
          <p:cNvSpPr/>
          <p:nvPr/>
        </p:nvSpPr>
        <p:spPr>
          <a:xfrm rot="-5400000">
            <a:off x="11629406" y="561822"/>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8" name="Google Shape;1298;p16"/>
          <p:cNvSpPr/>
          <p:nvPr/>
        </p:nvSpPr>
        <p:spPr>
          <a:xfrm rot="5400000" flipH="1">
            <a:off x="198071" y="6153448"/>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9" name="Google Shape;1299;p16"/>
          <p:cNvSpPr/>
          <p:nvPr/>
        </p:nvSpPr>
        <p:spPr>
          <a:xfrm rot="5400000" flipH="1">
            <a:off x="-14456" y="6153447"/>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00" name="Google Shape;1300;p16"/>
          <p:cNvSpPr txBox="1">
            <a:spLocks noGrp="1"/>
          </p:cNvSpPr>
          <p:nvPr>
            <p:ph type="subTitle" idx="1"/>
          </p:nvPr>
        </p:nvSpPr>
        <p:spPr>
          <a:xfrm>
            <a:off x="1159575" y="246839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1" name="Google Shape;1301;p16"/>
          <p:cNvSpPr txBox="1">
            <a:spLocks noGrp="1"/>
          </p:cNvSpPr>
          <p:nvPr>
            <p:ph type="subTitle" idx="2"/>
          </p:nvPr>
        </p:nvSpPr>
        <p:spPr>
          <a:xfrm>
            <a:off x="1159575" y="4325124"/>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2" name="Google Shape;1302;p16"/>
          <p:cNvSpPr txBox="1">
            <a:spLocks noGrp="1"/>
          </p:cNvSpPr>
          <p:nvPr>
            <p:ph type="subTitle" idx="3"/>
          </p:nvPr>
        </p:nvSpPr>
        <p:spPr>
          <a:xfrm>
            <a:off x="8091476" y="247777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3" name="Google Shape;1303;p16"/>
          <p:cNvSpPr txBox="1">
            <a:spLocks noGrp="1"/>
          </p:cNvSpPr>
          <p:nvPr>
            <p:ph type="subTitle" idx="4"/>
          </p:nvPr>
        </p:nvSpPr>
        <p:spPr>
          <a:xfrm>
            <a:off x="4644249" y="248574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4" name="Google Shape;1304;p16"/>
          <p:cNvSpPr txBox="1">
            <a:spLocks noGrp="1"/>
          </p:cNvSpPr>
          <p:nvPr>
            <p:ph type="subTitle" idx="5"/>
          </p:nvPr>
        </p:nvSpPr>
        <p:spPr>
          <a:xfrm>
            <a:off x="4644249" y="4325124"/>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5" name="Google Shape;1305;p16"/>
          <p:cNvSpPr txBox="1">
            <a:spLocks noGrp="1"/>
          </p:cNvSpPr>
          <p:nvPr>
            <p:ph type="subTitle" idx="6"/>
          </p:nvPr>
        </p:nvSpPr>
        <p:spPr>
          <a:xfrm>
            <a:off x="8091476" y="4306579"/>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6" name="Google Shape;1306;p16"/>
          <p:cNvSpPr txBox="1">
            <a:spLocks noGrp="1"/>
          </p:cNvSpPr>
          <p:nvPr>
            <p:ph type="title"/>
          </p:nvPr>
        </p:nvSpPr>
        <p:spPr>
          <a:xfrm>
            <a:off x="1159575" y="1202970"/>
            <a:ext cx="9873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307" name="Google Shape;1307;p16"/>
          <p:cNvSpPr txBox="1">
            <a:spLocks noGrp="1"/>
          </p:cNvSpPr>
          <p:nvPr>
            <p:ph type="body" idx="7"/>
          </p:nvPr>
        </p:nvSpPr>
        <p:spPr>
          <a:xfrm>
            <a:off x="4644249" y="2894597"/>
            <a:ext cx="29409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308" name="Google Shape;1308;p16"/>
          <p:cNvSpPr txBox="1">
            <a:spLocks noGrp="1"/>
          </p:cNvSpPr>
          <p:nvPr>
            <p:ph type="body" idx="8"/>
          </p:nvPr>
        </p:nvSpPr>
        <p:spPr>
          <a:xfrm>
            <a:off x="8091476"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09" name="Google Shape;1309;p16"/>
          <p:cNvSpPr txBox="1">
            <a:spLocks noGrp="1"/>
          </p:cNvSpPr>
          <p:nvPr>
            <p:ph type="body" idx="9"/>
          </p:nvPr>
        </p:nvSpPr>
        <p:spPr>
          <a:xfrm>
            <a:off x="4644249"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0" name="Google Shape;1310;p16"/>
          <p:cNvSpPr txBox="1">
            <a:spLocks noGrp="1"/>
          </p:cNvSpPr>
          <p:nvPr>
            <p:ph type="body" idx="13"/>
          </p:nvPr>
        </p:nvSpPr>
        <p:spPr>
          <a:xfrm>
            <a:off x="1159575" y="2894597"/>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1" name="Google Shape;1311;p16"/>
          <p:cNvSpPr txBox="1">
            <a:spLocks noGrp="1"/>
          </p:cNvSpPr>
          <p:nvPr>
            <p:ph type="body" idx="14"/>
          </p:nvPr>
        </p:nvSpPr>
        <p:spPr>
          <a:xfrm>
            <a:off x="8091476" y="2894597"/>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2" name="Google Shape;1312;p16"/>
          <p:cNvSpPr txBox="1">
            <a:spLocks noGrp="1"/>
          </p:cNvSpPr>
          <p:nvPr>
            <p:ph type="body" idx="15"/>
          </p:nvPr>
        </p:nvSpPr>
        <p:spPr>
          <a:xfrm>
            <a:off x="1159575"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1313" name="Google Shape;1313;p16"/>
          <p:cNvGrpSpPr/>
          <p:nvPr/>
        </p:nvGrpSpPr>
        <p:grpSpPr>
          <a:xfrm flipH="1">
            <a:off x="10801074" y="809458"/>
            <a:ext cx="231496" cy="231477"/>
            <a:chOff x="2205238" y="-492150"/>
            <a:chExt cx="196200" cy="196200"/>
          </a:xfrm>
        </p:grpSpPr>
        <p:sp>
          <p:nvSpPr>
            <p:cNvPr id="1314" name="Google Shape;1314;p16"/>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315" name="Google Shape;1315;p16"/>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1644924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1316"/>
        <p:cNvGrpSpPr/>
        <p:nvPr/>
      </p:nvGrpSpPr>
      <p:grpSpPr>
        <a:xfrm>
          <a:off x="0" y="0"/>
          <a:ext cx="0" cy="0"/>
          <a:chOff x="0" y="0"/>
          <a:chExt cx="0" cy="0"/>
        </a:xfrm>
      </p:grpSpPr>
      <p:sp>
        <p:nvSpPr>
          <p:cNvPr id="1317" name="Google Shape;1317;p17"/>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18" name="Google Shape;1318;p17"/>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319" name="Google Shape;1319;p17"/>
          <p:cNvGrpSpPr/>
          <p:nvPr/>
        </p:nvGrpSpPr>
        <p:grpSpPr>
          <a:xfrm>
            <a:off x="11509980" y="242351"/>
            <a:ext cx="439339" cy="1365706"/>
            <a:chOff x="11509980" y="242351"/>
            <a:chExt cx="439339" cy="1365706"/>
          </a:xfrm>
        </p:grpSpPr>
        <p:sp>
          <p:nvSpPr>
            <p:cNvPr id="1320" name="Google Shape;1320;p17"/>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1" name="Google Shape;1321;p17"/>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2" name="Google Shape;1322;p17"/>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3" name="Google Shape;1323;p17"/>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4" name="Google Shape;1324;p17"/>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5" name="Google Shape;1325;p17"/>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6" name="Google Shape;1326;p17"/>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7" name="Google Shape;1327;p17"/>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8" name="Google Shape;1328;p17"/>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9" name="Google Shape;1329;p17"/>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0" name="Google Shape;1330;p17"/>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1" name="Google Shape;1331;p17"/>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2" name="Google Shape;1332;p17"/>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3" name="Google Shape;1333;p17"/>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4" name="Google Shape;1334;p17"/>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5" name="Google Shape;1335;p17"/>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6" name="Google Shape;1336;p17"/>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7" name="Google Shape;1337;p17"/>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8" name="Google Shape;1338;p17"/>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39" name="Google Shape;1339;p17"/>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0" name="Google Shape;1340;p17"/>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1" name="Google Shape;1341;p17"/>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2" name="Google Shape;1342;p17"/>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3" name="Google Shape;1343;p17"/>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344" name="Google Shape;1344;p17"/>
          <p:cNvGrpSpPr/>
          <p:nvPr/>
        </p:nvGrpSpPr>
        <p:grpSpPr>
          <a:xfrm>
            <a:off x="257323" y="5204757"/>
            <a:ext cx="439340" cy="1365706"/>
            <a:chOff x="257323" y="5204757"/>
            <a:chExt cx="439340" cy="1365706"/>
          </a:xfrm>
        </p:grpSpPr>
        <p:sp>
          <p:nvSpPr>
            <p:cNvPr id="1345" name="Google Shape;1345;p17"/>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6" name="Google Shape;1346;p17"/>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7" name="Google Shape;1347;p17"/>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8" name="Google Shape;1348;p17"/>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9" name="Google Shape;1349;p17"/>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0" name="Google Shape;1350;p17"/>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1" name="Google Shape;1351;p17"/>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2" name="Google Shape;1352;p17"/>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3" name="Google Shape;1353;p17"/>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4" name="Google Shape;1354;p17"/>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5" name="Google Shape;1355;p17"/>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6" name="Google Shape;1356;p17"/>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7" name="Google Shape;1357;p17"/>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8" name="Google Shape;1358;p17"/>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9" name="Google Shape;1359;p17"/>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0" name="Google Shape;1360;p17"/>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1" name="Google Shape;1361;p17"/>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2" name="Google Shape;1362;p17"/>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3" name="Google Shape;1363;p17"/>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4" name="Google Shape;1364;p17"/>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5" name="Google Shape;1365;p17"/>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6" name="Google Shape;1366;p17"/>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7" name="Google Shape;1367;p17"/>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68" name="Google Shape;1368;p17"/>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369" name="Google Shape;1369;p17"/>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70" name="Google Shape;1370;p17"/>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71" name="Google Shape;1371;p17"/>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72" name="Google Shape;1372;p17"/>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73" name="Google Shape;1373;p17"/>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374" name="Google Shape;1374;p17"/>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32291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1375"/>
        <p:cNvGrpSpPr/>
        <p:nvPr/>
      </p:nvGrpSpPr>
      <p:grpSpPr>
        <a:xfrm>
          <a:off x="0" y="0"/>
          <a:ext cx="0" cy="0"/>
          <a:chOff x="0" y="0"/>
          <a:chExt cx="0" cy="0"/>
        </a:xfrm>
      </p:grpSpPr>
      <p:sp>
        <p:nvSpPr>
          <p:cNvPr id="1376" name="Google Shape;1376;p18"/>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77" name="Google Shape;1377;p18"/>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378" name="Google Shape;1378;p18"/>
          <p:cNvGrpSpPr/>
          <p:nvPr/>
        </p:nvGrpSpPr>
        <p:grpSpPr>
          <a:xfrm flipH="1">
            <a:off x="266643" y="242351"/>
            <a:ext cx="439339" cy="1365706"/>
            <a:chOff x="11509980" y="242351"/>
            <a:chExt cx="439339" cy="1365706"/>
          </a:xfrm>
        </p:grpSpPr>
        <p:sp>
          <p:nvSpPr>
            <p:cNvPr id="1379" name="Google Shape;1379;p18"/>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0" name="Google Shape;1380;p18"/>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1" name="Google Shape;1381;p18"/>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2" name="Google Shape;1382;p18"/>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3" name="Google Shape;1383;p18"/>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4" name="Google Shape;1384;p18"/>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5" name="Google Shape;1385;p18"/>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6" name="Google Shape;1386;p18"/>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7" name="Google Shape;1387;p18"/>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8" name="Google Shape;1388;p18"/>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9" name="Google Shape;1389;p18"/>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0" name="Google Shape;1390;p18"/>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1" name="Google Shape;1391;p18"/>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2" name="Google Shape;1392;p18"/>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3" name="Google Shape;1393;p18"/>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4" name="Google Shape;1394;p18"/>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5" name="Google Shape;1395;p18"/>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6" name="Google Shape;1396;p18"/>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7" name="Google Shape;1397;p18"/>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8" name="Google Shape;1398;p18"/>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9" name="Google Shape;1399;p18"/>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0" name="Google Shape;1400;p18"/>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1" name="Google Shape;1401;p18"/>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2" name="Google Shape;1402;p18"/>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403" name="Google Shape;1403;p18"/>
          <p:cNvGrpSpPr/>
          <p:nvPr/>
        </p:nvGrpSpPr>
        <p:grpSpPr>
          <a:xfrm flipH="1">
            <a:off x="11519299" y="5204757"/>
            <a:ext cx="439340" cy="1365706"/>
            <a:chOff x="257323" y="5204757"/>
            <a:chExt cx="439340" cy="1365706"/>
          </a:xfrm>
        </p:grpSpPr>
        <p:sp>
          <p:nvSpPr>
            <p:cNvPr id="1404" name="Google Shape;1404;p18"/>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5" name="Google Shape;1405;p18"/>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6" name="Google Shape;1406;p18"/>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7" name="Google Shape;1407;p18"/>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8" name="Google Shape;1408;p18"/>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9" name="Google Shape;1409;p18"/>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0" name="Google Shape;1410;p18"/>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1" name="Google Shape;1411;p18"/>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2" name="Google Shape;1412;p18"/>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3" name="Google Shape;1413;p18"/>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4" name="Google Shape;1414;p18"/>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5" name="Google Shape;1415;p18"/>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6" name="Google Shape;1416;p18"/>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7" name="Google Shape;1417;p18"/>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8" name="Google Shape;1418;p18"/>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9" name="Google Shape;1419;p18"/>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0" name="Google Shape;1420;p18"/>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1" name="Google Shape;1421;p18"/>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2" name="Google Shape;1422;p18"/>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3" name="Google Shape;1423;p18"/>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4" name="Google Shape;1424;p18"/>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5" name="Google Shape;1425;p18"/>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6" name="Google Shape;1426;p18"/>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7" name="Google Shape;1427;p18"/>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428" name="Google Shape;1428;p18"/>
          <p:cNvSpPr/>
          <p:nvPr/>
        </p:nvSpPr>
        <p:spPr>
          <a:xfrm flipH="1">
            <a:off x="11158718"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9" name="Google Shape;1429;p18"/>
          <p:cNvSpPr/>
          <p:nvPr/>
        </p:nvSpPr>
        <p:spPr>
          <a:xfrm flipH="1">
            <a:off x="11158718"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0" name="Google Shape;1430;p18"/>
          <p:cNvSpPr/>
          <p:nvPr/>
        </p:nvSpPr>
        <p:spPr>
          <a:xfrm flipH="1">
            <a:off x="472807"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1" name="Google Shape;1431;p18"/>
          <p:cNvSpPr/>
          <p:nvPr/>
        </p:nvSpPr>
        <p:spPr>
          <a:xfrm flipH="1">
            <a:off x="472807"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2" name="Google Shape;1432;p18"/>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33" name="Google Shape;1433;p18"/>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044586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1434"/>
        <p:cNvGrpSpPr/>
        <p:nvPr/>
      </p:nvGrpSpPr>
      <p:grpSpPr>
        <a:xfrm>
          <a:off x="0" y="0"/>
          <a:ext cx="0" cy="0"/>
          <a:chOff x="0" y="0"/>
          <a:chExt cx="0" cy="0"/>
        </a:xfrm>
      </p:grpSpPr>
      <p:sp>
        <p:nvSpPr>
          <p:cNvPr id="1435" name="Google Shape;1435;p19"/>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6" name="Google Shape;1436;p19"/>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437" name="Google Shape;1437;p19"/>
          <p:cNvGrpSpPr/>
          <p:nvPr/>
        </p:nvGrpSpPr>
        <p:grpSpPr>
          <a:xfrm>
            <a:off x="11509980" y="242351"/>
            <a:ext cx="439339" cy="1365706"/>
            <a:chOff x="11509980" y="242351"/>
            <a:chExt cx="439339" cy="1365706"/>
          </a:xfrm>
        </p:grpSpPr>
        <p:sp>
          <p:nvSpPr>
            <p:cNvPr id="1438" name="Google Shape;1438;p1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9" name="Google Shape;1439;p1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0" name="Google Shape;1440;p1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1" name="Google Shape;1441;p1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2" name="Google Shape;1442;p1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3" name="Google Shape;1443;p1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4" name="Google Shape;1444;p1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5" name="Google Shape;1445;p1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6" name="Google Shape;1446;p1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7" name="Google Shape;1447;p1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8" name="Google Shape;1448;p1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9" name="Google Shape;1449;p1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0" name="Google Shape;1450;p1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1" name="Google Shape;1451;p1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2" name="Google Shape;1452;p1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3" name="Google Shape;1453;p1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4" name="Google Shape;1454;p1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5" name="Google Shape;1455;p1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6" name="Google Shape;1456;p1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7" name="Google Shape;1457;p1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8" name="Google Shape;1458;p1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9" name="Google Shape;1459;p1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0" name="Google Shape;1460;p1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1" name="Google Shape;1461;p1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462" name="Google Shape;1462;p19"/>
          <p:cNvGrpSpPr/>
          <p:nvPr/>
        </p:nvGrpSpPr>
        <p:grpSpPr>
          <a:xfrm>
            <a:off x="257323" y="5204757"/>
            <a:ext cx="439340" cy="1365706"/>
            <a:chOff x="257323" y="5204757"/>
            <a:chExt cx="439340" cy="1365706"/>
          </a:xfrm>
        </p:grpSpPr>
        <p:sp>
          <p:nvSpPr>
            <p:cNvPr id="1463" name="Google Shape;1463;p19"/>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4" name="Google Shape;1464;p19"/>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5" name="Google Shape;1465;p19"/>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6" name="Google Shape;1466;p19"/>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7" name="Google Shape;1467;p19"/>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8" name="Google Shape;1468;p19"/>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9" name="Google Shape;1469;p19"/>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0" name="Google Shape;1470;p19"/>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1" name="Google Shape;1471;p19"/>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2" name="Google Shape;1472;p19"/>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3" name="Google Shape;1473;p19"/>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4" name="Google Shape;1474;p19"/>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5" name="Google Shape;1475;p19"/>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6" name="Google Shape;1476;p19"/>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7" name="Google Shape;1477;p19"/>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8" name="Google Shape;1478;p19"/>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9" name="Google Shape;1479;p19"/>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0" name="Google Shape;1480;p19"/>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1" name="Google Shape;1481;p19"/>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2" name="Google Shape;1482;p19"/>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3" name="Google Shape;1483;p19"/>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4" name="Google Shape;1484;p19"/>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5" name="Google Shape;1485;p19"/>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6" name="Google Shape;1486;p19"/>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487" name="Google Shape;1487;p19"/>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8" name="Google Shape;1488;p19"/>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9" name="Google Shape;1489;p19"/>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0" name="Google Shape;1490;p19"/>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1" name="Google Shape;1491;p19"/>
          <p:cNvSpPr/>
          <p:nvPr/>
        </p:nvSpPr>
        <p:spPr>
          <a:xfrm>
            <a:off x="1021772" y="1416936"/>
            <a:ext cx="10179900" cy="4485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2" name="Google Shape;1492;p19"/>
          <p:cNvSpPr/>
          <p:nvPr/>
        </p:nvSpPr>
        <p:spPr>
          <a:xfrm>
            <a:off x="898625" y="1278862"/>
            <a:ext cx="10179900" cy="4485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493" name="Google Shape;1493;p19"/>
          <p:cNvGrpSpPr/>
          <p:nvPr/>
        </p:nvGrpSpPr>
        <p:grpSpPr>
          <a:xfrm>
            <a:off x="10221476" y="880518"/>
            <a:ext cx="1086554" cy="1080666"/>
            <a:chOff x="10183531" y="1094288"/>
            <a:chExt cx="1031963" cy="1026371"/>
          </a:xfrm>
        </p:grpSpPr>
        <p:sp>
          <p:nvSpPr>
            <p:cNvPr id="1494" name="Google Shape;1494;p19"/>
            <p:cNvSpPr/>
            <p:nvPr/>
          </p:nvSpPr>
          <p:spPr>
            <a:xfrm>
              <a:off x="10202109" y="11713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5" name="Google Shape;1495;p19"/>
            <p:cNvSpPr/>
            <p:nvPr/>
          </p:nvSpPr>
          <p:spPr>
            <a:xfrm>
              <a:off x="10196976" y="11082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6" name="Google Shape;1496;p19"/>
            <p:cNvSpPr/>
            <p:nvPr/>
          </p:nvSpPr>
          <p:spPr>
            <a:xfrm>
              <a:off x="10183531" y="10942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497" name="Google Shape;1497;p19"/>
            <p:cNvGrpSpPr/>
            <p:nvPr/>
          </p:nvGrpSpPr>
          <p:grpSpPr>
            <a:xfrm>
              <a:off x="10398583" y="1269526"/>
              <a:ext cx="611710" cy="567392"/>
              <a:chOff x="6658808" y="2431441"/>
              <a:chExt cx="611710" cy="567392"/>
            </a:xfrm>
          </p:grpSpPr>
          <p:sp>
            <p:nvSpPr>
              <p:cNvPr id="1498" name="Google Shape;1498;p19"/>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9" name="Google Shape;1499;p19"/>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1500" name="Google Shape;1500;p19"/>
          <p:cNvSpPr/>
          <p:nvPr/>
        </p:nvSpPr>
        <p:spPr>
          <a:xfrm>
            <a:off x="1166491" y="1495620"/>
            <a:ext cx="804800" cy="804800"/>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1" name="Google Shape;1501;p19"/>
          <p:cNvSpPr/>
          <p:nvPr/>
        </p:nvSpPr>
        <p:spPr>
          <a:xfrm>
            <a:off x="1438538" y="1582836"/>
            <a:ext cx="260682" cy="26068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2" name="Google Shape;1502;p19"/>
          <p:cNvSpPr/>
          <p:nvPr/>
        </p:nvSpPr>
        <p:spPr>
          <a:xfrm>
            <a:off x="1343038" y="1897589"/>
            <a:ext cx="451806" cy="402395"/>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3" name="Google Shape;1503;p19"/>
          <p:cNvSpPr txBox="1">
            <a:spLocks noGrp="1"/>
          </p:cNvSpPr>
          <p:nvPr>
            <p:ph type="subTitle" idx="1"/>
          </p:nvPr>
        </p:nvSpPr>
        <p:spPr>
          <a:xfrm>
            <a:off x="1615938" y="3099064"/>
            <a:ext cx="8745300" cy="6321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1504" name="Google Shape;1504;p19"/>
          <p:cNvSpPr txBox="1">
            <a:spLocks noGrp="1"/>
          </p:cNvSpPr>
          <p:nvPr>
            <p:ph type="title"/>
          </p:nvPr>
        </p:nvSpPr>
        <p:spPr>
          <a:xfrm>
            <a:off x="1615938" y="2277891"/>
            <a:ext cx="8745300" cy="672300"/>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505" name="Google Shape;1505;p19"/>
          <p:cNvSpPr txBox="1">
            <a:spLocks noGrp="1"/>
          </p:cNvSpPr>
          <p:nvPr>
            <p:ph type="body" idx="2"/>
          </p:nvPr>
        </p:nvSpPr>
        <p:spPr>
          <a:xfrm>
            <a:off x="1616016" y="3860334"/>
            <a:ext cx="8745300" cy="11811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987789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1506"/>
        <p:cNvGrpSpPr/>
        <p:nvPr/>
      </p:nvGrpSpPr>
      <p:grpSpPr>
        <a:xfrm>
          <a:off x="0" y="0"/>
          <a:ext cx="0" cy="0"/>
          <a:chOff x="0" y="0"/>
          <a:chExt cx="0" cy="0"/>
        </a:xfrm>
      </p:grpSpPr>
      <p:grpSp>
        <p:nvGrpSpPr>
          <p:cNvPr id="1507" name="Google Shape;1507;p20"/>
          <p:cNvGrpSpPr/>
          <p:nvPr/>
        </p:nvGrpSpPr>
        <p:grpSpPr>
          <a:xfrm>
            <a:off x="0" y="0"/>
            <a:ext cx="12192000" cy="6858000"/>
            <a:chOff x="0" y="0"/>
            <a:chExt cx="12192000" cy="6858000"/>
          </a:xfrm>
        </p:grpSpPr>
        <p:sp>
          <p:nvSpPr>
            <p:cNvPr id="1508" name="Google Shape;1508;p20"/>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9" name="Google Shape;1509;p20"/>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 sz="3600" b="1" kern="0">
                  <a:solidFill>
                    <a:srgbClr val="3F3F3F"/>
                  </a:solidFill>
                  <a:latin typeface="Poppins"/>
                  <a:ea typeface="Poppins"/>
                  <a:cs typeface="Poppins"/>
                  <a:sym typeface="Poppins"/>
                </a:rPr>
                <a:t>Free </a:t>
              </a:r>
              <a:r>
                <a:rPr lang="en" sz="3600" kern="0">
                  <a:solidFill>
                    <a:srgbClr val="3F3F3F"/>
                  </a:solidFill>
                  <a:latin typeface="Poppins"/>
                  <a:ea typeface="Poppins"/>
                  <a:cs typeface="Poppins"/>
                  <a:sym typeface="Poppins"/>
                </a:rPr>
                <a:t>themes and templates for </a:t>
              </a:r>
              <a:r>
                <a:rPr lang="en" sz="3600" b="1" kern="0">
                  <a:solidFill>
                    <a:srgbClr val="3F3F3F"/>
                  </a:solidFill>
                  <a:latin typeface="Poppins"/>
                  <a:ea typeface="Poppins"/>
                  <a:cs typeface="Poppins"/>
                  <a:sym typeface="Poppins"/>
                </a:rPr>
                <a:t>Google Slides</a:t>
              </a:r>
              <a:r>
                <a:rPr lang="en" sz="3600" kern="0">
                  <a:solidFill>
                    <a:srgbClr val="3F3F3F"/>
                  </a:solidFill>
                  <a:latin typeface="Poppins"/>
                  <a:ea typeface="Poppins"/>
                  <a:cs typeface="Poppins"/>
                  <a:sym typeface="Poppins"/>
                </a:rPr>
                <a:t> or </a:t>
              </a:r>
              <a:r>
                <a:rPr lang="en" sz="3600" b="1" kern="0">
                  <a:solidFill>
                    <a:srgbClr val="3F3F3F"/>
                  </a:solidFill>
                  <a:latin typeface="Poppins"/>
                  <a:ea typeface="Poppins"/>
                  <a:cs typeface="Poppins"/>
                  <a:sym typeface="Poppins"/>
                </a:rPr>
                <a:t>PowerPoint</a:t>
              </a:r>
              <a:endParaRPr sz="3600" b="1" kern="0">
                <a:solidFill>
                  <a:srgbClr val="3F3F3F"/>
                </a:solidFill>
                <a:latin typeface="Poppins"/>
                <a:ea typeface="Poppins"/>
                <a:cs typeface="Poppins"/>
                <a:sym typeface="Poppins"/>
              </a:endParaRPr>
            </a:p>
            <a:p>
              <a:pPr>
                <a:buClr>
                  <a:srgbClr val="000000"/>
                </a:buClr>
                <a:buFont typeface="Arial"/>
                <a:buNone/>
              </a:pPr>
              <a:endParaRPr sz="3600" b="1" kern="0">
                <a:solidFill>
                  <a:srgbClr val="3F3F3F"/>
                </a:solidFill>
                <a:latin typeface="Poppins"/>
                <a:ea typeface="Poppins"/>
                <a:cs typeface="Poppins"/>
                <a:sym typeface="Poppins"/>
              </a:endParaRPr>
            </a:p>
            <a:p>
              <a:pPr>
                <a:buClr>
                  <a:srgbClr val="000000"/>
                </a:buClr>
                <a:buFont typeface="Arial"/>
                <a:buNone/>
              </a:pPr>
              <a:endParaRPr sz="3600" b="1" kern="0">
                <a:solidFill>
                  <a:srgbClr val="3F3F3F"/>
                </a:solidFill>
                <a:latin typeface="Poppins"/>
                <a:ea typeface="Poppins"/>
                <a:cs typeface="Poppins"/>
                <a:sym typeface="Poppins"/>
              </a:endParaRPr>
            </a:p>
            <a:p>
              <a:pPr>
                <a:buClr>
                  <a:srgbClr val="000000"/>
                </a:buClr>
                <a:buFont typeface="Arial"/>
                <a:buNone/>
              </a:pPr>
              <a:r>
                <a:rPr lang="en" sz="3000" b="1" kern="0">
                  <a:solidFill>
                    <a:srgbClr val="FFCB25"/>
                  </a:solidFill>
                  <a:latin typeface="Poppins"/>
                  <a:ea typeface="Poppins"/>
                  <a:cs typeface="Poppins"/>
                  <a:sym typeface="Poppins"/>
                </a:rPr>
                <a:t>NOT to be sold as is or modified!</a:t>
              </a:r>
              <a:endParaRPr sz="3000" b="1" kern="0">
                <a:solidFill>
                  <a:srgbClr val="FFCB25"/>
                </a:solidFill>
                <a:latin typeface="Poppins"/>
                <a:ea typeface="Poppins"/>
                <a:cs typeface="Poppins"/>
                <a:sym typeface="Poppins"/>
              </a:endParaRPr>
            </a:p>
            <a:p>
              <a:pPr>
                <a:buClr>
                  <a:srgbClr val="000000"/>
                </a:buClr>
                <a:buFont typeface="Arial"/>
                <a:buNone/>
              </a:pPr>
              <a:r>
                <a:rPr lang="en" sz="2700" kern="0">
                  <a:solidFill>
                    <a:srgbClr val="3F3F3F"/>
                  </a:solidFill>
                  <a:latin typeface="Poppins"/>
                  <a:ea typeface="Poppins"/>
                  <a:cs typeface="Poppins"/>
                  <a:sym typeface="Poppins"/>
                </a:rPr>
                <a:t>Read </a:t>
              </a:r>
              <a:r>
                <a:rPr lang="en" sz="2700" u="sng" kern="0">
                  <a:solidFill>
                    <a:srgbClr val="3F3F3F"/>
                  </a:solidFill>
                  <a:latin typeface="Poppins"/>
                  <a:ea typeface="Poppins"/>
                  <a:cs typeface="Poppins"/>
                  <a:sym typeface="Poppi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FAQ</a:t>
              </a:r>
              <a:r>
                <a:rPr lang="en" sz="4400" b="1" kern="0">
                  <a:solidFill>
                    <a:srgbClr val="FFCB25"/>
                  </a:solidFill>
                  <a:latin typeface="Poppins"/>
                  <a:ea typeface="Poppins"/>
                  <a:cs typeface="Poppins"/>
                  <a:sym typeface="Poppins"/>
                </a:rPr>
                <a:t> </a:t>
              </a:r>
              <a:r>
                <a:rPr lang="en" sz="2700" kern="0">
                  <a:solidFill>
                    <a:srgbClr val="3F3F3F"/>
                  </a:solidFill>
                  <a:latin typeface="Poppins"/>
                  <a:ea typeface="Poppins"/>
                  <a:cs typeface="Poppins"/>
                  <a:sym typeface="Poppins"/>
                </a:rPr>
                <a:t>on slidesmania.com</a:t>
              </a:r>
              <a:endParaRPr sz="2700" kern="0">
                <a:solidFill>
                  <a:srgbClr val="3F3F3F"/>
                </a:solidFill>
                <a:latin typeface="Poppins"/>
                <a:ea typeface="Poppins"/>
                <a:cs typeface="Poppins"/>
                <a:sym typeface="Poppins"/>
              </a:endParaRPr>
            </a:p>
            <a:p>
              <a:pPr>
                <a:buClr>
                  <a:srgbClr val="000000"/>
                </a:buClr>
                <a:buFont typeface="Arial"/>
                <a:buNone/>
              </a:pPr>
              <a:r>
                <a:rPr lang="en" sz="2000" kern="0">
                  <a:solidFill>
                    <a:srgbClr val="3F3F3F"/>
                  </a:solidFill>
                  <a:latin typeface="Poppins"/>
                  <a:ea typeface="Poppins"/>
                  <a:cs typeface="Poppins"/>
                  <a:sym typeface="Poppins"/>
                </a:rPr>
                <a:t>Do not remove the slidesmania.com text on the sides.</a:t>
              </a:r>
              <a:endParaRPr sz="2000" kern="0">
                <a:solidFill>
                  <a:srgbClr val="3F3F3F"/>
                </a:solidFill>
                <a:latin typeface="Poppins"/>
                <a:ea typeface="Poppins"/>
                <a:cs typeface="Poppins"/>
                <a:sym typeface="Poppins"/>
              </a:endParaRPr>
            </a:p>
          </p:txBody>
        </p:sp>
        <p:cxnSp>
          <p:nvCxnSpPr>
            <p:cNvPr id="1510" name="Google Shape;1510;p20"/>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511" name="Google Shape;1511;p20">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512" name="Google Shape;1512;p20">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513" name="Google Shape;1513;p20">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514" name="Google Shape;1514;p20">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515" name="Google Shape;1515;p20"/>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buClr>
                  <a:srgbClr val="000000"/>
                </a:buClr>
                <a:buFont typeface="Arial"/>
                <a:buNone/>
              </a:pPr>
              <a:r>
                <a:rPr lang="en" sz="2400" b="1" kern="0">
                  <a:solidFill>
                    <a:srgbClr val="252525"/>
                  </a:solidFill>
                  <a:latin typeface="Homemade Apple"/>
                  <a:ea typeface="Homemade Apple"/>
                  <a:cs typeface="Homemade Apple"/>
                  <a:sym typeface="Homemade Apple"/>
                </a:rPr>
                <a:t>Sharing is caring!</a:t>
              </a:r>
              <a:endParaRPr sz="2400" b="1" kern="0">
                <a:solidFill>
                  <a:srgbClr val="252525"/>
                </a:solidFill>
                <a:latin typeface="Homemade Apple"/>
                <a:ea typeface="Homemade Apple"/>
                <a:cs typeface="Homemade Apple"/>
                <a:sym typeface="Homemade Apple"/>
              </a:endParaRPr>
            </a:p>
          </p:txBody>
        </p:sp>
      </p:grpSp>
      <p:pic>
        <p:nvPicPr>
          <p:cNvPr id="1516" name="Google Shape;1516;p20"/>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extLst>
      <p:ext uri="{BB962C8B-B14F-4D97-AF65-F5344CB8AC3E}">
        <p14:creationId xmlns:p14="http://schemas.microsoft.com/office/powerpoint/2010/main" val="12811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241"/>
        <p:cNvGrpSpPr/>
        <p:nvPr/>
      </p:nvGrpSpPr>
      <p:grpSpPr>
        <a:xfrm>
          <a:off x="0" y="0"/>
          <a:ext cx="0" cy="0"/>
          <a:chOff x="0" y="0"/>
          <a:chExt cx="0" cy="0"/>
        </a:xfrm>
      </p:grpSpPr>
      <p:sp>
        <p:nvSpPr>
          <p:cNvPr id="1242" name="Google Shape;1242;p16"/>
          <p:cNvSpPr/>
          <p:nvPr/>
        </p:nvSpPr>
        <p:spPr>
          <a:xfrm flipH="1">
            <a:off x="9450584"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3" name="Google Shape;1243;p16"/>
          <p:cNvSpPr/>
          <p:nvPr/>
        </p:nvSpPr>
        <p:spPr>
          <a:xfrm flipH="1">
            <a:off x="23962"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4" name="Google Shape;1244;p16"/>
          <p:cNvSpPr/>
          <p:nvPr/>
        </p:nvSpPr>
        <p:spPr>
          <a:xfrm>
            <a:off x="999791" y="812137"/>
            <a:ext cx="10350900" cy="55296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5" name="Google Shape;1245;p16"/>
          <p:cNvSpPr/>
          <p:nvPr/>
        </p:nvSpPr>
        <p:spPr>
          <a:xfrm>
            <a:off x="874575" y="641913"/>
            <a:ext cx="10350900" cy="55296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246" name="Google Shape;1246;p16"/>
          <p:cNvGrpSpPr/>
          <p:nvPr/>
        </p:nvGrpSpPr>
        <p:grpSpPr>
          <a:xfrm flipH="1">
            <a:off x="266643" y="242351"/>
            <a:ext cx="439339" cy="1365706"/>
            <a:chOff x="11509980" y="242351"/>
            <a:chExt cx="439339" cy="1365706"/>
          </a:xfrm>
        </p:grpSpPr>
        <p:sp>
          <p:nvSpPr>
            <p:cNvPr id="1247" name="Google Shape;1247;p16"/>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8" name="Google Shape;1248;p16"/>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9" name="Google Shape;1249;p16"/>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0" name="Google Shape;1250;p16"/>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1" name="Google Shape;1251;p16"/>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2" name="Google Shape;1252;p16"/>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3" name="Google Shape;1253;p16"/>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4" name="Google Shape;1254;p16"/>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5" name="Google Shape;1255;p16"/>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6" name="Google Shape;1256;p16"/>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7" name="Google Shape;1257;p16"/>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8" name="Google Shape;1258;p16"/>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9" name="Google Shape;1259;p16"/>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0" name="Google Shape;1260;p16"/>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1" name="Google Shape;1261;p16"/>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2" name="Google Shape;1262;p16"/>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3" name="Google Shape;1263;p16"/>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4" name="Google Shape;1264;p16"/>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5" name="Google Shape;1265;p16"/>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6" name="Google Shape;1266;p16"/>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7" name="Google Shape;1267;p16"/>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8" name="Google Shape;1268;p16"/>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9" name="Google Shape;1269;p16"/>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0" name="Google Shape;1270;p16"/>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271" name="Google Shape;1271;p16"/>
          <p:cNvGrpSpPr/>
          <p:nvPr/>
        </p:nvGrpSpPr>
        <p:grpSpPr>
          <a:xfrm flipH="1">
            <a:off x="11519299" y="5204757"/>
            <a:ext cx="439340" cy="1365706"/>
            <a:chOff x="257323" y="5204757"/>
            <a:chExt cx="439340" cy="1365706"/>
          </a:xfrm>
        </p:grpSpPr>
        <p:sp>
          <p:nvSpPr>
            <p:cNvPr id="1272" name="Google Shape;1272;p16"/>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3" name="Google Shape;1273;p16"/>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4" name="Google Shape;1274;p16"/>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5" name="Google Shape;1275;p16"/>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6" name="Google Shape;1276;p16"/>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7" name="Google Shape;1277;p16"/>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8" name="Google Shape;1278;p16"/>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9" name="Google Shape;1279;p16"/>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0" name="Google Shape;1280;p16"/>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1" name="Google Shape;1281;p16"/>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2" name="Google Shape;1282;p16"/>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3" name="Google Shape;1283;p16"/>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4" name="Google Shape;1284;p16"/>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5" name="Google Shape;1285;p16"/>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6" name="Google Shape;1286;p16"/>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7" name="Google Shape;1287;p16"/>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8" name="Google Shape;1288;p16"/>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9" name="Google Shape;1289;p16"/>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0" name="Google Shape;1290;p16"/>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1" name="Google Shape;1291;p16"/>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2" name="Google Shape;1292;p16"/>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3" name="Google Shape;1293;p16"/>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4" name="Google Shape;1294;p16"/>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5" name="Google Shape;1295;p16"/>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296" name="Google Shape;1296;p16"/>
          <p:cNvSpPr/>
          <p:nvPr/>
        </p:nvSpPr>
        <p:spPr>
          <a:xfrm rot="-5400000">
            <a:off x="11417058" y="561644"/>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7" name="Google Shape;1297;p16"/>
          <p:cNvSpPr/>
          <p:nvPr/>
        </p:nvSpPr>
        <p:spPr>
          <a:xfrm rot="-5400000">
            <a:off x="11629406" y="561822"/>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8" name="Google Shape;1298;p16"/>
          <p:cNvSpPr/>
          <p:nvPr/>
        </p:nvSpPr>
        <p:spPr>
          <a:xfrm rot="5400000" flipH="1">
            <a:off x="198071" y="6153448"/>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9" name="Google Shape;1299;p16"/>
          <p:cNvSpPr/>
          <p:nvPr/>
        </p:nvSpPr>
        <p:spPr>
          <a:xfrm rot="5400000" flipH="1">
            <a:off x="-14456" y="6153447"/>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00" name="Google Shape;1300;p16"/>
          <p:cNvSpPr txBox="1">
            <a:spLocks noGrp="1"/>
          </p:cNvSpPr>
          <p:nvPr>
            <p:ph type="subTitle" idx="1"/>
          </p:nvPr>
        </p:nvSpPr>
        <p:spPr>
          <a:xfrm>
            <a:off x="1159575" y="246839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1" name="Google Shape;1301;p16"/>
          <p:cNvSpPr txBox="1">
            <a:spLocks noGrp="1"/>
          </p:cNvSpPr>
          <p:nvPr>
            <p:ph type="subTitle" idx="2"/>
          </p:nvPr>
        </p:nvSpPr>
        <p:spPr>
          <a:xfrm>
            <a:off x="1159575" y="4325124"/>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2" name="Google Shape;1302;p16"/>
          <p:cNvSpPr txBox="1">
            <a:spLocks noGrp="1"/>
          </p:cNvSpPr>
          <p:nvPr>
            <p:ph type="subTitle" idx="3"/>
          </p:nvPr>
        </p:nvSpPr>
        <p:spPr>
          <a:xfrm>
            <a:off x="8091476" y="247777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3" name="Google Shape;1303;p16"/>
          <p:cNvSpPr txBox="1">
            <a:spLocks noGrp="1"/>
          </p:cNvSpPr>
          <p:nvPr>
            <p:ph type="subTitle" idx="4"/>
          </p:nvPr>
        </p:nvSpPr>
        <p:spPr>
          <a:xfrm>
            <a:off x="4644249" y="2485747"/>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4" name="Google Shape;1304;p16"/>
          <p:cNvSpPr txBox="1">
            <a:spLocks noGrp="1"/>
          </p:cNvSpPr>
          <p:nvPr>
            <p:ph type="subTitle" idx="5"/>
          </p:nvPr>
        </p:nvSpPr>
        <p:spPr>
          <a:xfrm>
            <a:off x="4644249" y="4325124"/>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5" name="Google Shape;1305;p16"/>
          <p:cNvSpPr txBox="1">
            <a:spLocks noGrp="1"/>
          </p:cNvSpPr>
          <p:nvPr>
            <p:ph type="subTitle" idx="6"/>
          </p:nvPr>
        </p:nvSpPr>
        <p:spPr>
          <a:xfrm>
            <a:off x="8091476" y="4306579"/>
            <a:ext cx="294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306" name="Google Shape;1306;p16"/>
          <p:cNvSpPr txBox="1">
            <a:spLocks noGrp="1"/>
          </p:cNvSpPr>
          <p:nvPr>
            <p:ph type="title"/>
          </p:nvPr>
        </p:nvSpPr>
        <p:spPr>
          <a:xfrm>
            <a:off x="1159575" y="1202970"/>
            <a:ext cx="9873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307" name="Google Shape;1307;p16"/>
          <p:cNvSpPr txBox="1">
            <a:spLocks noGrp="1"/>
          </p:cNvSpPr>
          <p:nvPr>
            <p:ph type="body" idx="7"/>
          </p:nvPr>
        </p:nvSpPr>
        <p:spPr>
          <a:xfrm>
            <a:off x="4644249" y="2894597"/>
            <a:ext cx="29409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308" name="Google Shape;1308;p16"/>
          <p:cNvSpPr txBox="1">
            <a:spLocks noGrp="1"/>
          </p:cNvSpPr>
          <p:nvPr>
            <p:ph type="body" idx="8"/>
          </p:nvPr>
        </p:nvSpPr>
        <p:spPr>
          <a:xfrm>
            <a:off x="8091476"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09" name="Google Shape;1309;p16"/>
          <p:cNvSpPr txBox="1">
            <a:spLocks noGrp="1"/>
          </p:cNvSpPr>
          <p:nvPr>
            <p:ph type="body" idx="9"/>
          </p:nvPr>
        </p:nvSpPr>
        <p:spPr>
          <a:xfrm>
            <a:off x="4644249"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0" name="Google Shape;1310;p16"/>
          <p:cNvSpPr txBox="1">
            <a:spLocks noGrp="1"/>
          </p:cNvSpPr>
          <p:nvPr>
            <p:ph type="body" idx="13"/>
          </p:nvPr>
        </p:nvSpPr>
        <p:spPr>
          <a:xfrm>
            <a:off x="1159575" y="2894597"/>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1" name="Google Shape;1311;p16"/>
          <p:cNvSpPr txBox="1">
            <a:spLocks noGrp="1"/>
          </p:cNvSpPr>
          <p:nvPr>
            <p:ph type="body" idx="14"/>
          </p:nvPr>
        </p:nvSpPr>
        <p:spPr>
          <a:xfrm>
            <a:off x="8091476" y="2894597"/>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2" name="Google Shape;1312;p16"/>
          <p:cNvSpPr txBox="1">
            <a:spLocks noGrp="1"/>
          </p:cNvSpPr>
          <p:nvPr>
            <p:ph type="body" idx="15"/>
          </p:nvPr>
        </p:nvSpPr>
        <p:spPr>
          <a:xfrm>
            <a:off x="1159575" y="4723400"/>
            <a:ext cx="294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1313" name="Google Shape;1313;p16"/>
          <p:cNvGrpSpPr/>
          <p:nvPr/>
        </p:nvGrpSpPr>
        <p:grpSpPr>
          <a:xfrm flipH="1">
            <a:off x="10801074" y="809458"/>
            <a:ext cx="231496" cy="231477"/>
            <a:chOff x="2205238" y="-492150"/>
            <a:chExt cx="196200" cy="196200"/>
          </a:xfrm>
        </p:grpSpPr>
        <p:sp>
          <p:nvSpPr>
            <p:cNvPr id="1314" name="Google Shape;1314;p16"/>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315" name="Google Shape;1315;p16"/>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13491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1434"/>
        <p:cNvGrpSpPr/>
        <p:nvPr/>
      </p:nvGrpSpPr>
      <p:grpSpPr>
        <a:xfrm>
          <a:off x="0" y="0"/>
          <a:ext cx="0" cy="0"/>
          <a:chOff x="0" y="0"/>
          <a:chExt cx="0" cy="0"/>
        </a:xfrm>
      </p:grpSpPr>
      <p:sp>
        <p:nvSpPr>
          <p:cNvPr id="1435" name="Google Shape;1435;p19"/>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6" name="Google Shape;1436;p19"/>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437" name="Google Shape;1437;p19"/>
          <p:cNvGrpSpPr/>
          <p:nvPr/>
        </p:nvGrpSpPr>
        <p:grpSpPr>
          <a:xfrm>
            <a:off x="11509980" y="242351"/>
            <a:ext cx="439339" cy="1365706"/>
            <a:chOff x="11509980" y="242351"/>
            <a:chExt cx="439339" cy="1365706"/>
          </a:xfrm>
        </p:grpSpPr>
        <p:sp>
          <p:nvSpPr>
            <p:cNvPr id="1438" name="Google Shape;1438;p19"/>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9" name="Google Shape;1439;p19"/>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0" name="Google Shape;1440;p19"/>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1" name="Google Shape;1441;p19"/>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2" name="Google Shape;1442;p19"/>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3" name="Google Shape;1443;p19"/>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4" name="Google Shape;1444;p19"/>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5" name="Google Shape;1445;p19"/>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6" name="Google Shape;1446;p19"/>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7" name="Google Shape;1447;p19"/>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8" name="Google Shape;1448;p19"/>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9" name="Google Shape;1449;p19"/>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0" name="Google Shape;1450;p19"/>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1" name="Google Shape;1451;p19"/>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2" name="Google Shape;1452;p19"/>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3" name="Google Shape;1453;p19"/>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4" name="Google Shape;1454;p19"/>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5" name="Google Shape;1455;p19"/>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6" name="Google Shape;1456;p19"/>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7" name="Google Shape;1457;p19"/>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8" name="Google Shape;1458;p19"/>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9" name="Google Shape;1459;p19"/>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0" name="Google Shape;1460;p19"/>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1" name="Google Shape;1461;p19"/>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462" name="Google Shape;1462;p19"/>
          <p:cNvGrpSpPr/>
          <p:nvPr/>
        </p:nvGrpSpPr>
        <p:grpSpPr>
          <a:xfrm>
            <a:off x="257323" y="5204757"/>
            <a:ext cx="439340" cy="1365706"/>
            <a:chOff x="257323" y="5204757"/>
            <a:chExt cx="439340" cy="1365706"/>
          </a:xfrm>
        </p:grpSpPr>
        <p:sp>
          <p:nvSpPr>
            <p:cNvPr id="1463" name="Google Shape;1463;p19"/>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4" name="Google Shape;1464;p19"/>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5" name="Google Shape;1465;p19"/>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6" name="Google Shape;1466;p19"/>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7" name="Google Shape;1467;p19"/>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8" name="Google Shape;1468;p19"/>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9" name="Google Shape;1469;p19"/>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0" name="Google Shape;1470;p19"/>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1" name="Google Shape;1471;p19"/>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2" name="Google Shape;1472;p19"/>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3" name="Google Shape;1473;p19"/>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4" name="Google Shape;1474;p19"/>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5" name="Google Shape;1475;p19"/>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6" name="Google Shape;1476;p19"/>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7" name="Google Shape;1477;p19"/>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8" name="Google Shape;1478;p19"/>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9" name="Google Shape;1479;p19"/>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0" name="Google Shape;1480;p19"/>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1" name="Google Shape;1481;p19"/>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2" name="Google Shape;1482;p19"/>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3" name="Google Shape;1483;p19"/>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4" name="Google Shape;1484;p19"/>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5" name="Google Shape;1485;p19"/>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6" name="Google Shape;1486;p19"/>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487" name="Google Shape;1487;p19"/>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8" name="Google Shape;1488;p19"/>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9" name="Google Shape;1489;p19"/>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0" name="Google Shape;1490;p19"/>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1" name="Google Shape;1491;p19"/>
          <p:cNvSpPr/>
          <p:nvPr/>
        </p:nvSpPr>
        <p:spPr>
          <a:xfrm>
            <a:off x="1021772" y="1416936"/>
            <a:ext cx="10179900" cy="4485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2" name="Google Shape;1492;p19"/>
          <p:cNvSpPr/>
          <p:nvPr/>
        </p:nvSpPr>
        <p:spPr>
          <a:xfrm>
            <a:off x="898625" y="1278862"/>
            <a:ext cx="10179900" cy="4485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493" name="Google Shape;1493;p19"/>
          <p:cNvGrpSpPr/>
          <p:nvPr/>
        </p:nvGrpSpPr>
        <p:grpSpPr>
          <a:xfrm>
            <a:off x="10221476" y="880518"/>
            <a:ext cx="1086554" cy="1080666"/>
            <a:chOff x="10183531" y="1094288"/>
            <a:chExt cx="1031963" cy="1026371"/>
          </a:xfrm>
        </p:grpSpPr>
        <p:sp>
          <p:nvSpPr>
            <p:cNvPr id="1494" name="Google Shape;1494;p19"/>
            <p:cNvSpPr/>
            <p:nvPr/>
          </p:nvSpPr>
          <p:spPr>
            <a:xfrm>
              <a:off x="10202109" y="11713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5" name="Google Shape;1495;p19"/>
            <p:cNvSpPr/>
            <p:nvPr/>
          </p:nvSpPr>
          <p:spPr>
            <a:xfrm>
              <a:off x="10196976" y="11082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6" name="Google Shape;1496;p19"/>
            <p:cNvSpPr/>
            <p:nvPr/>
          </p:nvSpPr>
          <p:spPr>
            <a:xfrm>
              <a:off x="10183531" y="10942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497" name="Google Shape;1497;p19"/>
            <p:cNvGrpSpPr/>
            <p:nvPr/>
          </p:nvGrpSpPr>
          <p:grpSpPr>
            <a:xfrm>
              <a:off x="10398583" y="1269526"/>
              <a:ext cx="611710" cy="567392"/>
              <a:chOff x="6658808" y="2431441"/>
              <a:chExt cx="611710" cy="567392"/>
            </a:xfrm>
          </p:grpSpPr>
          <p:sp>
            <p:nvSpPr>
              <p:cNvPr id="1498" name="Google Shape;1498;p19"/>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9" name="Google Shape;1499;p19"/>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sp>
        <p:nvSpPr>
          <p:cNvPr id="1500" name="Google Shape;1500;p19"/>
          <p:cNvSpPr/>
          <p:nvPr/>
        </p:nvSpPr>
        <p:spPr>
          <a:xfrm>
            <a:off x="1166491" y="1495620"/>
            <a:ext cx="804800" cy="804800"/>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1" name="Google Shape;1501;p19"/>
          <p:cNvSpPr/>
          <p:nvPr/>
        </p:nvSpPr>
        <p:spPr>
          <a:xfrm>
            <a:off x="1438538" y="1582836"/>
            <a:ext cx="260682" cy="26068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2" name="Google Shape;1502;p19"/>
          <p:cNvSpPr/>
          <p:nvPr/>
        </p:nvSpPr>
        <p:spPr>
          <a:xfrm>
            <a:off x="1343038" y="1897589"/>
            <a:ext cx="451806" cy="402395"/>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3" name="Google Shape;1503;p19"/>
          <p:cNvSpPr txBox="1">
            <a:spLocks noGrp="1"/>
          </p:cNvSpPr>
          <p:nvPr>
            <p:ph type="subTitle" idx="1"/>
          </p:nvPr>
        </p:nvSpPr>
        <p:spPr>
          <a:xfrm>
            <a:off x="1615938" y="3099064"/>
            <a:ext cx="8745300" cy="6321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1504" name="Google Shape;1504;p19"/>
          <p:cNvSpPr txBox="1">
            <a:spLocks noGrp="1"/>
          </p:cNvSpPr>
          <p:nvPr>
            <p:ph type="title"/>
          </p:nvPr>
        </p:nvSpPr>
        <p:spPr>
          <a:xfrm>
            <a:off x="1615938" y="2277891"/>
            <a:ext cx="8745300" cy="672300"/>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505" name="Google Shape;1505;p19"/>
          <p:cNvSpPr txBox="1">
            <a:spLocks noGrp="1"/>
          </p:cNvSpPr>
          <p:nvPr>
            <p:ph type="body" idx="2"/>
          </p:nvPr>
        </p:nvSpPr>
        <p:spPr>
          <a:xfrm>
            <a:off x="1616016" y="3860334"/>
            <a:ext cx="8745300" cy="11811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154940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 name="Google Shape;12;p2"/>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 name="Google Shape;13;p2"/>
          <p:cNvSpPr txBox="1">
            <a:spLocks noGrp="1"/>
          </p:cNvSpPr>
          <p:nvPr>
            <p:ph type="title"/>
          </p:nvPr>
        </p:nvSpPr>
        <p:spPr>
          <a:xfrm>
            <a:off x="5897225" y="832950"/>
            <a:ext cx="5879100" cy="5165700"/>
          </a:xfrm>
          <a:prstGeom prst="rect">
            <a:avLst/>
          </a:prstGeom>
          <a:effectLst>
            <a:outerShdw dist="38100" dir="19980000" algn="bl" rotWithShape="0">
              <a:schemeClr val="accent4"/>
            </a:outerShdw>
          </a:effectLst>
        </p:spPr>
        <p:txBody>
          <a:bodyPr spcFirstLastPara="1" wrap="square" lIns="121900" tIns="121900" rIns="121900" bIns="121900" anchor="ctr" anchorCtr="0">
            <a:noAutofit/>
          </a:bodyPr>
          <a:lstStyle>
            <a:lvl1pPr lvl="0">
              <a:lnSpc>
                <a:spcPct val="60000"/>
              </a:lnSpc>
              <a:spcBef>
                <a:spcPts val="0"/>
              </a:spcBef>
              <a:spcAft>
                <a:spcPts val="0"/>
              </a:spcAft>
              <a:buSzPts val="8000"/>
              <a:buNone/>
              <a:defRPr sz="8000"/>
            </a:lvl1pPr>
            <a:lvl2pPr lvl="1">
              <a:lnSpc>
                <a:spcPct val="60000"/>
              </a:lnSpc>
              <a:spcBef>
                <a:spcPts val="0"/>
              </a:spcBef>
              <a:spcAft>
                <a:spcPts val="0"/>
              </a:spcAft>
              <a:buSzPts val="8000"/>
              <a:buNone/>
              <a:defRPr sz="8000"/>
            </a:lvl2pPr>
            <a:lvl3pPr lvl="2">
              <a:lnSpc>
                <a:spcPct val="60000"/>
              </a:lnSpc>
              <a:spcBef>
                <a:spcPts val="0"/>
              </a:spcBef>
              <a:spcAft>
                <a:spcPts val="0"/>
              </a:spcAft>
              <a:buSzPts val="8000"/>
              <a:buNone/>
              <a:defRPr sz="8000"/>
            </a:lvl3pPr>
            <a:lvl4pPr lvl="3">
              <a:lnSpc>
                <a:spcPct val="60000"/>
              </a:lnSpc>
              <a:spcBef>
                <a:spcPts val="0"/>
              </a:spcBef>
              <a:spcAft>
                <a:spcPts val="0"/>
              </a:spcAft>
              <a:buSzPts val="8000"/>
              <a:buNone/>
              <a:defRPr sz="8000"/>
            </a:lvl4pPr>
            <a:lvl5pPr lvl="4">
              <a:lnSpc>
                <a:spcPct val="60000"/>
              </a:lnSpc>
              <a:spcBef>
                <a:spcPts val="0"/>
              </a:spcBef>
              <a:spcAft>
                <a:spcPts val="0"/>
              </a:spcAft>
              <a:buSzPts val="8000"/>
              <a:buNone/>
              <a:defRPr sz="8000"/>
            </a:lvl5pPr>
            <a:lvl6pPr lvl="5">
              <a:lnSpc>
                <a:spcPct val="60000"/>
              </a:lnSpc>
              <a:spcBef>
                <a:spcPts val="0"/>
              </a:spcBef>
              <a:spcAft>
                <a:spcPts val="0"/>
              </a:spcAft>
              <a:buSzPts val="8000"/>
              <a:buNone/>
              <a:defRPr sz="8000"/>
            </a:lvl6pPr>
            <a:lvl7pPr lvl="6">
              <a:lnSpc>
                <a:spcPct val="60000"/>
              </a:lnSpc>
              <a:spcBef>
                <a:spcPts val="0"/>
              </a:spcBef>
              <a:spcAft>
                <a:spcPts val="0"/>
              </a:spcAft>
              <a:buSzPts val="8000"/>
              <a:buNone/>
              <a:defRPr sz="8000"/>
            </a:lvl7pPr>
            <a:lvl8pPr lvl="7">
              <a:lnSpc>
                <a:spcPct val="60000"/>
              </a:lnSpc>
              <a:spcBef>
                <a:spcPts val="0"/>
              </a:spcBef>
              <a:spcAft>
                <a:spcPts val="0"/>
              </a:spcAft>
              <a:buSzPts val="8000"/>
              <a:buNone/>
              <a:defRPr sz="8000"/>
            </a:lvl8pPr>
            <a:lvl9pPr lvl="8">
              <a:lnSpc>
                <a:spcPct val="60000"/>
              </a:lnSpc>
              <a:spcBef>
                <a:spcPts val="0"/>
              </a:spcBef>
              <a:spcAft>
                <a:spcPts val="0"/>
              </a:spcAft>
              <a:buSzPts val="8000"/>
              <a:buNone/>
              <a:defRPr sz="8000"/>
            </a:lvl9pPr>
          </a:lstStyle>
          <a:p>
            <a:endParaRPr/>
          </a:p>
        </p:txBody>
      </p:sp>
      <p:sp>
        <p:nvSpPr>
          <p:cNvPr id="14" name="Google Shape;14;p2"/>
          <p:cNvSpPr txBox="1">
            <a:spLocks noGrp="1"/>
          </p:cNvSpPr>
          <p:nvPr>
            <p:ph type="subTitle" idx="1"/>
          </p:nvPr>
        </p:nvSpPr>
        <p:spPr>
          <a:xfrm>
            <a:off x="5933600" y="4853600"/>
            <a:ext cx="5879100" cy="1365600"/>
          </a:xfrm>
          <a:prstGeom prst="rect">
            <a:avLst/>
          </a:prstGeom>
        </p:spPr>
        <p:txBody>
          <a:bodyPr spcFirstLastPara="1" wrap="square" lIns="121900" tIns="121900" rIns="121900" bIns="121900" anchor="b"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5" name="Google Shape;15;p2"/>
          <p:cNvGrpSpPr/>
          <p:nvPr/>
        </p:nvGrpSpPr>
        <p:grpSpPr>
          <a:xfrm>
            <a:off x="11509980" y="242351"/>
            <a:ext cx="439339" cy="1365706"/>
            <a:chOff x="11509980" y="242351"/>
            <a:chExt cx="439339" cy="1365706"/>
          </a:xfrm>
        </p:grpSpPr>
        <p:sp>
          <p:nvSpPr>
            <p:cNvPr id="16" name="Google Shape;16;p2"/>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 name="Google Shape;17;p2"/>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 name="Google Shape;18;p2"/>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 name="Google Shape;19;p2"/>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 name="Google Shape;20;p2"/>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 name="Google Shape;21;p2"/>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2" name="Google Shape;22;p2"/>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 name="Google Shape;23;p2"/>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 name="Google Shape;24;p2"/>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 name="Google Shape;25;p2"/>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 name="Google Shape;26;p2"/>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 name="Google Shape;27;p2"/>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 name="Google Shape;28;p2"/>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 name="Google Shape;29;p2"/>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 name="Google Shape;30;p2"/>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 name="Google Shape;31;p2"/>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 name="Google Shape;32;p2"/>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 name="Google Shape;33;p2"/>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 name="Google Shape;34;p2"/>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 name="Google Shape;35;p2"/>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 name="Google Shape;36;p2"/>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 name="Google Shape;37;p2"/>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 name="Google Shape;38;p2"/>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 name="Google Shape;39;p2"/>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0" name="Google Shape;40;p2"/>
          <p:cNvGrpSpPr/>
          <p:nvPr/>
        </p:nvGrpSpPr>
        <p:grpSpPr>
          <a:xfrm>
            <a:off x="257323" y="5204757"/>
            <a:ext cx="439340" cy="1365706"/>
            <a:chOff x="257323" y="5204757"/>
            <a:chExt cx="439340" cy="1365706"/>
          </a:xfrm>
        </p:grpSpPr>
        <p:sp>
          <p:nvSpPr>
            <p:cNvPr id="41" name="Google Shape;41;p2"/>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 name="Google Shape;42;p2"/>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 name="Google Shape;43;p2"/>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 name="Google Shape;44;p2"/>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 name="Google Shape;45;p2"/>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6" name="Google Shape;46;p2"/>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7" name="Google Shape;47;p2"/>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8" name="Google Shape;48;p2"/>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 name="Google Shape;49;p2"/>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 name="Google Shape;50;p2"/>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 name="Google Shape;51;p2"/>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 name="Google Shape;52;p2"/>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 name="Google Shape;53;p2"/>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4" name="Google Shape;54;p2"/>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5" name="Google Shape;55;p2"/>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 name="Google Shape;56;p2"/>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 name="Google Shape;57;p2"/>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 name="Google Shape;58;p2"/>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9" name="Google Shape;59;p2"/>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0" name="Google Shape;60;p2"/>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1" name="Google Shape;61;p2"/>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 name="Google Shape;62;p2"/>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 name="Google Shape;63;p2"/>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 name="Google Shape;64;p2"/>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65" name="Google Shape;65;p2"/>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 name="Google Shape;66;p2"/>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 name="Google Shape;67;p2"/>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8" name="Google Shape;68;p2"/>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69" name="Google Shape;69;p2"/>
          <p:cNvGrpSpPr/>
          <p:nvPr/>
        </p:nvGrpSpPr>
        <p:grpSpPr>
          <a:xfrm>
            <a:off x="388381" y="1290697"/>
            <a:ext cx="605700" cy="425068"/>
            <a:chOff x="693181" y="1290697"/>
            <a:chExt cx="605700" cy="425068"/>
          </a:xfrm>
        </p:grpSpPr>
        <p:sp>
          <p:nvSpPr>
            <p:cNvPr id="70" name="Google Shape;70;p2"/>
            <p:cNvSpPr/>
            <p:nvPr/>
          </p:nvSpPr>
          <p:spPr>
            <a:xfrm>
              <a:off x="693181" y="1290697"/>
              <a:ext cx="605700" cy="425068"/>
            </a:xfrm>
            <a:custGeom>
              <a:avLst/>
              <a:gdLst/>
              <a:ahLst/>
              <a:cxnLst/>
              <a:rect l="l" t="t" r="r" b="b"/>
              <a:pathLst>
                <a:path w="605700" h="425068" extrusionOk="0">
                  <a:moveTo>
                    <a:pt x="605697" y="33932"/>
                  </a:moveTo>
                  <a:lnTo>
                    <a:pt x="605697" y="313609"/>
                  </a:lnTo>
                  <a:cubicBezTo>
                    <a:pt x="605653" y="332326"/>
                    <a:pt x="590481" y="347498"/>
                    <a:pt x="571765" y="347542"/>
                  </a:cubicBezTo>
                  <a:lnTo>
                    <a:pt x="493898" y="347542"/>
                  </a:lnTo>
                  <a:lnTo>
                    <a:pt x="450767" y="416033"/>
                  </a:lnTo>
                  <a:cubicBezTo>
                    <a:pt x="445052" y="425079"/>
                    <a:pt x="433087" y="427785"/>
                    <a:pt x="424041" y="422078"/>
                  </a:cubicBezTo>
                  <a:cubicBezTo>
                    <a:pt x="421603" y="420534"/>
                    <a:pt x="419531" y="418471"/>
                    <a:pt x="417995" y="416033"/>
                  </a:cubicBezTo>
                  <a:lnTo>
                    <a:pt x="374865" y="347542"/>
                  </a:lnTo>
                  <a:lnTo>
                    <a:pt x="33929" y="347542"/>
                  </a:lnTo>
                  <a:cubicBezTo>
                    <a:pt x="15209" y="347498"/>
                    <a:pt x="46" y="332326"/>
                    <a:pt x="-3" y="313609"/>
                  </a:cubicBezTo>
                  <a:lnTo>
                    <a:pt x="-3" y="33932"/>
                  </a:lnTo>
                  <a:cubicBezTo>
                    <a:pt x="46" y="15215"/>
                    <a:pt x="15209" y="44"/>
                    <a:pt x="33929" y="-1"/>
                  </a:cubicBezTo>
                  <a:lnTo>
                    <a:pt x="571765" y="-1"/>
                  </a:lnTo>
                  <a:cubicBezTo>
                    <a:pt x="590481" y="44"/>
                    <a:pt x="605653" y="15215"/>
                    <a:pt x="605697" y="33932"/>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1" name="Google Shape;71;p2"/>
            <p:cNvSpPr/>
            <p:nvPr/>
          </p:nvSpPr>
          <p:spPr>
            <a:xfrm>
              <a:off x="1028911" y="1403092"/>
              <a:ext cx="96143" cy="130782"/>
            </a:xfrm>
            <a:custGeom>
              <a:avLst/>
              <a:gdLst/>
              <a:ahLst/>
              <a:cxnLst/>
              <a:rect l="l" t="t" r="r" b="b"/>
              <a:pathLst>
                <a:path w="96143" h="130782" extrusionOk="0">
                  <a:moveTo>
                    <a:pt x="11721" y="107363"/>
                  </a:moveTo>
                  <a:cubicBezTo>
                    <a:pt x="15999" y="107729"/>
                    <a:pt x="20303" y="107729"/>
                    <a:pt x="24580" y="107363"/>
                  </a:cubicBezTo>
                  <a:cubicBezTo>
                    <a:pt x="33438" y="106952"/>
                    <a:pt x="42047" y="104283"/>
                    <a:pt x="49583" y="99594"/>
                  </a:cubicBezTo>
                  <a:cubicBezTo>
                    <a:pt x="57602" y="94022"/>
                    <a:pt x="63299" y="85700"/>
                    <a:pt x="65567" y="76199"/>
                  </a:cubicBezTo>
                  <a:lnTo>
                    <a:pt x="64942" y="76199"/>
                  </a:lnTo>
                  <a:cubicBezTo>
                    <a:pt x="58102" y="82574"/>
                    <a:pt x="48913" y="85816"/>
                    <a:pt x="39582" y="85128"/>
                  </a:cubicBezTo>
                  <a:cubicBezTo>
                    <a:pt x="18535" y="85932"/>
                    <a:pt x="827" y="69528"/>
                    <a:pt x="23" y="48481"/>
                  </a:cubicBezTo>
                  <a:cubicBezTo>
                    <a:pt x="-12" y="47517"/>
                    <a:pt x="-12" y="46543"/>
                    <a:pt x="23" y="45570"/>
                  </a:cubicBezTo>
                  <a:cubicBezTo>
                    <a:pt x="300" y="20120"/>
                    <a:pt x="21160" y="-275"/>
                    <a:pt x="46601" y="2"/>
                  </a:cubicBezTo>
                  <a:cubicBezTo>
                    <a:pt x="47003" y="2"/>
                    <a:pt x="47395" y="11"/>
                    <a:pt x="47797" y="28"/>
                  </a:cubicBezTo>
                  <a:cubicBezTo>
                    <a:pt x="80391" y="28"/>
                    <a:pt x="95750" y="24942"/>
                    <a:pt x="95750" y="54589"/>
                  </a:cubicBezTo>
                  <a:cubicBezTo>
                    <a:pt x="99759" y="92352"/>
                    <a:pt x="72407" y="126214"/>
                    <a:pt x="34644" y="130232"/>
                  </a:cubicBezTo>
                  <a:cubicBezTo>
                    <a:pt x="31510" y="130563"/>
                    <a:pt x="28357" y="130679"/>
                    <a:pt x="25205" y="130581"/>
                  </a:cubicBezTo>
                  <a:cubicBezTo>
                    <a:pt x="20714" y="130848"/>
                    <a:pt x="16213" y="130848"/>
                    <a:pt x="11721" y="130581"/>
                  </a:cubicBezTo>
                  <a:close/>
                  <a:moveTo>
                    <a:pt x="29581" y="43873"/>
                  </a:moveTo>
                  <a:cubicBezTo>
                    <a:pt x="28250" y="53642"/>
                    <a:pt x="35090" y="62652"/>
                    <a:pt x="44868" y="63983"/>
                  </a:cubicBezTo>
                  <a:cubicBezTo>
                    <a:pt x="45717" y="64099"/>
                    <a:pt x="46583" y="64152"/>
                    <a:pt x="47440" y="64144"/>
                  </a:cubicBezTo>
                  <a:cubicBezTo>
                    <a:pt x="53986" y="64403"/>
                    <a:pt x="60183" y="61224"/>
                    <a:pt x="63781" y="55750"/>
                  </a:cubicBezTo>
                  <a:cubicBezTo>
                    <a:pt x="64987" y="53473"/>
                    <a:pt x="65541" y="50910"/>
                    <a:pt x="65389" y="48338"/>
                  </a:cubicBezTo>
                  <a:cubicBezTo>
                    <a:pt x="65389" y="34854"/>
                    <a:pt x="60299" y="21549"/>
                    <a:pt x="46815" y="21549"/>
                  </a:cubicBezTo>
                  <a:cubicBezTo>
                    <a:pt x="36903" y="21638"/>
                    <a:pt x="29491" y="30568"/>
                    <a:pt x="29670" y="43873"/>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2" name="Google Shape;72;p2"/>
            <p:cNvSpPr/>
            <p:nvPr/>
          </p:nvSpPr>
          <p:spPr>
            <a:xfrm>
              <a:off x="1137139" y="1403092"/>
              <a:ext cx="96143" cy="130782"/>
            </a:xfrm>
            <a:custGeom>
              <a:avLst/>
              <a:gdLst/>
              <a:ahLst/>
              <a:cxnLst/>
              <a:rect l="l" t="t" r="r" b="b"/>
              <a:pathLst>
                <a:path w="96143" h="130782" extrusionOk="0">
                  <a:moveTo>
                    <a:pt x="11721" y="107363"/>
                  </a:moveTo>
                  <a:cubicBezTo>
                    <a:pt x="15999" y="107729"/>
                    <a:pt x="20303" y="107729"/>
                    <a:pt x="24580" y="107363"/>
                  </a:cubicBezTo>
                  <a:cubicBezTo>
                    <a:pt x="33412" y="106952"/>
                    <a:pt x="41993" y="104283"/>
                    <a:pt x="49494" y="99594"/>
                  </a:cubicBezTo>
                  <a:cubicBezTo>
                    <a:pt x="57540" y="94049"/>
                    <a:pt x="63237" y="85709"/>
                    <a:pt x="65478" y="76199"/>
                  </a:cubicBezTo>
                  <a:lnTo>
                    <a:pt x="64942" y="76199"/>
                  </a:lnTo>
                  <a:cubicBezTo>
                    <a:pt x="58093" y="82566"/>
                    <a:pt x="48905" y="85807"/>
                    <a:pt x="39582" y="85128"/>
                  </a:cubicBezTo>
                  <a:cubicBezTo>
                    <a:pt x="18535" y="85932"/>
                    <a:pt x="827" y="69528"/>
                    <a:pt x="23" y="48481"/>
                  </a:cubicBezTo>
                  <a:cubicBezTo>
                    <a:pt x="-12" y="47517"/>
                    <a:pt x="-12" y="46543"/>
                    <a:pt x="23" y="45570"/>
                  </a:cubicBezTo>
                  <a:cubicBezTo>
                    <a:pt x="300" y="20120"/>
                    <a:pt x="21160" y="-275"/>
                    <a:pt x="46601" y="2"/>
                  </a:cubicBezTo>
                  <a:cubicBezTo>
                    <a:pt x="47003" y="2"/>
                    <a:pt x="47395" y="11"/>
                    <a:pt x="47797" y="28"/>
                  </a:cubicBezTo>
                  <a:cubicBezTo>
                    <a:pt x="80301" y="28"/>
                    <a:pt x="95750" y="24942"/>
                    <a:pt x="95750" y="54589"/>
                  </a:cubicBezTo>
                  <a:cubicBezTo>
                    <a:pt x="99759" y="92352"/>
                    <a:pt x="72408" y="126214"/>
                    <a:pt x="34644" y="130232"/>
                  </a:cubicBezTo>
                  <a:cubicBezTo>
                    <a:pt x="31510" y="130563"/>
                    <a:pt x="28357" y="130679"/>
                    <a:pt x="25205" y="130581"/>
                  </a:cubicBezTo>
                  <a:cubicBezTo>
                    <a:pt x="20714" y="130848"/>
                    <a:pt x="16213" y="130848"/>
                    <a:pt x="11721" y="130581"/>
                  </a:cubicBezTo>
                  <a:close/>
                  <a:moveTo>
                    <a:pt x="29581" y="43873"/>
                  </a:moveTo>
                  <a:cubicBezTo>
                    <a:pt x="28250" y="53642"/>
                    <a:pt x="35090" y="62652"/>
                    <a:pt x="44868" y="63983"/>
                  </a:cubicBezTo>
                  <a:cubicBezTo>
                    <a:pt x="45717" y="64099"/>
                    <a:pt x="46583" y="64152"/>
                    <a:pt x="47440" y="64144"/>
                  </a:cubicBezTo>
                  <a:cubicBezTo>
                    <a:pt x="53977" y="64385"/>
                    <a:pt x="60174" y="61206"/>
                    <a:pt x="63781" y="55750"/>
                  </a:cubicBezTo>
                  <a:cubicBezTo>
                    <a:pt x="64951" y="53464"/>
                    <a:pt x="65478" y="50901"/>
                    <a:pt x="65299" y="48338"/>
                  </a:cubicBezTo>
                  <a:cubicBezTo>
                    <a:pt x="65299" y="34854"/>
                    <a:pt x="60299" y="21549"/>
                    <a:pt x="46815" y="21549"/>
                  </a:cubicBezTo>
                  <a:cubicBezTo>
                    <a:pt x="36814" y="21638"/>
                    <a:pt x="29491" y="30568"/>
                    <a:pt x="29670" y="43873"/>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3" name="Google Shape;73;p2"/>
            <p:cNvSpPr/>
            <p:nvPr/>
          </p:nvSpPr>
          <p:spPr>
            <a:xfrm>
              <a:off x="765065" y="1388320"/>
              <a:ext cx="194657" cy="160176"/>
            </a:xfrm>
            <a:custGeom>
              <a:avLst/>
              <a:gdLst/>
              <a:ahLst/>
              <a:cxnLst/>
              <a:rect l="l" t="t" r="r" b="b"/>
              <a:pathLst>
                <a:path w="194657" h="160176" extrusionOk="0">
                  <a:moveTo>
                    <a:pt x="179930" y="84630"/>
                  </a:moveTo>
                  <a:lnTo>
                    <a:pt x="97152" y="160175"/>
                  </a:lnTo>
                  <a:lnTo>
                    <a:pt x="14374" y="84630"/>
                  </a:lnTo>
                  <a:cubicBezTo>
                    <a:pt x="-1968" y="67396"/>
                    <a:pt x="-4915" y="32481"/>
                    <a:pt x="8301" y="17032"/>
                  </a:cubicBezTo>
                  <a:cubicBezTo>
                    <a:pt x="38573" y="-18686"/>
                    <a:pt x="97598" y="5870"/>
                    <a:pt x="97598" y="52751"/>
                  </a:cubicBezTo>
                  <a:cubicBezTo>
                    <a:pt x="97598" y="6228"/>
                    <a:pt x="156177" y="-17972"/>
                    <a:pt x="186449" y="17032"/>
                  </a:cubicBezTo>
                  <a:cubicBezTo>
                    <a:pt x="199575" y="32481"/>
                    <a:pt x="196628" y="67396"/>
                    <a:pt x="179930" y="8463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74" name="Google Shape;74;p2"/>
          <p:cNvGrpSpPr/>
          <p:nvPr/>
        </p:nvGrpSpPr>
        <p:grpSpPr>
          <a:xfrm>
            <a:off x="4563746" y="6259701"/>
            <a:ext cx="605700" cy="425154"/>
            <a:chOff x="5791676" y="4623524"/>
            <a:chExt cx="605700" cy="425154"/>
          </a:xfrm>
        </p:grpSpPr>
        <p:sp>
          <p:nvSpPr>
            <p:cNvPr id="75" name="Google Shape;75;p2"/>
            <p:cNvSpPr/>
            <p:nvPr/>
          </p:nvSpPr>
          <p:spPr>
            <a:xfrm>
              <a:off x="5791676" y="4623524"/>
              <a:ext cx="605700" cy="425154"/>
            </a:xfrm>
            <a:custGeom>
              <a:avLst/>
              <a:gdLst/>
              <a:ahLst/>
              <a:cxnLst/>
              <a:rect l="l" t="t" r="r" b="b"/>
              <a:pathLst>
                <a:path w="605700" h="425154" extrusionOk="0">
                  <a:moveTo>
                    <a:pt x="-3" y="33932"/>
                  </a:moveTo>
                  <a:lnTo>
                    <a:pt x="-3" y="313699"/>
                  </a:lnTo>
                  <a:cubicBezTo>
                    <a:pt x="50" y="332389"/>
                    <a:pt x="15159" y="347533"/>
                    <a:pt x="33840" y="347632"/>
                  </a:cubicBezTo>
                  <a:lnTo>
                    <a:pt x="111797" y="347632"/>
                  </a:lnTo>
                  <a:lnTo>
                    <a:pt x="154837" y="416122"/>
                  </a:lnTo>
                  <a:cubicBezTo>
                    <a:pt x="160606" y="425195"/>
                    <a:pt x="172634" y="427883"/>
                    <a:pt x="181707" y="422114"/>
                  </a:cubicBezTo>
                  <a:cubicBezTo>
                    <a:pt x="184118" y="420578"/>
                    <a:pt x="186162" y="418533"/>
                    <a:pt x="187699" y="416122"/>
                  </a:cubicBezTo>
                  <a:lnTo>
                    <a:pt x="230739" y="347632"/>
                  </a:lnTo>
                  <a:lnTo>
                    <a:pt x="571764" y="347632"/>
                  </a:lnTo>
                  <a:cubicBezTo>
                    <a:pt x="590463" y="347533"/>
                    <a:pt x="605599" y="332398"/>
                    <a:pt x="605698" y="313699"/>
                  </a:cubicBezTo>
                  <a:lnTo>
                    <a:pt x="605698" y="33932"/>
                  </a:lnTo>
                  <a:cubicBezTo>
                    <a:pt x="605653" y="15215"/>
                    <a:pt x="590481" y="44"/>
                    <a:pt x="571764" y="-1"/>
                  </a:cubicBezTo>
                  <a:lnTo>
                    <a:pt x="33840" y="-1"/>
                  </a:lnTo>
                  <a:cubicBezTo>
                    <a:pt x="15159" y="97"/>
                    <a:pt x="41" y="15242"/>
                    <a:pt x="-3" y="33932"/>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6" name="Google Shape;76;p2"/>
            <p:cNvSpPr/>
            <p:nvPr/>
          </p:nvSpPr>
          <p:spPr>
            <a:xfrm>
              <a:off x="6127405" y="4735741"/>
              <a:ext cx="95894" cy="130993"/>
            </a:xfrm>
            <a:custGeom>
              <a:avLst/>
              <a:gdLst/>
              <a:ahLst/>
              <a:cxnLst/>
              <a:rect l="l" t="t" r="r" b="b"/>
              <a:pathLst>
                <a:path w="95894" h="130993" extrusionOk="0">
                  <a:moveTo>
                    <a:pt x="11721" y="107541"/>
                  </a:moveTo>
                  <a:cubicBezTo>
                    <a:pt x="15998" y="107907"/>
                    <a:pt x="20303" y="107907"/>
                    <a:pt x="24580" y="107541"/>
                  </a:cubicBezTo>
                  <a:cubicBezTo>
                    <a:pt x="33429" y="107139"/>
                    <a:pt x="42020" y="104434"/>
                    <a:pt x="49494" y="99683"/>
                  </a:cubicBezTo>
                  <a:cubicBezTo>
                    <a:pt x="57557" y="94156"/>
                    <a:pt x="63264" y="85806"/>
                    <a:pt x="65478" y="76287"/>
                  </a:cubicBezTo>
                  <a:lnTo>
                    <a:pt x="64942" y="76287"/>
                  </a:lnTo>
                  <a:cubicBezTo>
                    <a:pt x="58129" y="82707"/>
                    <a:pt x="48914" y="85949"/>
                    <a:pt x="39582" y="85217"/>
                  </a:cubicBezTo>
                  <a:cubicBezTo>
                    <a:pt x="18534" y="86021"/>
                    <a:pt x="827" y="69616"/>
                    <a:pt x="23" y="48569"/>
                  </a:cubicBezTo>
                  <a:cubicBezTo>
                    <a:pt x="-12" y="47605"/>
                    <a:pt x="-12" y="46632"/>
                    <a:pt x="23" y="45658"/>
                  </a:cubicBezTo>
                  <a:cubicBezTo>
                    <a:pt x="255" y="20209"/>
                    <a:pt x="21070" y="-231"/>
                    <a:pt x="46511" y="1"/>
                  </a:cubicBezTo>
                  <a:cubicBezTo>
                    <a:pt x="46940" y="1"/>
                    <a:pt x="47368" y="10"/>
                    <a:pt x="47797" y="28"/>
                  </a:cubicBezTo>
                  <a:cubicBezTo>
                    <a:pt x="80301" y="28"/>
                    <a:pt x="95750" y="24941"/>
                    <a:pt x="95750" y="54588"/>
                  </a:cubicBezTo>
                  <a:cubicBezTo>
                    <a:pt x="97080" y="76323"/>
                    <a:pt x="88972" y="97566"/>
                    <a:pt x="73515" y="112899"/>
                  </a:cubicBezTo>
                  <a:cubicBezTo>
                    <a:pt x="60040" y="124400"/>
                    <a:pt x="42922" y="130732"/>
                    <a:pt x="25205" y="130758"/>
                  </a:cubicBezTo>
                  <a:cubicBezTo>
                    <a:pt x="20713" y="131071"/>
                    <a:pt x="16213" y="131071"/>
                    <a:pt x="11721" y="130758"/>
                  </a:cubicBezTo>
                  <a:close/>
                  <a:moveTo>
                    <a:pt x="29580" y="43961"/>
                  </a:moveTo>
                  <a:cubicBezTo>
                    <a:pt x="28250" y="53731"/>
                    <a:pt x="35090" y="62741"/>
                    <a:pt x="44868" y="64071"/>
                  </a:cubicBezTo>
                  <a:cubicBezTo>
                    <a:pt x="45716" y="64187"/>
                    <a:pt x="46583" y="64241"/>
                    <a:pt x="47440" y="64232"/>
                  </a:cubicBezTo>
                  <a:cubicBezTo>
                    <a:pt x="53976" y="64473"/>
                    <a:pt x="60174" y="61294"/>
                    <a:pt x="63781" y="55838"/>
                  </a:cubicBezTo>
                  <a:cubicBezTo>
                    <a:pt x="64978" y="53561"/>
                    <a:pt x="65505" y="50989"/>
                    <a:pt x="65299" y="48426"/>
                  </a:cubicBezTo>
                  <a:cubicBezTo>
                    <a:pt x="65299" y="35032"/>
                    <a:pt x="60299" y="21637"/>
                    <a:pt x="46815" y="21637"/>
                  </a:cubicBezTo>
                  <a:cubicBezTo>
                    <a:pt x="36814" y="21727"/>
                    <a:pt x="29491" y="30746"/>
                    <a:pt x="29670" y="4396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7" name="Google Shape;77;p2"/>
            <p:cNvSpPr/>
            <p:nvPr/>
          </p:nvSpPr>
          <p:spPr>
            <a:xfrm>
              <a:off x="6235633" y="4735742"/>
              <a:ext cx="95805" cy="130992"/>
            </a:xfrm>
            <a:custGeom>
              <a:avLst/>
              <a:gdLst/>
              <a:ahLst/>
              <a:cxnLst/>
              <a:rect l="l" t="t" r="r" b="b"/>
              <a:pathLst>
                <a:path w="95805" h="130992" extrusionOk="0">
                  <a:moveTo>
                    <a:pt x="11721" y="107540"/>
                  </a:moveTo>
                  <a:cubicBezTo>
                    <a:pt x="15998" y="107906"/>
                    <a:pt x="20303" y="107906"/>
                    <a:pt x="24580" y="107540"/>
                  </a:cubicBezTo>
                  <a:cubicBezTo>
                    <a:pt x="33429" y="107138"/>
                    <a:pt x="42020" y="104433"/>
                    <a:pt x="49494" y="99682"/>
                  </a:cubicBezTo>
                  <a:cubicBezTo>
                    <a:pt x="57557" y="94155"/>
                    <a:pt x="63264" y="85806"/>
                    <a:pt x="65478" y="76286"/>
                  </a:cubicBezTo>
                  <a:lnTo>
                    <a:pt x="64853" y="76286"/>
                  </a:lnTo>
                  <a:cubicBezTo>
                    <a:pt x="58057" y="82680"/>
                    <a:pt x="48887" y="85922"/>
                    <a:pt x="39582" y="85216"/>
                  </a:cubicBezTo>
                  <a:cubicBezTo>
                    <a:pt x="18534" y="86020"/>
                    <a:pt x="827" y="69616"/>
                    <a:pt x="23" y="48568"/>
                  </a:cubicBezTo>
                  <a:cubicBezTo>
                    <a:pt x="-12" y="47604"/>
                    <a:pt x="-12" y="46631"/>
                    <a:pt x="23" y="45657"/>
                  </a:cubicBezTo>
                  <a:cubicBezTo>
                    <a:pt x="202" y="20261"/>
                    <a:pt x="20937" y="-187"/>
                    <a:pt x="46333" y="0"/>
                  </a:cubicBezTo>
                  <a:cubicBezTo>
                    <a:pt x="46797" y="0"/>
                    <a:pt x="47252" y="9"/>
                    <a:pt x="47708" y="27"/>
                  </a:cubicBezTo>
                  <a:cubicBezTo>
                    <a:pt x="80301" y="27"/>
                    <a:pt x="95660" y="24941"/>
                    <a:pt x="95660" y="54587"/>
                  </a:cubicBezTo>
                  <a:cubicBezTo>
                    <a:pt x="96991" y="76322"/>
                    <a:pt x="88883" y="97566"/>
                    <a:pt x="73426" y="112898"/>
                  </a:cubicBezTo>
                  <a:cubicBezTo>
                    <a:pt x="59960" y="124417"/>
                    <a:pt x="42832" y="130748"/>
                    <a:pt x="25116" y="130758"/>
                  </a:cubicBezTo>
                  <a:cubicBezTo>
                    <a:pt x="20660" y="131070"/>
                    <a:pt x="16177" y="131070"/>
                    <a:pt x="11721" y="130758"/>
                  </a:cubicBezTo>
                  <a:close/>
                  <a:moveTo>
                    <a:pt x="29580" y="43961"/>
                  </a:moveTo>
                  <a:cubicBezTo>
                    <a:pt x="28250" y="53730"/>
                    <a:pt x="35090" y="62740"/>
                    <a:pt x="44868" y="64071"/>
                  </a:cubicBezTo>
                  <a:cubicBezTo>
                    <a:pt x="45716" y="64187"/>
                    <a:pt x="46583" y="64240"/>
                    <a:pt x="47440" y="64231"/>
                  </a:cubicBezTo>
                  <a:cubicBezTo>
                    <a:pt x="53986" y="64508"/>
                    <a:pt x="60201" y="61320"/>
                    <a:pt x="63781" y="55837"/>
                  </a:cubicBezTo>
                  <a:cubicBezTo>
                    <a:pt x="65014" y="53569"/>
                    <a:pt x="65567" y="50998"/>
                    <a:pt x="65389" y="48426"/>
                  </a:cubicBezTo>
                  <a:cubicBezTo>
                    <a:pt x="65389" y="35031"/>
                    <a:pt x="60299" y="21637"/>
                    <a:pt x="46904" y="21637"/>
                  </a:cubicBezTo>
                  <a:cubicBezTo>
                    <a:pt x="36814" y="21726"/>
                    <a:pt x="29402" y="30745"/>
                    <a:pt x="29580" y="4396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78" name="Google Shape;78;p2"/>
            <p:cNvSpPr/>
            <p:nvPr/>
          </p:nvSpPr>
          <p:spPr>
            <a:xfrm>
              <a:off x="5828960" y="4670256"/>
              <a:ext cx="243631" cy="244107"/>
            </a:xfrm>
            <a:custGeom>
              <a:avLst/>
              <a:gdLst/>
              <a:ahLst/>
              <a:cxnLst/>
              <a:rect l="l" t="t" r="r" b="b"/>
              <a:pathLst>
                <a:path w="243631" h="244107" extrusionOk="0">
                  <a:moveTo>
                    <a:pt x="225245" y="244107"/>
                  </a:moveTo>
                  <a:cubicBezTo>
                    <a:pt x="223737" y="244115"/>
                    <a:pt x="222227" y="243901"/>
                    <a:pt x="220780" y="243481"/>
                  </a:cubicBezTo>
                  <a:lnTo>
                    <a:pt x="176132" y="230891"/>
                  </a:lnTo>
                  <a:cubicBezTo>
                    <a:pt x="172677" y="232641"/>
                    <a:pt x="169131" y="234185"/>
                    <a:pt x="165506" y="235534"/>
                  </a:cubicBezTo>
                  <a:cubicBezTo>
                    <a:pt x="102712" y="259653"/>
                    <a:pt x="32248" y="228310"/>
                    <a:pt x="8129" y="165507"/>
                  </a:cubicBezTo>
                  <a:cubicBezTo>
                    <a:pt x="-15990" y="102714"/>
                    <a:pt x="15353" y="32259"/>
                    <a:pt x="78156" y="8130"/>
                  </a:cubicBezTo>
                  <a:cubicBezTo>
                    <a:pt x="140949" y="-15989"/>
                    <a:pt x="211404" y="15363"/>
                    <a:pt x="235533" y="78157"/>
                  </a:cubicBezTo>
                  <a:cubicBezTo>
                    <a:pt x="248061" y="110786"/>
                    <a:pt x="245971" y="147220"/>
                    <a:pt x="229800" y="178205"/>
                  </a:cubicBezTo>
                  <a:lnTo>
                    <a:pt x="241497" y="223658"/>
                  </a:lnTo>
                  <a:cubicBezTo>
                    <a:pt x="243721" y="232453"/>
                    <a:pt x="238381" y="241392"/>
                    <a:pt x="229585" y="243606"/>
                  </a:cubicBezTo>
                  <a:cubicBezTo>
                    <a:pt x="228308" y="243928"/>
                    <a:pt x="227005" y="244098"/>
                    <a:pt x="225692" y="244107"/>
                  </a:cubicBezTo>
                  <a:close/>
                  <a:moveTo>
                    <a:pt x="174704" y="221425"/>
                  </a:moveTo>
                  <a:lnTo>
                    <a:pt x="223192" y="234909"/>
                  </a:lnTo>
                  <a:cubicBezTo>
                    <a:pt x="225737" y="235641"/>
                    <a:pt x="228478" y="234918"/>
                    <a:pt x="230335" y="233034"/>
                  </a:cubicBezTo>
                  <a:cubicBezTo>
                    <a:pt x="232264" y="231203"/>
                    <a:pt x="233050" y="228471"/>
                    <a:pt x="232389" y="225890"/>
                  </a:cubicBezTo>
                  <a:lnTo>
                    <a:pt x="219798" y="177044"/>
                  </a:lnTo>
                  <a:lnTo>
                    <a:pt x="220692" y="175527"/>
                  </a:lnTo>
                  <a:cubicBezTo>
                    <a:pt x="250338" y="120689"/>
                    <a:pt x="229907" y="52208"/>
                    <a:pt x="175070" y="22561"/>
                  </a:cubicBezTo>
                  <a:cubicBezTo>
                    <a:pt x="120233" y="-7086"/>
                    <a:pt x="51751" y="13346"/>
                    <a:pt x="22104" y="68183"/>
                  </a:cubicBezTo>
                  <a:cubicBezTo>
                    <a:pt x="-7534" y="123020"/>
                    <a:pt x="12889" y="191502"/>
                    <a:pt x="67726" y="221148"/>
                  </a:cubicBezTo>
                  <a:cubicBezTo>
                    <a:pt x="96712" y="236811"/>
                    <a:pt x="131091" y="239035"/>
                    <a:pt x="161845" y="227229"/>
                  </a:cubicBezTo>
                  <a:cubicBezTo>
                    <a:pt x="165676" y="225756"/>
                    <a:pt x="169435" y="224086"/>
                    <a:pt x="173096" y="222229"/>
                  </a:cubicBezTo>
                  <a:close/>
                </a:path>
              </a:pathLst>
            </a:custGeom>
            <a:solidFill>
              <a:srgbClr val="FDFFFB"/>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79" name="Google Shape;79;p2"/>
          <p:cNvSpPr/>
          <p:nvPr/>
        </p:nvSpPr>
        <p:spPr>
          <a:xfrm>
            <a:off x="1349930" y="9201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0" name="Google Shape;80;p2"/>
          <p:cNvSpPr/>
          <p:nvPr/>
        </p:nvSpPr>
        <p:spPr>
          <a:xfrm>
            <a:off x="1228576" y="8329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1" name="Google Shape;81;p2"/>
          <p:cNvSpPr/>
          <p:nvPr/>
        </p:nvSpPr>
        <p:spPr>
          <a:xfrm>
            <a:off x="1391185" y="16438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2" name="Google Shape;82;p2"/>
          <p:cNvSpPr/>
          <p:nvPr/>
        </p:nvSpPr>
        <p:spPr>
          <a:xfrm>
            <a:off x="1391185" y="1643955"/>
            <a:ext cx="3480345" cy="3480256"/>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3" name="Google Shape;83;p2"/>
          <p:cNvSpPr/>
          <p:nvPr/>
        </p:nvSpPr>
        <p:spPr>
          <a:xfrm>
            <a:off x="1391599" y="52988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 name="Google Shape;84;p2"/>
          <p:cNvSpPr/>
          <p:nvPr/>
        </p:nvSpPr>
        <p:spPr>
          <a:xfrm>
            <a:off x="1736301" y="52876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 name="Google Shape;85;p2"/>
          <p:cNvSpPr/>
          <p:nvPr/>
        </p:nvSpPr>
        <p:spPr>
          <a:xfrm>
            <a:off x="2156248" y="52905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 name="Google Shape;86;p2"/>
          <p:cNvSpPr/>
          <p:nvPr/>
        </p:nvSpPr>
        <p:spPr>
          <a:xfrm>
            <a:off x="2045075" y="52905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7" name="Google Shape;87;p2"/>
          <p:cNvSpPr/>
          <p:nvPr/>
        </p:nvSpPr>
        <p:spPr>
          <a:xfrm rot="10800000">
            <a:off x="1421178" y="56445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8" name="Google Shape;88;p2"/>
          <p:cNvSpPr/>
          <p:nvPr/>
        </p:nvSpPr>
        <p:spPr>
          <a:xfrm rot="10800000">
            <a:off x="2632607" y="56445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9" name="Google Shape;89;p2"/>
          <p:cNvSpPr/>
          <p:nvPr/>
        </p:nvSpPr>
        <p:spPr>
          <a:xfrm>
            <a:off x="1421010" y="57682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0" name="Google Shape;90;p2"/>
          <p:cNvSpPr/>
          <p:nvPr/>
        </p:nvSpPr>
        <p:spPr>
          <a:xfrm>
            <a:off x="4581941" y="52648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 name="Google Shape;91;p2"/>
          <p:cNvSpPr/>
          <p:nvPr/>
        </p:nvSpPr>
        <p:spPr>
          <a:xfrm rot="10800000">
            <a:off x="1964728" y="1153944"/>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 name="Google Shape;92;p2"/>
          <p:cNvSpPr/>
          <p:nvPr/>
        </p:nvSpPr>
        <p:spPr>
          <a:xfrm>
            <a:off x="1964650" y="1277659"/>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 name="Google Shape;93;p2"/>
          <p:cNvSpPr/>
          <p:nvPr/>
        </p:nvSpPr>
        <p:spPr>
          <a:xfrm>
            <a:off x="1434405" y="10344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 name="Google Shape;94;p2"/>
          <p:cNvSpPr/>
          <p:nvPr/>
        </p:nvSpPr>
        <p:spPr>
          <a:xfrm>
            <a:off x="1583977" y="10823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 name="Google Shape;95;p2"/>
          <p:cNvSpPr/>
          <p:nvPr/>
        </p:nvSpPr>
        <p:spPr>
          <a:xfrm>
            <a:off x="1531471" y="12554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 name="Google Shape;96;p2"/>
          <p:cNvSpPr/>
          <p:nvPr/>
        </p:nvSpPr>
        <p:spPr>
          <a:xfrm>
            <a:off x="4487109" y="11006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7" name="Google Shape;97;p2"/>
          <p:cNvSpPr/>
          <p:nvPr/>
        </p:nvSpPr>
        <p:spPr>
          <a:xfrm>
            <a:off x="4481976" y="10375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8" name="Google Shape;98;p2"/>
          <p:cNvSpPr/>
          <p:nvPr/>
        </p:nvSpPr>
        <p:spPr>
          <a:xfrm>
            <a:off x="4468531" y="10235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 name="Google Shape;99;p2"/>
          <p:cNvSpPr/>
          <p:nvPr/>
        </p:nvSpPr>
        <p:spPr>
          <a:xfrm>
            <a:off x="4726098" y="1231046"/>
            <a:ext cx="569034" cy="544086"/>
          </a:xfrm>
          <a:custGeom>
            <a:avLst/>
            <a:gdLst/>
            <a:ahLst/>
            <a:cxnLst/>
            <a:rect l="l" t="t" r="r" b="b"/>
            <a:pathLst>
              <a:path w="569034" h="544086" extrusionOk="0">
                <a:moveTo>
                  <a:pt x="449319" y="544085"/>
                </a:moveTo>
                <a:cubicBezTo>
                  <a:pt x="447104" y="544067"/>
                  <a:pt x="444934" y="543522"/>
                  <a:pt x="442978" y="542477"/>
                </a:cubicBezTo>
                <a:lnTo>
                  <a:pt x="282244" y="456306"/>
                </a:lnTo>
                <a:lnTo>
                  <a:pt x="120260" y="539620"/>
                </a:lnTo>
                <a:cubicBezTo>
                  <a:pt x="113679" y="542995"/>
                  <a:pt x="105606" y="540388"/>
                  <a:pt x="102231" y="533798"/>
                </a:cubicBezTo>
                <a:cubicBezTo>
                  <a:pt x="100900" y="531190"/>
                  <a:pt x="100454" y="528217"/>
                  <a:pt x="100972" y="525332"/>
                </a:cubicBezTo>
                <a:lnTo>
                  <a:pt x="133297" y="346024"/>
                </a:lnTo>
                <a:lnTo>
                  <a:pt x="3995" y="217705"/>
                </a:lnTo>
                <a:cubicBezTo>
                  <a:pt x="343" y="214133"/>
                  <a:pt x="-934" y="208793"/>
                  <a:pt x="691" y="203953"/>
                </a:cubicBezTo>
                <a:cubicBezTo>
                  <a:pt x="2352" y="199167"/>
                  <a:pt x="6567" y="195720"/>
                  <a:pt x="11585" y="195023"/>
                </a:cubicBezTo>
                <a:lnTo>
                  <a:pt x="192411" y="170020"/>
                </a:lnTo>
                <a:lnTo>
                  <a:pt x="274475" y="7321"/>
                </a:lnTo>
                <a:cubicBezTo>
                  <a:pt x="276762" y="2821"/>
                  <a:pt x="281387" y="-10"/>
                  <a:pt x="286441" y="-1"/>
                </a:cubicBezTo>
                <a:lnTo>
                  <a:pt x="286441" y="-1"/>
                </a:lnTo>
                <a:cubicBezTo>
                  <a:pt x="291558" y="17"/>
                  <a:pt x="296210" y="2972"/>
                  <a:pt x="298407" y="7589"/>
                </a:cubicBezTo>
                <a:lnTo>
                  <a:pt x="377524" y="171627"/>
                </a:lnTo>
                <a:lnTo>
                  <a:pt x="557636" y="199399"/>
                </a:lnTo>
                <a:cubicBezTo>
                  <a:pt x="564949" y="200506"/>
                  <a:pt x="569986" y="207328"/>
                  <a:pt x="568878" y="214642"/>
                </a:cubicBezTo>
                <a:cubicBezTo>
                  <a:pt x="568441" y="217589"/>
                  <a:pt x="567030" y="220294"/>
                  <a:pt x="564869" y="222348"/>
                </a:cubicBezTo>
                <a:lnTo>
                  <a:pt x="433335" y="348614"/>
                </a:lnTo>
                <a:lnTo>
                  <a:pt x="462713" y="528547"/>
                </a:lnTo>
                <a:cubicBezTo>
                  <a:pt x="463589" y="533583"/>
                  <a:pt x="461463" y="538673"/>
                  <a:pt x="457266" y="541584"/>
                </a:cubicBezTo>
                <a:cubicBezTo>
                  <a:pt x="454953" y="543245"/>
                  <a:pt x="452167" y="544120"/>
                  <a:pt x="449319" y="544085"/>
                </a:cubicBezTo>
                <a:close/>
                <a:moveTo>
                  <a:pt x="282602" y="427999"/>
                </a:moveTo>
                <a:cubicBezTo>
                  <a:pt x="284816" y="427990"/>
                  <a:pt x="286995" y="428544"/>
                  <a:pt x="288941" y="429606"/>
                </a:cubicBezTo>
                <a:lnTo>
                  <a:pt x="431816" y="506312"/>
                </a:lnTo>
                <a:lnTo>
                  <a:pt x="405742" y="346292"/>
                </a:lnTo>
                <a:cubicBezTo>
                  <a:pt x="405081" y="341943"/>
                  <a:pt x="406581" y="337541"/>
                  <a:pt x="409760" y="334505"/>
                </a:cubicBezTo>
                <a:lnTo>
                  <a:pt x="526828" y="222348"/>
                </a:lnTo>
                <a:lnTo>
                  <a:pt x="366630" y="197613"/>
                </a:lnTo>
                <a:cubicBezTo>
                  <a:pt x="362254" y="196997"/>
                  <a:pt x="358495" y="194211"/>
                  <a:pt x="356629" y="190201"/>
                </a:cubicBezTo>
                <a:lnTo>
                  <a:pt x="286173" y="44290"/>
                </a:lnTo>
                <a:lnTo>
                  <a:pt x="213128" y="188951"/>
                </a:lnTo>
                <a:cubicBezTo>
                  <a:pt x="211146" y="192907"/>
                  <a:pt x="207333" y="195613"/>
                  <a:pt x="202948" y="196184"/>
                </a:cubicBezTo>
                <a:lnTo>
                  <a:pt x="42214" y="218151"/>
                </a:lnTo>
                <a:lnTo>
                  <a:pt x="157228" y="332273"/>
                </a:lnTo>
                <a:cubicBezTo>
                  <a:pt x="160408" y="335335"/>
                  <a:pt x="161827" y="339809"/>
                  <a:pt x="160979" y="344149"/>
                </a:cubicBezTo>
                <a:lnTo>
                  <a:pt x="132315" y="503365"/>
                </a:lnTo>
                <a:lnTo>
                  <a:pt x="276440" y="429249"/>
                </a:lnTo>
                <a:cubicBezTo>
                  <a:pt x="278342" y="428258"/>
                  <a:pt x="280459" y="427731"/>
                  <a:pt x="282602" y="42773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00" name="Google Shape;100;p2"/>
          <p:cNvGrpSpPr/>
          <p:nvPr/>
        </p:nvGrpSpPr>
        <p:grpSpPr>
          <a:xfrm>
            <a:off x="758231" y="2398960"/>
            <a:ext cx="1131468" cy="1006776"/>
            <a:chOff x="758231" y="2398960"/>
            <a:chExt cx="1131468" cy="1006776"/>
          </a:xfrm>
        </p:grpSpPr>
        <p:sp>
          <p:nvSpPr>
            <p:cNvPr id="101" name="Google Shape;101;p2"/>
            <p:cNvSpPr/>
            <p:nvPr/>
          </p:nvSpPr>
          <p:spPr>
            <a:xfrm>
              <a:off x="816925" y="2456823"/>
              <a:ext cx="1072774" cy="948913"/>
            </a:xfrm>
            <a:custGeom>
              <a:avLst/>
              <a:gdLst/>
              <a:ahLst/>
              <a:cxnLst/>
              <a:rect l="l" t="t" r="r" b="b"/>
              <a:pathLst>
                <a:path w="1072774" h="948913" extrusionOk="0">
                  <a:moveTo>
                    <a:pt x="1063246" y="264944"/>
                  </a:moveTo>
                  <a:lnTo>
                    <a:pt x="946089" y="422821"/>
                  </a:lnTo>
                  <a:cubicBezTo>
                    <a:pt x="974592" y="683291"/>
                    <a:pt x="786551" y="917552"/>
                    <a:pt x="526090" y="946056"/>
                  </a:cubicBezTo>
                  <a:cubicBezTo>
                    <a:pt x="265620" y="974559"/>
                    <a:pt x="31358" y="786518"/>
                    <a:pt x="2855" y="526057"/>
                  </a:cubicBezTo>
                  <a:cubicBezTo>
                    <a:pt x="-25658" y="265587"/>
                    <a:pt x="162384" y="31325"/>
                    <a:pt x="422854" y="2822"/>
                  </a:cubicBezTo>
                  <a:cubicBezTo>
                    <a:pt x="578632" y="-14234"/>
                    <a:pt x="732776" y="46738"/>
                    <a:pt x="834736" y="165735"/>
                  </a:cubicBezTo>
                  <a:lnTo>
                    <a:pt x="1030206" y="188506"/>
                  </a:lnTo>
                  <a:cubicBezTo>
                    <a:pt x="1056567" y="191533"/>
                    <a:pt x="1075480" y="215357"/>
                    <a:pt x="1072453" y="241718"/>
                  </a:cubicBezTo>
                  <a:cubicBezTo>
                    <a:pt x="1071488" y="250129"/>
                    <a:pt x="1068309" y="258148"/>
                    <a:pt x="1063246" y="264944"/>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2" name="Google Shape;102;p2"/>
            <p:cNvSpPr/>
            <p:nvPr/>
          </p:nvSpPr>
          <p:spPr>
            <a:xfrm>
              <a:off x="771686" y="2412458"/>
              <a:ext cx="1073440" cy="949625"/>
            </a:xfrm>
            <a:custGeom>
              <a:avLst/>
              <a:gdLst/>
              <a:ahLst/>
              <a:cxnLst/>
              <a:rect l="l" t="t" r="r" b="b"/>
              <a:pathLst>
                <a:path w="1073440" h="949625" extrusionOk="0">
                  <a:moveTo>
                    <a:pt x="1063927" y="265018"/>
                  </a:moveTo>
                  <a:lnTo>
                    <a:pt x="946769" y="422806"/>
                  </a:lnTo>
                  <a:cubicBezTo>
                    <a:pt x="975478" y="683446"/>
                    <a:pt x="787464" y="918019"/>
                    <a:pt x="526824" y="946729"/>
                  </a:cubicBezTo>
                  <a:cubicBezTo>
                    <a:pt x="266175" y="975437"/>
                    <a:pt x="31610" y="787423"/>
                    <a:pt x="2892" y="526783"/>
                  </a:cubicBezTo>
                  <a:cubicBezTo>
                    <a:pt x="-25817" y="266134"/>
                    <a:pt x="162198" y="31569"/>
                    <a:pt x="422847" y="2860"/>
                  </a:cubicBezTo>
                  <a:cubicBezTo>
                    <a:pt x="578821" y="-14329"/>
                    <a:pt x="733207" y="46670"/>
                    <a:pt x="835327" y="165809"/>
                  </a:cubicBezTo>
                  <a:lnTo>
                    <a:pt x="1030887" y="188491"/>
                  </a:lnTo>
                  <a:cubicBezTo>
                    <a:pt x="1057292" y="191571"/>
                    <a:pt x="1076196" y="215476"/>
                    <a:pt x="1073106" y="241881"/>
                  </a:cubicBezTo>
                  <a:cubicBezTo>
                    <a:pt x="1072133" y="250266"/>
                    <a:pt x="1068963" y="258241"/>
                    <a:pt x="1063927" y="265018"/>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3" name="Google Shape;103;p2"/>
            <p:cNvSpPr/>
            <p:nvPr/>
          </p:nvSpPr>
          <p:spPr>
            <a:xfrm>
              <a:off x="758231" y="2398960"/>
              <a:ext cx="1100043" cy="976193"/>
            </a:xfrm>
            <a:custGeom>
              <a:avLst/>
              <a:gdLst/>
              <a:ahLst/>
              <a:cxnLst/>
              <a:rect l="l" t="t" r="r" b="b"/>
              <a:pathLst>
                <a:path w="1100043" h="976193" extrusionOk="0">
                  <a:moveTo>
                    <a:pt x="488379" y="976193"/>
                  </a:moveTo>
                  <a:cubicBezTo>
                    <a:pt x="218810" y="976353"/>
                    <a:pt x="157" y="757951"/>
                    <a:pt x="-3" y="488381"/>
                  </a:cubicBezTo>
                  <a:cubicBezTo>
                    <a:pt x="-155" y="218812"/>
                    <a:pt x="218247" y="160"/>
                    <a:pt x="487817" y="-1"/>
                  </a:cubicBezTo>
                  <a:cubicBezTo>
                    <a:pt x="628593" y="-81"/>
                    <a:pt x="762556" y="60623"/>
                    <a:pt x="855300" y="166538"/>
                  </a:cubicBezTo>
                  <a:lnTo>
                    <a:pt x="1045592" y="188683"/>
                  </a:lnTo>
                  <a:cubicBezTo>
                    <a:pt x="1079346" y="192594"/>
                    <a:pt x="1103536" y="223125"/>
                    <a:pt x="1099625" y="256879"/>
                  </a:cubicBezTo>
                  <a:cubicBezTo>
                    <a:pt x="1098384" y="267595"/>
                    <a:pt x="1094348" y="277801"/>
                    <a:pt x="1087918" y="286463"/>
                  </a:cubicBezTo>
                  <a:lnTo>
                    <a:pt x="974065" y="439786"/>
                  </a:lnTo>
                  <a:cubicBezTo>
                    <a:pt x="975663" y="455752"/>
                    <a:pt x="976431" y="471781"/>
                    <a:pt x="976387" y="487828"/>
                  </a:cubicBezTo>
                  <a:cubicBezTo>
                    <a:pt x="976288" y="757361"/>
                    <a:pt x="757913" y="975898"/>
                    <a:pt x="488379" y="976193"/>
                  </a:cubicBezTo>
                  <a:close/>
                  <a:moveTo>
                    <a:pt x="488379" y="26877"/>
                  </a:moveTo>
                  <a:cubicBezTo>
                    <a:pt x="233999" y="27234"/>
                    <a:pt x="28081" y="233742"/>
                    <a:pt x="28438" y="488122"/>
                  </a:cubicBezTo>
                  <a:cubicBezTo>
                    <a:pt x="28795" y="742493"/>
                    <a:pt x="235303" y="948421"/>
                    <a:pt x="489674" y="948064"/>
                  </a:cubicBezTo>
                  <a:cubicBezTo>
                    <a:pt x="744054" y="947707"/>
                    <a:pt x="949982" y="741199"/>
                    <a:pt x="949624" y="486819"/>
                  </a:cubicBezTo>
                  <a:cubicBezTo>
                    <a:pt x="949598" y="470388"/>
                    <a:pt x="948696" y="453975"/>
                    <a:pt x="946919" y="437643"/>
                  </a:cubicBezTo>
                  <a:lnTo>
                    <a:pt x="946294" y="432375"/>
                  </a:lnTo>
                  <a:lnTo>
                    <a:pt x="1066666" y="270122"/>
                  </a:lnTo>
                  <a:cubicBezTo>
                    <a:pt x="1078087" y="254709"/>
                    <a:pt x="1074863" y="232957"/>
                    <a:pt x="1059451" y="221527"/>
                  </a:cubicBezTo>
                  <a:cubicBezTo>
                    <a:pt x="1054575" y="217919"/>
                    <a:pt x="1048842" y="215642"/>
                    <a:pt x="1042824" y="214937"/>
                  </a:cubicBezTo>
                  <a:lnTo>
                    <a:pt x="842084" y="191630"/>
                  </a:lnTo>
                  <a:lnTo>
                    <a:pt x="838691" y="187612"/>
                  </a:lnTo>
                  <a:cubicBezTo>
                    <a:pt x="750966" y="85492"/>
                    <a:pt x="623003" y="26779"/>
                    <a:pt x="488379" y="26877"/>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4" name="Google Shape;104;p2"/>
            <p:cNvSpPr/>
            <p:nvPr/>
          </p:nvSpPr>
          <p:spPr>
            <a:xfrm>
              <a:off x="948273" y="25947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5" name="Google Shape;105;p2"/>
            <p:cNvSpPr/>
            <p:nvPr/>
          </p:nvSpPr>
          <p:spPr>
            <a:xfrm>
              <a:off x="943808" y="25893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3463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113"/>
        <p:cNvGrpSpPr/>
        <p:nvPr/>
      </p:nvGrpSpPr>
      <p:grpSpPr>
        <a:xfrm>
          <a:off x="0" y="0"/>
          <a:ext cx="0" cy="0"/>
          <a:chOff x="0" y="0"/>
          <a:chExt cx="0" cy="0"/>
        </a:xfrm>
      </p:grpSpPr>
      <p:sp>
        <p:nvSpPr>
          <p:cNvPr id="114" name="Google Shape;114;p4"/>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15" name="Google Shape;115;p4"/>
          <p:cNvGrpSpPr/>
          <p:nvPr/>
        </p:nvGrpSpPr>
        <p:grpSpPr>
          <a:xfrm>
            <a:off x="6943576" y="675061"/>
            <a:ext cx="3927154" cy="5252854"/>
            <a:chOff x="6943576" y="675061"/>
            <a:chExt cx="3927154" cy="5252854"/>
          </a:xfrm>
        </p:grpSpPr>
        <p:sp>
          <p:nvSpPr>
            <p:cNvPr id="116" name="Google Shape;116;p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 name="Google Shape;117;p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 name="Google Shape;118;p4"/>
            <p:cNvSpPr/>
            <p:nvPr/>
          </p:nvSpPr>
          <p:spPr>
            <a:xfrm>
              <a:off x="7106185" y="14859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9" name="Google Shape;119;p4"/>
            <p:cNvSpPr/>
            <p:nvPr/>
          </p:nvSpPr>
          <p:spPr>
            <a:xfrm>
              <a:off x="7106185" y="1486055"/>
              <a:ext cx="3480345" cy="3480256"/>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0" name="Google Shape;120;p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 name="Google Shape;121;p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 name="Google Shape;122;p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 name="Google Shape;123;p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 name="Google Shape;124;p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 name="Google Shape;125;p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 name="Google Shape;126;p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 name="Google Shape;127;p4"/>
            <p:cNvSpPr/>
            <p:nvPr/>
          </p:nvSpPr>
          <p:spPr>
            <a:xfrm rot="10800000">
              <a:off x="7679728" y="996044"/>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 name="Google Shape;128;p4"/>
            <p:cNvSpPr/>
            <p:nvPr/>
          </p:nvSpPr>
          <p:spPr>
            <a:xfrm>
              <a:off x="7679650" y="1119759"/>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9" name="Google Shape;129;p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0" name="Google Shape;130;p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1" name="Google Shape;131;p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2" name="Google Shape;132;p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33" name="Google Shape;133;p4"/>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4" name="Google Shape;134;p4"/>
          <p:cNvSpPr/>
          <p:nvPr/>
        </p:nvSpPr>
        <p:spPr>
          <a:xfrm>
            <a:off x="1175632" y="1318691"/>
            <a:ext cx="5494800" cy="4966800"/>
          </a:xfrm>
          <a:prstGeom prst="roundRect">
            <a:avLst>
              <a:gd name="adj" fmla="val 2092"/>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5" name="Google Shape;135;p4"/>
          <p:cNvSpPr/>
          <p:nvPr/>
        </p:nvSpPr>
        <p:spPr>
          <a:xfrm>
            <a:off x="1097600" y="1233425"/>
            <a:ext cx="5494800" cy="4966800"/>
          </a:xfrm>
          <a:prstGeom prst="roundRect">
            <a:avLst>
              <a:gd name="adj" fmla="val 191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136" name="Google Shape;136;p4"/>
          <p:cNvGrpSpPr/>
          <p:nvPr/>
        </p:nvGrpSpPr>
        <p:grpSpPr>
          <a:xfrm>
            <a:off x="11509980" y="242351"/>
            <a:ext cx="439339" cy="1365706"/>
            <a:chOff x="11509980" y="242351"/>
            <a:chExt cx="439339" cy="1365706"/>
          </a:xfrm>
        </p:grpSpPr>
        <p:sp>
          <p:nvSpPr>
            <p:cNvPr id="137" name="Google Shape;137;p4"/>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8" name="Google Shape;138;p4"/>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9" name="Google Shape;139;p4"/>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0" name="Google Shape;140;p4"/>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1" name="Google Shape;141;p4"/>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2" name="Google Shape;142;p4"/>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3" name="Google Shape;143;p4"/>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4" name="Google Shape;144;p4"/>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 name="Google Shape;145;p4"/>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 name="Google Shape;146;p4"/>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 name="Google Shape;147;p4"/>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 name="Google Shape;148;p4"/>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 name="Google Shape;149;p4"/>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 name="Google Shape;150;p4"/>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1" name="Google Shape;151;p4"/>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2" name="Google Shape;152;p4"/>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3" name="Google Shape;153;p4"/>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4" name="Google Shape;154;p4"/>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5" name="Google Shape;155;p4"/>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6" name="Google Shape;156;p4"/>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7" name="Google Shape;157;p4"/>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8" name="Google Shape;158;p4"/>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9" name="Google Shape;159;p4"/>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0" name="Google Shape;160;p4"/>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61" name="Google Shape;161;p4"/>
          <p:cNvGrpSpPr/>
          <p:nvPr/>
        </p:nvGrpSpPr>
        <p:grpSpPr>
          <a:xfrm>
            <a:off x="257323" y="5204757"/>
            <a:ext cx="439340" cy="1365706"/>
            <a:chOff x="257323" y="5204757"/>
            <a:chExt cx="439340" cy="1365706"/>
          </a:xfrm>
        </p:grpSpPr>
        <p:sp>
          <p:nvSpPr>
            <p:cNvPr id="162" name="Google Shape;162;p4"/>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3" name="Google Shape;163;p4"/>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4" name="Google Shape;164;p4"/>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5" name="Google Shape;165;p4"/>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6" name="Google Shape;166;p4"/>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7" name="Google Shape;167;p4"/>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8" name="Google Shape;168;p4"/>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9" name="Google Shape;169;p4"/>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0" name="Google Shape;170;p4"/>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1" name="Google Shape;171;p4"/>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2" name="Google Shape;172;p4"/>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3" name="Google Shape;173;p4"/>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4" name="Google Shape;174;p4"/>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5" name="Google Shape;175;p4"/>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6" name="Google Shape;176;p4"/>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7" name="Google Shape;177;p4"/>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8" name="Google Shape;178;p4"/>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9" name="Google Shape;179;p4"/>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0" name="Google Shape;180;p4"/>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1" name="Google Shape;181;p4"/>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2" name="Google Shape;182;p4"/>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3" name="Google Shape;183;p4"/>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4" name="Google Shape;184;p4"/>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5" name="Google Shape;185;p4"/>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86" name="Google Shape;186;p4"/>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7" name="Google Shape;187;p4"/>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8" name="Google Shape;188;p4"/>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9" name="Google Shape;189;p4"/>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0" name="Google Shape;190;p4"/>
          <p:cNvSpPr txBox="1">
            <a:spLocks noGrp="1"/>
          </p:cNvSpPr>
          <p:nvPr>
            <p:ph type="title"/>
          </p:nvPr>
        </p:nvSpPr>
        <p:spPr>
          <a:xfrm>
            <a:off x="1356498" y="1693650"/>
            <a:ext cx="4977000" cy="11223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91" name="Google Shape;191;p4"/>
          <p:cNvSpPr txBox="1">
            <a:spLocks noGrp="1"/>
          </p:cNvSpPr>
          <p:nvPr>
            <p:ph type="body" idx="1"/>
          </p:nvPr>
        </p:nvSpPr>
        <p:spPr>
          <a:xfrm>
            <a:off x="1400675" y="2998825"/>
            <a:ext cx="4977000" cy="2838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2" name="Google Shape;192;p4"/>
          <p:cNvSpPr/>
          <p:nvPr/>
        </p:nvSpPr>
        <p:spPr>
          <a:xfrm>
            <a:off x="10202109" y="9427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3" name="Google Shape;193;p4"/>
          <p:cNvSpPr/>
          <p:nvPr/>
        </p:nvSpPr>
        <p:spPr>
          <a:xfrm>
            <a:off x="10196976" y="8796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4" name="Google Shape;194;p4"/>
          <p:cNvSpPr/>
          <p:nvPr/>
        </p:nvSpPr>
        <p:spPr>
          <a:xfrm>
            <a:off x="10183531" y="8656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195" name="Google Shape;195;p4"/>
          <p:cNvGrpSpPr/>
          <p:nvPr/>
        </p:nvGrpSpPr>
        <p:grpSpPr>
          <a:xfrm>
            <a:off x="10398583" y="1040926"/>
            <a:ext cx="611710" cy="567392"/>
            <a:chOff x="6658808" y="2431441"/>
            <a:chExt cx="611710" cy="567392"/>
          </a:xfrm>
        </p:grpSpPr>
        <p:sp>
          <p:nvSpPr>
            <p:cNvPr id="196" name="Google Shape;196;p4"/>
            <p:cNvSpPr/>
            <p:nvPr/>
          </p:nvSpPr>
          <p:spPr>
            <a:xfrm>
              <a:off x="6663273" y="24368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97" name="Google Shape;197;p4"/>
            <p:cNvSpPr/>
            <p:nvPr/>
          </p:nvSpPr>
          <p:spPr>
            <a:xfrm>
              <a:off x="6658808" y="24314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198" name="Google Shape;198;p4"/>
          <p:cNvGrpSpPr/>
          <p:nvPr/>
        </p:nvGrpSpPr>
        <p:grpSpPr>
          <a:xfrm>
            <a:off x="1300915" y="5572065"/>
            <a:ext cx="5088169" cy="386452"/>
            <a:chOff x="1351481" y="5695915"/>
            <a:chExt cx="5088169" cy="386452"/>
          </a:xfrm>
        </p:grpSpPr>
        <p:sp>
          <p:nvSpPr>
            <p:cNvPr id="199" name="Google Shape;199;p4"/>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00" name="Google Shape;200;p4"/>
            <p:cNvGrpSpPr/>
            <p:nvPr/>
          </p:nvGrpSpPr>
          <p:grpSpPr>
            <a:xfrm>
              <a:off x="3003318" y="5732448"/>
              <a:ext cx="464334" cy="313397"/>
              <a:chOff x="4522036" y="7458929"/>
              <a:chExt cx="771704" cy="520766"/>
            </a:xfrm>
          </p:grpSpPr>
          <p:sp>
            <p:nvSpPr>
              <p:cNvPr id="201" name="Google Shape;201;p4"/>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2" name="Google Shape;202;p4"/>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3" name="Google Shape;203;p4"/>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4" name="Google Shape;204;p4"/>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205" name="Google Shape;205;p4"/>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06" name="Google Shape;206;p4"/>
            <p:cNvGrpSpPr/>
            <p:nvPr/>
          </p:nvGrpSpPr>
          <p:grpSpPr>
            <a:xfrm>
              <a:off x="6059297" y="5695915"/>
              <a:ext cx="380354" cy="386452"/>
              <a:chOff x="10064117" y="7392669"/>
              <a:chExt cx="632132" cy="642160"/>
            </a:xfrm>
          </p:grpSpPr>
          <p:sp>
            <p:nvSpPr>
              <p:cNvPr id="207" name="Google Shape;207;p4"/>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8" name="Google Shape;208;p4"/>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9" name="Google Shape;209;p4"/>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10" name="Google Shape;210;p4"/>
            <p:cNvGrpSpPr/>
            <p:nvPr/>
          </p:nvGrpSpPr>
          <p:grpSpPr>
            <a:xfrm>
              <a:off x="2118237" y="5776170"/>
              <a:ext cx="510436" cy="225935"/>
              <a:chOff x="2808633" y="7557940"/>
              <a:chExt cx="848324" cy="375431"/>
            </a:xfrm>
          </p:grpSpPr>
          <p:sp>
            <p:nvSpPr>
              <p:cNvPr id="211" name="Google Shape;211;p4"/>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2" name="Google Shape;212;p4"/>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3" name="Google Shape;213;p4"/>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14" name="Google Shape;214;p4"/>
            <p:cNvGrpSpPr/>
            <p:nvPr/>
          </p:nvGrpSpPr>
          <p:grpSpPr>
            <a:xfrm>
              <a:off x="3842299" y="5775823"/>
              <a:ext cx="349063" cy="226629"/>
              <a:chOff x="5815767" y="7550509"/>
              <a:chExt cx="580129" cy="376585"/>
            </a:xfrm>
          </p:grpSpPr>
          <p:sp>
            <p:nvSpPr>
              <p:cNvPr id="215" name="Google Shape;215;p4"/>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6" name="Google Shape;216;p4"/>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17" name="Google Shape;217;p4"/>
            <p:cNvGrpSpPr/>
            <p:nvPr/>
          </p:nvGrpSpPr>
          <p:grpSpPr>
            <a:xfrm>
              <a:off x="5321810" y="5773920"/>
              <a:ext cx="362837" cy="230434"/>
              <a:chOff x="8525636" y="7550463"/>
              <a:chExt cx="603020" cy="382908"/>
            </a:xfrm>
          </p:grpSpPr>
          <p:sp>
            <p:nvSpPr>
              <p:cNvPr id="218" name="Google Shape;218;p4"/>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9" name="Google Shape;219;p4"/>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220" name="Google Shape;220;p4"/>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21" name="Google Shape;221;p4"/>
          <p:cNvGrpSpPr/>
          <p:nvPr/>
        </p:nvGrpSpPr>
        <p:grpSpPr>
          <a:xfrm>
            <a:off x="1199077" y="1382011"/>
            <a:ext cx="201596" cy="201576"/>
            <a:chOff x="2205238" y="-492150"/>
            <a:chExt cx="196200" cy="196200"/>
          </a:xfrm>
        </p:grpSpPr>
        <p:sp>
          <p:nvSpPr>
            <p:cNvPr id="222" name="Google Shape;222;p4"/>
            <p:cNvSpPr/>
            <p:nvPr/>
          </p:nvSpPr>
          <p:spPr>
            <a:xfrm rot="2702936">
              <a:off x="2179152"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23" name="Google Shape;223;p4"/>
            <p:cNvSpPr/>
            <p:nvPr/>
          </p:nvSpPr>
          <p:spPr>
            <a:xfrm rot="8102936">
              <a:off x="2179135" y="-408475"/>
              <a:ext cx="248407" cy="28850"/>
            </a:xfrm>
            <a:prstGeom prst="roundRect">
              <a:avLst>
                <a:gd name="adj"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317833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224"/>
        <p:cNvGrpSpPr/>
        <p:nvPr/>
      </p:nvGrpSpPr>
      <p:grpSpPr>
        <a:xfrm>
          <a:off x="0" y="0"/>
          <a:ext cx="0" cy="0"/>
          <a:chOff x="0" y="0"/>
          <a:chExt cx="0" cy="0"/>
        </a:xfrm>
      </p:grpSpPr>
      <p:sp>
        <p:nvSpPr>
          <p:cNvPr id="225" name="Google Shape;225;p5"/>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26" name="Google Shape;226;p5"/>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27" name="Google Shape;227;p5"/>
          <p:cNvGrpSpPr/>
          <p:nvPr/>
        </p:nvGrpSpPr>
        <p:grpSpPr>
          <a:xfrm>
            <a:off x="11509980" y="242351"/>
            <a:ext cx="439339" cy="1365706"/>
            <a:chOff x="11509980" y="242351"/>
            <a:chExt cx="439339" cy="1365706"/>
          </a:xfrm>
        </p:grpSpPr>
        <p:sp>
          <p:nvSpPr>
            <p:cNvPr id="228" name="Google Shape;228;p5"/>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29" name="Google Shape;229;p5"/>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0" name="Google Shape;230;p5"/>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1" name="Google Shape;231;p5"/>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2" name="Google Shape;232;p5"/>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3" name="Google Shape;233;p5"/>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4" name="Google Shape;234;p5"/>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5" name="Google Shape;235;p5"/>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6" name="Google Shape;236;p5"/>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7" name="Google Shape;237;p5"/>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8" name="Google Shape;238;p5"/>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39" name="Google Shape;239;p5"/>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0" name="Google Shape;240;p5"/>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1" name="Google Shape;241;p5"/>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2" name="Google Shape;242;p5"/>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3" name="Google Shape;243;p5"/>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4" name="Google Shape;244;p5"/>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5" name="Google Shape;245;p5"/>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6" name="Google Shape;246;p5"/>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7" name="Google Shape;247;p5"/>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8" name="Google Shape;248;p5"/>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9" name="Google Shape;249;p5"/>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0" name="Google Shape;250;p5"/>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1" name="Google Shape;251;p5"/>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252" name="Google Shape;252;p5"/>
          <p:cNvGrpSpPr/>
          <p:nvPr/>
        </p:nvGrpSpPr>
        <p:grpSpPr>
          <a:xfrm>
            <a:off x="257323" y="5204757"/>
            <a:ext cx="439340" cy="1365706"/>
            <a:chOff x="257323" y="5204757"/>
            <a:chExt cx="439340" cy="1365706"/>
          </a:xfrm>
        </p:grpSpPr>
        <p:sp>
          <p:nvSpPr>
            <p:cNvPr id="253" name="Google Shape;253;p5"/>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4" name="Google Shape;254;p5"/>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5" name="Google Shape;255;p5"/>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6" name="Google Shape;256;p5"/>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7" name="Google Shape;257;p5"/>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8" name="Google Shape;258;p5"/>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59" name="Google Shape;259;p5"/>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0" name="Google Shape;260;p5"/>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1" name="Google Shape;261;p5"/>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2" name="Google Shape;262;p5"/>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3" name="Google Shape;263;p5"/>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4" name="Google Shape;264;p5"/>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5" name="Google Shape;265;p5"/>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6" name="Google Shape;266;p5"/>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7" name="Google Shape;267;p5"/>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8" name="Google Shape;268;p5"/>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69" name="Google Shape;269;p5"/>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0" name="Google Shape;270;p5"/>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1" name="Google Shape;271;p5"/>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2" name="Google Shape;272;p5"/>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3" name="Google Shape;273;p5"/>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4" name="Google Shape;274;p5"/>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5" name="Google Shape;275;p5"/>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6" name="Google Shape;276;p5"/>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277" name="Google Shape;277;p5"/>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8" name="Google Shape;278;p5"/>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9" name="Google Shape;279;p5"/>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0" name="Google Shape;280;p5"/>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1" name="Google Shape;281;p5"/>
          <p:cNvSpPr/>
          <p:nvPr/>
        </p:nvSpPr>
        <p:spPr>
          <a:xfrm rot="10800000" flipH="1">
            <a:off x="1803993" y="4642466"/>
            <a:ext cx="758876" cy="1398683"/>
          </a:xfrm>
          <a:custGeom>
            <a:avLst/>
            <a:gdLst/>
            <a:ahLst/>
            <a:cxnLst/>
            <a:rect l="l" t="t" r="r" b="b"/>
            <a:pathLst>
              <a:path w="30480" h="104030" extrusionOk="0">
                <a:moveTo>
                  <a:pt x="30480" y="0"/>
                </a:moveTo>
                <a:lnTo>
                  <a:pt x="0" y="0"/>
                </a:lnTo>
                <a:lnTo>
                  <a:pt x="0" y="104030"/>
                </a:lnTo>
              </a:path>
            </a:pathLst>
          </a:custGeom>
          <a:noFill/>
          <a:ln w="28575" cap="flat" cmpd="sng">
            <a:solidFill>
              <a:schemeClr val="accent3"/>
            </a:solidFill>
            <a:prstDash val="solid"/>
            <a:round/>
            <a:headEnd type="none" w="med" len="med"/>
            <a:tailEnd type="none" w="med" len="med"/>
          </a:ln>
        </p:spPr>
      </p:sp>
      <p:sp>
        <p:nvSpPr>
          <p:cNvPr id="282" name="Google Shape;282;p5"/>
          <p:cNvSpPr/>
          <p:nvPr/>
        </p:nvSpPr>
        <p:spPr>
          <a:xfrm rot="10800000" flipH="1">
            <a:off x="1348669" y="3306644"/>
            <a:ext cx="758876" cy="1398683"/>
          </a:xfrm>
          <a:custGeom>
            <a:avLst/>
            <a:gdLst/>
            <a:ahLst/>
            <a:cxnLst/>
            <a:rect l="l" t="t" r="r" b="b"/>
            <a:pathLst>
              <a:path w="30480" h="104030" extrusionOk="0">
                <a:moveTo>
                  <a:pt x="30480" y="0"/>
                </a:moveTo>
                <a:lnTo>
                  <a:pt x="0" y="0"/>
                </a:lnTo>
                <a:lnTo>
                  <a:pt x="0" y="104030"/>
                </a:lnTo>
              </a:path>
            </a:pathLst>
          </a:custGeom>
          <a:noFill/>
          <a:ln w="28575" cap="flat" cmpd="sng">
            <a:solidFill>
              <a:schemeClr val="accent3"/>
            </a:solidFill>
            <a:prstDash val="solid"/>
            <a:round/>
            <a:headEnd type="none" w="med" len="med"/>
            <a:tailEnd type="none" w="med" len="med"/>
          </a:ln>
        </p:spPr>
      </p:sp>
      <p:sp>
        <p:nvSpPr>
          <p:cNvPr id="283" name="Google Shape;283;p5"/>
          <p:cNvSpPr/>
          <p:nvPr/>
        </p:nvSpPr>
        <p:spPr>
          <a:xfrm rot="10800000" flipH="1">
            <a:off x="893344" y="1908011"/>
            <a:ext cx="758876" cy="1398683"/>
          </a:xfrm>
          <a:custGeom>
            <a:avLst/>
            <a:gdLst/>
            <a:ahLst/>
            <a:cxnLst/>
            <a:rect l="l" t="t" r="r" b="b"/>
            <a:pathLst>
              <a:path w="30480" h="104030" extrusionOk="0">
                <a:moveTo>
                  <a:pt x="30480" y="0"/>
                </a:moveTo>
                <a:lnTo>
                  <a:pt x="0" y="0"/>
                </a:lnTo>
                <a:lnTo>
                  <a:pt x="0" y="104030"/>
                </a:lnTo>
              </a:path>
            </a:pathLst>
          </a:custGeom>
          <a:noFill/>
          <a:ln w="28575" cap="flat" cmpd="sng">
            <a:solidFill>
              <a:schemeClr val="accent3"/>
            </a:solidFill>
            <a:prstDash val="solid"/>
            <a:round/>
            <a:headEnd type="none" w="med" len="med"/>
            <a:tailEnd type="none" w="med" len="med"/>
          </a:ln>
        </p:spPr>
      </p:sp>
      <p:grpSp>
        <p:nvGrpSpPr>
          <p:cNvPr id="284" name="Google Shape;284;p5"/>
          <p:cNvGrpSpPr/>
          <p:nvPr/>
        </p:nvGrpSpPr>
        <p:grpSpPr>
          <a:xfrm>
            <a:off x="665676" y="1600173"/>
            <a:ext cx="9769672" cy="938099"/>
            <a:chOff x="716172" y="1225822"/>
            <a:chExt cx="4576602" cy="2053633"/>
          </a:xfrm>
        </p:grpSpPr>
        <p:sp>
          <p:nvSpPr>
            <p:cNvPr id="285" name="Google Shape;285;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6" name="Google Shape;286;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87" name="Google Shape;287;p5"/>
          <p:cNvGrpSpPr/>
          <p:nvPr/>
        </p:nvGrpSpPr>
        <p:grpSpPr>
          <a:xfrm>
            <a:off x="1652213" y="4193659"/>
            <a:ext cx="9769672" cy="938099"/>
            <a:chOff x="716172" y="1225822"/>
            <a:chExt cx="4576602" cy="2053633"/>
          </a:xfrm>
        </p:grpSpPr>
        <p:sp>
          <p:nvSpPr>
            <p:cNvPr id="288" name="Google Shape;288;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9" name="Google Shape;289;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5"/>
          <p:cNvGrpSpPr/>
          <p:nvPr/>
        </p:nvGrpSpPr>
        <p:grpSpPr>
          <a:xfrm>
            <a:off x="2107537" y="5490403"/>
            <a:ext cx="9769672" cy="938099"/>
            <a:chOff x="716172" y="1225822"/>
            <a:chExt cx="4576602" cy="2053633"/>
          </a:xfrm>
        </p:grpSpPr>
        <p:sp>
          <p:nvSpPr>
            <p:cNvPr id="291" name="Google Shape;291;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2" name="Google Shape;292;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3" name="Google Shape;293;p5"/>
          <p:cNvGrpSpPr/>
          <p:nvPr/>
        </p:nvGrpSpPr>
        <p:grpSpPr>
          <a:xfrm>
            <a:off x="1196888" y="2896916"/>
            <a:ext cx="9769672" cy="938099"/>
            <a:chOff x="716172" y="1225822"/>
            <a:chExt cx="4576602" cy="2053633"/>
          </a:xfrm>
        </p:grpSpPr>
        <p:sp>
          <p:nvSpPr>
            <p:cNvPr id="294" name="Google Shape;294;p5"/>
            <p:cNvSpPr/>
            <p:nvPr/>
          </p:nvSpPr>
          <p:spPr>
            <a:xfrm>
              <a:off x="770874" y="1287155"/>
              <a:ext cx="4521900" cy="1992300"/>
            </a:xfrm>
            <a:prstGeom prst="roundRect">
              <a:avLst>
                <a:gd name="adj" fmla="val 3855"/>
              </a:avLst>
            </a:pr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5" name="Google Shape;295;p5"/>
            <p:cNvSpPr/>
            <p:nvPr/>
          </p:nvSpPr>
          <p:spPr>
            <a:xfrm>
              <a:off x="716172" y="1225822"/>
              <a:ext cx="4521900" cy="1992300"/>
            </a:xfrm>
            <a:prstGeom prst="roundRect">
              <a:avLst>
                <a:gd name="adj" fmla="val 3855"/>
              </a:avLst>
            </a:prstGeom>
            <a:solidFill>
              <a:schemeClr val="l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sp>
        <p:nvSpPr>
          <p:cNvPr id="296" name="Google Shape;296;p5"/>
          <p:cNvSpPr txBox="1">
            <a:spLocks noGrp="1"/>
          </p:cNvSpPr>
          <p:nvPr>
            <p:ph type="body" idx="1"/>
          </p:nvPr>
        </p:nvSpPr>
        <p:spPr>
          <a:xfrm>
            <a:off x="1803993" y="1687558"/>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sp>
        <p:nvSpPr>
          <p:cNvPr id="297" name="Google Shape;297;p5"/>
          <p:cNvSpPr txBox="1">
            <a:spLocks noGrp="1"/>
          </p:cNvSpPr>
          <p:nvPr>
            <p:ph type="body" idx="2"/>
          </p:nvPr>
        </p:nvSpPr>
        <p:spPr>
          <a:xfrm>
            <a:off x="2434173" y="3005779"/>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sp>
        <p:nvSpPr>
          <p:cNvPr id="298" name="Google Shape;298;p5"/>
          <p:cNvSpPr txBox="1">
            <a:spLocks noGrp="1"/>
          </p:cNvSpPr>
          <p:nvPr>
            <p:ph type="body" idx="3"/>
          </p:nvPr>
        </p:nvSpPr>
        <p:spPr>
          <a:xfrm>
            <a:off x="2882899" y="4302526"/>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sp>
        <p:nvSpPr>
          <p:cNvPr id="299" name="Google Shape;299;p5"/>
          <p:cNvSpPr txBox="1">
            <a:spLocks noGrp="1"/>
          </p:cNvSpPr>
          <p:nvPr>
            <p:ph type="body" idx="4"/>
          </p:nvPr>
        </p:nvSpPr>
        <p:spPr>
          <a:xfrm>
            <a:off x="3282155" y="5599239"/>
            <a:ext cx="8361000" cy="720300"/>
          </a:xfrm>
          <a:prstGeom prst="rect">
            <a:avLst/>
          </a:prstGeom>
        </p:spPr>
        <p:txBody>
          <a:bodyPr spcFirstLastPara="1" wrap="square" lIns="121900" tIns="121900" rIns="121900" bIns="121900" anchor="ctr"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0"/>
              </a:spcBef>
              <a:spcAft>
                <a:spcPts val="0"/>
              </a:spcAft>
              <a:buSzPts val="1900"/>
              <a:buChar char="■"/>
              <a:defRPr/>
            </a:lvl3pPr>
            <a:lvl4pPr marL="1828800" lvl="3" indent="-349250" rtl="0">
              <a:lnSpc>
                <a:spcPct val="100000"/>
              </a:lnSpc>
              <a:spcBef>
                <a:spcPts val="0"/>
              </a:spcBef>
              <a:spcAft>
                <a:spcPts val="0"/>
              </a:spcAft>
              <a:buSzPts val="1900"/>
              <a:buChar char="●"/>
              <a:defRPr/>
            </a:lvl4pPr>
            <a:lvl5pPr marL="2286000" lvl="4" indent="-349250" rtl="0">
              <a:lnSpc>
                <a:spcPct val="100000"/>
              </a:lnSpc>
              <a:spcBef>
                <a:spcPts val="0"/>
              </a:spcBef>
              <a:spcAft>
                <a:spcPts val="0"/>
              </a:spcAft>
              <a:buSzPts val="1900"/>
              <a:buChar char="○"/>
              <a:defRPr/>
            </a:lvl5pPr>
            <a:lvl6pPr marL="2743200" lvl="5" indent="-349250" rtl="0">
              <a:lnSpc>
                <a:spcPct val="100000"/>
              </a:lnSpc>
              <a:spcBef>
                <a:spcPts val="0"/>
              </a:spcBef>
              <a:spcAft>
                <a:spcPts val="0"/>
              </a:spcAft>
              <a:buSzPts val="1900"/>
              <a:buChar char="■"/>
              <a:defRPr/>
            </a:lvl6pPr>
            <a:lvl7pPr marL="3200400" lvl="6" indent="-349250" rtl="0">
              <a:lnSpc>
                <a:spcPct val="100000"/>
              </a:lnSpc>
              <a:spcBef>
                <a:spcPts val="0"/>
              </a:spcBef>
              <a:spcAft>
                <a:spcPts val="0"/>
              </a:spcAft>
              <a:buSzPts val="1900"/>
              <a:buChar char="●"/>
              <a:defRPr/>
            </a:lvl7pPr>
            <a:lvl8pPr marL="3657600" lvl="7" indent="-349250" rtl="0">
              <a:lnSpc>
                <a:spcPct val="100000"/>
              </a:lnSpc>
              <a:spcBef>
                <a:spcPts val="0"/>
              </a:spcBef>
              <a:spcAft>
                <a:spcPts val="0"/>
              </a:spcAft>
              <a:buSzPts val="1900"/>
              <a:buChar char="○"/>
              <a:defRPr/>
            </a:lvl8pPr>
            <a:lvl9pPr marL="4114800" lvl="8" indent="-349250" rtl="0">
              <a:lnSpc>
                <a:spcPct val="100000"/>
              </a:lnSpc>
              <a:spcBef>
                <a:spcPts val="0"/>
              </a:spcBef>
              <a:spcAft>
                <a:spcPts val="0"/>
              </a:spcAft>
              <a:buSzPts val="1900"/>
              <a:buChar char="■"/>
              <a:defRPr/>
            </a:lvl9pPr>
          </a:lstStyle>
          <a:p>
            <a:endParaRPr/>
          </a:p>
        </p:txBody>
      </p:sp>
      <p:grpSp>
        <p:nvGrpSpPr>
          <p:cNvPr id="300" name="Google Shape;300;p5"/>
          <p:cNvGrpSpPr/>
          <p:nvPr/>
        </p:nvGrpSpPr>
        <p:grpSpPr>
          <a:xfrm>
            <a:off x="8349179" y="6083082"/>
            <a:ext cx="3263043" cy="226229"/>
            <a:chOff x="1351481" y="5695915"/>
            <a:chExt cx="5088169" cy="386452"/>
          </a:xfrm>
        </p:grpSpPr>
        <p:sp>
          <p:nvSpPr>
            <p:cNvPr id="301" name="Google Shape;301;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02" name="Google Shape;302;p5"/>
            <p:cNvGrpSpPr/>
            <p:nvPr/>
          </p:nvGrpSpPr>
          <p:grpSpPr>
            <a:xfrm>
              <a:off x="3003318" y="5732448"/>
              <a:ext cx="464334" cy="313397"/>
              <a:chOff x="4522036" y="7458929"/>
              <a:chExt cx="771704" cy="520766"/>
            </a:xfrm>
          </p:grpSpPr>
          <p:sp>
            <p:nvSpPr>
              <p:cNvPr id="303" name="Google Shape;303;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4" name="Google Shape;304;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5" name="Google Shape;305;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6" name="Google Shape;306;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07" name="Google Shape;307;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08" name="Google Shape;308;p5"/>
            <p:cNvGrpSpPr/>
            <p:nvPr/>
          </p:nvGrpSpPr>
          <p:grpSpPr>
            <a:xfrm>
              <a:off x="6059297" y="5695915"/>
              <a:ext cx="380354" cy="386452"/>
              <a:chOff x="10064117" y="7392669"/>
              <a:chExt cx="632132" cy="642160"/>
            </a:xfrm>
          </p:grpSpPr>
          <p:sp>
            <p:nvSpPr>
              <p:cNvPr id="309" name="Google Shape;309;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0" name="Google Shape;310;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1" name="Google Shape;311;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12" name="Google Shape;312;p5"/>
            <p:cNvGrpSpPr/>
            <p:nvPr/>
          </p:nvGrpSpPr>
          <p:grpSpPr>
            <a:xfrm>
              <a:off x="2118237" y="5776170"/>
              <a:ext cx="510436" cy="225935"/>
              <a:chOff x="2808633" y="7557940"/>
              <a:chExt cx="848324" cy="375431"/>
            </a:xfrm>
          </p:grpSpPr>
          <p:sp>
            <p:nvSpPr>
              <p:cNvPr id="313" name="Google Shape;313;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4" name="Google Shape;314;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5" name="Google Shape;315;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16" name="Google Shape;316;p5"/>
            <p:cNvGrpSpPr/>
            <p:nvPr/>
          </p:nvGrpSpPr>
          <p:grpSpPr>
            <a:xfrm>
              <a:off x="3842299" y="5775823"/>
              <a:ext cx="349063" cy="226629"/>
              <a:chOff x="5815767" y="7550509"/>
              <a:chExt cx="580129" cy="376585"/>
            </a:xfrm>
          </p:grpSpPr>
          <p:sp>
            <p:nvSpPr>
              <p:cNvPr id="317" name="Google Shape;317;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8" name="Google Shape;318;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19" name="Google Shape;319;p5"/>
            <p:cNvGrpSpPr/>
            <p:nvPr/>
          </p:nvGrpSpPr>
          <p:grpSpPr>
            <a:xfrm>
              <a:off x="5321810" y="5773920"/>
              <a:ext cx="362837" cy="230434"/>
              <a:chOff x="8525636" y="7550463"/>
              <a:chExt cx="603020" cy="382908"/>
            </a:xfrm>
          </p:grpSpPr>
          <p:sp>
            <p:nvSpPr>
              <p:cNvPr id="320" name="Google Shape;320;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1" name="Google Shape;321;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22" name="Google Shape;322;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23" name="Google Shape;323;p5"/>
          <p:cNvSpPr txBox="1">
            <a:spLocks noGrp="1"/>
          </p:cNvSpPr>
          <p:nvPr>
            <p:ph type="title"/>
          </p:nvPr>
        </p:nvSpPr>
        <p:spPr>
          <a:xfrm>
            <a:off x="665675" y="189200"/>
            <a:ext cx="11055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324" name="Google Shape;324;p5"/>
          <p:cNvGrpSpPr/>
          <p:nvPr/>
        </p:nvGrpSpPr>
        <p:grpSpPr>
          <a:xfrm>
            <a:off x="7948279" y="4740982"/>
            <a:ext cx="3263043" cy="226229"/>
            <a:chOff x="1351481" y="5695915"/>
            <a:chExt cx="5088169" cy="386452"/>
          </a:xfrm>
        </p:grpSpPr>
        <p:sp>
          <p:nvSpPr>
            <p:cNvPr id="325" name="Google Shape;325;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26" name="Google Shape;326;p5"/>
            <p:cNvGrpSpPr/>
            <p:nvPr/>
          </p:nvGrpSpPr>
          <p:grpSpPr>
            <a:xfrm>
              <a:off x="3003318" y="5732448"/>
              <a:ext cx="464334" cy="313397"/>
              <a:chOff x="4522036" y="7458929"/>
              <a:chExt cx="771704" cy="520766"/>
            </a:xfrm>
          </p:grpSpPr>
          <p:sp>
            <p:nvSpPr>
              <p:cNvPr id="327" name="Google Shape;327;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8" name="Google Shape;328;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9" name="Google Shape;329;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0" name="Google Shape;330;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31" name="Google Shape;331;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32" name="Google Shape;332;p5"/>
            <p:cNvGrpSpPr/>
            <p:nvPr/>
          </p:nvGrpSpPr>
          <p:grpSpPr>
            <a:xfrm>
              <a:off x="6059297" y="5695915"/>
              <a:ext cx="380354" cy="386452"/>
              <a:chOff x="10064117" y="7392669"/>
              <a:chExt cx="632132" cy="642160"/>
            </a:xfrm>
          </p:grpSpPr>
          <p:sp>
            <p:nvSpPr>
              <p:cNvPr id="333" name="Google Shape;333;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4" name="Google Shape;334;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5" name="Google Shape;335;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36" name="Google Shape;336;p5"/>
            <p:cNvGrpSpPr/>
            <p:nvPr/>
          </p:nvGrpSpPr>
          <p:grpSpPr>
            <a:xfrm>
              <a:off x="2118237" y="5776170"/>
              <a:ext cx="510436" cy="225935"/>
              <a:chOff x="2808633" y="7557940"/>
              <a:chExt cx="848324" cy="375431"/>
            </a:xfrm>
          </p:grpSpPr>
          <p:sp>
            <p:nvSpPr>
              <p:cNvPr id="337" name="Google Shape;337;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8" name="Google Shape;338;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9" name="Google Shape;339;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40" name="Google Shape;340;p5"/>
            <p:cNvGrpSpPr/>
            <p:nvPr/>
          </p:nvGrpSpPr>
          <p:grpSpPr>
            <a:xfrm>
              <a:off x="3842299" y="5775823"/>
              <a:ext cx="349063" cy="226629"/>
              <a:chOff x="5815767" y="7550509"/>
              <a:chExt cx="580129" cy="376585"/>
            </a:xfrm>
          </p:grpSpPr>
          <p:sp>
            <p:nvSpPr>
              <p:cNvPr id="341" name="Google Shape;341;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2" name="Google Shape;342;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43" name="Google Shape;343;p5"/>
            <p:cNvGrpSpPr/>
            <p:nvPr/>
          </p:nvGrpSpPr>
          <p:grpSpPr>
            <a:xfrm>
              <a:off x="5321810" y="5773920"/>
              <a:ext cx="362837" cy="230434"/>
              <a:chOff x="8525636" y="7550463"/>
              <a:chExt cx="603020" cy="382908"/>
            </a:xfrm>
          </p:grpSpPr>
          <p:sp>
            <p:nvSpPr>
              <p:cNvPr id="344" name="Google Shape;344;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5" name="Google Shape;345;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46" name="Google Shape;346;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47" name="Google Shape;347;p5"/>
          <p:cNvGrpSpPr/>
          <p:nvPr/>
        </p:nvGrpSpPr>
        <p:grpSpPr>
          <a:xfrm>
            <a:off x="7497704" y="3463332"/>
            <a:ext cx="3263043" cy="226229"/>
            <a:chOff x="1351481" y="5695915"/>
            <a:chExt cx="5088169" cy="386452"/>
          </a:xfrm>
        </p:grpSpPr>
        <p:sp>
          <p:nvSpPr>
            <p:cNvPr id="348" name="Google Shape;348;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49" name="Google Shape;349;p5"/>
            <p:cNvGrpSpPr/>
            <p:nvPr/>
          </p:nvGrpSpPr>
          <p:grpSpPr>
            <a:xfrm>
              <a:off x="3003318" y="5732448"/>
              <a:ext cx="464334" cy="313397"/>
              <a:chOff x="4522036" y="7458929"/>
              <a:chExt cx="771704" cy="520766"/>
            </a:xfrm>
          </p:grpSpPr>
          <p:sp>
            <p:nvSpPr>
              <p:cNvPr id="350" name="Google Shape;350;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1" name="Google Shape;351;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2" name="Google Shape;352;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3" name="Google Shape;353;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54" name="Google Shape;354;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55" name="Google Shape;355;p5"/>
            <p:cNvGrpSpPr/>
            <p:nvPr/>
          </p:nvGrpSpPr>
          <p:grpSpPr>
            <a:xfrm>
              <a:off x="6059297" y="5695915"/>
              <a:ext cx="380354" cy="386452"/>
              <a:chOff x="10064117" y="7392669"/>
              <a:chExt cx="632132" cy="642160"/>
            </a:xfrm>
          </p:grpSpPr>
          <p:sp>
            <p:nvSpPr>
              <p:cNvPr id="356" name="Google Shape;356;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7" name="Google Shape;357;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8" name="Google Shape;358;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59" name="Google Shape;359;p5"/>
            <p:cNvGrpSpPr/>
            <p:nvPr/>
          </p:nvGrpSpPr>
          <p:grpSpPr>
            <a:xfrm>
              <a:off x="2118237" y="5776170"/>
              <a:ext cx="510436" cy="225935"/>
              <a:chOff x="2808633" y="7557940"/>
              <a:chExt cx="848324" cy="375431"/>
            </a:xfrm>
          </p:grpSpPr>
          <p:sp>
            <p:nvSpPr>
              <p:cNvPr id="360" name="Google Shape;360;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1" name="Google Shape;361;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2" name="Google Shape;362;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63" name="Google Shape;363;p5"/>
            <p:cNvGrpSpPr/>
            <p:nvPr/>
          </p:nvGrpSpPr>
          <p:grpSpPr>
            <a:xfrm>
              <a:off x="3842299" y="5775823"/>
              <a:ext cx="349063" cy="226629"/>
              <a:chOff x="5815767" y="7550509"/>
              <a:chExt cx="580129" cy="376585"/>
            </a:xfrm>
          </p:grpSpPr>
          <p:sp>
            <p:nvSpPr>
              <p:cNvPr id="364" name="Google Shape;364;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5" name="Google Shape;365;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66" name="Google Shape;366;p5"/>
            <p:cNvGrpSpPr/>
            <p:nvPr/>
          </p:nvGrpSpPr>
          <p:grpSpPr>
            <a:xfrm>
              <a:off x="5321810" y="5773920"/>
              <a:ext cx="362837" cy="230434"/>
              <a:chOff x="8525636" y="7550463"/>
              <a:chExt cx="603020" cy="382908"/>
            </a:xfrm>
          </p:grpSpPr>
          <p:sp>
            <p:nvSpPr>
              <p:cNvPr id="367" name="Google Shape;367;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68" name="Google Shape;368;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69" name="Google Shape;369;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70" name="Google Shape;370;p5"/>
          <p:cNvGrpSpPr/>
          <p:nvPr/>
        </p:nvGrpSpPr>
        <p:grpSpPr>
          <a:xfrm>
            <a:off x="6937804" y="2132957"/>
            <a:ext cx="3263043" cy="226229"/>
            <a:chOff x="1351481" y="5695915"/>
            <a:chExt cx="5088169" cy="386452"/>
          </a:xfrm>
        </p:grpSpPr>
        <p:sp>
          <p:nvSpPr>
            <p:cNvPr id="371" name="Google Shape;371;p5"/>
            <p:cNvSpPr/>
            <p:nvPr/>
          </p:nvSpPr>
          <p:spPr>
            <a:xfrm>
              <a:off x="1351481" y="5701774"/>
              <a:ext cx="392270" cy="374828"/>
            </a:xfrm>
            <a:custGeom>
              <a:avLst/>
              <a:gdLst/>
              <a:ahLst/>
              <a:cxnLst/>
              <a:rect l="l" t="t" r="r" b="b"/>
              <a:pathLst>
                <a:path w="871712" h="832952" extrusionOk="0">
                  <a:moveTo>
                    <a:pt x="333159" y="832222"/>
                  </a:moveTo>
                  <a:cubicBezTo>
                    <a:pt x="328962" y="832209"/>
                    <a:pt x="324826" y="831148"/>
                    <a:pt x="321184" y="829135"/>
                  </a:cubicBezTo>
                  <a:cubicBezTo>
                    <a:pt x="313344" y="824783"/>
                    <a:pt x="308467" y="816505"/>
                    <a:pt x="308467" y="807529"/>
                  </a:cubicBezTo>
                  <a:lnTo>
                    <a:pt x="308467" y="650607"/>
                  </a:lnTo>
                  <a:cubicBezTo>
                    <a:pt x="132779" y="632088"/>
                    <a:pt x="-1611" y="493500"/>
                    <a:pt x="-1611" y="325960"/>
                  </a:cubicBezTo>
                  <a:cubicBezTo>
                    <a:pt x="-1241" y="237727"/>
                    <a:pt x="36292" y="153741"/>
                    <a:pt x="101789" y="94590"/>
                  </a:cubicBezTo>
                  <a:cubicBezTo>
                    <a:pt x="168891" y="32747"/>
                    <a:pt x="256983" y="-1316"/>
                    <a:pt x="348284" y="-723"/>
                  </a:cubicBezTo>
                  <a:lnTo>
                    <a:pt x="520145" y="-723"/>
                  </a:lnTo>
                  <a:cubicBezTo>
                    <a:pt x="713118" y="-723"/>
                    <a:pt x="870101" y="145827"/>
                    <a:pt x="870101" y="325960"/>
                  </a:cubicBezTo>
                  <a:cubicBezTo>
                    <a:pt x="870101" y="413187"/>
                    <a:pt x="833371" y="495414"/>
                    <a:pt x="766700" y="557392"/>
                  </a:cubicBezTo>
                  <a:cubicBezTo>
                    <a:pt x="746699" y="575955"/>
                    <a:pt x="724538" y="592092"/>
                    <a:pt x="700772" y="605481"/>
                  </a:cubicBezTo>
                  <a:lnTo>
                    <a:pt x="700772" y="605481"/>
                  </a:lnTo>
                  <a:lnTo>
                    <a:pt x="346308" y="828394"/>
                  </a:lnTo>
                  <a:cubicBezTo>
                    <a:pt x="342357" y="830864"/>
                    <a:pt x="337789" y="832191"/>
                    <a:pt x="333159" y="832222"/>
                  </a:cubicBezTo>
                  <a:close/>
                  <a:moveTo>
                    <a:pt x="348284" y="48724"/>
                  </a:moveTo>
                  <a:cubicBezTo>
                    <a:pt x="269453" y="48149"/>
                    <a:pt x="193399" y="77490"/>
                    <a:pt x="135372" y="130827"/>
                  </a:cubicBezTo>
                  <a:cubicBezTo>
                    <a:pt x="79998" y="180681"/>
                    <a:pt x="48206" y="251537"/>
                    <a:pt x="47774" y="326022"/>
                  </a:cubicBezTo>
                  <a:cubicBezTo>
                    <a:pt x="47774" y="474178"/>
                    <a:pt x="173583" y="596160"/>
                    <a:pt x="334209" y="603074"/>
                  </a:cubicBezTo>
                  <a:cubicBezTo>
                    <a:pt x="347420" y="603636"/>
                    <a:pt x="357852" y="614531"/>
                    <a:pt x="357852" y="627767"/>
                  </a:cubicBezTo>
                  <a:lnTo>
                    <a:pt x="357852" y="762835"/>
                  </a:lnTo>
                  <a:lnTo>
                    <a:pt x="674536" y="563689"/>
                  </a:lnTo>
                  <a:lnTo>
                    <a:pt x="675893" y="562886"/>
                  </a:lnTo>
                  <a:cubicBezTo>
                    <a:pt x="696512" y="551330"/>
                    <a:pt x="715710" y="537367"/>
                    <a:pt x="733057" y="521279"/>
                  </a:cubicBezTo>
                  <a:cubicBezTo>
                    <a:pt x="788368" y="471382"/>
                    <a:pt x="820222" y="400526"/>
                    <a:pt x="820716" y="326022"/>
                  </a:cubicBezTo>
                  <a:cubicBezTo>
                    <a:pt x="820716" y="173113"/>
                    <a:pt x="685894" y="48724"/>
                    <a:pt x="520145" y="4872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72" name="Google Shape;372;p5"/>
            <p:cNvGrpSpPr/>
            <p:nvPr/>
          </p:nvGrpSpPr>
          <p:grpSpPr>
            <a:xfrm>
              <a:off x="3003318" y="5732448"/>
              <a:ext cx="464334" cy="313397"/>
              <a:chOff x="4522036" y="7458929"/>
              <a:chExt cx="771704" cy="520766"/>
            </a:xfrm>
          </p:grpSpPr>
          <p:sp>
            <p:nvSpPr>
              <p:cNvPr id="373" name="Google Shape;373;p5"/>
              <p:cNvSpPr/>
              <p:nvPr/>
            </p:nvSpPr>
            <p:spPr>
              <a:xfrm>
                <a:off x="4642211" y="7488619"/>
                <a:ext cx="324351" cy="491024"/>
              </a:xfrm>
              <a:custGeom>
                <a:avLst/>
                <a:gdLst/>
                <a:ahLst/>
                <a:cxnLst/>
                <a:rect l="l" t="t" r="r" b="b"/>
                <a:pathLst>
                  <a:path w="433914" h="656888" extrusionOk="0">
                    <a:moveTo>
                      <a:pt x="177967" y="656155"/>
                    </a:moveTo>
                    <a:cubicBezTo>
                      <a:pt x="130063" y="656409"/>
                      <a:pt x="84073" y="637648"/>
                      <a:pt x="49997" y="603992"/>
                    </a:cubicBezTo>
                    <a:cubicBezTo>
                      <a:pt x="16970" y="571775"/>
                      <a:pt x="-1611" y="527587"/>
                      <a:pt x="-1611" y="481455"/>
                    </a:cubicBezTo>
                    <a:lnTo>
                      <a:pt x="-1611" y="23962"/>
                    </a:lnTo>
                    <a:cubicBezTo>
                      <a:pt x="-1611" y="10325"/>
                      <a:pt x="9439" y="-731"/>
                      <a:pt x="23081" y="-731"/>
                    </a:cubicBezTo>
                    <a:cubicBezTo>
                      <a:pt x="36724" y="-731"/>
                      <a:pt x="47774" y="10325"/>
                      <a:pt x="47774" y="23962"/>
                    </a:cubicBezTo>
                    <a:lnTo>
                      <a:pt x="47774" y="481455"/>
                    </a:lnTo>
                    <a:cubicBezTo>
                      <a:pt x="47836" y="514395"/>
                      <a:pt x="61169" y="545921"/>
                      <a:pt x="84813" y="568867"/>
                    </a:cubicBezTo>
                    <a:cubicBezTo>
                      <a:pt x="110062" y="593893"/>
                      <a:pt x="144385" y="607554"/>
                      <a:pt x="179941" y="606709"/>
                    </a:cubicBezTo>
                    <a:lnTo>
                      <a:pt x="407299" y="603745"/>
                    </a:lnTo>
                    <a:cubicBezTo>
                      <a:pt x="420941" y="603573"/>
                      <a:pt x="432115" y="614493"/>
                      <a:pt x="432301" y="628129"/>
                    </a:cubicBezTo>
                    <a:cubicBezTo>
                      <a:pt x="432486" y="641766"/>
                      <a:pt x="421559" y="652958"/>
                      <a:pt x="407917" y="653131"/>
                    </a:cubicBezTo>
                    <a:lnTo>
                      <a:pt x="180559" y="656094"/>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4" name="Google Shape;374;p5"/>
              <p:cNvSpPr/>
              <p:nvPr/>
            </p:nvSpPr>
            <p:spPr>
              <a:xfrm>
                <a:off x="4522036" y="7458929"/>
                <a:ext cx="277737" cy="158889"/>
              </a:xfrm>
              <a:custGeom>
                <a:avLst/>
                <a:gdLst/>
                <a:ahLst/>
                <a:cxnLst/>
                <a:rect l="l" t="t" r="r" b="b"/>
                <a:pathLst>
                  <a:path w="371554" h="212560" extrusionOk="0">
                    <a:moveTo>
                      <a:pt x="345128" y="211829"/>
                    </a:moveTo>
                    <a:cubicBezTo>
                      <a:pt x="338584" y="211836"/>
                      <a:pt x="332287" y="209237"/>
                      <a:pt x="327657" y="204607"/>
                    </a:cubicBezTo>
                    <a:lnTo>
                      <a:pt x="182094" y="59044"/>
                    </a:lnTo>
                    <a:lnTo>
                      <a:pt x="40111" y="201026"/>
                    </a:lnTo>
                    <a:cubicBezTo>
                      <a:pt x="30235" y="210428"/>
                      <a:pt x="14616" y="210039"/>
                      <a:pt x="5171" y="200162"/>
                    </a:cubicBezTo>
                    <a:cubicBezTo>
                      <a:pt x="-3841" y="190643"/>
                      <a:pt x="-3903" y="175686"/>
                      <a:pt x="5171" y="166148"/>
                    </a:cubicBezTo>
                    <a:lnTo>
                      <a:pt x="164747" y="6510"/>
                    </a:lnTo>
                    <a:cubicBezTo>
                      <a:pt x="174377" y="-3139"/>
                      <a:pt x="189995" y="-3145"/>
                      <a:pt x="199688" y="6491"/>
                    </a:cubicBezTo>
                    <a:cubicBezTo>
                      <a:pt x="199688" y="6498"/>
                      <a:pt x="199688" y="6504"/>
                      <a:pt x="199688" y="6510"/>
                    </a:cubicBezTo>
                    <a:lnTo>
                      <a:pt x="362720" y="169543"/>
                    </a:lnTo>
                    <a:cubicBezTo>
                      <a:pt x="372351" y="179180"/>
                      <a:pt x="372351" y="194816"/>
                      <a:pt x="362720" y="204465"/>
                    </a:cubicBezTo>
                    <a:cubicBezTo>
                      <a:pt x="358091" y="209107"/>
                      <a:pt x="351794" y="211712"/>
                      <a:pt x="345251" y="21170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5" name="Google Shape;375;p5"/>
              <p:cNvSpPr/>
              <p:nvPr/>
            </p:nvSpPr>
            <p:spPr>
              <a:xfrm>
                <a:off x="4848738" y="7459080"/>
                <a:ext cx="324260" cy="490978"/>
              </a:xfrm>
              <a:custGeom>
                <a:avLst/>
                <a:gdLst/>
                <a:ahLst/>
                <a:cxnLst/>
                <a:rect l="l" t="t" r="r" b="b"/>
                <a:pathLst>
                  <a:path w="433792" h="656827" extrusionOk="0">
                    <a:moveTo>
                      <a:pt x="407550" y="656097"/>
                    </a:moveTo>
                    <a:cubicBezTo>
                      <a:pt x="393908" y="656097"/>
                      <a:pt x="382858" y="645040"/>
                      <a:pt x="382858" y="631404"/>
                    </a:cubicBezTo>
                    <a:lnTo>
                      <a:pt x="382858" y="173972"/>
                    </a:lnTo>
                    <a:cubicBezTo>
                      <a:pt x="382796" y="141032"/>
                      <a:pt x="369462" y="109512"/>
                      <a:pt x="345819" y="86560"/>
                    </a:cubicBezTo>
                    <a:cubicBezTo>
                      <a:pt x="321002" y="62059"/>
                      <a:pt x="287421" y="48423"/>
                      <a:pt x="252541" y="48657"/>
                    </a:cubicBezTo>
                    <a:lnTo>
                      <a:pt x="250691" y="48657"/>
                    </a:lnTo>
                    <a:lnTo>
                      <a:pt x="23394" y="51682"/>
                    </a:lnTo>
                    <a:cubicBezTo>
                      <a:pt x="9752" y="51867"/>
                      <a:pt x="-1422" y="40965"/>
                      <a:pt x="-1607" y="27329"/>
                    </a:cubicBezTo>
                    <a:cubicBezTo>
                      <a:pt x="-1854" y="13692"/>
                      <a:pt x="9072" y="2482"/>
                      <a:pt x="22715" y="2297"/>
                    </a:cubicBezTo>
                    <a:lnTo>
                      <a:pt x="250073" y="-728"/>
                    </a:lnTo>
                    <a:lnTo>
                      <a:pt x="252541" y="-728"/>
                    </a:lnTo>
                    <a:cubicBezTo>
                      <a:pt x="300383" y="-988"/>
                      <a:pt x="346437" y="17748"/>
                      <a:pt x="380513" y="51373"/>
                    </a:cubicBezTo>
                    <a:cubicBezTo>
                      <a:pt x="413538" y="83616"/>
                      <a:pt x="432181" y="127815"/>
                      <a:pt x="432181" y="173972"/>
                    </a:cubicBezTo>
                    <a:lnTo>
                      <a:pt x="432181" y="631404"/>
                    </a:lnTo>
                    <a:cubicBezTo>
                      <a:pt x="432181" y="645016"/>
                      <a:pt x="421193" y="656066"/>
                      <a:pt x="407550" y="656097"/>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76" name="Google Shape;376;p5"/>
              <p:cNvSpPr/>
              <p:nvPr/>
            </p:nvSpPr>
            <p:spPr>
              <a:xfrm>
                <a:off x="5014821" y="7820248"/>
                <a:ext cx="278918" cy="159448"/>
              </a:xfrm>
              <a:custGeom>
                <a:avLst/>
                <a:gdLst/>
                <a:ahLst/>
                <a:cxnLst/>
                <a:rect l="l" t="t" r="r" b="b"/>
                <a:pathLst>
                  <a:path w="373135" h="213308" extrusionOk="0">
                    <a:moveTo>
                      <a:pt x="186947" y="212578"/>
                    </a:moveTo>
                    <a:cubicBezTo>
                      <a:pt x="180403" y="212566"/>
                      <a:pt x="174106" y="209948"/>
                      <a:pt x="169476" y="205293"/>
                    </a:cubicBezTo>
                    <a:lnTo>
                      <a:pt x="6505" y="42260"/>
                    </a:lnTo>
                    <a:cubicBezTo>
                      <a:pt x="-3619" y="33105"/>
                      <a:pt x="-4359" y="17487"/>
                      <a:pt x="4777" y="7382"/>
                    </a:cubicBezTo>
                    <a:cubicBezTo>
                      <a:pt x="13975" y="-2723"/>
                      <a:pt x="29531" y="-3495"/>
                      <a:pt x="39655" y="5666"/>
                    </a:cubicBezTo>
                    <a:cubicBezTo>
                      <a:pt x="40273" y="6209"/>
                      <a:pt x="40829" y="6783"/>
                      <a:pt x="41383" y="7382"/>
                    </a:cubicBezTo>
                    <a:lnTo>
                      <a:pt x="186947" y="152945"/>
                    </a:lnTo>
                    <a:lnTo>
                      <a:pt x="328930" y="10962"/>
                    </a:lnTo>
                    <a:cubicBezTo>
                      <a:pt x="338313" y="1085"/>
                      <a:pt x="353931" y="696"/>
                      <a:pt x="363869" y="10098"/>
                    </a:cubicBezTo>
                    <a:cubicBezTo>
                      <a:pt x="373747" y="19500"/>
                      <a:pt x="374118" y="35130"/>
                      <a:pt x="364673" y="45007"/>
                    </a:cubicBezTo>
                    <a:cubicBezTo>
                      <a:pt x="364425" y="45316"/>
                      <a:pt x="364117" y="45612"/>
                      <a:pt x="363808" y="45902"/>
                    </a:cubicBezTo>
                    <a:lnTo>
                      <a:pt x="204232" y="205479"/>
                    </a:lnTo>
                    <a:cubicBezTo>
                      <a:pt x="199602" y="210016"/>
                      <a:pt x="193429" y="212566"/>
                      <a:pt x="186947" y="2125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77" name="Google Shape;377;p5"/>
            <p:cNvSpPr/>
            <p:nvPr/>
          </p:nvSpPr>
          <p:spPr>
            <a:xfrm>
              <a:off x="4566010" y="5706409"/>
              <a:ext cx="381312" cy="365558"/>
            </a:xfrm>
            <a:custGeom>
              <a:avLst/>
              <a:gdLst/>
              <a:ahLst/>
              <a:cxnLst/>
              <a:rect l="l" t="t" r="r" b="b"/>
              <a:pathLst>
                <a:path w="847360" h="812352" extrusionOk="0">
                  <a:moveTo>
                    <a:pt x="421919" y="811616"/>
                  </a:moveTo>
                  <a:cubicBezTo>
                    <a:pt x="418709" y="811623"/>
                    <a:pt x="415500" y="810993"/>
                    <a:pt x="412476" y="809765"/>
                  </a:cubicBezTo>
                  <a:lnTo>
                    <a:pt x="410253" y="808777"/>
                  </a:lnTo>
                  <a:cubicBezTo>
                    <a:pt x="318457" y="767972"/>
                    <a:pt x="190735" y="689635"/>
                    <a:pt x="100976" y="546911"/>
                  </a:cubicBezTo>
                  <a:cubicBezTo>
                    <a:pt x="60358" y="482525"/>
                    <a:pt x="-47549" y="311281"/>
                    <a:pt x="20232" y="153434"/>
                  </a:cubicBezTo>
                  <a:cubicBezTo>
                    <a:pt x="33751" y="121889"/>
                    <a:pt x="86223" y="17624"/>
                    <a:pt x="193636" y="1450"/>
                  </a:cubicBezTo>
                  <a:cubicBezTo>
                    <a:pt x="277962" y="-11390"/>
                    <a:pt x="365559" y="33242"/>
                    <a:pt x="422043" y="114666"/>
                  </a:cubicBezTo>
                  <a:cubicBezTo>
                    <a:pt x="478405" y="33242"/>
                    <a:pt x="566063" y="-11390"/>
                    <a:pt x="650450" y="1450"/>
                  </a:cubicBezTo>
                  <a:cubicBezTo>
                    <a:pt x="757802" y="17809"/>
                    <a:pt x="810336" y="121889"/>
                    <a:pt x="823855" y="153434"/>
                  </a:cubicBezTo>
                  <a:cubicBezTo>
                    <a:pt x="891759" y="311281"/>
                    <a:pt x="783729" y="482525"/>
                    <a:pt x="743109" y="546973"/>
                  </a:cubicBezTo>
                  <a:cubicBezTo>
                    <a:pt x="653289" y="689573"/>
                    <a:pt x="525567" y="767972"/>
                    <a:pt x="434451" y="808592"/>
                  </a:cubicBezTo>
                  <a:lnTo>
                    <a:pt x="432538" y="809456"/>
                  </a:lnTo>
                  <a:cubicBezTo>
                    <a:pt x="429205" y="810956"/>
                    <a:pt x="425562" y="811691"/>
                    <a:pt x="421919" y="811616"/>
                  </a:cubicBezTo>
                  <a:close/>
                  <a:moveTo>
                    <a:pt x="221909" y="48736"/>
                  </a:moveTo>
                  <a:cubicBezTo>
                    <a:pt x="214934" y="48724"/>
                    <a:pt x="208020" y="49237"/>
                    <a:pt x="201105" y="50280"/>
                  </a:cubicBezTo>
                  <a:cubicBezTo>
                    <a:pt x="118818" y="62626"/>
                    <a:pt x="76593" y="147322"/>
                    <a:pt x="65295" y="172879"/>
                  </a:cubicBezTo>
                  <a:cubicBezTo>
                    <a:pt x="7763" y="306898"/>
                    <a:pt x="102334" y="456845"/>
                    <a:pt x="142460" y="520613"/>
                  </a:cubicBezTo>
                  <a:cubicBezTo>
                    <a:pt x="223082" y="648768"/>
                    <a:pt x="337162" y="721118"/>
                    <a:pt x="421550" y="759885"/>
                  </a:cubicBezTo>
                  <a:cubicBezTo>
                    <a:pt x="506060" y="720994"/>
                    <a:pt x="620140" y="648768"/>
                    <a:pt x="700762" y="520613"/>
                  </a:cubicBezTo>
                  <a:lnTo>
                    <a:pt x="700762" y="520613"/>
                  </a:lnTo>
                  <a:cubicBezTo>
                    <a:pt x="741073" y="456659"/>
                    <a:pt x="835459" y="306960"/>
                    <a:pt x="777927" y="172879"/>
                  </a:cubicBezTo>
                  <a:cubicBezTo>
                    <a:pt x="766938" y="147322"/>
                    <a:pt x="724651" y="62811"/>
                    <a:pt x="642426" y="50280"/>
                  </a:cubicBezTo>
                  <a:cubicBezTo>
                    <a:pt x="568348" y="38983"/>
                    <a:pt x="486614" y="89850"/>
                    <a:pt x="443587" y="173743"/>
                  </a:cubicBezTo>
                  <a:cubicBezTo>
                    <a:pt x="439328" y="181972"/>
                    <a:pt x="430872" y="187145"/>
                    <a:pt x="421612" y="187139"/>
                  </a:cubicBezTo>
                  <a:lnTo>
                    <a:pt x="421612" y="187139"/>
                  </a:lnTo>
                  <a:cubicBezTo>
                    <a:pt x="412352" y="187145"/>
                    <a:pt x="403894" y="181972"/>
                    <a:pt x="399635" y="173743"/>
                  </a:cubicBezTo>
                  <a:cubicBezTo>
                    <a:pt x="360806" y="97628"/>
                    <a:pt x="289938" y="48736"/>
                    <a:pt x="221909" y="4873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78" name="Google Shape;378;p5"/>
            <p:cNvGrpSpPr/>
            <p:nvPr/>
          </p:nvGrpSpPr>
          <p:grpSpPr>
            <a:xfrm>
              <a:off x="6059297" y="5695915"/>
              <a:ext cx="380354" cy="386452"/>
              <a:chOff x="10064117" y="7392669"/>
              <a:chExt cx="632132" cy="642160"/>
            </a:xfrm>
          </p:grpSpPr>
          <p:sp>
            <p:nvSpPr>
              <p:cNvPr id="379" name="Google Shape;379;p5"/>
              <p:cNvSpPr/>
              <p:nvPr/>
            </p:nvSpPr>
            <p:spPr>
              <a:xfrm>
                <a:off x="10064117" y="7759301"/>
                <a:ext cx="632132" cy="275528"/>
              </a:xfrm>
              <a:custGeom>
                <a:avLst/>
                <a:gdLst/>
                <a:ahLst/>
                <a:cxnLst/>
                <a:rect l="l" t="t" r="r" b="b"/>
                <a:pathLst>
                  <a:path w="845661" h="368599" extrusionOk="0">
                    <a:moveTo>
                      <a:pt x="725835" y="367868"/>
                    </a:moveTo>
                    <a:lnTo>
                      <a:pt x="116604" y="367868"/>
                    </a:lnTo>
                    <a:cubicBezTo>
                      <a:pt x="51355" y="367801"/>
                      <a:pt x="-1550" y="314915"/>
                      <a:pt x="-1611" y="249653"/>
                    </a:cubicBezTo>
                    <a:lnTo>
                      <a:pt x="-1611" y="23962"/>
                    </a:lnTo>
                    <a:cubicBezTo>
                      <a:pt x="-1611" y="10325"/>
                      <a:pt x="9439" y="-731"/>
                      <a:pt x="23081" y="-731"/>
                    </a:cubicBezTo>
                    <a:cubicBezTo>
                      <a:pt x="36724" y="-731"/>
                      <a:pt x="47774" y="10325"/>
                      <a:pt x="47774" y="23962"/>
                    </a:cubicBezTo>
                    <a:lnTo>
                      <a:pt x="47774" y="249653"/>
                    </a:lnTo>
                    <a:cubicBezTo>
                      <a:pt x="47836" y="287636"/>
                      <a:pt x="78640" y="318415"/>
                      <a:pt x="116604" y="318483"/>
                    </a:cubicBezTo>
                    <a:lnTo>
                      <a:pt x="725835" y="318483"/>
                    </a:lnTo>
                    <a:cubicBezTo>
                      <a:pt x="763861" y="318446"/>
                      <a:pt x="794603" y="287655"/>
                      <a:pt x="794665" y="249653"/>
                    </a:cubicBezTo>
                    <a:lnTo>
                      <a:pt x="794665" y="23962"/>
                    </a:lnTo>
                    <a:cubicBezTo>
                      <a:pt x="794665" y="10325"/>
                      <a:pt x="805715" y="-731"/>
                      <a:pt x="819358" y="-731"/>
                    </a:cubicBezTo>
                    <a:cubicBezTo>
                      <a:pt x="833000" y="-731"/>
                      <a:pt x="844050" y="10325"/>
                      <a:pt x="844050" y="23962"/>
                    </a:cubicBezTo>
                    <a:lnTo>
                      <a:pt x="844050" y="249653"/>
                    </a:lnTo>
                    <a:cubicBezTo>
                      <a:pt x="843989" y="314915"/>
                      <a:pt x="791084" y="367801"/>
                      <a:pt x="725835" y="36786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0" name="Google Shape;380;p5"/>
              <p:cNvSpPr/>
              <p:nvPr/>
            </p:nvSpPr>
            <p:spPr>
              <a:xfrm>
                <a:off x="10202922" y="7392673"/>
                <a:ext cx="362736" cy="207645"/>
              </a:xfrm>
              <a:custGeom>
                <a:avLst/>
                <a:gdLst/>
                <a:ahLst/>
                <a:cxnLst/>
                <a:rect l="l" t="t" r="r" b="b"/>
                <a:pathLst>
                  <a:path w="485266" h="277786" extrusionOk="0">
                    <a:moveTo>
                      <a:pt x="458687" y="276870"/>
                    </a:moveTo>
                    <a:cubicBezTo>
                      <a:pt x="451959" y="276877"/>
                      <a:pt x="445539" y="274161"/>
                      <a:pt x="440909" y="269339"/>
                    </a:cubicBezTo>
                    <a:lnTo>
                      <a:pt x="238429" y="59452"/>
                    </a:lnTo>
                    <a:lnTo>
                      <a:pt x="40887" y="264524"/>
                    </a:lnTo>
                    <a:cubicBezTo>
                      <a:pt x="31380" y="274346"/>
                      <a:pt x="15762" y="274617"/>
                      <a:pt x="5948" y="265142"/>
                    </a:cubicBezTo>
                    <a:cubicBezTo>
                      <a:pt x="-3868" y="255666"/>
                      <a:pt x="-4177" y="240023"/>
                      <a:pt x="5330" y="230201"/>
                    </a:cubicBezTo>
                    <a:lnTo>
                      <a:pt x="220958" y="6794"/>
                    </a:lnTo>
                    <a:cubicBezTo>
                      <a:pt x="230465" y="-3009"/>
                      <a:pt x="246083" y="-3268"/>
                      <a:pt x="255899" y="6214"/>
                    </a:cubicBezTo>
                    <a:cubicBezTo>
                      <a:pt x="256085" y="6406"/>
                      <a:pt x="256270" y="6597"/>
                      <a:pt x="256454" y="6794"/>
                    </a:cubicBezTo>
                    <a:lnTo>
                      <a:pt x="476713" y="235202"/>
                    </a:lnTo>
                    <a:cubicBezTo>
                      <a:pt x="486220" y="245005"/>
                      <a:pt x="485911" y="260641"/>
                      <a:pt x="476095" y="270117"/>
                    </a:cubicBezTo>
                    <a:cubicBezTo>
                      <a:pt x="471527" y="274562"/>
                      <a:pt x="465416" y="277043"/>
                      <a:pt x="458996" y="277056"/>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1" name="Google Shape;381;p5"/>
              <p:cNvSpPr/>
              <p:nvPr/>
            </p:nvSpPr>
            <p:spPr>
              <a:xfrm>
                <a:off x="10363922" y="7392669"/>
                <a:ext cx="38623" cy="426604"/>
              </a:xfrm>
              <a:custGeom>
                <a:avLst/>
                <a:gdLst/>
                <a:ahLst/>
                <a:cxnLst/>
                <a:rect l="l" t="t" r="r" b="b"/>
                <a:pathLst>
                  <a:path w="51670" h="570708" extrusionOk="0">
                    <a:moveTo>
                      <a:pt x="25366" y="569978"/>
                    </a:moveTo>
                    <a:cubicBezTo>
                      <a:pt x="11722" y="569978"/>
                      <a:pt x="673" y="558922"/>
                      <a:pt x="673" y="545285"/>
                    </a:cubicBezTo>
                    <a:lnTo>
                      <a:pt x="-1611" y="23962"/>
                    </a:lnTo>
                    <a:cubicBezTo>
                      <a:pt x="-1611" y="10325"/>
                      <a:pt x="9439" y="-731"/>
                      <a:pt x="23081" y="-731"/>
                    </a:cubicBezTo>
                    <a:lnTo>
                      <a:pt x="23081" y="-731"/>
                    </a:lnTo>
                    <a:cubicBezTo>
                      <a:pt x="36724" y="-731"/>
                      <a:pt x="47774" y="10325"/>
                      <a:pt x="47774" y="23962"/>
                    </a:cubicBezTo>
                    <a:lnTo>
                      <a:pt x="50059" y="545285"/>
                    </a:lnTo>
                    <a:cubicBezTo>
                      <a:pt x="50059" y="558922"/>
                      <a:pt x="39009" y="569978"/>
                      <a:pt x="25366" y="56997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82" name="Google Shape;382;p5"/>
            <p:cNvGrpSpPr/>
            <p:nvPr/>
          </p:nvGrpSpPr>
          <p:grpSpPr>
            <a:xfrm>
              <a:off x="2118237" y="5776170"/>
              <a:ext cx="510436" cy="225935"/>
              <a:chOff x="2808633" y="7557940"/>
              <a:chExt cx="848324" cy="375431"/>
            </a:xfrm>
          </p:grpSpPr>
          <p:sp>
            <p:nvSpPr>
              <p:cNvPr id="383" name="Google Shape;383;p5"/>
              <p:cNvSpPr/>
              <p:nvPr/>
            </p:nvSpPr>
            <p:spPr>
              <a:xfrm>
                <a:off x="2808633" y="7563986"/>
                <a:ext cx="245211" cy="369385"/>
              </a:xfrm>
              <a:custGeom>
                <a:avLst/>
                <a:gdLst/>
                <a:ahLst/>
                <a:cxnLst/>
                <a:rect l="l" t="t" r="r" b="b"/>
                <a:pathLst>
                  <a:path w="328041" h="494161" extrusionOk="0">
                    <a:moveTo>
                      <a:pt x="307910" y="92792"/>
                    </a:moveTo>
                    <a:lnTo>
                      <a:pt x="128148" y="92792"/>
                    </a:lnTo>
                    <a:lnTo>
                      <a:pt x="118209" y="167549"/>
                    </a:lnTo>
                    <a:cubicBezTo>
                      <a:pt x="128148" y="166277"/>
                      <a:pt x="138148" y="165784"/>
                      <a:pt x="148149" y="166068"/>
                    </a:cubicBezTo>
                    <a:cubicBezTo>
                      <a:pt x="192349" y="166068"/>
                      <a:pt x="237290" y="176500"/>
                      <a:pt x="270131" y="201193"/>
                    </a:cubicBezTo>
                    <a:cubicBezTo>
                      <a:pt x="305071" y="225886"/>
                      <a:pt x="326430" y="266197"/>
                      <a:pt x="326430" y="323052"/>
                    </a:cubicBezTo>
                    <a:cubicBezTo>
                      <a:pt x="326430" y="413488"/>
                      <a:pt x="252352" y="493431"/>
                      <a:pt x="127469" y="493431"/>
                    </a:cubicBezTo>
                    <a:cubicBezTo>
                      <a:pt x="71108" y="493431"/>
                      <a:pt x="24007" y="479973"/>
                      <a:pt x="-1611" y="465775"/>
                    </a:cubicBezTo>
                    <a:lnTo>
                      <a:pt x="17649" y="380585"/>
                    </a:lnTo>
                    <a:cubicBezTo>
                      <a:pt x="50552" y="395876"/>
                      <a:pt x="86294" y="404019"/>
                      <a:pt x="122593" y="404475"/>
                    </a:cubicBezTo>
                    <a:cubicBezTo>
                      <a:pt x="167533" y="404475"/>
                      <a:pt x="215190" y="382067"/>
                      <a:pt x="215190" y="330397"/>
                    </a:cubicBezTo>
                    <a:cubicBezTo>
                      <a:pt x="215190" y="280271"/>
                      <a:pt x="177410" y="249653"/>
                      <a:pt x="84689" y="249653"/>
                    </a:cubicBezTo>
                    <a:cubicBezTo>
                      <a:pt x="63700" y="249412"/>
                      <a:pt x="42650" y="250918"/>
                      <a:pt x="21908" y="254159"/>
                    </a:cubicBezTo>
                    <a:lnTo>
                      <a:pt x="52774" y="-731"/>
                    </a:lnTo>
                    <a:lnTo>
                      <a:pt x="308096"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4" name="Google Shape;384;p5"/>
              <p:cNvSpPr/>
              <p:nvPr/>
            </p:nvSpPr>
            <p:spPr>
              <a:xfrm>
                <a:off x="3108252" y="7564078"/>
                <a:ext cx="244749" cy="363295"/>
              </a:xfrm>
              <a:custGeom>
                <a:avLst/>
                <a:gdLst/>
                <a:ahLst/>
                <a:cxnLst/>
                <a:rect l="l" t="t" r="r" b="b"/>
                <a:pathLst>
                  <a:path w="327424" h="486013" extrusionOk="0">
                    <a:moveTo>
                      <a:pt x="325814" y="-731"/>
                    </a:moveTo>
                    <a:lnTo>
                      <a:pt x="325814" y="71186"/>
                    </a:lnTo>
                    <a:lnTo>
                      <a:pt x="134445" y="485283"/>
                    </a:lnTo>
                    <a:lnTo>
                      <a:pt x="19563" y="485283"/>
                    </a:lnTo>
                    <a:lnTo>
                      <a:pt x="210931" y="94398"/>
                    </a:lnTo>
                    <a:lnTo>
                      <a:pt x="210931" y="92854"/>
                    </a:lnTo>
                    <a:lnTo>
                      <a:pt x="-1611" y="92854"/>
                    </a:lnTo>
                    <a:lnTo>
                      <a:pt x="-1611"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5" name="Google Shape;385;p5"/>
              <p:cNvSpPr/>
              <p:nvPr/>
            </p:nvSpPr>
            <p:spPr>
              <a:xfrm>
                <a:off x="3395180" y="7557940"/>
                <a:ext cx="261777" cy="375430"/>
              </a:xfrm>
              <a:custGeom>
                <a:avLst/>
                <a:gdLst/>
                <a:ahLst/>
                <a:cxnLst/>
                <a:rect l="l" t="t" r="r" b="b"/>
                <a:pathLst>
                  <a:path w="350203" h="502248" extrusionOk="0">
                    <a:moveTo>
                      <a:pt x="-1611" y="366263"/>
                    </a:moveTo>
                    <a:cubicBezTo>
                      <a:pt x="-1611" y="307927"/>
                      <a:pt x="30489" y="267493"/>
                      <a:pt x="81109" y="244405"/>
                    </a:cubicBezTo>
                    <a:lnTo>
                      <a:pt x="81109" y="242183"/>
                    </a:lnTo>
                    <a:cubicBezTo>
                      <a:pt x="36168" y="218231"/>
                      <a:pt x="14069" y="178661"/>
                      <a:pt x="14069" y="136004"/>
                    </a:cubicBezTo>
                    <a:cubicBezTo>
                      <a:pt x="14069" y="53840"/>
                      <a:pt x="84689" y="-731"/>
                      <a:pt x="177410" y="-731"/>
                    </a:cubicBezTo>
                    <a:cubicBezTo>
                      <a:pt x="285812" y="-731"/>
                      <a:pt x="330752" y="65013"/>
                      <a:pt x="330752" y="124090"/>
                    </a:cubicBezTo>
                    <a:cubicBezTo>
                      <a:pt x="330752" y="165944"/>
                      <a:pt x="309330" y="207058"/>
                      <a:pt x="263711" y="230948"/>
                    </a:cubicBezTo>
                    <a:lnTo>
                      <a:pt x="263711" y="233170"/>
                    </a:lnTo>
                    <a:cubicBezTo>
                      <a:pt x="308652" y="251134"/>
                      <a:pt x="348592" y="291506"/>
                      <a:pt x="348592" y="354288"/>
                    </a:cubicBezTo>
                    <a:cubicBezTo>
                      <a:pt x="348592" y="442502"/>
                      <a:pt x="277972" y="501518"/>
                      <a:pt x="170249" y="501518"/>
                    </a:cubicBezTo>
                    <a:cubicBezTo>
                      <a:pt x="52589" y="501518"/>
                      <a:pt x="-1611" y="432008"/>
                      <a:pt x="-1611" y="366263"/>
                    </a:cubicBezTo>
                    <a:close/>
                    <a:moveTo>
                      <a:pt x="238031" y="362498"/>
                    </a:moveTo>
                    <a:cubicBezTo>
                      <a:pt x="238031" y="319903"/>
                      <a:pt x="208091" y="294593"/>
                      <a:pt x="165249" y="282247"/>
                    </a:cubicBezTo>
                    <a:cubicBezTo>
                      <a:pt x="129630" y="292679"/>
                      <a:pt x="108888" y="319594"/>
                      <a:pt x="108888" y="354720"/>
                    </a:cubicBezTo>
                    <a:cubicBezTo>
                      <a:pt x="107345" y="390654"/>
                      <a:pt x="135247" y="421032"/>
                      <a:pt x="171175" y="422569"/>
                    </a:cubicBezTo>
                    <a:cubicBezTo>
                      <a:pt x="172286" y="422612"/>
                      <a:pt x="173398" y="422637"/>
                      <a:pt x="174509" y="422624"/>
                    </a:cubicBezTo>
                    <a:cubicBezTo>
                      <a:pt x="213030" y="423057"/>
                      <a:pt x="238031" y="396882"/>
                      <a:pt x="238031" y="362498"/>
                    </a:cubicBezTo>
                    <a:close/>
                    <a:moveTo>
                      <a:pt x="116049" y="132301"/>
                    </a:moveTo>
                    <a:cubicBezTo>
                      <a:pt x="116049" y="165204"/>
                      <a:pt x="144569" y="186130"/>
                      <a:pt x="181670" y="198045"/>
                    </a:cubicBezTo>
                    <a:cubicBezTo>
                      <a:pt x="209202" y="189822"/>
                      <a:pt x="228277" y="164734"/>
                      <a:pt x="228771" y="136004"/>
                    </a:cubicBezTo>
                    <a:cubicBezTo>
                      <a:pt x="228771" y="106126"/>
                      <a:pt x="212351" y="76248"/>
                      <a:pt x="172410" y="76248"/>
                    </a:cubicBezTo>
                    <a:cubicBezTo>
                      <a:pt x="135309" y="76248"/>
                      <a:pt x="116049" y="101620"/>
                      <a:pt x="116049" y="132301"/>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86" name="Google Shape;386;p5"/>
            <p:cNvGrpSpPr/>
            <p:nvPr/>
          </p:nvGrpSpPr>
          <p:grpSpPr>
            <a:xfrm>
              <a:off x="3842299" y="5775823"/>
              <a:ext cx="349063" cy="226629"/>
              <a:chOff x="5815767" y="7550509"/>
              <a:chExt cx="580129" cy="376585"/>
            </a:xfrm>
          </p:grpSpPr>
          <p:sp>
            <p:nvSpPr>
              <p:cNvPr id="387" name="Google Shape;387;p5"/>
              <p:cNvSpPr/>
              <p:nvPr/>
            </p:nvSpPr>
            <p:spPr>
              <a:xfrm>
                <a:off x="5815767" y="7563893"/>
                <a:ext cx="158921" cy="363156"/>
              </a:xfrm>
              <a:custGeom>
                <a:avLst/>
                <a:gdLst/>
                <a:ahLst/>
                <a:cxnLst/>
                <a:rect l="l" t="t" r="r" b="b"/>
                <a:pathLst>
                  <a:path w="212603" h="485828" extrusionOk="0">
                    <a:moveTo>
                      <a:pt x="106110" y="100447"/>
                    </a:moveTo>
                    <a:lnTo>
                      <a:pt x="104690" y="100447"/>
                    </a:lnTo>
                    <a:lnTo>
                      <a:pt x="16228" y="144524"/>
                    </a:lnTo>
                    <a:lnTo>
                      <a:pt x="-1611" y="59087"/>
                    </a:lnTo>
                    <a:lnTo>
                      <a:pt x="121110" y="-731"/>
                    </a:lnTo>
                    <a:lnTo>
                      <a:pt x="210992" y="-731"/>
                    </a:lnTo>
                    <a:lnTo>
                      <a:pt x="210992" y="485097"/>
                    </a:lnTo>
                    <a:lnTo>
                      <a:pt x="106048" y="485097"/>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8" name="Google Shape;388;p5"/>
              <p:cNvSpPr/>
              <p:nvPr/>
            </p:nvSpPr>
            <p:spPr>
              <a:xfrm>
                <a:off x="6101587" y="7550509"/>
                <a:ext cx="294309" cy="376585"/>
              </a:xfrm>
              <a:custGeom>
                <a:avLst/>
                <a:gdLst/>
                <a:ahLst/>
                <a:cxnLst/>
                <a:rect l="l" t="t" r="r" b="b"/>
                <a:pathLst>
                  <a:path w="393724" h="503792" extrusionOk="0">
                    <a:moveTo>
                      <a:pt x="-1611" y="-546"/>
                    </a:moveTo>
                    <a:lnTo>
                      <a:pt x="106110" y="-546"/>
                    </a:lnTo>
                    <a:lnTo>
                      <a:pt x="106110" y="222244"/>
                    </a:lnTo>
                    <a:lnTo>
                      <a:pt x="108271" y="222244"/>
                    </a:lnTo>
                    <a:cubicBezTo>
                      <a:pt x="118951" y="202798"/>
                      <a:pt x="130372" y="184834"/>
                      <a:pt x="141051" y="166686"/>
                    </a:cubicBezTo>
                    <a:lnTo>
                      <a:pt x="250192" y="-731"/>
                    </a:lnTo>
                    <a:lnTo>
                      <a:pt x="383533" y="-731"/>
                    </a:lnTo>
                    <a:lnTo>
                      <a:pt x="224512" y="213786"/>
                    </a:lnTo>
                    <a:lnTo>
                      <a:pt x="392113" y="503061"/>
                    </a:lnTo>
                    <a:lnTo>
                      <a:pt x="265131" y="503061"/>
                    </a:lnTo>
                    <a:lnTo>
                      <a:pt x="147471" y="285580"/>
                    </a:lnTo>
                    <a:lnTo>
                      <a:pt x="106110" y="338608"/>
                    </a:lnTo>
                    <a:lnTo>
                      <a:pt x="106110"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389" name="Google Shape;389;p5"/>
            <p:cNvGrpSpPr/>
            <p:nvPr/>
          </p:nvGrpSpPr>
          <p:grpSpPr>
            <a:xfrm>
              <a:off x="5321810" y="5773920"/>
              <a:ext cx="362837" cy="230434"/>
              <a:chOff x="8525636" y="7550463"/>
              <a:chExt cx="603020" cy="382908"/>
            </a:xfrm>
          </p:grpSpPr>
          <p:sp>
            <p:nvSpPr>
              <p:cNvPr id="390" name="Google Shape;390;p5"/>
              <p:cNvSpPr/>
              <p:nvPr/>
            </p:nvSpPr>
            <p:spPr>
              <a:xfrm>
                <a:off x="8525636" y="7563986"/>
                <a:ext cx="245258" cy="369385"/>
              </a:xfrm>
              <a:custGeom>
                <a:avLst/>
                <a:gdLst/>
                <a:ahLst/>
                <a:cxnLst/>
                <a:rect l="l" t="t" r="r" b="b"/>
                <a:pathLst>
                  <a:path w="328104" h="494161" extrusionOk="0">
                    <a:moveTo>
                      <a:pt x="307912" y="92792"/>
                    </a:moveTo>
                    <a:lnTo>
                      <a:pt x="128210" y="92792"/>
                    </a:lnTo>
                    <a:lnTo>
                      <a:pt x="118211" y="167549"/>
                    </a:lnTo>
                    <a:cubicBezTo>
                      <a:pt x="128149" y="166284"/>
                      <a:pt x="138150" y="165784"/>
                      <a:pt x="148150" y="166068"/>
                    </a:cubicBezTo>
                    <a:cubicBezTo>
                      <a:pt x="192412" y="166068"/>
                      <a:pt x="237353" y="176500"/>
                      <a:pt x="270131" y="201193"/>
                    </a:cubicBezTo>
                    <a:cubicBezTo>
                      <a:pt x="305073" y="225886"/>
                      <a:pt x="326493" y="266258"/>
                      <a:pt x="326493" y="323052"/>
                    </a:cubicBezTo>
                    <a:cubicBezTo>
                      <a:pt x="326493" y="413488"/>
                      <a:pt x="252415" y="493431"/>
                      <a:pt x="127470" y="493431"/>
                    </a:cubicBezTo>
                    <a:cubicBezTo>
                      <a:pt x="71109" y="493431"/>
                      <a:pt x="24070" y="479973"/>
                      <a:pt x="-1611" y="465775"/>
                    </a:cubicBezTo>
                    <a:lnTo>
                      <a:pt x="17650" y="380585"/>
                    </a:lnTo>
                    <a:cubicBezTo>
                      <a:pt x="50553" y="395870"/>
                      <a:pt x="86294" y="404013"/>
                      <a:pt x="122593" y="404475"/>
                    </a:cubicBezTo>
                    <a:cubicBezTo>
                      <a:pt x="167534" y="404475"/>
                      <a:pt x="215191" y="382067"/>
                      <a:pt x="215191" y="330397"/>
                    </a:cubicBezTo>
                    <a:cubicBezTo>
                      <a:pt x="215191" y="280333"/>
                      <a:pt x="177410" y="249653"/>
                      <a:pt x="84689" y="249653"/>
                    </a:cubicBezTo>
                    <a:cubicBezTo>
                      <a:pt x="63701" y="249412"/>
                      <a:pt x="42651" y="250918"/>
                      <a:pt x="21909" y="254159"/>
                    </a:cubicBezTo>
                    <a:lnTo>
                      <a:pt x="52775" y="-731"/>
                    </a:lnTo>
                    <a:lnTo>
                      <a:pt x="308097" y="-73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1" name="Google Shape;391;p5"/>
              <p:cNvSpPr/>
              <p:nvPr/>
            </p:nvSpPr>
            <p:spPr>
              <a:xfrm>
                <a:off x="8834394" y="7550463"/>
                <a:ext cx="294262" cy="376584"/>
              </a:xfrm>
              <a:custGeom>
                <a:avLst/>
                <a:gdLst/>
                <a:ahLst/>
                <a:cxnLst/>
                <a:rect l="l" t="t" r="r" b="b"/>
                <a:pathLst>
                  <a:path w="393662" h="503791" extrusionOk="0">
                    <a:moveTo>
                      <a:pt x="-1611" y="-484"/>
                    </a:moveTo>
                    <a:lnTo>
                      <a:pt x="106048" y="-484"/>
                    </a:lnTo>
                    <a:lnTo>
                      <a:pt x="106048" y="222305"/>
                    </a:lnTo>
                    <a:lnTo>
                      <a:pt x="108209" y="222305"/>
                    </a:lnTo>
                    <a:cubicBezTo>
                      <a:pt x="118889" y="202860"/>
                      <a:pt x="130308" y="184896"/>
                      <a:pt x="140988" y="166747"/>
                    </a:cubicBezTo>
                    <a:lnTo>
                      <a:pt x="250130" y="-731"/>
                    </a:lnTo>
                    <a:lnTo>
                      <a:pt x="383532" y="-731"/>
                    </a:lnTo>
                    <a:lnTo>
                      <a:pt x="224449" y="213786"/>
                    </a:lnTo>
                    <a:lnTo>
                      <a:pt x="392051" y="503061"/>
                    </a:lnTo>
                    <a:lnTo>
                      <a:pt x="265131" y="503061"/>
                    </a:lnTo>
                    <a:lnTo>
                      <a:pt x="147408" y="285580"/>
                    </a:lnTo>
                    <a:lnTo>
                      <a:pt x="106048" y="338608"/>
                    </a:lnTo>
                    <a:lnTo>
                      <a:pt x="106048" y="503061"/>
                    </a:lnTo>
                    <a:lnTo>
                      <a:pt x="-1611" y="503061"/>
                    </a:ln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392" name="Google Shape;392;p5"/>
            <p:cNvSpPr/>
            <p:nvPr/>
          </p:nvSpPr>
          <p:spPr>
            <a:xfrm>
              <a:off x="4565669" y="5711861"/>
              <a:ext cx="373696" cy="354901"/>
            </a:xfrm>
            <a:custGeom>
              <a:avLst/>
              <a:gdLst/>
              <a:ahLst/>
              <a:cxnLst/>
              <a:rect l="l" t="t" r="r" b="b"/>
              <a:pathLst>
                <a:path w="559844" h="531687" extrusionOk="0">
                  <a:moveTo>
                    <a:pt x="130612" y="15"/>
                  </a:moveTo>
                  <a:cubicBezTo>
                    <a:pt x="181472" y="15"/>
                    <a:pt x="234455" y="36567"/>
                    <a:pt x="263485" y="93473"/>
                  </a:cubicBezTo>
                  <a:cubicBezTo>
                    <a:pt x="266669" y="99625"/>
                    <a:pt x="272992" y="103493"/>
                    <a:pt x="279915" y="103488"/>
                  </a:cubicBezTo>
                  <a:cubicBezTo>
                    <a:pt x="286838" y="103493"/>
                    <a:pt x="293160" y="99625"/>
                    <a:pt x="296344" y="93473"/>
                  </a:cubicBezTo>
                  <a:cubicBezTo>
                    <a:pt x="328512" y="30752"/>
                    <a:pt x="389619" y="-7277"/>
                    <a:pt x="445001" y="1169"/>
                  </a:cubicBezTo>
                  <a:cubicBezTo>
                    <a:pt x="506475" y="10537"/>
                    <a:pt x="538090" y="73720"/>
                    <a:pt x="546305" y="92827"/>
                  </a:cubicBezTo>
                  <a:cubicBezTo>
                    <a:pt x="589318" y="193069"/>
                    <a:pt x="518752" y="304988"/>
                    <a:pt x="488615" y="352801"/>
                  </a:cubicBezTo>
                  <a:cubicBezTo>
                    <a:pt x="428340" y="448613"/>
                    <a:pt x="343051" y="502611"/>
                    <a:pt x="279869" y="531687"/>
                  </a:cubicBezTo>
                  <a:cubicBezTo>
                    <a:pt x="216778" y="502704"/>
                    <a:pt x="131489" y="448613"/>
                    <a:pt x="71214" y="352801"/>
                  </a:cubicBezTo>
                  <a:cubicBezTo>
                    <a:pt x="41215" y="305127"/>
                    <a:pt x="-29489" y="193023"/>
                    <a:pt x="13523" y="92827"/>
                  </a:cubicBezTo>
                  <a:cubicBezTo>
                    <a:pt x="21970" y="73720"/>
                    <a:pt x="53539" y="10399"/>
                    <a:pt x="115058" y="1169"/>
                  </a:cubicBezTo>
                  <a:cubicBezTo>
                    <a:pt x="120228" y="389"/>
                    <a:pt x="125397" y="6"/>
                    <a:pt x="130612" y="1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28797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393"/>
        <p:cNvGrpSpPr/>
        <p:nvPr/>
      </p:nvGrpSpPr>
      <p:grpSpPr>
        <a:xfrm>
          <a:off x="0" y="0"/>
          <a:ext cx="0" cy="0"/>
          <a:chOff x="0" y="0"/>
          <a:chExt cx="0" cy="0"/>
        </a:xfrm>
      </p:grpSpPr>
      <p:sp>
        <p:nvSpPr>
          <p:cNvPr id="394" name="Google Shape;394;p6"/>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395" name="Google Shape;395;p6"/>
          <p:cNvGrpSpPr/>
          <p:nvPr/>
        </p:nvGrpSpPr>
        <p:grpSpPr>
          <a:xfrm>
            <a:off x="11509980" y="242351"/>
            <a:ext cx="439339" cy="1365706"/>
            <a:chOff x="11509980" y="242351"/>
            <a:chExt cx="439339" cy="1365706"/>
          </a:xfrm>
        </p:grpSpPr>
        <p:sp>
          <p:nvSpPr>
            <p:cNvPr id="396" name="Google Shape;396;p6"/>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7" name="Google Shape;397;p6"/>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8" name="Google Shape;398;p6"/>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9" name="Google Shape;399;p6"/>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0" name="Google Shape;400;p6"/>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1" name="Google Shape;401;p6"/>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2" name="Google Shape;402;p6"/>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3" name="Google Shape;403;p6"/>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4" name="Google Shape;404;p6"/>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5" name="Google Shape;405;p6"/>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6" name="Google Shape;406;p6"/>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7" name="Google Shape;407;p6"/>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8" name="Google Shape;408;p6"/>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09" name="Google Shape;409;p6"/>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0" name="Google Shape;410;p6"/>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1" name="Google Shape;411;p6"/>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2" name="Google Shape;412;p6"/>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3" name="Google Shape;413;p6"/>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4" name="Google Shape;414;p6"/>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5" name="Google Shape;415;p6"/>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6" name="Google Shape;416;p6"/>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7" name="Google Shape;417;p6"/>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8" name="Google Shape;418;p6"/>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19" name="Google Shape;419;p6"/>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grpSp>
        <p:nvGrpSpPr>
          <p:cNvPr id="420" name="Google Shape;420;p6"/>
          <p:cNvGrpSpPr/>
          <p:nvPr/>
        </p:nvGrpSpPr>
        <p:grpSpPr>
          <a:xfrm>
            <a:off x="257323" y="5204757"/>
            <a:ext cx="439340" cy="1365706"/>
            <a:chOff x="257323" y="5204757"/>
            <a:chExt cx="439340" cy="1365706"/>
          </a:xfrm>
        </p:grpSpPr>
        <p:sp>
          <p:nvSpPr>
            <p:cNvPr id="421" name="Google Shape;421;p6"/>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2" name="Google Shape;422;p6"/>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3" name="Google Shape;423;p6"/>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4" name="Google Shape;424;p6"/>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5" name="Google Shape;425;p6"/>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6" name="Google Shape;426;p6"/>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7" name="Google Shape;427;p6"/>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8" name="Google Shape;428;p6"/>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9" name="Google Shape;429;p6"/>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0" name="Google Shape;430;p6"/>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1" name="Google Shape;431;p6"/>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2" name="Google Shape;432;p6"/>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3" name="Google Shape;433;p6"/>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4" name="Google Shape;434;p6"/>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5" name="Google Shape;435;p6"/>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6" name="Google Shape;436;p6"/>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7" name="Google Shape;437;p6"/>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8" name="Google Shape;438;p6"/>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9" name="Google Shape;439;p6"/>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0" name="Google Shape;440;p6"/>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1" name="Google Shape;441;p6"/>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2" name="Google Shape;442;p6"/>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3" name="Google Shape;443;p6"/>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4" name="Google Shape;444;p6"/>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445" name="Google Shape;445;p6"/>
          <p:cNvSpPr/>
          <p:nvPr/>
        </p:nvSpPr>
        <p:spPr>
          <a:xfrm>
            <a:off x="10489375" y="6123369"/>
            <a:ext cx="1252960" cy="159505"/>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6" name="Google Shape;446;p6"/>
          <p:cNvSpPr/>
          <p:nvPr/>
        </p:nvSpPr>
        <p:spPr>
          <a:xfrm>
            <a:off x="10489375" y="6410848"/>
            <a:ext cx="1252960" cy="159507"/>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7" name="Google Shape;447;p6"/>
          <p:cNvSpPr txBox="1">
            <a:spLocks noGrp="1"/>
          </p:cNvSpPr>
          <p:nvPr>
            <p:ph type="body" idx="1"/>
          </p:nvPr>
        </p:nvSpPr>
        <p:spPr>
          <a:xfrm>
            <a:off x="5002700" y="2965625"/>
            <a:ext cx="67737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8" name="Google Shape;448;p6"/>
          <p:cNvSpPr txBox="1">
            <a:spLocks noGrp="1"/>
          </p:cNvSpPr>
          <p:nvPr>
            <p:ph type="title"/>
          </p:nvPr>
        </p:nvSpPr>
        <p:spPr>
          <a:xfrm>
            <a:off x="5002700" y="2041175"/>
            <a:ext cx="6773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107535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1pPr>
            <a:lvl2pPr lvl="1">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1pPr>
            <a:lvl2pPr marL="914400" lvl="1"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2pPr>
            <a:lvl3pPr marL="1371600" lvl="2"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3pPr>
            <a:lvl4pPr marL="1828800" lvl="3"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4pPr>
            <a:lvl5pPr marL="2286000" lvl="4"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5pPr>
            <a:lvl6pPr marL="2743200" lvl="5"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6pPr>
            <a:lvl7pPr marL="3200400" lvl="6"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7pPr>
            <a:lvl8pPr marL="3657600" lvl="7"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8pPr>
            <a:lvl9pPr marL="4114800" lvl="8" indent="-349250">
              <a:lnSpc>
                <a:spcPct val="115000"/>
              </a:lnSpc>
              <a:spcBef>
                <a:spcPts val="2100"/>
              </a:spcBef>
              <a:spcAft>
                <a:spcPts val="2100"/>
              </a:spcAft>
              <a:buClr>
                <a:schemeClr val="dk2"/>
              </a:buClr>
              <a:buSzPts val="1900"/>
              <a:buFont typeface="Thasadith"/>
              <a:buChar char="■"/>
              <a:defRPr sz="1900" b="1">
                <a:solidFill>
                  <a:schemeClr val="dk2"/>
                </a:solidFill>
                <a:latin typeface="Thasadith"/>
                <a:ea typeface="Thasadith"/>
                <a:cs typeface="Thasadith"/>
                <a:sym typeface="Thasadith"/>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buFont typeface="Arial"/>
              <a:buNone/>
            </a:pPr>
            <a:fld id="{00000000-1234-1234-1234-123412341234}" type="slidenum">
              <a:rPr lang="en" kern="0">
                <a:solidFill>
                  <a:srgbClr val="434343"/>
                </a:solidFill>
                <a:cs typeface="Arial"/>
                <a:sym typeface="Arial"/>
              </a:rPr>
              <a:pPr>
                <a:buClr>
                  <a:srgbClr val="000000"/>
                </a:buClr>
                <a:buFont typeface="Arial"/>
                <a:buNone/>
              </a:pPr>
              <a:t>‹#›</a:t>
            </a:fld>
            <a:endParaRPr kern="0">
              <a:solidFill>
                <a:srgbClr val="434343"/>
              </a:solidFill>
              <a:cs typeface="Arial"/>
              <a:sym typeface="Arial"/>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400" kern="0">
                <a:solidFill>
                  <a:srgbClr val="000000"/>
                </a:solidFill>
                <a:latin typeface="Barlow Condensed"/>
                <a:ea typeface="Barlow Condensed"/>
                <a:cs typeface="Barlow Condensed"/>
                <a:sym typeface="Barlow Condensed"/>
              </a:rPr>
              <a:t>SLIDESMANIA.COM</a:t>
            </a:r>
            <a:endParaRPr sz="1400" kern="0">
              <a:solidFill>
                <a:srgbClr val="000000"/>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38806399"/>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70"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1pPr>
            <a:lvl2pPr lvl="1">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1pPr>
            <a:lvl2pPr marL="914400" lvl="1"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2pPr>
            <a:lvl3pPr marL="1371600" lvl="2"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3pPr>
            <a:lvl4pPr marL="1828800" lvl="3"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4pPr>
            <a:lvl5pPr marL="2286000" lvl="4"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5pPr>
            <a:lvl6pPr marL="2743200" lvl="5"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6pPr>
            <a:lvl7pPr marL="3200400" lvl="6"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7pPr>
            <a:lvl8pPr marL="3657600" lvl="7"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8pPr>
            <a:lvl9pPr marL="4114800" lvl="8" indent="-349250">
              <a:lnSpc>
                <a:spcPct val="115000"/>
              </a:lnSpc>
              <a:spcBef>
                <a:spcPts val="2100"/>
              </a:spcBef>
              <a:spcAft>
                <a:spcPts val="2100"/>
              </a:spcAft>
              <a:buClr>
                <a:schemeClr val="dk2"/>
              </a:buClr>
              <a:buSzPts val="1900"/>
              <a:buFont typeface="Thasadith"/>
              <a:buChar char="■"/>
              <a:defRPr sz="1900" b="1">
                <a:solidFill>
                  <a:schemeClr val="dk2"/>
                </a:solidFill>
                <a:latin typeface="Thasadith"/>
                <a:ea typeface="Thasadith"/>
                <a:cs typeface="Thasadith"/>
                <a:sym typeface="Thasadith"/>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buFont typeface="Arial"/>
              <a:buNone/>
            </a:pPr>
            <a:fld id="{00000000-1234-1234-1234-123412341234}" type="slidenum">
              <a:rPr lang="en" kern="0">
                <a:solidFill>
                  <a:srgbClr val="434343"/>
                </a:solidFill>
                <a:cs typeface="Arial"/>
                <a:sym typeface="Arial"/>
              </a:rPr>
              <a:pPr>
                <a:buClr>
                  <a:srgbClr val="000000"/>
                </a:buClr>
                <a:buFont typeface="Arial"/>
                <a:buNone/>
              </a:pPr>
              <a:t>‹#›</a:t>
            </a:fld>
            <a:endParaRPr kern="0">
              <a:solidFill>
                <a:srgbClr val="434343"/>
              </a:solidFill>
              <a:cs typeface="Arial"/>
              <a:sym typeface="Arial"/>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400" kern="0">
                <a:solidFill>
                  <a:srgbClr val="000000"/>
                </a:solidFill>
                <a:latin typeface="Barlow Condensed"/>
                <a:ea typeface="Barlow Condensed"/>
                <a:cs typeface="Barlow Condensed"/>
                <a:sym typeface="Barlow Condensed"/>
              </a:rPr>
              <a:t>SLIDESMANIA.COM</a:t>
            </a:r>
            <a:endParaRPr sz="1400" kern="0">
              <a:solidFill>
                <a:srgbClr val="000000"/>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77613870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1pPr>
            <a:lvl2pPr lvl="1">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1pPr>
            <a:lvl2pPr marL="914400" lvl="1"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2pPr>
            <a:lvl3pPr marL="1371600" lvl="2"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3pPr>
            <a:lvl4pPr marL="1828800" lvl="3"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4pPr>
            <a:lvl5pPr marL="2286000" lvl="4"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5pPr>
            <a:lvl6pPr marL="2743200" lvl="5"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6pPr>
            <a:lvl7pPr marL="3200400" lvl="6"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7pPr>
            <a:lvl8pPr marL="3657600" lvl="7"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8pPr>
            <a:lvl9pPr marL="4114800" lvl="8" indent="-349250">
              <a:lnSpc>
                <a:spcPct val="115000"/>
              </a:lnSpc>
              <a:spcBef>
                <a:spcPts val="2100"/>
              </a:spcBef>
              <a:spcAft>
                <a:spcPts val="2100"/>
              </a:spcAft>
              <a:buClr>
                <a:schemeClr val="dk2"/>
              </a:buClr>
              <a:buSzPts val="1900"/>
              <a:buFont typeface="Thasadith"/>
              <a:buChar char="■"/>
              <a:defRPr sz="1900" b="1">
                <a:solidFill>
                  <a:schemeClr val="dk2"/>
                </a:solidFill>
                <a:latin typeface="Thasadith"/>
                <a:ea typeface="Thasadith"/>
                <a:cs typeface="Thasadith"/>
                <a:sym typeface="Thasadith"/>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buFont typeface="Arial"/>
              <a:buNone/>
            </a:pPr>
            <a:fld id="{00000000-1234-1234-1234-123412341234}" type="slidenum">
              <a:rPr lang="en" kern="0">
                <a:solidFill>
                  <a:srgbClr val="434343"/>
                </a:solidFill>
                <a:cs typeface="Arial"/>
                <a:sym typeface="Arial"/>
              </a:rPr>
              <a:pPr>
                <a:buClr>
                  <a:srgbClr val="000000"/>
                </a:buClr>
                <a:buFont typeface="Arial"/>
                <a:buNone/>
              </a:pPr>
              <a:t>‹#›</a:t>
            </a:fld>
            <a:endParaRPr kern="0">
              <a:solidFill>
                <a:srgbClr val="434343"/>
              </a:solidFill>
              <a:cs typeface="Arial"/>
              <a:sym typeface="Arial"/>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400" kern="0">
                <a:solidFill>
                  <a:srgbClr val="000000"/>
                </a:solidFill>
                <a:latin typeface="Barlow Condensed"/>
                <a:ea typeface="Barlow Condensed"/>
                <a:cs typeface="Barlow Condensed"/>
                <a:sym typeface="Barlow Condensed"/>
              </a:rPr>
              <a:t>SLIDESMANIA.COM</a:t>
            </a:r>
            <a:endParaRPr sz="1400" kern="0">
              <a:solidFill>
                <a:srgbClr val="000000"/>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92127177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847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28" name="Google Shape;191;p18"/>
          <p:cNvSpPr txBox="1">
            <a:spLocks/>
          </p:cNvSpPr>
          <p:nvPr/>
        </p:nvSpPr>
        <p:spPr>
          <a:xfrm>
            <a:off x="1299435" y="989835"/>
            <a:ext cx="11428108"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prstClr val="black"/>
                </a:solidFill>
                <a:latin typeface="Times New Roman" panose="02020603050405020304" pitchFamily="18" charset="0"/>
                <a:cs typeface="Times New Roman" panose="02020603050405020304" pitchFamily="18" charset="0"/>
              </a:rPr>
              <a:t>a) </a:t>
            </a:r>
            <a:r>
              <a:rPr lang="en-US" sz="2800" dirty="0" err="1" smtClean="0">
                <a:solidFill>
                  <a:prstClr val="black"/>
                </a:solidFill>
                <a:latin typeface="Times New Roman" panose="02020603050405020304" pitchFamily="18" charset="0"/>
                <a:cs typeface="Times New Roman" panose="02020603050405020304" pitchFamily="18" charset="0"/>
              </a:rPr>
              <a:t>Chuẩn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bị</a:t>
            </a:r>
            <a:r>
              <a:rPr lang="en-US" sz="2800" dirty="0" smtClean="0">
                <a:solidFill>
                  <a:prstClr val="black"/>
                </a:solidFill>
                <a:latin typeface="Times New Roman" panose="02020603050405020304" pitchFamily="18" charset="0"/>
                <a:cs typeface="Times New Roman" panose="02020603050405020304" pitchFamily="18" charset="0"/>
              </a:rPr>
              <a:t> </a:t>
            </a:r>
          </a:p>
        </p:txBody>
      </p:sp>
      <p:sp>
        <p:nvSpPr>
          <p:cNvPr id="29" name="Google Shape;191;p18"/>
          <p:cNvSpPr txBox="1">
            <a:spLocks/>
          </p:cNvSpPr>
          <p:nvPr/>
        </p:nvSpPr>
        <p:spPr>
          <a:xfrm>
            <a:off x="2118300" y="3087465"/>
            <a:ext cx="7681012" cy="1315457"/>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b="0" dirty="0" err="1" smtClean="0">
                <a:solidFill>
                  <a:prstClr val="black"/>
                </a:solidFill>
                <a:latin typeface="Times New Roman" panose="02020603050405020304" pitchFamily="18" charset="0"/>
                <a:cs typeface="Times New Roman" panose="02020603050405020304" pitchFamily="18" charset="0"/>
              </a:rPr>
              <a:t>Xem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mục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Định</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hướng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trên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để</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nắm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vững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yêu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cầu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a:t>
            </a:r>
            <a:endParaRPr lang="en-US" sz="2800" b="0" dirty="0">
              <a:solidFill>
                <a:prstClr val="black"/>
              </a:solidFill>
              <a:latin typeface="Times New Roman" panose="02020603050405020304" pitchFamily="18" charset="0"/>
              <a:cs typeface="Times New Roman" panose="02020603050405020304" pitchFamily="18" charset="0"/>
            </a:endParaRPr>
          </a:p>
        </p:txBody>
      </p:sp>
      <p:sp>
        <p:nvSpPr>
          <p:cNvPr id="30" name="Google Shape;191;p18"/>
          <p:cNvSpPr txBox="1">
            <a:spLocks/>
          </p:cNvSpPr>
          <p:nvPr/>
        </p:nvSpPr>
        <p:spPr>
          <a:xfrm>
            <a:off x="1299435" y="1909055"/>
            <a:ext cx="7681012" cy="962699"/>
          </a:xfrm>
          <a:prstGeom prst="rect">
            <a:avLst/>
          </a:prstGeom>
          <a:solidFill>
            <a:schemeClr val="bg1">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b="0" dirty="0" err="1" smtClean="0">
                <a:solidFill>
                  <a:prstClr val="black"/>
                </a:solidFill>
                <a:latin typeface="Times New Roman" panose="02020603050405020304" pitchFamily="18" charset="0"/>
                <a:cs typeface="Times New Roman" panose="02020603050405020304" pitchFamily="18" charset="0"/>
              </a:rPr>
              <a:t>Xem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lại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nội</a:t>
            </a:r>
            <a:r>
              <a:rPr lang="en-US" sz="2800" b="0" dirty="0" smtClean="0">
                <a:solidFill>
                  <a:prstClr val="black"/>
                </a:solidFill>
                <a:latin typeface="Times New Roman" panose="02020603050405020304" pitchFamily="18" charset="0"/>
                <a:cs typeface="Times New Roman" panose="02020603050405020304" pitchFamily="18" charset="0"/>
              </a:rPr>
              <a:t> dung </a:t>
            </a:r>
            <a:r>
              <a:rPr lang="en-US" sz="2800" b="0" dirty="0" err="1" smtClean="0">
                <a:solidFill>
                  <a:prstClr val="black"/>
                </a:solidFill>
                <a:latin typeface="Times New Roman" panose="02020603050405020304" pitchFamily="18" charset="0"/>
                <a:cs typeface="Times New Roman" panose="02020603050405020304" pitchFamily="18" charset="0"/>
              </a:rPr>
              <a:t>đọc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hiểu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bản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Người</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đàn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ông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cô</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độc</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giữa</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rừng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dirty="0" smtClean="0">
                <a:solidFill>
                  <a:prstClr val="black"/>
                </a:solidFill>
                <a:latin typeface="Times New Roman" panose="02020603050405020304" pitchFamily="18" charset="0"/>
                <a:cs typeface="Times New Roman" panose="02020603050405020304" pitchFamily="18" charset="0"/>
              </a:rPr>
              <a:t>(</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1)</a:t>
            </a:r>
            <a:endParaRPr lang="en-US" sz="2800" b="0" dirty="0">
              <a:solidFill>
                <a:prstClr val="black"/>
              </a:solidFill>
              <a:latin typeface="Times New Roman" panose="02020603050405020304" pitchFamily="18" charset="0"/>
              <a:cs typeface="Times New Roman" panose="02020603050405020304" pitchFamily="18" charset="0"/>
            </a:endParaRPr>
          </a:p>
        </p:txBody>
      </p:sp>
      <p:sp>
        <p:nvSpPr>
          <p:cNvPr id="31" name="Google Shape;191;p18"/>
          <p:cNvSpPr txBox="1">
            <a:spLocks/>
          </p:cNvSpPr>
          <p:nvPr/>
        </p:nvSpPr>
        <p:spPr>
          <a:xfrm>
            <a:off x="2978109" y="4618633"/>
            <a:ext cx="7681012" cy="956918"/>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b="0" dirty="0" err="1" smtClean="0">
                <a:solidFill>
                  <a:prstClr val="black"/>
                </a:solidFill>
                <a:latin typeface="Times New Roman" panose="02020603050405020304" pitchFamily="18" charset="0"/>
                <a:cs typeface="Times New Roman" panose="02020603050405020304" pitchFamily="18" charset="0"/>
              </a:rPr>
              <a:t>Ghi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chép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Võ</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Tòng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theo</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yêu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cầu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endParaRPr lang="en-US" sz="28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7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988"/>
          <a:stretch/>
        </p:blipFill>
        <p:spPr>
          <a:xfrm>
            <a:off x="1297772" y="1204442"/>
            <a:ext cx="4583191" cy="4486674"/>
          </a:xfrm>
          <a:prstGeom prst="ellipse">
            <a:avLst/>
          </a:prstGeom>
          <a:ln>
            <a:noFill/>
          </a:ln>
          <a:effectLst>
            <a:softEdge rad="112500"/>
          </a:effectLst>
        </p:spPr>
      </p:pic>
      <p:sp>
        <p:nvSpPr>
          <p:cNvPr id="7" name="TextBox 6"/>
          <p:cNvSpPr txBox="1"/>
          <p:nvPr/>
        </p:nvSpPr>
        <p:spPr>
          <a:xfrm>
            <a:off x="6311482" y="1421229"/>
            <a:ext cx="4511193" cy="4401205"/>
          </a:xfrm>
          <a:prstGeom prst="rect">
            <a:avLst/>
          </a:prstGeom>
          <a:noFill/>
        </p:spPr>
        <p:txBody>
          <a:bodyPr wrap="square" rtlCol="0">
            <a:spAutoFit/>
          </a:bodyPr>
          <a:lstStyle/>
          <a:p>
            <a:pPr algn="just">
              <a:lnSpc>
                <a:spcPct val="200000"/>
              </a:lnSpc>
            </a:pPr>
            <a:r>
              <a:rPr lang="en-US" sz="2800" dirty="0">
                <a:solidFill>
                  <a:prstClr val="black"/>
                </a:solidFill>
                <a:latin typeface="Times New Roman" panose="02020603050405020304" pitchFamily="18" charset="0"/>
                <a:cs typeface="Times New Roman" panose="02020603050405020304" pitchFamily="18" charset="0"/>
              </a:rPr>
              <a:t>- Lai </a:t>
            </a:r>
            <a:r>
              <a:rPr lang="en-US" sz="2800" dirty="0" err="1">
                <a:solidFill>
                  <a:prstClr val="black"/>
                </a:solidFill>
                <a:latin typeface="Times New Roman" panose="02020603050405020304" pitchFamily="18" charset="0"/>
                <a:cs typeface="Times New Roman" panose="02020603050405020304" pitchFamily="18" charset="0"/>
              </a:rPr>
              <a:t>lịch</a:t>
            </a:r>
            <a:endParaRPr lang="en-US" sz="2800" dirty="0">
              <a:solidFill>
                <a:prstClr val="black"/>
              </a:solidFill>
              <a:latin typeface="Times New Roman" panose="02020603050405020304" pitchFamily="18" charset="0"/>
              <a:cs typeface="Times New Roman" panose="02020603050405020304" pitchFamily="18" charset="0"/>
            </a:endParaRPr>
          </a:p>
          <a:p>
            <a:pPr algn="just">
              <a:lnSpc>
                <a:spcPct val="20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Ngoại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hình</a:t>
            </a:r>
            <a:endParaRPr lang="en-US" sz="2800" dirty="0" smtClean="0">
              <a:solidFill>
                <a:prstClr val="black"/>
              </a:solidFill>
              <a:latin typeface="Times New Roman" panose="02020603050405020304" pitchFamily="18" charset="0"/>
              <a:cs typeface="Times New Roman" panose="02020603050405020304" pitchFamily="18" charset="0"/>
            </a:endParaRPr>
          </a:p>
          <a:p>
            <a:pPr algn="just">
              <a:lnSpc>
                <a:spcPct val="20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nói</a:t>
            </a:r>
            <a:endParaRPr lang="en-US" sz="2800" dirty="0" smtClean="0">
              <a:solidFill>
                <a:prstClr val="black"/>
              </a:solidFill>
              <a:latin typeface="Times New Roman" panose="02020603050405020304" pitchFamily="18" charset="0"/>
              <a:cs typeface="Times New Roman" panose="02020603050405020304" pitchFamily="18" charset="0"/>
            </a:endParaRPr>
          </a:p>
          <a:p>
            <a:pPr algn="just">
              <a:lnSpc>
                <a:spcPct val="20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Hành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endParaRPr lang="en-US" sz="2800" dirty="0" smtClean="0">
              <a:solidFill>
                <a:prstClr val="black"/>
              </a:solidFill>
              <a:latin typeface="Times New Roman" panose="02020603050405020304" pitchFamily="18" charset="0"/>
              <a:cs typeface="Times New Roman" panose="02020603050405020304" pitchFamily="18" charset="0"/>
            </a:endParaRPr>
          </a:p>
          <a:p>
            <a:pPr algn="just">
              <a:lnSpc>
                <a:spcPct val="200000"/>
              </a:lnSpc>
            </a:pPr>
            <a:endParaRPr lang="en-US" sz="28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471866"/>
              </p:ext>
            </p:extLst>
          </p:nvPr>
        </p:nvGraphicFramePr>
        <p:xfrm>
          <a:off x="1255594" y="2286879"/>
          <a:ext cx="9608025" cy="3444240"/>
        </p:xfrm>
        <a:graphic>
          <a:graphicData uri="http://schemas.openxmlformats.org/drawingml/2006/table">
            <a:tbl>
              <a:tblPr firstRow="1" bandRow="1">
                <a:tableStyleId>{1E171933-4619-4E11-9A3F-F7608DF75F80}</a:tableStyleId>
              </a:tblPr>
              <a:tblGrid>
                <a:gridCol w="1624084">
                  <a:extLst>
                    <a:ext uri="{9D8B030D-6E8A-4147-A177-3AD203B41FA5}">
                      <a16:colId xmlns="" xmlns:a16="http://schemas.microsoft.com/office/drawing/2014/main" val="4187692834"/>
                    </a:ext>
                  </a:extLst>
                </a:gridCol>
                <a:gridCol w="3812192">
                  <a:extLst>
                    <a:ext uri="{9D8B030D-6E8A-4147-A177-3AD203B41FA5}">
                      <a16:colId xmlns="" xmlns:a16="http://schemas.microsoft.com/office/drawing/2014/main" val="2734428357"/>
                    </a:ext>
                  </a:extLst>
                </a:gridCol>
                <a:gridCol w="4171749"/>
              </a:tblGrid>
              <a:tr h="370840">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Đặc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Chi </a:t>
                      </a:r>
                      <a:r>
                        <a:rPr lang="en-US" sz="2800" dirty="0" err="1" smtClean="0">
                          <a:solidFill>
                            <a:schemeClr val="tx1"/>
                          </a:solidFill>
                          <a:latin typeface="Times New Roman" panose="02020603050405020304" pitchFamily="18" charset="0"/>
                          <a:cs typeface="Times New Roman" panose="02020603050405020304" pitchFamily="18" charset="0"/>
                        </a:rPr>
                        <a:t>tiết</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xét</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497867610"/>
                  </a:ext>
                </a:extLst>
              </a:tr>
              <a:tr h="370840">
                <a:tc>
                  <a: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Lai </a:t>
                      </a:r>
                      <a:r>
                        <a:rPr lang="en-US" sz="2800" dirty="0" err="1" smtClean="0">
                          <a:solidFill>
                            <a:schemeClr val="tx1"/>
                          </a:solidFill>
                          <a:latin typeface="Times New Roman" panose="02020603050405020304" pitchFamily="18" charset="0"/>
                          <a:cs typeface="Times New Roman" panose="02020603050405020304" pitchFamily="18" charset="0"/>
                        </a:rPr>
                        <a:t>lịch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3445118206"/>
                  </a:ext>
                </a:extLst>
              </a:tr>
              <a:tr h="370840">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Ngoại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hình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065530696"/>
                  </a:ext>
                </a:extLst>
              </a:tr>
              <a:tr h="370840">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Hành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động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628179357"/>
                  </a:ext>
                </a:extLst>
              </a:tr>
              <a:tr h="370840">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Lời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nói</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2758218005"/>
                  </a:ext>
                </a:extLst>
              </a:tr>
            </a:tbl>
          </a:graphicData>
        </a:graphic>
      </p:graphicFrame>
      <p:pic>
        <p:nvPicPr>
          <p:cNvPr id="2" name="Picture 1"/>
          <p:cNvPicPr>
            <a:picLocks noChangeAspect="1"/>
          </p:cNvPicPr>
          <p:nvPr/>
        </p:nvPicPr>
        <p:blipFill>
          <a:blip r:embed="rId3"/>
          <a:stretch>
            <a:fillRect/>
          </a:stretch>
        </p:blipFill>
        <p:spPr>
          <a:xfrm>
            <a:off x="1953107" y="1088785"/>
            <a:ext cx="7445011" cy="147699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3988"/>
          <a:stretch/>
        </p:blipFill>
        <p:spPr>
          <a:xfrm>
            <a:off x="8561637" y="696034"/>
            <a:ext cx="1672962" cy="1637731"/>
          </a:xfrm>
          <a:prstGeom prst="ellipse">
            <a:avLst/>
          </a:prstGeom>
          <a:ln>
            <a:noFill/>
          </a:ln>
          <a:effectLst>
            <a:softEdge rad="112500"/>
          </a:effectLst>
        </p:spPr>
      </p:pic>
    </p:spTree>
    <p:extLst>
      <p:ext uri="{BB962C8B-B14F-4D97-AF65-F5344CB8AC3E}">
        <p14:creationId xmlns:p14="http://schemas.microsoft.com/office/powerpoint/2010/main" val="2200653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22848151"/>
              </p:ext>
            </p:extLst>
          </p:nvPr>
        </p:nvGraphicFramePr>
        <p:xfrm>
          <a:off x="450376" y="144179"/>
          <a:ext cx="11368587" cy="6553200"/>
        </p:xfrm>
        <a:graphic>
          <a:graphicData uri="http://schemas.openxmlformats.org/drawingml/2006/table">
            <a:tbl>
              <a:tblPr firstRow="1" bandRow="1">
                <a:tableStyleId>{1E171933-4619-4E11-9A3F-F7608DF75F80}</a:tableStyleId>
              </a:tblPr>
              <a:tblGrid>
                <a:gridCol w="1637731">
                  <a:extLst>
                    <a:ext uri="{9D8B030D-6E8A-4147-A177-3AD203B41FA5}">
                      <a16:colId xmlns="" xmlns:a16="http://schemas.microsoft.com/office/drawing/2014/main" val="4187692834"/>
                    </a:ext>
                  </a:extLst>
                </a:gridCol>
                <a:gridCol w="7574508">
                  <a:extLst>
                    <a:ext uri="{9D8B030D-6E8A-4147-A177-3AD203B41FA5}">
                      <a16:colId xmlns="" xmlns:a16="http://schemas.microsoft.com/office/drawing/2014/main" val="2734428357"/>
                    </a:ext>
                  </a:extLst>
                </a:gridCol>
                <a:gridCol w="2156348"/>
              </a:tblGrid>
              <a:tr h="370840">
                <a:tc>
                  <a:txBody>
                    <a:bodyPr/>
                    <a:lstStyle/>
                    <a:p>
                      <a:pPr algn="ctr"/>
                      <a:r>
                        <a:rPr lang="en-US" sz="2800" dirty="0" err="1" smtClean="0">
                          <a:solidFill>
                            <a:schemeClr val="tx2"/>
                          </a:solidFill>
                          <a:latin typeface="Times New Roman" panose="02020603050405020304" pitchFamily="18" charset="0"/>
                          <a:cs typeface="Times New Roman" panose="02020603050405020304" pitchFamily="18" charset="0"/>
                        </a:rPr>
                        <a:t>Đặc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điểm</a:t>
                      </a: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2"/>
                          </a:solidFill>
                          <a:latin typeface="Times New Roman" panose="02020603050405020304" pitchFamily="18" charset="0"/>
                          <a:cs typeface="Times New Roman" panose="02020603050405020304" pitchFamily="18" charset="0"/>
                        </a:rPr>
                        <a:t>Chi </a:t>
                      </a:r>
                      <a:r>
                        <a:rPr lang="en-US" sz="2800" dirty="0" err="1" smtClean="0">
                          <a:solidFill>
                            <a:schemeClr val="tx2"/>
                          </a:solidFill>
                          <a:latin typeface="Times New Roman" panose="02020603050405020304" pitchFamily="18" charset="0"/>
                          <a:cs typeface="Times New Roman" panose="02020603050405020304" pitchFamily="18" charset="0"/>
                        </a:rPr>
                        <a:t>tiết</a:t>
                      </a: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tx2"/>
                          </a:solidFill>
                          <a:latin typeface="Times New Roman" panose="02020603050405020304" pitchFamily="18" charset="0"/>
                          <a:cs typeface="Times New Roman" panose="02020603050405020304" pitchFamily="18" charset="0"/>
                        </a:rPr>
                        <a:t>Nhận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xét</a:t>
                      </a: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97867610"/>
                  </a:ext>
                </a:extLst>
              </a:tr>
              <a:tr h="370840">
                <a:tc>
                  <a:txBody>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Lai </a:t>
                      </a:r>
                      <a:r>
                        <a:rPr lang="en-US" sz="2400" dirty="0" err="1" smtClean="0">
                          <a:solidFill>
                            <a:schemeClr val="tx1"/>
                          </a:solidFill>
                          <a:latin typeface="Times New Roman" panose="02020603050405020304" pitchFamily="18" charset="0"/>
                          <a:cs typeface="Times New Roman" panose="02020603050405020304" pitchFamily="18" charset="0"/>
                        </a:rPr>
                        <a:t>lịch</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rõ</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Võ</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Tòng</a:t>
                      </a:r>
                      <a:endParaRPr lang="en-US" sz="2400" dirty="0" smtClean="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rừng</a:t>
                      </a:r>
                      <a:r>
                        <a:rPr lang="en-US" sz="2400" dirty="0" smtClean="0">
                          <a:latin typeface="Times New Roman" panose="02020603050405020304" pitchFamily="18" charset="0"/>
                          <a:cs typeface="Times New Roman" panose="02020603050405020304" pitchFamily="18" charset="0"/>
                        </a:rPr>
                        <a:t> U Minh </a:t>
                      </a: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Võ</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lành</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tận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lắm</a:t>
                      </a:r>
                      <a:endParaRPr lang="en-US" sz="2400"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vợ</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nhưng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trai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chết</a:t>
                      </a:r>
                      <a:r>
                        <a:rPr lang="en-US" sz="240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just">
                        <a:buFont typeface="Arial" panose="020B0604020202020204" pitchFamily="34" charset="0"/>
                        <a:buNone/>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Bất</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hạnh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đáng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thương</a:t>
                      </a:r>
                      <a:endParaRPr lang="en-US" sz="2400" b="1" baseline="0"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Lý</a:t>
                      </a:r>
                      <a:r>
                        <a:rPr lang="en-US" sz="2400" b="1" baseline="0" dirty="0" smtClean="0">
                          <a:latin typeface="Times New Roman" panose="02020603050405020304" pitchFamily="18" charset="0"/>
                          <a:cs typeface="Times New Roman" panose="02020603050405020304" pitchFamily="18" charset="0"/>
                        </a:rPr>
                        <a:t> do </a:t>
                      </a:r>
                      <a:r>
                        <a:rPr lang="en-US" sz="2400" b="1" baseline="0" dirty="0" err="1" smtClean="0">
                          <a:latin typeface="Times New Roman" panose="02020603050405020304" pitchFamily="18" charset="0"/>
                          <a:cs typeface="Times New Roman" panose="02020603050405020304" pitchFamily="18" charset="0"/>
                        </a:rPr>
                        <a:t>chọn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cuọc</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sống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cô</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độc</a:t>
                      </a:r>
                      <a:endParaRPr lang="en-US" sz="2400" b="1" baseline="0"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400" b="1" baseline="0" dirty="0" err="1" smtClean="0">
                          <a:latin typeface="Times New Roman" panose="02020603050405020304" pitchFamily="18" charset="0"/>
                          <a:cs typeface="Times New Roman" panose="02020603050405020304" pitchFamily="18" charset="0"/>
                        </a:rPr>
                        <a:t>Dũng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cảm</a:t>
                      </a:r>
                      <a:endParaRPr lang="en-US" sz="2400" b="1"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en-US"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3445118206"/>
                  </a:ext>
                </a:extLst>
              </a:tr>
              <a:tr h="370840">
                <a:tc>
                  <a:txBody>
                    <a:bodyP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Ngoại</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hình</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400" dirty="0" smtClean="0">
                          <a:latin typeface="Times New Roman" panose="02020603050405020304" pitchFamily="18" charset="0"/>
                          <a:cs typeface="Times New Roman" panose="02020603050405020304" pitchFamily="18" charset="0"/>
                        </a:rPr>
                        <a:t>- C</a:t>
                      </a:r>
                      <a:r>
                        <a:rPr lang="vi-VN" sz="2400" dirty="0" smtClean="0">
                          <a:latin typeface="Times New Roman" panose="02020603050405020304" pitchFamily="18" charset="0"/>
                          <a:cs typeface="Times New Roman" panose="02020603050405020304" pitchFamily="18" charset="0"/>
                        </a:rPr>
                        <a:t>ởi trần, mặc chiếc quần ka ki còn mới, nhưng coi bộ đã lâu không giặt</a:t>
                      </a:r>
                      <a:r>
                        <a:rPr lang="en-US" sz="24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lủng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nằm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sắt</a:t>
                      </a:r>
                      <a:r>
                        <a:rPr lang="en-US" sz="24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xanh-tuya-rông</a:t>
                      </a:r>
                      <a:endParaRPr lang="en-US" sz="2400" dirty="0" smtClean="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sẹo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khủng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cổ</a:t>
                      </a:r>
                      <a:r>
                        <a:rPr lang="en-US" sz="24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bùa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lè</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rằn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Bụi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bặm</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kì</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hình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dị</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tướng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giản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dị</a:t>
                      </a:r>
                      <a:endParaRPr lang="en-US" sz="2400" b="1" dirty="0" smtClean="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065530696"/>
                  </a:ext>
                </a:extLst>
              </a:tr>
            </a:tbl>
          </a:graphicData>
        </a:graphic>
      </p:graphicFrame>
    </p:spTree>
    <p:extLst>
      <p:ext uri="{BB962C8B-B14F-4D97-AF65-F5344CB8AC3E}">
        <p14:creationId xmlns:p14="http://schemas.microsoft.com/office/powerpoint/2010/main" val="154398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39425918"/>
              </p:ext>
            </p:extLst>
          </p:nvPr>
        </p:nvGraphicFramePr>
        <p:xfrm>
          <a:off x="518615" y="1631785"/>
          <a:ext cx="11368587" cy="4541520"/>
        </p:xfrm>
        <a:graphic>
          <a:graphicData uri="http://schemas.openxmlformats.org/drawingml/2006/table">
            <a:tbl>
              <a:tblPr firstRow="1" bandRow="1">
                <a:tableStyleId>{1E171933-4619-4E11-9A3F-F7608DF75F80}</a:tableStyleId>
              </a:tblPr>
              <a:tblGrid>
                <a:gridCol w="1637731">
                  <a:extLst>
                    <a:ext uri="{9D8B030D-6E8A-4147-A177-3AD203B41FA5}">
                      <a16:colId xmlns="" xmlns:a16="http://schemas.microsoft.com/office/drawing/2014/main" val="4187692834"/>
                    </a:ext>
                  </a:extLst>
                </a:gridCol>
                <a:gridCol w="6782938">
                  <a:extLst>
                    <a:ext uri="{9D8B030D-6E8A-4147-A177-3AD203B41FA5}">
                      <a16:colId xmlns="" xmlns:a16="http://schemas.microsoft.com/office/drawing/2014/main" val="2734428357"/>
                    </a:ext>
                  </a:extLst>
                </a:gridCol>
                <a:gridCol w="2947918"/>
              </a:tblGrid>
              <a:tr h="370840">
                <a:tc>
                  <a:txBody>
                    <a:bodyPr/>
                    <a:lstStyle/>
                    <a:p>
                      <a:pPr algn="ctr"/>
                      <a:r>
                        <a:rPr lang="en-US" sz="2800" dirty="0" err="1" smtClean="0">
                          <a:solidFill>
                            <a:schemeClr val="tx2"/>
                          </a:solidFill>
                          <a:latin typeface="Times New Roman" panose="02020603050405020304" pitchFamily="18" charset="0"/>
                          <a:cs typeface="Times New Roman" panose="02020603050405020304" pitchFamily="18" charset="0"/>
                        </a:rPr>
                        <a:t>Đặc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điểm</a:t>
                      </a: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2"/>
                          </a:solidFill>
                          <a:latin typeface="Times New Roman" panose="02020603050405020304" pitchFamily="18" charset="0"/>
                          <a:cs typeface="Times New Roman" panose="02020603050405020304" pitchFamily="18" charset="0"/>
                        </a:rPr>
                        <a:t>Chi </a:t>
                      </a:r>
                      <a:r>
                        <a:rPr lang="en-US" sz="2800" dirty="0" err="1" smtClean="0">
                          <a:solidFill>
                            <a:schemeClr val="tx2"/>
                          </a:solidFill>
                          <a:latin typeface="Times New Roman" panose="02020603050405020304" pitchFamily="18" charset="0"/>
                          <a:cs typeface="Times New Roman" panose="02020603050405020304" pitchFamily="18" charset="0"/>
                        </a:rPr>
                        <a:t>tiết</a:t>
                      </a: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tx2"/>
                          </a:solidFill>
                          <a:latin typeface="Times New Roman" panose="02020603050405020304" pitchFamily="18" charset="0"/>
                          <a:cs typeface="Times New Roman" panose="02020603050405020304" pitchFamily="18" charset="0"/>
                        </a:rPr>
                        <a:t>Nhận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xét</a:t>
                      </a: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97867610"/>
                  </a:ext>
                </a:extLst>
              </a:tr>
              <a:tr h="370840">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Hành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động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Giết</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hổ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chịu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tội</a:t>
                      </a:r>
                      <a:r>
                        <a:rPr lang="en-US" sz="28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sẵn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Hai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Quyết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liệt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dũng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cảm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sẵn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sàng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giúp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đỡ</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mọi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endParaRPr lang="en-US" sz="2800" baseline="0" dirty="0" smtClean="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Yêu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en-US" sz="2800" dirty="0" smtClean="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628179357"/>
                  </a:ext>
                </a:extLst>
              </a:tr>
              <a:tr h="370840">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Lời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nói</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Với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tía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nuôi</a:t>
                      </a:r>
                      <a:r>
                        <a:rPr lang="en-US" sz="2800" baseline="0" dirty="0" smtClean="0">
                          <a:solidFill>
                            <a:schemeClr val="tx1"/>
                          </a:solidFill>
                          <a:latin typeface="Times New Roman" panose="02020603050405020304" pitchFamily="18" charset="0"/>
                          <a:cs typeface="Times New Roman" panose="02020603050405020304" pitchFamily="18" charset="0"/>
                        </a:rPr>
                        <a:t> An</a:t>
                      </a:r>
                    </a:p>
                    <a:p>
                      <a:pPr algn="just"/>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Với</a:t>
                      </a:r>
                      <a:r>
                        <a:rPr lang="en-US" sz="2800" baseline="0" dirty="0" smtClean="0">
                          <a:solidFill>
                            <a:schemeClr val="tx1"/>
                          </a:solidFill>
                          <a:latin typeface="Times New Roman" panose="02020603050405020304" pitchFamily="18" charset="0"/>
                          <a:cs typeface="Times New Roman" panose="02020603050405020304" pitchFamily="18" charset="0"/>
                        </a:rPr>
                        <a:t>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aseline="0" dirty="0" err="1" smtClean="0">
                          <a:solidFill>
                            <a:schemeClr val="tx1"/>
                          </a:solidFill>
                          <a:latin typeface="Times New Roman" panose="02020603050405020304" pitchFamily="18" charset="0"/>
                          <a:cs typeface="Times New Roman" panose="02020603050405020304" pitchFamily="18" charset="0"/>
                        </a:rPr>
                        <a:t>Gần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gũi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thân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mật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thẳng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thắn</a:t>
                      </a:r>
                      <a:endParaRPr lang="en-US" sz="2800" baseline="0" dirty="0" smtClean="0">
                        <a:solidFill>
                          <a:schemeClr val="tx1"/>
                        </a:solidFill>
                        <a:latin typeface="Times New Roman" panose="02020603050405020304" pitchFamily="18" charset="0"/>
                        <a:cs typeface="Times New Roman" panose="02020603050405020304" pitchFamily="18" charset="0"/>
                      </a:endParaRPr>
                    </a:p>
                    <a:p>
                      <a:pPr algn="just"/>
                      <a:endParaRPr lang="en-US" sz="2800" baseline="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2758218005"/>
                  </a:ext>
                </a:extLst>
              </a:tr>
            </a:tbl>
          </a:graphicData>
        </a:graphic>
      </p:graphicFrame>
    </p:spTree>
    <p:extLst>
      <p:ext uri="{BB962C8B-B14F-4D97-AF65-F5344CB8AC3E}">
        <p14:creationId xmlns:p14="http://schemas.microsoft.com/office/powerpoint/2010/main" val="281889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6" name="Google Shape;191;p18"/>
          <p:cNvSpPr txBox="1">
            <a:spLocks/>
          </p:cNvSpPr>
          <p:nvPr/>
        </p:nvSpPr>
        <p:spPr>
          <a:xfrm>
            <a:off x="950757" y="843435"/>
            <a:ext cx="11428108"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prstClr val="black"/>
                </a:solidFill>
                <a:latin typeface="Times New Roman" panose="02020603050405020304" pitchFamily="18" charset="0"/>
                <a:cs typeface="Times New Roman" panose="02020603050405020304" pitchFamily="18" charset="0"/>
              </a:rPr>
              <a:t>b) </a:t>
            </a:r>
            <a:r>
              <a:rPr lang="en-US" sz="2800" dirty="0" err="1" smtClean="0">
                <a:solidFill>
                  <a:prstClr val="black"/>
                </a:solidFill>
                <a:latin typeface="Times New Roman" panose="02020603050405020304" pitchFamily="18" charset="0"/>
                <a:cs typeface="Times New Roman" panose="02020603050405020304" pitchFamily="18" charset="0"/>
              </a:rPr>
              <a:t>Tìm</a:t>
            </a:r>
            <a:r>
              <a:rPr lang="en-US" sz="2800" dirty="0" smtClean="0">
                <a:solidFill>
                  <a:prstClr val="black"/>
                </a:solidFill>
                <a:latin typeface="Times New Roman" panose="02020603050405020304" pitchFamily="18" charset="0"/>
                <a:cs typeface="Times New Roman" panose="02020603050405020304" pitchFamily="18" charset="0"/>
              </a:rPr>
              <a:t> ý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lập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dàn</a:t>
            </a:r>
            <a:r>
              <a:rPr lang="en-US" sz="2800" dirty="0" smtClean="0">
                <a:solidFill>
                  <a:prstClr val="black"/>
                </a:solidFill>
                <a:latin typeface="Times New Roman" panose="02020603050405020304" pitchFamily="18" charset="0"/>
                <a:cs typeface="Times New Roman" panose="02020603050405020304" pitchFamily="18" charset="0"/>
              </a:rPr>
              <a:t> ý</a:t>
            </a:r>
            <a:endParaRPr lang="en-US" sz="2800" b="0" dirty="0">
              <a:solidFill>
                <a:prstClr val="black"/>
              </a:solidFill>
              <a:latin typeface="Times New Roman" panose="02020603050405020304" pitchFamily="18" charset="0"/>
              <a:cs typeface="Times New Roman" panose="02020603050405020304" pitchFamily="18" charset="0"/>
            </a:endParaRPr>
          </a:p>
        </p:txBody>
      </p:sp>
      <p:sp>
        <p:nvSpPr>
          <p:cNvPr id="10" name="Google Shape;191;p18"/>
          <p:cNvSpPr txBox="1">
            <a:spLocks/>
          </p:cNvSpPr>
          <p:nvPr/>
        </p:nvSpPr>
        <p:spPr>
          <a:xfrm>
            <a:off x="1275221" y="1501163"/>
            <a:ext cx="11428108" cy="6577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Tìm</a:t>
            </a:r>
            <a:r>
              <a:rPr lang="en-US" sz="2800" b="0" dirty="0" smtClean="0">
                <a:solidFill>
                  <a:prstClr val="black"/>
                </a:solidFill>
                <a:latin typeface="Times New Roman" panose="02020603050405020304" pitchFamily="18" charset="0"/>
                <a:cs typeface="Times New Roman" panose="02020603050405020304" pitchFamily="18" charset="0"/>
              </a:rPr>
              <a:t> ý </a:t>
            </a:r>
            <a:r>
              <a:rPr lang="en-US" sz="2800" b="0" dirty="0" err="1" smtClean="0">
                <a:solidFill>
                  <a:prstClr val="black"/>
                </a:solidFill>
                <a:latin typeface="Times New Roman" panose="02020603050405020304" pitchFamily="18" charset="0"/>
                <a:cs typeface="Times New Roman" panose="02020603050405020304" pitchFamily="18" charset="0"/>
              </a:rPr>
              <a:t>cho</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bằng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trả</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lời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câu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hỏi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sau</a:t>
            </a:r>
            <a:r>
              <a:rPr lang="en-US" sz="2800" b="0" dirty="0" smtClean="0">
                <a:solidFill>
                  <a:prstClr val="black"/>
                </a:solidFill>
                <a:latin typeface="Times New Roman" panose="02020603050405020304" pitchFamily="18" charset="0"/>
                <a:cs typeface="Times New Roman" panose="02020603050405020304" pitchFamily="18" charset="0"/>
              </a:rPr>
              <a:t>:</a:t>
            </a:r>
            <a:endParaRPr lang="en-US" sz="2800" b="0" dirty="0">
              <a:solidFill>
                <a:prstClr val="black"/>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275221" y="2460977"/>
            <a:ext cx="2766253" cy="3148253"/>
          </a:xfrm>
          <a:prstGeom prst="roundRect">
            <a:avLst/>
          </a:prstGeom>
          <a:solidFill>
            <a:schemeClr val="tx2"/>
          </a:solidFill>
          <a:ln w="38100"/>
        </p:spPr>
        <p:style>
          <a:lnRef idx="2">
            <a:schemeClr val="accent2"/>
          </a:lnRef>
          <a:fillRef idx="1">
            <a:schemeClr val="lt1"/>
          </a:fillRef>
          <a:effectRef idx="0">
            <a:schemeClr val="accent2"/>
          </a:effectRef>
          <a:fontRef idx="minor">
            <a:schemeClr val="dk1"/>
          </a:fontRef>
        </p:style>
        <p:txBody>
          <a:bodyPr rtlCol="0" anchor="ctr"/>
          <a:lstStyle/>
          <a:p>
            <a:pPr algn="just">
              <a:buClr>
                <a:prstClr val="black"/>
              </a:buClr>
            </a:pP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khắc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4745586" y="2460977"/>
            <a:ext cx="2766253" cy="3148253"/>
          </a:xfrm>
          <a:prstGeom prst="roundRect">
            <a:avLst/>
          </a:prstGeom>
          <a:solidFill>
            <a:schemeClr val="tx2"/>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prstClr val="black"/>
              </a:buClr>
            </a:pP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8215951" y="2460977"/>
            <a:ext cx="2766253" cy="3148253"/>
          </a:xfrm>
          <a:prstGeom prst="roundRect">
            <a:avLst/>
          </a:prstGeom>
          <a:solidFill>
            <a:schemeClr val="tx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prstClr val="black"/>
              </a:buClr>
            </a:pP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Nam </a:t>
            </a:r>
            <a:r>
              <a:rPr lang="en-US" sz="2800" dirty="0" err="1">
                <a:solidFill>
                  <a:prstClr val="black"/>
                </a:solidFill>
                <a:latin typeface="Times New Roman" panose="02020603050405020304" pitchFamily="18" charset="0"/>
                <a:cs typeface="Times New Roman" panose="02020603050405020304" pitchFamily="18" charset="0"/>
              </a:rPr>
              <a:t>Bộ</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72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6" name="Google Shape;191;p18"/>
          <p:cNvSpPr txBox="1">
            <a:spLocks/>
          </p:cNvSpPr>
          <p:nvPr/>
        </p:nvSpPr>
        <p:spPr>
          <a:xfrm>
            <a:off x="950757" y="843435"/>
            <a:ext cx="11428108"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prstClr val="black"/>
                </a:solidFill>
                <a:latin typeface="Times New Roman" panose="02020603050405020304" pitchFamily="18" charset="0"/>
                <a:cs typeface="Times New Roman" panose="02020603050405020304" pitchFamily="18" charset="0"/>
              </a:rPr>
              <a:t>b) </a:t>
            </a:r>
            <a:r>
              <a:rPr lang="en-US" sz="2800" dirty="0" err="1" smtClean="0">
                <a:solidFill>
                  <a:prstClr val="black"/>
                </a:solidFill>
                <a:latin typeface="Times New Roman" panose="02020603050405020304" pitchFamily="18" charset="0"/>
                <a:cs typeface="Times New Roman" panose="02020603050405020304" pitchFamily="18" charset="0"/>
              </a:rPr>
              <a:t>Tìm</a:t>
            </a:r>
            <a:r>
              <a:rPr lang="en-US" sz="2800" dirty="0" smtClean="0">
                <a:solidFill>
                  <a:prstClr val="black"/>
                </a:solidFill>
                <a:latin typeface="Times New Roman" panose="02020603050405020304" pitchFamily="18" charset="0"/>
                <a:cs typeface="Times New Roman" panose="02020603050405020304" pitchFamily="18" charset="0"/>
              </a:rPr>
              <a:t> ý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lập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dàn</a:t>
            </a:r>
            <a:r>
              <a:rPr lang="en-US" sz="2800" dirty="0" smtClean="0">
                <a:solidFill>
                  <a:prstClr val="black"/>
                </a:solidFill>
                <a:latin typeface="Times New Roman" panose="02020603050405020304" pitchFamily="18" charset="0"/>
                <a:cs typeface="Times New Roman" panose="02020603050405020304" pitchFamily="18" charset="0"/>
              </a:rPr>
              <a:t> ý</a:t>
            </a:r>
            <a:endParaRPr lang="en-US" sz="2800" b="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364776" y="1685904"/>
            <a:ext cx="9594376" cy="1015663"/>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Lập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dàn</a:t>
            </a:r>
            <a:r>
              <a:rPr lang="en-US" sz="3000" dirty="0" smtClean="0">
                <a:latin typeface="Times New Roman" panose="02020603050405020304" pitchFamily="18" charset="0"/>
                <a:cs typeface="Times New Roman" panose="02020603050405020304" pitchFamily="18" charset="0"/>
              </a:rPr>
              <a:t> ý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đoạn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bằng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lựa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chọn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sắp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xếp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ý </a:t>
            </a:r>
            <a:r>
              <a:rPr lang="en-US" sz="3000" dirty="0" err="1" smtClean="0">
                <a:latin typeface="Times New Roman" panose="02020603050405020304" pitchFamily="18" charset="0"/>
                <a:cs typeface="Times New Roman" panose="02020603050405020304" pitchFamily="18" charset="0"/>
              </a:rPr>
              <a:t>theo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bố</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cục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p:txBody>
      </p:sp>
      <p:sp>
        <p:nvSpPr>
          <p:cNvPr id="8" name="Rounded Rectangle 7"/>
          <p:cNvSpPr/>
          <p:nvPr/>
        </p:nvSpPr>
        <p:spPr>
          <a:xfrm>
            <a:off x="1018449" y="3728658"/>
            <a:ext cx="1894115" cy="1045029"/>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Mở</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122804" y="3156287"/>
            <a:ext cx="7937863" cy="2189770"/>
          </a:xfrm>
          <a:prstGeom prst="round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prstClr val="black"/>
              </a:buClr>
            </a:pP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ai</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27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9" name="Rounded Rectangle 8"/>
          <p:cNvSpPr/>
          <p:nvPr/>
        </p:nvSpPr>
        <p:spPr>
          <a:xfrm>
            <a:off x="2743200" y="736975"/>
            <a:ext cx="8317467" cy="5336274"/>
          </a:xfrm>
          <a:prstGeom prst="roundRect">
            <a:avLst/>
          </a:prstGeom>
          <a:solidFill>
            <a:schemeClr val="tx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prstClr val="black"/>
              </a:buCl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qua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dirty="0">
                <a:solidFill>
                  <a:prstClr val="black"/>
                </a:solidFill>
                <a:latin typeface="Times New Roman" panose="02020603050405020304" pitchFamily="18" charset="0"/>
                <a:cs typeface="Times New Roman" panose="02020603050405020304" pitchFamily="18" charset="0"/>
              </a:rPr>
              <a:t>+ Lai </a:t>
            </a:r>
            <a:r>
              <a:rPr lang="en-US" sz="2800" dirty="0" err="1">
                <a:solidFill>
                  <a:prstClr val="black"/>
                </a:solidFill>
                <a:latin typeface="Times New Roman" panose="02020603050405020304" pitchFamily="18" charset="0"/>
                <a:cs typeface="Times New Roman" panose="02020603050405020304" pitchFamily="18" charset="0"/>
              </a:rPr>
              <a:t>lịch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quê</a:t>
            </a:r>
            <a:r>
              <a:rPr lang="en-US" sz="2800" dirty="0">
                <a:solidFill>
                  <a:prstClr val="black"/>
                </a:solidFill>
                <a:latin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cs typeface="Times New Roman" panose="02020603050405020304" pitchFamily="18" charset="0"/>
              </a:rPr>
              <a:t>đâu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mọi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gọi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Tàu</a:t>
            </a:r>
            <a:r>
              <a:rPr lang="en-US" sz="2800" dirty="0">
                <a:solidFill>
                  <a:prstClr val="black"/>
                </a:solidFill>
                <a:latin typeface="Times New Roman" panose="02020603050405020304" pitchFamily="18" charset="0"/>
                <a:cs typeface="Times New Roman" panose="02020603050405020304" pitchFamily="18" charset="0"/>
              </a:rPr>
              <a:t>.” (Theo </a:t>
            </a:r>
            <a:r>
              <a:rPr lang="en-US" sz="2800" dirty="0" err="1">
                <a:solidFill>
                  <a:prstClr val="black"/>
                </a:solidFill>
                <a:latin typeface="Times New Roman" panose="02020603050405020304" pitchFamily="18" charset="0"/>
                <a:cs typeface="Times New Roman" panose="02020603050405020304" pitchFamily="18" charset="0"/>
              </a:rPr>
              <a:t>Bùi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Hồng</a:t>
            </a:r>
            <a:r>
              <a:rPr lang="en-US" sz="2800" dirty="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truyền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tụng</a:t>
            </a:r>
            <a:r>
              <a:rPr lang="en-US" sz="2800" dirty="0">
                <a:solidFill>
                  <a:prstClr val="black"/>
                </a:solidFill>
                <a:latin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cs typeface="Times New Roman" panose="02020603050405020304" pitchFamily="18" charset="0"/>
              </a:rPr>
              <a:t>tù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rừng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xúc</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977506" y="2718723"/>
            <a:ext cx="1894115" cy="104502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2"/>
                </a:solidFill>
                <a:latin typeface="Times New Roman" panose="02020603050405020304" pitchFamily="18" charset="0"/>
                <a:cs typeface="Times New Roman" panose="02020603050405020304" pitchFamily="18" charset="0"/>
              </a:rPr>
              <a:t>Thân</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bài</a:t>
            </a:r>
            <a:endParaRPr lang="en-US"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6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9" name="Rounded Rectangle 8"/>
          <p:cNvSpPr/>
          <p:nvPr/>
        </p:nvSpPr>
        <p:spPr>
          <a:xfrm>
            <a:off x="3166280" y="982639"/>
            <a:ext cx="7867091" cy="4831302"/>
          </a:xfrm>
          <a:prstGeom prst="roundRect">
            <a:avLst/>
          </a:prstGeom>
          <a:solidFill>
            <a:schemeClr val="tx2"/>
          </a:solidFill>
          <a:ln w="28575">
            <a:solidFill>
              <a:srgbClr val="6DB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prstClr val="black"/>
              </a:buCl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Nam </a:t>
            </a:r>
            <a:r>
              <a:rPr lang="en-US" sz="2800" dirty="0" err="1">
                <a:solidFill>
                  <a:prstClr val="black"/>
                </a:solidFill>
                <a:latin typeface="Times New Roman" panose="02020603050405020304" pitchFamily="18" charset="0"/>
                <a:cs typeface="Times New Roman" panose="02020603050405020304" pitchFamily="18" charset="0"/>
              </a:rPr>
              <a:t>Bộ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rút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hôm</a:t>
            </a:r>
            <a:r>
              <a:rPr lang="en-US" sz="2800" dirty="0">
                <a:solidFill>
                  <a:prstClr val="black"/>
                </a:solidFill>
                <a:latin typeface="Times New Roman" panose="02020603050405020304" pitchFamily="18" charset="0"/>
                <a:cs typeface="Times New Roman" panose="02020603050405020304" pitchFamily="18" charset="0"/>
              </a:rPr>
              <a:t> nay.</a:t>
            </a:r>
          </a:p>
        </p:txBody>
      </p:sp>
      <p:sp>
        <p:nvSpPr>
          <p:cNvPr id="10" name="Rounded Rectangle 9"/>
          <p:cNvSpPr/>
          <p:nvPr/>
        </p:nvSpPr>
        <p:spPr>
          <a:xfrm>
            <a:off x="977506" y="2718723"/>
            <a:ext cx="1894115" cy="1045029"/>
          </a:xfrm>
          <a:prstGeom prst="roundRect">
            <a:avLst/>
          </a:prstGeom>
          <a:solidFill>
            <a:srgbClr val="6DBC79"/>
          </a:solidFill>
          <a:ln>
            <a:solidFill>
              <a:srgbClr val="6DB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FF"/>
                </a:solidFill>
                <a:latin typeface="Times New Roman" panose="02020603050405020304" pitchFamily="18" charset="0"/>
                <a:cs typeface="Times New Roman" panose="02020603050405020304" pitchFamily="18" charset="0"/>
              </a:rPr>
              <a:t>Kết</a:t>
            </a:r>
            <a:r>
              <a:rPr lang="en-US" sz="2800" b="1" dirty="0" smtClean="0">
                <a:solidFill>
                  <a:srgbClr val="FFFFFF"/>
                </a:solidFill>
                <a:latin typeface="Times New Roman" panose="02020603050405020304" pitchFamily="18" charset="0"/>
                <a:cs typeface="Times New Roman" panose="02020603050405020304" pitchFamily="18" charset="0"/>
              </a:rPr>
              <a:t> </a:t>
            </a:r>
            <a:r>
              <a:rPr lang="en-US" sz="2800" b="1" dirty="0" err="1" smtClean="0">
                <a:solidFill>
                  <a:srgbClr val="FFFFFF"/>
                </a:solidFill>
                <a:latin typeface="Times New Roman" panose="02020603050405020304" pitchFamily="18" charset="0"/>
                <a:cs typeface="Times New Roman" panose="02020603050405020304" pitchFamily="18" charset="0"/>
              </a:rPr>
              <a:t>bài</a:t>
            </a:r>
            <a:endParaRPr lang="en-US" sz="2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2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7" name="Google Shape;191;p18"/>
          <p:cNvSpPr txBox="1">
            <a:spLocks/>
          </p:cNvSpPr>
          <p:nvPr/>
        </p:nvSpPr>
        <p:spPr>
          <a:xfrm>
            <a:off x="996283" y="775196"/>
            <a:ext cx="10386292"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srgbClr val="FF0000"/>
                </a:solidFill>
                <a:latin typeface="Times New Roman" panose="02020603050405020304" pitchFamily="18" charset="0"/>
                <a:cs typeface="Times New Roman" panose="02020603050405020304" pitchFamily="18" charset="0"/>
              </a:rPr>
              <a:t>c) </a:t>
            </a:r>
            <a:r>
              <a:rPr lang="en-US" sz="2800" dirty="0" err="1" smtClean="0">
                <a:solidFill>
                  <a:srgbClr val="FF0000"/>
                </a:solidFill>
                <a:latin typeface="Times New Roman" panose="02020603050405020304" pitchFamily="18" charset="0"/>
                <a:cs typeface="Times New Roman" panose="02020603050405020304" pitchFamily="18" charset="0"/>
              </a:rPr>
              <a:t>Viết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Google Shape;191;p18"/>
          <p:cNvSpPr txBox="1">
            <a:spLocks/>
          </p:cNvSpPr>
          <p:nvPr/>
        </p:nvSpPr>
        <p:spPr>
          <a:xfrm>
            <a:off x="1160059" y="1282798"/>
            <a:ext cx="9880980"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Dựa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vào</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dàn</a:t>
            </a:r>
            <a:r>
              <a:rPr lang="en-US" sz="2800" b="0" dirty="0" smtClean="0">
                <a:solidFill>
                  <a:prstClr val="black"/>
                </a:solidFill>
                <a:latin typeface="Times New Roman" panose="02020603050405020304" pitchFamily="18" charset="0"/>
                <a:cs typeface="Times New Roman" panose="02020603050405020304" pitchFamily="18" charset="0"/>
              </a:rPr>
              <a:t> ý </a:t>
            </a:r>
            <a:r>
              <a:rPr lang="en-US" sz="2800" b="0" dirty="0" err="1" smtClean="0">
                <a:solidFill>
                  <a:prstClr val="black"/>
                </a:solidFill>
                <a:latin typeface="Times New Roman" panose="02020603050405020304" pitchFamily="18" charset="0"/>
                <a:cs typeface="Times New Roman" panose="02020603050405020304" pitchFamily="18" charset="0"/>
              </a:rPr>
              <a:t>đã</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lập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thực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hành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với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những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yêu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cầu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khác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nhau</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Luyện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tập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đoạn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mở</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đoạn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một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nào</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đó</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Võ</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Tòng</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toàn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bộ</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Võ</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Tòng</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Trong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khi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bám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sát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những</a:t>
            </a:r>
            <a:r>
              <a:rPr lang="en-US" sz="2800" b="0" dirty="0" smtClean="0">
                <a:solidFill>
                  <a:prstClr val="black"/>
                </a:solidFill>
                <a:latin typeface="Times New Roman" panose="02020603050405020304" pitchFamily="18" charset="0"/>
                <a:cs typeface="Times New Roman" panose="02020603050405020304" pitchFamily="18" charset="0"/>
              </a:rPr>
              <a:t> chi </a:t>
            </a:r>
            <a:r>
              <a:rPr lang="en-US" sz="2800" b="0" dirty="0" err="1" smtClean="0">
                <a:solidFill>
                  <a:prstClr val="black"/>
                </a:solidFill>
                <a:latin typeface="Times New Roman" panose="02020603050405020304" pitchFamily="18" charset="0"/>
                <a:cs typeface="Times New Roman" panose="02020603050405020304" pitchFamily="18" charset="0"/>
              </a:rPr>
              <a:t>tiết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lời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nói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hành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động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suy</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nghĩ</a:t>
            </a:r>
            <a:r>
              <a:rPr lang="en-US" sz="2800" b="0" dirty="0" smtClean="0">
                <a:solidFill>
                  <a:prstClr val="black"/>
                </a:solidFill>
                <a:latin typeface="Times New Roman" panose="02020603050405020304" pitchFamily="18" charset="0"/>
                <a:cs typeface="Times New Roman" panose="02020603050405020304" pitchFamily="18" charset="0"/>
              </a:rPr>
              <a:t>,...</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những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nhận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xét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khác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Võ</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Tòng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Người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có</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thể</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những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suy</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nghĩ</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cảm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xúc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mình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được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a:t>
            </a:r>
            <a:endParaRPr lang="en-US" sz="28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3636" y="1882981"/>
            <a:ext cx="7406161" cy="2743610"/>
          </a:xfrm>
          <a:prstGeom prst="rect">
            <a:avLst/>
          </a:prstGeom>
        </p:spPr>
      </p:pic>
    </p:spTree>
    <p:extLst>
      <p:ext uri="{BB962C8B-B14F-4D97-AF65-F5344CB8AC3E}">
        <p14:creationId xmlns:p14="http://schemas.microsoft.com/office/powerpoint/2010/main" val="26581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4" name="Google Shape;191;p18"/>
          <p:cNvSpPr txBox="1">
            <a:spLocks/>
          </p:cNvSpPr>
          <p:nvPr/>
        </p:nvSpPr>
        <p:spPr>
          <a:xfrm>
            <a:off x="1146412" y="925321"/>
            <a:ext cx="10468178"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srgbClr val="FF0000"/>
                </a:solidFill>
                <a:latin typeface="Times New Roman" panose="02020603050405020304" pitchFamily="18" charset="0"/>
                <a:cs typeface="Times New Roman" panose="02020603050405020304" pitchFamily="18" charset="0"/>
              </a:rPr>
              <a:t>d) </a:t>
            </a:r>
            <a:r>
              <a:rPr lang="en-US" sz="2800" dirty="0" err="1" smtClean="0">
                <a:solidFill>
                  <a:srgbClr val="FF0000"/>
                </a:solidFill>
                <a:latin typeface="Times New Roman" panose="02020603050405020304" pitchFamily="18" charset="0"/>
                <a:cs typeface="Times New Roman" panose="02020603050405020304" pitchFamily="18" charset="0"/>
              </a:rPr>
              <a:t>Kiểm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chỉnh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sửa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Google Shape;191;p18"/>
          <p:cNvSpPr txBox="1">
            <a:spLocks/>
          </p:cNvSpPr>
          <p:nvPr/>
        </p:nvSpPr>
        <p:spPr>
          <a:xfrm>
            <a:off x="1146412" y="1756146"/>
            <a:ext cx="9744501"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lại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đoạn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đã</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phát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hiện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lỗi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nội</a:t>
            </a:r>
            <a:r>
              <a:rPr lang="en-US" sz="2800" b="0" dirty="0" smtClean="0">
                <a:solidFill>
                  <a:prstClr val="black"/>
                </a:solidFill>
                <a:latin typeface="Times New Roman" panose="02020603050405020304" pitchFamily="18" charset="0"/>
                <a:cs typeface="Times New Roman" panose="02020603050405020304" pitchFamily="18" charset="0"/>
              </a:rPr>
              <a:t> dung (</a:t>
            </a:r>
            <a:r>
              <a:rPr lang="en-US" sz="2800" b="0" dirty="0" err="1" smtClean="0">
                <a:solidFill>
                  <a:prstClr val="black"/>
                </a:solidFill>
                <a:latin typeface="Times New Roman" panose="02020603050405020304" pitchFamily="18" charset="0"/>
                <a:cs typeface="Times New Roman" panose="02020603050405020304" pitchFamily="18" charset="0"/>
              </a:rPr>
              <a:t>thiếu</a:t>
            </a:r>
            <a:r>
              <a:rPr lang="en-US" sz="2800" b="0" dirty="0" smtClean="0">
                <a:solidFill>
                  <a:prstClr val="black"/>
                </a:solidFill>
                <a:latin typeface="Times New Roman" panose="02020603050405020304" pitchFamily="18" charset="0"/>
                <a:cs typeface="Times New Roman" panose="02020603050405020304" pitchFamily="18" charset="0"/>
              </a:rPr>
              <a:t> ý, </a:t>
            </a:r>
            <a:r>
              <a:rPr lang="en-US" sz="2800" b="0" dirty="0" err="1" smtClean="0">
                <a:solidFill>
                  <a:prstClr val="black"/>
                </a:solidFill>
                <a:latin typeface="Times New Roman" panose="02020603050405020304" pitchFamily="18" charset="0"/>
                <a:cs typeface="Times New Roman" panose="02020603050405020304" pitchFamily="18" charset="0"/>
              </a:rPr>
              <a:t>trùng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lặp</a:t>
            </a:r>
            <a:r>
              <a:rPr lang="en-US" sz="2800" b="0" dirty="0" smtClean="0">
                <a:solidFill>
                  <a:prstClr val="black"/>
                </a:solidFill>
                <a:latin typeface="Times New Roman" panose="02020603050405020304" pitchFamily="18" charset="0"/>
                <a:cs typeface="Times New Roman" panose="02020603050405020304" pitchFamily="18" charset="0"/>
              </a:rPr>
              <a:t> ý,...)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hình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thức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chính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tả</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ngữ</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pháp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liên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câu</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Xác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định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những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chỗ</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mắc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lỗi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sửa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chữa</a:t>
            </a:r>
            <a:r>
              <a:rPr lang="en-US" sz="2800" b="0" dirty="0" smtClean="0">
                <a:solidFill>
                  <a:prstClr val="black"/>
                </a:solidFill>
                <a:latin typeface="Times New Roman" panose="02020603050405020304" pitchFamily="18" charset="0"/>
                <a:cs typeface="Times New Roman" panose="02020603050405020304" pitchFamily="18" charset="0"/>
              </a:rPr>
              <a:t>.</a:t>
            </a:r>
            <a:endParaRPr lang="en-US" sz="28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0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6425371"/>
              </p:ext>
            </p:extLst>
          </p:nvPr>
        </p:nvGraphicFramePr>
        <p:xfrm>
          <a:off x="103236" y="280660"/>
          <a:ext cx="11990441" cy="6248400"/>
        </p:xfrm>
        <a:graphic>
          <a:graphicData uri="http://schemas.openxmlformats.org/drawingml/2006/table">
            <a:tbl>
              <a:tblPr firstRow="1" bandRow="1">
                <a:tableStyleId>{1E171933-4619-4E11-9A3F-F7608DF75F80}</a:tableStyleId>
              </a:tblPr>
              <a:tblGrid>
                <a:gridCol w="3079841">
                  <a:extLst>
                    <a:ext uri="{9D8B030D-6E8A-4147-A177-3AD203B41FA5}">
                      <a16:colId xmlns="" xmlns:a16="http://schemas.microsoft.com/office/drawing/2014/main" val="4187692834"/>
                    </a:ext>
                  </a:extLst>
                </a:gridCol>
                <a:gridCol w="8910600">
                  <a:extLst>
                    <a:ext uri="{9D8B030D-6E8A-4147-A177-3AD203B41FA5}">
                      <a16:colId xmlns="" xmlns:a16="http://schemas.microsoft.com/office/drawing/2014/main" val="2734428357"/>
                    </a:ext>
                  </a:extLst>
                </a:gridCol>
              </a:tblGrid>
              <a:tr h="370840">
                <a:tc>
                  <a:txBody>
                    <a:bodyPr/>
                    <a:lstStyle/>
                    <a:p>
                      <a:pPr algn="ctr"/>
                      <a:r>
                        <a:rPr lang="en-US" sz="2200" dirty="0" err="1" smtClean="0">
                          <a:solidFill>
                            <a:schemeClr val="tx2"/>
                          </a:solidFill>
                          <a:latin typeface="Times New Roman" panose="02020603050405020304" pitchFamily="18" charset="0"/>
                          <a:cs typeface="Times New Roman" panose="02020603050405020304" pitchFamily="18" charset="0"/>
                        </a:rPr>
                        <a:t>Yêu</a:t>
                      </a:r>
                      <a:r>
                        <a:rPr lang="en-US" sz="2200" baseline="0" dirty="0" smtClean="0">
                          <a:solidFill>
                            <a:schemeClr val="tx2"/>
                          </a:solidFill>
                          <a:latin typeface="Times New Roman" panose="02020603050405020304" pitchFamily="18" charset="0"/>
                          <a:cs typeface="Times New Roman" panose="02020603050405020304" pitchFamily="18" charset="0"/>
                        </a:rPr>
                        <a:t> </a:t>
                      </a:r>
                      <a:r>
                        <a:rPr lang="en-US" sz="2200" baseline="0" dirty="0" err="1" smtClean="0">
                          <a:solidFill>
                            <a:schemeClr val="tx2"/>
                          </a:solidFill>
                          <a:latin typeface="Times New Roman" panose="02020603050405020304" pitchFamily="18" charset="0"/>
                          <a:cs typeface="Times New Roman" panose="02020603050405020304" pitchFamily="18" charset="0"/>
                        </a:rPr>
                        <a:t>cầu</a:t>
                      </a:r>
                      <a:endParaRPr lang="en-US" sz="22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smtClean="0">
                          <a:solidFill>
                            <a:schemeClr val="tx2"/>
                          </a:solidFill>
                          <a:latin typeface="Times New Roman" panose="02020603050405020304" pitchFamily="18" charset="0"/>
                          <a:cs typeface="Times New Roman" panose="02020603050405020304" pitchFamily="18" charset="0"/>
                        </a:rPr>
                        <a:t>Gợi</a:t>
                      </a:r>
                      <a:r>
                        <a:rPr lang="en-US" sz="2200" baseline="0" dirty="0" smtClean="0">
                          <a:solidFill>
                            <a:schemeClr val="tx2"/>
                          </a:solidFill>
                          <a:latin typeface="Times New Roman" panose="02020603050405020304" pitchFamily="18" charset="0"/>
                          <a:cs typeface="Times New Roman" panose="02020603050405020304" pitchFamily="18" charset="0"/>
                        </a:rPr>
                        <a:t> ý </a:t>
                      </a:r>
                      <a:r>
                        <a:rPr lang="en-US" sz="2200" baseline="0" dirty="0" err="1" smtClean="0">
                          <a:solidFill>
                            <a:schemeClr val="tx2"/>
                          </a:solidFill>
                          <a:latin typeface="Times New Roman" panose="02020603050405020304" pitchFamily="18" charset="0"/>
                          <a:cs typeface="Times New Roman" panose="02020603050405020304" pitchFamily="18" charset="0"/>
                        </a:rPr>
                        <a:t>chỉnh</a:t>
                      </a:r>
                      <a:r>
                        <a:rPr lang="en-US" sz="2200" baseline="0" dirty="0" smtClean="0">
                          <a:solidFill>
                            <a:schemeClr val="tx2"/>
                          </a:solidFill>
                          <a:latin typeface="Times New Roman" panose="02020603050405020304" pitchFamily="18" charset="0"/>
                          <a:cs typeface="Times New Roman" panose="02020603050405020304" pitchFamily="18" charset="0"/>
                        </a:rPr>
                        <a:t> </a:t>
                      </a:r>
                      <a:r>
                        <a:rPr lang="en-US" sz="2200" baseline="0" dirty="0" err="1" smtClean="0">
                          <a:solidFill>
                            <a:schemeClr val="tx2"/>
                          </a:solidFill>
                          <a:latin typeface="Times New Roman" panose="02020603050405020304" pitchFamily="18" charset="0"/>
                          <a:cs typeface="Times New Roman" panose="02020603050405020304" pitchFamily="18" charset="0"/>
                        </a:rPr>
                        <a:t>sửa</a:t>
                      </a:r>
                      <a:endParaRPr lang="en-US" sz="22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97867610"/>
                  </a:ext>
                </a:extLst>
              </a:tr>
              <a:tr h="370840">
                <a:tc>
                  <a: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(1) </a:t>
                      </a:r>
                      <a:r>
                        <a:rPr lang="en-US" sz="2200" dirty="0" err="1" smtClean="0">
                          <a:solidFill>
                            <a:schemeClr val="tx1"/>
                          </a:solidFill>
                          <a:latin typeface="Times New Roman" panose="02020603050405020304" pitchFamily="18" charset="0"/>
                          <a:cs typeface="Times New Roman" panose="02020603050405020304" pitchFamily="18" charset="0"/>
                        </a:rPr>
                        <a:t>Giới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thiệu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được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trong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tác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phẩm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văn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học</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20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giới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thiệu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được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Hãy</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viết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một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vài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câu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giới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thiệu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em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sẽ</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phân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tích</a:t>
                      </a:r>
                      <a:endParaRPr lang="en-US" sz="2200" baseline="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3445118206"/>
                  </a:ext>
                </a:extLst>
              </a:tr>
              <a:tr h="370840">
                <a:tc>
                  <a: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(2) </a:t>
                      </a:r>
                      <a:r>
                        <a:rPr lang="en-US" sz="2200" dirty="0" err="1" smtClean="0">
                          <a:solidFill>
                            <a:schemeClr val="tx1"/>
                          </a:solidFill>
                          <a:latin typeface="Times New Roman" panose="02020603050405020304" pitchFamily="18" charset="0"/>
                          <a:cs typeface="Times New Roman" panose="02020603050405020304" pitchFamily="18" charset="0"/>
                        </a:rPr>
                        <a:t>Chỉ</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ra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những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đặc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điểm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dựa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trên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các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bằng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chứng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trong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tác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phẩm</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Gạch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dưới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những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nhận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xét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đánh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giá</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em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về</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đầy</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đủ</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cần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bổ</a:t>
                      </a:r>
                      <a:r>
                        <a:rPr lang="en-US" sz="2200" baseline="0" dirty="0" smtClean="0">
                          <a:solidFill>
                            <a:schemeClr val="tx1"/>
                          </a:solidFill>
                          <a:latin typeface="Times New Roman" panose="02020603050405020304" pitchFamily="18" charset="0"/>
                          <a:cs typeface="Times New Roman" panose="02020603050405020304" pitchFamily="18" charset="0"/>
                        </a:rPr>
                        <a:t> sung.</a:t>
                      </a:r>
                    </a:p>
                    <a:p>
                      <a:pPr algn="just"/>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Gạch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dưới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các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bằng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chứng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được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trích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dẫn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trong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tác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phẩm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em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có</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hoặc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thuyết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phục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thì</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cần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bổ</a:t>
                      </a:r>
                      <a:r>
                        <a:rPr lang="en-US" sz="2200" baseline="0" dirty="0" smtClean="0">
                          <a:solidFill>
                            <a:schemeClr val="tx1"/>
                          </a:solidFill>
                          <a:latin typeface="Times New Roman" panose="02020603050405020304" pitchFamily="18" charset="0"/>
                          <a:cs typeface="Times New Roman" panose="02020603050405020304" pitchFamily="18" charset="0"/>
                        </a:rPr>
                        <a:t> sung.</a:t>
                      </a:r>
                    </a:p>
                    <a:p>
                      <a:pPr algn="just"/>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Sắp</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xếp</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các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lí</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lẽ</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bằng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chứng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theo</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một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trình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tự</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hợp</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lí</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hợp</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lí</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thì</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cần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sắp</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xếp</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lại</a:t>
                      </a:r>
                      <a:endParaRPr lang="en-US" sz="2200" baseline="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065530696"/>
                  </a:ext>
                </a:extLst>
              </a:tr>
              <a:tr h="370840">
                <a:tc>
                  <a: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(3) </a:t>
                      </a:r>
                      <a:r>
                        <a:rPr lang="en-US" sz="2200" dirty="0" err="1" smtClean="0">
                          <a:solidFill>
                            <a:schemeClr val="tx1"/>
                          </a:solidFill>
                          <a:latin typeface="Times New Roman" panose="02020603050405020304" pitchFamily="18" charset="0"/>
                          <a:cs typeface="Times New Roman" panose="02020603050405020304" pitchFamily="18" charset="0"/>
                        </a:rPr>
                        <a:t>Nhận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xét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được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nghệ</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thuật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xây</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dựng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nhà</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văn</a:t>
                      </a:r>
                      <a:r>
                        <a:rPr lang="en-US" sz="2200" baseline="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200" baseline="0" dirty="0" err="1" smtClean="0">
                          <a:solidFill>
                            <a:schemeClr val="tx1"/>
                          </a:solidFill>
                          <a:latin typeface="Times New Roman" panose="02020603050405020304" pitchFamily="18" charset="0"/>
                          <a:cs typeface="Times New Roman" panose="02020603050405020304" pitchFamily="18" charset="0"/>
                        </a:rPr>
                        <a:t>Đánh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dấu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những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câu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văn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nhận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xét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đánh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giá</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về</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nghệ</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thuật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xây</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dựng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có</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hoặc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đủ</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thì</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cần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viết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thêm</a:t>
                      </a:r>
                      <a:r>
                        <a:rPr lang="en-US" sz="2200" baseline="0" dirty="0" smtClean="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628179357"/>
                  </a:ext>
                </a:extLst>
              </a:tr>
              <a:tr h="370840">
                <a:tc>
                  <a: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(4) </a:t>
                      </a:r>
                      <a:r>
                        <a:rPr lang="en-US" sz="2200" dirty="0" err="1" smtClean="0">
                          <a:solidFill>
                            <a:schemeClr val="tx1"/>
                          </a:solidFill>
                          <a:latin typeface="Times New Roman" panose="02020603050405020304" pitchFamily="18" charset="0"/>
                          <a:cs typeface="Times New Roman" panose="02020603050405020304" pitchFamily="18" charset="0"/>
                        </a:rPr>
                        <a:t>Nêu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được</a:t>
                      </a:r>
                      <a:r>
                        <a:rPr lang="en-US" sz="2200" baseline="0" dirty="0" smtClean="0">
                          <a:solidFill>
                            <a:schemeClr val="tx1"/>
                          </a:solidFill>
                          <a:latin typeface="Times New Roman" panose="02020603050405020304" pitchFamily="18" charset="0"/>
                          <a:cs typeface="Times New Roman" panose="02020603050405020304" pitchFamily="18" charset="0"/>
                        </a:rPr>
                        <a:t> ý </a:t>
                      </a:r>
                      <a:r>
                        <a:rPr lang="en-US" sz="2200" baseline="0" dirty="0" err="1" smtClean="0">
                          <a:solidFill>
                            <a:schemeClr val="tx1"/>
                          </a:solidFill>
                          <a:latin typeface="Times New Roman" panose="02020603050405020304" pitchFamily="18" charset="0"/>
                          <a:cs typeface="Times New Roman" panose="02020603050405020304" pitchFamily="18" charset="0"/>
                        </a:rPr>
                        <a:t>nghĩa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hình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tượng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200" baseline="0" dirty="0" err="1" smtClean="0">
                          <a:solidFill>
                            <a:schemeClr val="tx1"/>
                          </a:solidFill>
                          <a:latin typeface="Times New Roman" panose="02020603050405020304" pitchFamily="18" charset="0"/>
                          <a:cs typeface="Times New Roman" panose="02020603050405020304" pitchFamily="18" charset="0"/>
                        </a:rPr>
                        <a:t>Đánh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dấu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câu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văn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nêu</a:t>
                      </a:r>
                      <a:r>
                        <a:rPr lang="en-US" sz="2200" baseline="0" dirty="0" smtClean="0">
                          <a:solidFill>
                            <a:schemeClr val="tx1"/>
                          </a:solidFill>
                          <a:latin typeface="Times New Roman" panose="02020603050405020304" pitchFamily="18" charset="0"/>
                          <a:cs typeface="Times New Roman" panose="02020603050405020304" pitchFamily="18" charset="0"/>
                        </a:rPr>
                        <a:t> ý </a:t>
                      </a:r>
                      <a:r>
                        <a:rPr lang="en-US" sz="2200" baseline="0" dirty="0" err="1" smtClean="0">
                          <a:solidFill>
                            <a:schemeClr val="tx1"/>
                          </a:solidFill>
                          <a:latin typeface="Times New Roman" panose="02020603050405020304" pitchFamily="18" charset="0"/>
                          <a:cs typeface="Times New Roman" panose="02020603050405020304" pitchFamily="18" charset="0"/>
                        </a:rPr>
                        <a:t>nghĩa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hình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tượng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chưa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có</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hãy</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viết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một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vài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câu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nêu</a:t>
                      </a:r>
                      <a:r>
                        <a:rPr lang="en-US" sz="2200" baseline="0" dirty="0" smtClean="0">
                          <a:solidFill>
                            <a:schemeClr val="tx1"/>
                          </a:solidFill>
                          <a:latin typeface="Times New Roman" panose="02020603050405020304" pitchFamily="18" charset="0"/>
                          <a:cs typeface="Times New Roman" panose="02020603050405020304" pitchFamily="18" charset="0"/>
                        </a:rPr>
                        <a:t> ý </a:t>
                      </a:r>
                      <a:r>
                        <a:rPr lang="en-US" sz="2200" baseline="0" dirty="0" err="1" smtClean="0">
                          <a:solidFill>
                            <a:schemeClr val="tx1"/>
                          </a:solidFill>
                          <a:latin typeface="Times New Roman" panose="02020603050405020304" pitchFamily="18" charset="0"/>
                          <a:cs typeface="Times New Roman" panose="02020603050405020304" pitchFamily="18" charset="0"/>
                        </a:rPr>
                        <a:t>nghĩa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hình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tượng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của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nhân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vật</a:t>
                      </a:r>
                      <a:endParaRPr lang="en-US" sz="2200" baseline="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2758218005"/>
                  </a:ext>
                </a:extLst>
              </a:tr>
              <a:tr h="370840">
                <a:tc>
                  <a: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(5) </a:t>
                      </a:r>
                      <a:r>
                        <a:rPr lang="en-US" sz="2200" dirty="0" err="1" smtClean="0">
                          <a:solidFill>
                            <a:schemeClr val="tx1"/>
                          </a:solidFill>
                          <a:latin typeface="Times New Roman" panose="02020603050405020304" pitchFamily="18" charset="0"/>
                          <a:cs typeface="Times New Roman" panose="02020603050405020304" pitchFamily="18" charset="0"/>
                        </a:rPr>
                        <a:t>Đảm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bảo</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yêu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cầu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về</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chính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tả</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và</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diễn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đạt</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r>
                        <a:rPr lang="en-US" sz="2200" baseline="0" dirty="0" err="1" smtClean="0">
                          <a:solidFill>
                            <a:schemeClr val="tx1"/>
                          </a:solidFill>
                          <a:latin typeface="Times New Roman" panose="02020603050405020304" pitchFamily="18" charset="0"/>
                          <a:cs typeface="Times New Roman" panose="02020603050405020304" pitchFamily="18" charset="0"/>
                        </a:rPr>
                        <a:t>Rà</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soát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lỗi</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chính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tả</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và</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diễn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đạt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dùng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từ</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đặt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câu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liên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kết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câu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liên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kết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đoạn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Chỉnh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sửa</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nếu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phát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hiện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lỗi</a:t>
                      </a:r>
                      <a:r>
                        <a:rPr lang="en-US" sz="2200" baseline="0" dirty="0" smtClean="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276480711"/>
                  </a:ext>
                </a:extLst>
              </a:tr>
            </a:tbl>
          </a:graphicData>
        </a:graphic>
      </p:graphicFrame>
    </p:spTree>
    <p:extLst>
      <p:ext uri="{BB962C8B-B14F-4D97-AF65-F5344CB8AC3E}">
        <p14:creationId xmlns:p14="http://schemas.microsoft.com/office/powerpoint/2010/main" val="33398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8122" y="761239"/>
            <a:ext cx="6534171" cy="1285925"/>
          </a:xfrm>
          <a:prstGeom prst="rect">
            <a:avLst/>
          </a:prstGeom>
        </p:spPr>
      </p:pic>
      <p:sp>
        <p:nvSpPr>
          <p:cNvPr id="3" name="Rectangle 2"/>
          <p:cNvSpPr/>
          <p:nvPr/>
        </p:nvSpPr>
        <p:spPr>
          <a:xfrm>
            <a:off x="1192484" y="1672315"/>
            <a:ext cx="9785445" cy="4524315"/>
          </a:xfrm>
          <a:prstGeom prst="rect">
            <a:avLst/>
          </a:prstGeom>
        </p:spPr>
        <p:txBody>
          <a:bodyPr wrap="square">
            <a:spAutoFit/>
          </a:bodyPr>
          <a:lstStyle/>
          <a:p>
            <a:pPr algn="just"/>
            <a:r>
              <a:rPr lang="en-US" sz="2400" dirty="0" smtClean="0">
                <a:solidFill>
                  <a:srgbClr val="001A33"/>
                </a:solidFill>
              </a:rPr>
              <a:t>     </a:t>
            </a:r>
            <a:r>
              <a:rPr lang="vi-VN" sz="2400" dirty="0" smtClean="0">
                <a:solidFill>
                  <a:srgbClr val="001A33"/>
                </a:solidFill>
                <a:latin typeface="Times New Roman" panose="02020603050405020304" pitchFamily="18" charset="0"/>
              </a:rPr>
              <a:t>Trong </a:t>
            </a:r>
            <a:r>
              <a:rPr lang="vi-VN" sz="2400" dirty="0">
                <a:solidFill>
                  <a:srgbClr val="001A33"/>
                </a:solidFill>
                <a:latin typeface="Times New Roman" panose="02020603050405020304" pitchFamily="18" charset="0"/>
              </a:rPr>
              <a:t>chương trình Ngữ Văn 7, em đã được tìm hiểu rất nhiều những tác phẩm văn học đặc sắc, những nhân vật văn học ấn tượng. Trong đó, em đặc biệt ấn tượng với nhân vật Võ Tòng, trong đoạn trích Người đàn ông cô độc giữa rừng</a:t>
            </a:r>
          </a:p>
          <a:p>
            <a:pPr algn="just"/>
            <a:r>
              <a:rPr lang="en-US" sz="2400" dirty="0" smtClean="0">
                <a:solidFill>
                  <a:srgbClr val="001A33"/>
                </a:solidFill>
              </a:rPr>
              <a:t>    </a:t>
            </a:r>
            <a:r>
              <a:rPr lang="vi-VN" sz="2400" dirty="0" smtClean="0">
                <a:solidFill>
                  <a:srgbClr val="001A33"/>
                </a:solidFill>
                <a:latin typeface="Times New Roman" panose="02020603050405020304" pitchFamily="18" charset="0"/>
              </a:rPr>
              <a:t>Không </a:t>
            </a:r>
            <a:r>
              <a:rPr lang="vi-VN" sz="2400" dirty="0">
                <a:solidFill>
                  <a:srgbClr val="001A33"/>
                </a:solidFill>
                <a:latin typeface="Times New Roman" panose="02020603050405020304" pitchFamily="18" charset="0"/>
              </a:rPr>
              <a:t>ai biết chú Võ Tòng tên thật là gì? Quê quán ở đâu? Người ta chỉ biết chú có tên là Võ Tòng từ khi chú giết chết một con hổ chúa hung bạo. Hai hố mắt sâu hoắm và từ trong đáy hố sâu thẳm đó, một cặp tròng mắt trắng dã, long qua, long lại, sắc như dao;…Chú thường cởi trần, mặc chiếc quần kaki còn mới nhưng coi bộ đã lâu không giặt chiếc quần lính Pháp có những sáu túi. Bên hông chú đeo lủng lẳng một lưỡi lê, nằm gọn trong vỏ sắt. Ngoại hình của chú thật phóng khoáng thể hiện sự mãnh mẽ gan dạ. </a:t>
            </a:r>
          </a:p>
          <a:p>
            <a:pPr algn="just"/>
            <a:r>
              <a:rPr lang="en-US" sz="2400" dirty="0" smtClean="0">
                <a:solidFill>
                  <a:srgbClr val="001A33"/>
                </a:solidFill>
              </a:rPr>
              <a:t>     </a:t>
            </a:r>
            <a:endParaRPr lang="vi-VN" sz="2400" dirty="0">
              <a:solidFill>
                <a:srgbClr val="001A33"/>
              </a:solidFill>
              <a:latin typeface="Times New Roman" panose="02020603050405020304" pitchFamily="18" charset="0"/>
            </a:endParaRPr>
          </a:p>
        </p:txBody>
      </p:sp>
    </p:spTree>
    <p:extLst>
      <p:ext uri="{BB962C8B-B14F-4D97-AF65-F5344CB8AC3E}">
        <p14:creationId xmlns:p14="http://schemas.microsoft.com/office/powerpoint/2010/main" val="204017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3" name="Rectangle 2"/>
          <p:cNvSpPr/>
          <p:nvPr/>
        </p:nvSpPr>
        <p:spPr>
          <a:xfrm>
            <a:off x="1165188" y="1030870"/>
            <a:ext cx="9785445" cy="5632311"/>
          </a:xfrm>
          <a:prstGeom prst="rect">
            <a:avLst/>
          </a:prstGeom>
        </p:spPr>
        <p:txBody>
          <a:bodyPr wrap="square">
            <a:spAutoFit/>
          </a:bodyPr>
          <a:lstStyle/>
          <a:p>
            <a:pPr algn="just">
              <a:lnSpc>
                <a:spcPct val="150000"/>
              </a:lnSpc>
            </a:pPr>
            <a:r>
              <a:rPr lang="en-US" sz="2400" dirty="0" smtClean="0">
                <a:solidFill>
                  <a:srgbClr val="001A33"/>
                </a:solidFill>
                <a:latin typeface="+mj-lt"/>
              </a:rPr>
              <a:t>     </a:t>
            </a:r>
            <a:r>
              <a:rPr lang="vi-VN" sz="2400" dirty="0" smtClean="0">
                <a:solidFill>
                  <a:srgbClr val="001A33"/>
                </a:solidFill>
                <a:latin typeface="+mj-lt"/>
              </a:rPr>
              <a:t>Cuộc </a:t>
            </a:r>
            <a:r>
              <a:rPr lang="vi-VN" sz="2400" dirty="0">
                <a:solidFill>
                  <a:srgbClr val="001A33"/>
                </a:solidFill>
                <a:latin typeface="+mj-lt"/>
              </a:rPr>
              <a:t>đời của chú Võ Tòng thật bất hạnh, khi chú phải chịu nỗi oan ức thê thảm đã đẩy chú vào ngục tù. Trước khi đi tù, chú có gia đình đàng hoàng, vợ là người đàn bà xinh xắn. Lúc vợ chửa đứa con đầu lòng, vì thèm ăn măng. Chú bèn xách dao đến bụi tre đình làng xắn một mụi măng. Khi về, đi qua bờ tre nhà tên địa chủ, chú bị tên địa chủ vu vạ cho là ăn trộm. Chú cãi lại, tên địa chủ đánh vào đầu chú, chú đánh lại và tự lên nhà việc nộp mình. Sau khi ra tù, vợ chú đã làm lẽ tên địa chủ. Đứa con trai độc nhất chú chưa biết mặt đã chết từ khi chú ngồi trong tù. Chú không đi tìm tên địa chủ để quyết đấu mà bỏ làng ra đi vào rừng ở quanh năm săn bắt thú</a:t>
            </a:r>
            <a:r>
              <a:rPr lang="vi-VN" sz="2400" dirty="0" smtClean="0">
                <a:solidFill>
                  <a:srgbClr val="001A33"/>
                </a:solidFill>
                <a:latin typeface="+mj-lt"/>
              </a:rPr>
              <a:t>.</a:t>
            </a:r>
            <a:endParaRPr lang="vi-VN" sz="2400" dirty="0">
              <a:solidFill>
                <a:srgbClr val="001A33"/>
              </a:solidFill>
              <a:latin typeface="+mj-lt"/>
            </a:endParaRPr>
          </a:p>
          <a:p>
            <a:pPr algn="just">
              <a:lnSpc>
                <a:spcPct val="150000"/>
              </a:lnSpc>
            </a:pPr>
            <a:r>
              <a:rPr lang="en-US" sz="2400" dirty="0" smtClean="0">
                <a:solidFill>
                  <a:srgbClr val="001A33"/>
                </a:solidFill>
                <a:latin typeface="+mj-lt"/>
              </a:rPr>
              <a:t>     </a:t>
            </a:r>
            <a:endParaRPr lang="vi-VN" sz="2400" b="0" i="0" dirty="0">
              <a:solidFill>
                <a:srgbClr val="001A33"/>
              </a:solidFill>
              <a:effectLst/>
              <a:latin typeface="+mj-lt"/>
            </a:endParaRPr>
          </a:p>
        </p:txBody>
      </p:sp>
    </p:spTree>
    <p:extLst>
      <p:ext uri="{BB962C8B-B14F-4D97-AF65-F5344CB8AC3E}">
        <p14:creationId xmlns:p14="http://schemas.microsoft.com/office/powerpoint/2010/main" val="2841293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3" name="Rectangle 2"/>
          <p:cNvSpPr/>
          <p:nvPr/>
        </p:nvSpPr>
        <p:spPr>
          <a:xfrm>
            <a:off x="4299045" y="1017222"/>
            <a:ext cx="6624293" cy="5078313"/>
          </a:xfrm>
          <a:prstGeom prst="rect">
            <a:avLst/>
          </a:prstGeom>
        </p:spPr>
        <p:txBody>
          <a:bodyPr wrap="square">
            <a:spAutoFit/>
          </a:bodyPr>
          <a:lstStyle/>
          <a:p>
            <a:pPr algn="just">
              <a:lnSpc>
                <a:spcPct val="150000"/>
              </a:lnSpc>
            </a:pPr>
            <a:r>
              <a:rPr lang="en-US" sz="2400" dirty="0" smtClean="0">
                <a:solidFill>
                  <a:srgbClr val="001A33"/>
                </a:solidFill>
                <a:latin typeface="Times New Roman" panose="02020603050405020304" pitchFamily="18" charset="0"/>
              </a:rPr>
              <a:t>     </a:t>
            </a:r>
            <a:r>
              <a:rPr lang="vi-VN" sz="2400" dirty="0" smtClean="0">
                <a:solidFill>
                  <a:srgbClr val="001A33"/>
                </a:solidFill>
                <a:latin typeface="Times New Roman" panose="02020603050405020304" pitchFamily="18" charset="0"/>
              </a:rPr>
              <a:t>Chú </a:t>
            </a:r>
            <a:r>
              <a:rPr lang="vi-VN" sz="2400" dirty="0">
                <a:solidFill>
                  <a:srgbClr val="001A33"/>
                </a:solidFill>
                <a:latin typeface="Times New Roman" panose="02020603050405020304" pitchFamily="18" charset="0"/>
              </a:rPr>
              <a:t>Võ Tòng là người mạnh mẽ, gan dạ lại có tinh thần yêu nước sâu sắc. Được thể hiện trong cuộc chiến đấu với con hổ chúa. Khi đánh lại tên địa chủ và dũng cảm ra nhà việc nhận tội. Khi sẵn sàng làm nỏ tẩm thuốc cho ông Hai để bắn quân giặc.</a:t>
            </a:r>
          </a:p>
          <a:p>
            <a:pPr algn="just">
              <a:lnSpc>
                <a:spcPct val="150000"/>
              </a:lnSpc>
            </a:pPr>
            <a:r>
              <a:rPr lang="en-US" sz="2400" dirty="0" smtClean="0">
                <a:solidFill>
                  <a:srgbClr val="001A33"/>
                </a:solidFill>
              </a:rPr>
              <a:t>     </a:t>
            </a:r>
            <a:r>
              <a:rPr lang="vi-VN" sz="2400" dirty="0" smtClean="0">
                <a:solidFill>
                  <a:srgbClr val="001A33"/>
                </a:solidFill>
                <a:latin typeface="Times New Roman" panose="02020603050405020304" pitchFamily="18" charset="0"/>
              </a:rPr>
              <a:t>Như </a:t>
            </a:r>
            <a:r>
              <a:rPr lang="vi-VN" sz="2400" dirty="0">
                <a:solidFill>
                  <a:srgbClr val="001A33"/>
                </a:solidFill>
                <a:latin typeface="Times New Roman" panose="02020603050405020304" pitchFamily="18" charset="0"/>
              </a:rPr>
              <a:t>vậy, chú Võ Tòng là nhân vật tiêu biểu đại diện cho những người dân Nam Bộ, phóng khoáng, mạnh mẽ, gan dạ, có tinh thần yêu nước nồng nàn, da diết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988"/>
          <a:stretch/>
        </p:blipFill>
        <p:spPr>
          <a:xfrm>
            <a:off x="1103039" y="1305177"/>
            <a:ext cx="2936697" cy="4286625"/>
          </a:xfrm>
          <a:prstGeom prst="rect">
            <a:avLst/>
          </a:prstGeom>
          <a:ln>
            <a:noFill/>
          </a:ln>
          <a:effectLst>
            <a:softEdge rad="112500"/>
          </a:effectLst>
        </p:spPr>
      </p:pic>
    </p:spTree>
    <p:extLst>
      <p:ext uri="{BB962C8B-B14F-4D97-AF65-F5344CB8AC3E}">
        <p14:creationId xmlns:p14="http://schemas.microsoft.com/office/powerpoint/2010/main" val="3689835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0DFA2C1E-E734-4F44-B669-B90ECE0D04CA}"/>
              </a:ext>
            </a:extLst>
          </p:cNvPr>
          <p:cNvGraphicFramePr>
            <a:graphicFrameLocks noGrp="1"/>
          </p:cNvGraphicFramePr>
          <p:nvPr>
            <p:extLst>
              <p:ext uri="{D42A27DB-BD31-4B8C-83A1-F6EECF244321}">
                <p14:modId xmlns:p14="http://schemas.microsoft.com/office/powerpoint/2010/main" val="779778737"/>
              </p:ext>
            </p:extLst>
          </p:nvPr>
        </p:nvGraphicFramePr>
        <p:xfrm>
          <a:off x="327547" y="868623"/>
          <a:ext cx="11436822" cy="5730318"/>
        </p:xfrm>
        <a:graphic>
          <a:graphicData uri="http://schemas.openxmlformats.org/drawingml/2006/table">
            <a:tbl>
              <a:tblPr firstRow="1" firstCol="1" bandRow="1"/>
              <a:tblGrid>
                <a:gridCol w="1603943">
                  <a:extLst>
                    <a:ext uri="{9D8B030D-6E8A-4147-A177-3AD203B41FA5}">
                      <a16:colId xmlns="" xmlns:a16="http://schemas.microsoft.com/office/drawing/2014/main" val="4269882204"/>
                    </a:ext>
                  </a:extLst>
                </a:gridCol>
                <a:gridCol w="7768671">
                  <a:extLst>
                    <a:ext uri="{9D8B030D-6E8A-4147-A177-3AD203B41FA5}">
                      <a16:colId xmlns="" xmlns:a16="http://schemas.microsoft.com/office/drawing/2014/main" val="1312913323"/>
                    </a:ext>
                  </a:extLst>
                </a:gridCol>
                <a:gridCol w="2064208">
                  <a:extLst>
                    <a:ext uri="{9D8B030D-6E8A-4147-A177-3AD203B41FA5}">
                      <a16:colId xmlns="" xmlns:a16="http://schemas.microsoft.com/office/drawing/2014/main" val="1061877684"/>
                    </a:ext>
                  </a:extLst>
                </a:gridCol>
              </a:tblGrid>
              <a:tr h="665324">
                <a:tc>
                  <a:txBody>
                    <a:bodyPr/>
                    <a:lstStyle/>
                    <a:p>
                      <a:pPr algn="ctr">
                        <a:lnSpc>
                          <a:spcPct val="100000"/>
                        </a:lnSpc>
                        <a:spcAft>
                          <a:spcPts val="0"/>
                        </a:spcAft>
                      </a:pP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0000"/>
                        </a:lnSpc>
                        <a:spcAft>
                          <a:spcPts val="0"/>
                        </a:spcAft>
                      </a:pP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kiểm tra</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0000"/>
                        </a:lnSpc>
                        <a:spcAft>
                          <a:spcPts val="0"/>
                        </a:spcAft>
                      </a:pP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Đạt/chưa đạt</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3923119680"/>
                  </a:ext>
                </a:extLst>
              </a:tr>
              <a:tr h="523259">
                <a:tc rowSpan="2">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vật, tác giả, tác phẩm và vị trí đoạn trích được khai thác.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2257453738"/>
                  </a:ext>
                </a:extLst>
              </a:tr>
              <a:tr h="594518">
                <a:tc vMerge="1">
                  <a:txBody>
                    <a:bodyPr/>
                    <a:lstStyle/>
                    <a:p>
                      <a:endParaRPr lang="en-US"/>
                    </a:p>
                  </a:txBody>
                  <a:tcPr/>
                </a:tc>
                <a:tc>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3711621991"/>
                  </a:ext>
                </a:extLst>
              </a:tr>
              <a:tr h="523259">
                <a:tc rowSpan="4">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tích và làm sáng tỏ nhân vật qua các phương diện: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2330426435"/>
                  </a:ext>
                </a:extLst>
              </a:tr>
              <a:tr h="523259">
                <a:tc vMerge="1">
                  <a:txBody>
                    <a:bodyPr/>
                    <a:lstStyle/>
                    <a:p>
                      <a:endParaRPr lang="en-US"/>
                    </a:p>
                  </a:txBody>
                  <a:tcPr/>
                </a:tc>
                <a:tc>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nhân vật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3066602696"/>
                  </a:ext>
                </a:extLst>
              </a:tr>
              <a:tr h="523259">
                <a:tc vMerge="1">
                  <a:txBody>
                    <a:bodyPr/>
                    <a:lstStyle/>
                    <a:p>
                      <a:endParaRPr lang="en-US"/>
                    </a:p>
                  </a:txBody>
                  <a:tcPr/>
                </a:tc>
                <a:tc>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 ra được bằng chứng thuyết phục để củng cố cho lí lẽ.</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335133325"/>
                  </a:ext>
                </a:extLst>
              </a:tr>
              <a:tr h="523259">
                <a:tc vMerge="1">
                  <a:txBody>
                    <a:bodyPr/>
                    <a:lstStyle/>
                    <a:p>
                      <a:endParaRPr lang="en-US"/>
                    </a:p>
                  </a:txBody>
                  <a:tcPr/>
                </a:tc>
                <a:tc>
                  <a:txBody>
                    <a:bodyPr/>
                    <a:lstStyle/>
                    <a:p>
                      <a:pPr>
                        <a:lnSpc>
                          <a:spcPct val="100000"/>
                        </a:lnSpc>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 sắp xếp các lí lẽ, bằng chứng theo một trình tự hợp lí.</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3592446303"/>
                  </a:ext>
                </a:extLst>
              </a:tr>
              <a:tr h="523259">
                <a:tc rowSpan="2">
                  <a:txBody>
                    <a:bodyPr/>
                    <a:lstStyle/>
                    <a:p>
                      <a:pPr>
                        <a:lnSpc>
                          <a:spcPct val="100000"/>
                        </a:lnSpc>
                        <a:spcAft>
                          <a:spcPts val="0"/>
                        </a:spcAft>
                      </a:pP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2773101688"/>
                  </a:ext>
                </a:extLst>
              </a:tr>
              <a:tr h="523259">
                <a:tc vMerge="1">
                  <a:txBody>
                    <a:bodyPr/>
                    <a:lstStyle/>
                    <a:p>
                      <a:endParaRPr lang="en-US"/>
                    </a:p>
                  </a:txBody>
                  <a:tcPr/>
                </a:tc>
                <a:tc>
                  <a:txBody>
                    <a:bodyPr/>
                    <a:lstStyle/>
                    <a:p>
                      <a:pPr>
                        <a:lnSpc>
                          <a:spcPct val="100000"/>
                        </a:lnSpc>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906410524"/>
                  </a:ext>
                </a:extLst>
              </a:tr>
            </a:tbl>
          </a:graphicData>
        </a:graphic>
      </p:graphicFrame>
      <p:sp>
        <p:nvSpPr>
          <p:cNvPr id="5" name="TextBox 4">
            <a:extLst>
              <a:ext uri="{FF2B5EF4-FFF2-40B4-BE49-F238E27FC236}">
                <a16:creationId xmlns="" xmlns:a16="http://schemas.microsoft.com/office/drawing/2014/main" id="{1C518F89-E57F-4732-9202-10CF1565E0E1}"/>
              </a:ext>
            </a:extLst>
          </p:cNvPr>
          <p:cNvSpPr txBox="1"/>
          <p:nvPr/>
        </p:nvSpPr>
        <p:spPr>
          <a:xfrm>
            <a:off x="2457974" y="33560"/>
            <a:ext cx="7354766" cy="707886"/>
          </a:xfrm>
          <a:prstGeom prst="rect">
            <a:avLst/>
          </a:prstGeom>
          <a:noFill/>
        </p:spPr>
        <p:txBody>
          <a:bodyPr wrap="square" rtlCol="0">
            <a:spAutoFit/>
          </a:bodyPr>
          <a:lstStyle/>
          <a:p>
            <a:r>
              <a:rPr lang="en-US" dirty="0">
                <a:solidFill>
                  <a:srgbClr val="000000"/>
                </a:solidFill>
              </a:rPr>
              <a:t>		</a:t>
            </a:r>
            <a:r>
              <a:rPr lang="en-US" sz="4000" dirty="0">
                <a:solidFill>
                  <a:srgbClr val="000000"/>
                </a:solidFill>
                <a:latin typeface="Times New Roman" panose="02020603050405020304" pitchFamily="18" charset="0"/>
                <a:cs typeface="Times New Roman" panose="02020603050405020304" pitchFamily="18" charset="0"/>
              </a:rPr>
              <a:t>BẢNG </a:t>
            </a:r>
            <a:r>
              <a:rPr lang="en-US" sz="4000" dirty="0" smtClean="0">
                <a:solidFill>
                  <a:srgbClr val="000000"/>
                </a:solidFill>
                <a:latin typeface="Times New Roman" panose="02020603050405020304" pitchFamily="18" charset="0"/>
                <a:cs typeface="Times New Roman" panose="02020603050405020304" pitchFamily="18" charset="0"/>
              </a:rPr>
              <a:t>KIỂM TRA</a:t>
            </a:r>
            <a:endParaRPr lang="en-US"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2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37"/>
          <p:cNvSpPr txBox="1">
            <a:spLocks noGrp="1"/>
          </p:cNvSpPr>
          <p:nvPr>
            <p:ph type="title"/>
          </p:nvPr>
        </p:nvSpPr>
        <p:spPr>
          <a:xfrm>
            <a:off x="1643233" y="3467520"/>
            <a:ext cx="8745300" cy="6723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dirty="0"/>
              <a:t>Thank you!</a:t>
            </a:r>
            <a:endParaRPr dirty="0"/>
          </a:p>
        </p:txBody>
      </p:sp>
    </p:spTree>
    <p:extLst>
      <p:ext uri="{BB962C8B-B14F-4D97-AF65-F5344CB8AC3E}">
        <p14:creationId xmlns:p14="http://schemas.microsoft.com/office/powerpoint/2010/main" val="288906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8" name="Title 1"/>
          <p:cNvSpPr txBox="1">
            <a:spLocks/>
          </p:cNvSpPr>
          <p:nvPr/>
        </p:nvSpPr>
        <p:spPr>
          <a:xfrm rot="21226754">
            <a:off x="3449893" y="2957603"/>
            <a:ext cx="4200834" cy="1764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03886" y="801385"/>
            <a:ext cx="2504212" cy="584775"/>
          </a:xfrm>
          <a:prstGeom prst="rect">
            <a:avLst/>
          </a:prstGeom>
        </p:spPr>
        <p:txBody>
          <a:bodyPr wrap="non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I.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hướng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Google Shape;191;p18"/>
          <p:cNvSpPr txBox="1">
            <a:spLocks/>
          </p:cNvSpPr>
          <p:nvPr/>
        </p:nvSpPr>
        <p:spPr>
          <a:xfrm>
            <a:off x="1254138" y="1386160"/>
            <a:ext cx="11428108" cy="5466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prstClr val="black"/>
                </a:solidFill>
                <a:latin typeface="Times New Roman" panose="02020603050405020304" pitchFamily="18" charset="0"/>
                <a:cs typeface="Times New Roman" panose="02020603050405020304" pitchFamily="18" charset="0"/>
              </a:rPr>
              <a:t>1. </a:t>
            </a:r>
            <a:r>
              <a:rPr lang="en-US" sz="2800" dirty="0" err="1" smtClean="0">
                <a:solidFill>
                  <a:prstClr val="black"/>
                </a:solidFill>
                <a:latin typeface="Times New Roman" panose="02020603050405020304" pitchFamily="18" charset="0"/>
                <a:cs typeface="Times New Roman" panose="02020603050405020304" pitchFamily="18" charset="0"/>
              </a:rPr>
              <a:t>Khái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niệm</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1" name="Google Shape;191;p18"/>
          <p:cNvSpPr txBox="1">
            <a:spLocks/>
          </p:cNvSpPr>
          <p:nvPr/>
        </p:nvSpPr>
        <p:spPr>
          <a:xfrm>
            <a:off x="1575963" y="1970935"/>
            <a:ext cx="8837280" cy="2328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vi-VN" sz="2800" b="0" dirty="0" smtClean="0">
                <a:solidFill>
                  <a:prstClr val="black"/>
                </a:solidFill>
                <a:latin typeface="Times New Roman" panose="02020603050405020304" pitchFamily="18" charset="0"/>
                <a:cs typeface="Times New Roman" panose="02020603050405020304" pitchFamily="18" charset="0"/>
              </a:rPr>
              <a:t>Phân </a:t>
            </a:r>
            <a:r>
              <a:rPr lang="vi-VN" sz="2800" b="0" dirty="0">
                <a:solidFill>
                  <a:prstClr val="black"/>
                </a:solidFill>
                <a:latin typeface="Times New Roman" panose="02020603050405020304" pitchFamily="18" charset="0"/>
                <a:cs typeface="Times New Roman" panose="02020603050405020304" pitchFamily="18" charset="0"/>
              </a:rPr>
              <a:t>tích đặc điểm nhân vật là giới thiệu, miêu tả và nêu lên nhận xét về những nét tiêu biểu của một nhân vật trong tác phẩm như: lai lịch, hình dáng, những suy nghĩ, lời nói, hành động, việc làm</a:t>
            </a:r>
            <a:r>
              <a:rPr lang="vi-VN" sz="2800" b="0" dirty="0" smtClean="0">
                <a:solidFill>
                  <a:prstClr val="black"/>
                </a:solidFill>
                <a:latin typeface="Times New Roman" panose="02020603050405020304" pitchFamily="18" charset="0"/>
                <a:cs typeface="Times New Roman" panose="02020603050405020304" pitchFamily="18" charset="0"/>
              </a:rPr>
              <a:t>...</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988"/>
          <a:stretch/>
        </p:blipFill>
        <p:spPr>
          <a:xfrm>
            <a:off x="8224511" y="3919914"/>
            <a:ext cx="2461685" cy="2049250"/>
          </a:xfrm>
          <a:prstGeom prst="rect">
            <a:avLst/>
          </a:prstGeom>
          <a:ln>
            <a:noFill/>
          </a:ln>
          <a:effectLst>
            <a:softEdge rad="112500"/>
          </a:effec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5080" t="26459" r="24076" b="31875"/>
          <a:stretch/>
        </p:blipFill>
        <p:spPr>
          <a:xfrm>
            <a:off x="6013413" y="3855946"/>
            <a:ext cx="2082355" cy="2113218"/>
          </a:xfrm>
          <a:prstGeom prst="rect">
            <a:avLst/>
          </a:prstGeom>
        </p:spPr>
      </p:pic>
      <p:pic>
        <p:nvPicPr>
          <p:cNvPr id="14" name="Picture 13"/>
          <p:cNvPicPr>
            <a:picLocks noChangeAspect="1"/>
          </p:cNvPicPr>
          <p:nvPr/>
        </p:nvPicPr>
        <p:blipFill>
          <a:blip r:embed="rId5"/>
          <a:stretch>
            <a:fillRect/>
          </a:stretch>
        </p:blipFill>
        <p:spPr>
          <a:xfrm>
            <a:off x="3834006" y="3919914"/>
            <a:ext cx="1909097" cy="2049250"/>
          </a:xfrm>
          <a:prstGeom prst="rect">
            <a:avLst/>
          </a:prstGeom>
        </p:spPr>
      </p:pic>
    </p:spTree>
    <p:extLst>
      <p:ext uri="{BB962C8B-B14F-4D97-AF65-F5344CB8AC3E}">
        <p14:creationId xmlns:p14="http://schemas.microsoft.com/office/powerpoint/2010/main" val="36324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8" name="Title 1"/>
          <p:cNvSpPr txBox="1">
            <a:spLocks/>
          </p:cNvSpPr>
          <p:nvPr/>
        </p:nvSpPr>
        <p:spPr>
          <a:xfrm rot="21226754">
            <a:off x="3449893" y="2957603"/>
            <a:ext cx="4200834" cy="1764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9" name="Google Shape;191;p18"/>
          <p:cNvSpPr txBox="1">
            <a:spLocks/>
          </p:cNvSpPr>
          <p:nvPr/>
        </p:nvSpPr>
        <p:spPr>
          <a:xfrm>
            <a:off x="1138279" y="2310677"/>
            <a:ext cx="9867331" cy="5358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700" b="0" dirty="0" smtClean="0">
                <a:solidFill>
                  <a:prstClr val="black"/>
                </a:solidFill>
                <a:latin typeface="Times New Roman" panose="02020603050405020304" pitchFamily="18" charset="0"/>
                <a:cs typeface="Times New Roman" panose="02020603050405020304" pitchFamily="18" charset="0"/>
              </a:rPr>
              <a:t>	“... </a:t>
            </a:r>
            <a:r>
              <a:rPr lang="en-US" sz="2700" b="0" dirty="0" err="1" smtClean="0">
                <a:solidFill>
                  <a:prstClr val="black"/>
                </a:solidFill>
                <a:latin typeface="Times New Roman" panose="02020603050405020304" pitchFamily="18" charset="0"/>
                <a:cs typeface="Times New Roman" panose="02020603050405020304" pitchFamily="18" charset="0"/>
              </a:rPr>
              <a:t>Ông</a:t>
            </a:r>
            <a:r>
              <a:rPr lang="en-US" sz="2700" b="0" dirty="0" smtClean="0">
                <a:solidFill>
                  <a:prstClr val="black"/>
                </a:solidFill>
                <a:latin typeface="Times New Roman" panose="02020603050405020304" pitchFamily="18" charset="0"/>
                <a:cs typeface="Times New Roman" panose="02020603050405020304" pitchFamily="18" charset="0"/>
              </a:rPr>
              <a:t> Hai </a:t>
            </a:r>
            <a:r>
              <a:rPr lang="en-US" sz="2700" b="0" dirty="0" err="1" smtClean="0">
                <a:solidFill>
                  <a:prstClr val="black"/>
                </a:solidFill>
                <a:latin typeface="Times New Roman" panose="02020603050405020304" pitchFamily="18" charset="0"/>
                <a:cs typeface="Times New Roman" panose="02020603050405020304" pitchFamily="18" charset="0"/>
              </a:rPr>
              <a:t>bán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rắn</a:t>
            </a:r>
            <a:r>
              <a:rPr lang="en-US" sz="2700" b="0" dirty="0" smtClean="0">
                <a:solidFill>
                  <a:prstClr val="black"/>
                </a:solidFill>
                <a:latin typeface="Times New Roman" panose="02020603050405020304" pitchFamily="18" charset="0"/>
                <a:cs typeface="Times New Roman" panose="02020603050405020304" pitchFamily="18" charset="0"/>
              </a:rPr>
              <a:t> – </a:t>
            </a:r>
            <a:r>
              <a:rPr lang="en-US" sz="2700" b="0" dirty="0" err="1" smtClean="0">
                <a:solidFill>
                  <a:prstClr val="black"/>
                </a:solidFill>
                <a:latin typeface="Times New Roman" panose="02020603050405020304" pitchFamily="18" charset="0"/>
                <a:cs typeface="Times New Roman" panose="02020603050405020304" pitchFamily="18" charset="0"/>
              </a:rPr>
              <a:t>tía</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nuôi</a:t>
            </a:r>
            <a:r>
              <a:rPr lang="en-US" sz="2700" b="0" dirty="0" smtClean="0">
                <a:solidFill>
                  <a:prstClr val="black"/>
                </a:solidFill>
                <a:latin typeface="Times New Roman" panose="02020603050405020304" pitchFamily="18" charset="0"/>
                <a:cs typeface="Times New Roman" panose="02020603050405020304" pitchFamily="18" charset="0"/>
              </a:rPr>
              <a:t> An – </a:t>
            </a:r>
            <a:r>
              <a:rPr lang="en-US" sz="2700" b="0" dirty="0" err="1" smtClean="0">
                <a:solidFill>
                  <a:prstClr val="black"/>
                </a:solidFill>
                <a:latin typeface="Times New Roman" panose="02020603050405020304" pitchFamily="18" charset="0"/>
                <a:cs typeface="Times New Roman" panose="02020603050405020304" pitchFamily="18" charset="0"/>
              </a:rPr>
              <a:t>trốn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tù</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đón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vợ</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rồi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bỏ</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vào</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rừng</a:t>
            </a:r>
            <a:r>
              <a:rPr lang="en-US" sz="2700" b="0" dirty="0" smtClean="0">
                <a:solidFill>
                  <a:prstClr val="black"/>
                </a:solidFill>
                <a:latin typeface="Times New Roman" panose="02020603050405020304" pitchFamily="18" charset="0"/>
                <a:cs typeface="Times New Roman" panose="02020603050405020304" pitchFamily="18" charset="0"/>
              </a:rPr>
              <a:t> U Minh. </a:t>
            </a:r>
            <a:r>
              <a:rPr lang="en-US" sz="2700" b="0" dirty="0" err="1" smtClean="0">
                <a:solidFill>
                  <a:prstClr val="black"/>
                </a:solidFill>
                <a:latin typeface="Times New Roman" panose="02020603050405020304" pitchFamily="18" charset="0"/>
                <a:cs typeface="Times New Roman" panose="02020603050405020304" pitchFamily="18" charset="0"/>
              </a:rPr>
              <a:t>Một</a:t>
            </a:r>
            <a:r>
              <a:rPr lang="en-US" sz="2700" b="0" dirty="0" smtClean="0">
                <a:solidFill>
                  <a:prstClr val="black"/>
                </a:solidFill>
                <a:latin typeface="Times New Roman" panose="02020603050405020304" pitchFamily="18" charset="0"/>
                <a:cs typeface="Times New Roman" panose="02020603050405020304" pitchFamily="18" charset="0"/>
              </a:rPr>
              <a:t> con </a:t>
            </a:r>
            <a:r>
              <a:rPr lang="en-US" sz="2700" b="0" dirty="0" err="1" smtClean="0">
                <a:solidFill>
                  <a:prstClr val="black"/>
                </a:solidFill>
                <a:latin typeface="Times New Roman" panose="02020603050405020304" pitchFamily="18" charset="0"/>
                <a:cs typeface="Times New Roman" panose="02020603050405020304" pitchFamily="18" charset="0"/>
              </a:rPr>
              <a:t>thuyền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nhỏ</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hai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vợ</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chồng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thằng</a:t>
            </a:r>
            <a:r>
              <a:rPr lang="en-US" sz="2700" b="0" dirty="0" smtClean="0">
                <a:solidFill>
                  <a:prstClr val="black"/>
                </a:solidFill>
                <a:latin typeface="Times New Roman" panose="02020603050405020304" pitchFamily="18" charset="0"/>
                <a:cs typeface="Times New Roman" panose="02020603050405020304" pitchFamily="18" charset="0"/>
              </a:rPr>
              <a:t> con </a:t>
            </a:r>
            <a:r>
              <a:rPr lang="en-US" sz="2700" b="0" dirty="0" err="1" smtClean="0">
                <a:solidFill>
                  <a:prstClr val="black"/>
                </a:solidFill>
                <a:latin typeface="Times New Roman" panose="02020603050405020304" pitchFamily="18" charset="0"/>
                <a:cs typeface="Times New Roman" panose="02020603050405020304" pitchFamily="18" charset="0"/>
              </a:rPr>
              <a:t>trai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và</a:t>
            </a:r>
            <a:r>
              <a:rPr lang="en-US" sz="2700" b="0" dirty="0" smtClean="0">
                <a:solidFill>
                  <a:prstClr val="black"/>
                </a:solidFill>
                <a:latin typeface="Times New Roman" panose="02020603050405020304" pitchFamily="18" charset="0"/>
                <a:cs typeface="Times New Roman" panose="02020603050405020304" pitchFamily="18" charset="0"/>
              </a:rPr>
              <a:t> con </a:t>
            </a:r>
            <a:r>
              <a:rPr lang="en-US" sz="2700" b="0" dirty="0" err="1" smtClean="0">
                <a:solidFill>
                  <a:prstClr val="black"/>
                </a:solidFill>
                <a:latin typeface="Times New Roman" panose="02020603050405020304" pitchFamily="18" charset="0"/>
                <a:cs typeface="Times New Roman" panose="02020603050405020304" pitchFamily="18" charset="0"/>
              </a:rPr>
              <a:t>chó</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Luốc</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lang</a:t>
            </a:r>
            <a:r>
              <a:rPr lang="en-US" sz="2700" b="0" dirty="0" smtClean="0">
                <a:solidFill>
                  <a:prstClr val="black"/>
                </a:solidFill>
                <a:latin typeface="Times New Roman" panose="02020603050405020304" pitchFamily="18" charset="0"/>
                <a:cs typeface="Times New Roman" panose="02020603050405020304" pitchFamily="18" charset="0"/>
              </a:rPr>
              <a:t> thang </a:t>
            </a:r>
            <a:r>
              <a:rPr lang="en-US" sz="2700" b="0" dirty="0" err="1" smtClean="0">
                <a:solidFill>
                  <a:prstClr val="black"/>
                </a:solidFill>
                <a:latin typeface="Times New Roman" panose="02020603050405020304" pitchFamily="18" charset="0"/>
                <a:cs typeface="Times New Roman" panose="02020603050405020304" pitchFamily="18" charset="0"/>
              </a:rPr>
              <a:t>kiếm</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sống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bằng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đủ</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thứ</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nghề</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câu</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rắn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lấy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mật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săn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cá</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sấu</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Gương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mặt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ông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khoáng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đạt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rất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dễ</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mến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Làn</a:t>
            </a:r>
            <a:r>
              <a:rPr lang="en-US" sz="2700" b="0" dirty="0" smtClean="0">
                <a:solidFill>
                  <a:prstClr val="black"/>
                </a:solidFill>
                <a:latin typeface="Times New Roman" panose="02020603050405020304" pitchFamily="18" charset="0"/>
                <a:cs typeface="Times New Roman" panose="02020603050405020304" pitchFamily="18" charset="0"/>
              </a:rPr>
              <a:t> da </a:t>
            </a:r>
            <a:r>
              <a:rPr lang="en-US" sz="2700" b="0" dirty="0" err="1" smtClean="0">
                <a:solidFill>
                  <a:prstClr val="black"/>
                </a:solidFill>
                <a:latin typeface="Times New Roman" panose="02020603050405020304" pitchFamily="18" charset="0"/>
                <a:cs typeface="Times New Roman" panose="02020603050405020304" pitchFamily="18" charset="0"/>
              </a:rPr>
              <a:t>mặt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như</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người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trẻ</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chỉ</a:t>
            </a:r>
            <a:r>
              <a:rPr lang="en-US" sz="2700" b="0" dirty="0" smtClean="0">
                <a:solidFill>
                  <a:prstClr val="black"/>
                </a:solidFill>
                <a:latin typeface="Times New Roman" panose="02020603050405020304" pitchFamily="18" charset="0"/>
                <a:cs typeface="Times New Roman" panose="02020603050405020304" pitchFamily="18" charset="0"/>
              </a:rPr>
              <a:t> ở </a:t>
            </a:r>
            <a:r>
              <a:rPr lang="en-US" sz="2700" b="0" dirty="0" err="1" smtClean="0">
                <a:solidFill>
                  <a:prstClr val="black"/>
                </a:solidFill>
                <a:latin typeface="Times New Roman" panose="02020603050405020304" pitchFamily="18" charset="0"/>
                <a:cs typeface="Times New Roman" panose="02020603050405020304" pitchFamily="18" charset="0"/>
              </a:rPr>
              <a:t>đôi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khóe</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mắt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và</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trên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vầng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trán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cao</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là</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có</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xếp</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mấy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đường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nhăn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Đôi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mắt</a:t>
            </a:r>
            <a:r>
              <a:rPr lang="en-US" sz="2700" b="0" dirty="0" smtClean="0">
                <a:solidFill>
                  <a:prstClr val="black"/>
                </a:solidFill>
                <a:latin typeface="Times New Roman" panose="02020603050405020304" pitchFamily="18" charset="0"/>
                <a:cs typeface="Times New Roman" panose="02020603050405020304" pitchFamily="18" charset="0"/>
              </a:rPr>
              <a:t> to, </a:t>
            </a:r>
            <a:r>
              <a:rPr lang="en-US" sz="2700" b="0" dirty="0" err="1" smtClean="0">
                <a:solidFill>
                  <a:prstClr val="black"/>
                </a:solidFill>
                <a:latin typeface="Times New Roman" panose="02020603050405020304" pitchFamily="18" charset="0"/>
                <a:cs typeface="Times New Roman" panose="02020603050405020304" pitchFamily="18" charset="0"/>
              </a:rPr>
              <a:t>sáng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quắc</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núp</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dưới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cặp</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chân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mày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rậm</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đen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Mấy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nét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thôi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nhưng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hiện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ra</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cái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vẻ</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phóng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khoáng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tự</a:t>
            </a:r>
            <a:r>
              <a:rPr lang="en-US" sz="2700" b="0" dirty="0" smtClean="0">
                <a:solidFill>
                  <a:prstClr val="black"/>
                </a:solidFill>
                <a:latin typeface="Times New Roman" panose="02020603050405020304" pitchFamily="18" charset="0"/>
                <a:cs typeface="Times New Roman" panose="02020603050405020304" pitchFamily="18" charset="0"/>
              </a:rPr>
              <a:t> tin </a:t>
            </a:r>
            <a:r>
              <a:rPr lang="en-US" sz="2700" b="0" dirty="0" err="1" smtClean="0">
                <a:solidFill>
                  <a:prstClr val="black"/>
                </a:solidFill>
                <a:latin typeface="Times New Roman" panose="02020603050405020304" pitchFamily="18" charset="0"/>
                <a:cs typeface="Times New Roman" panose="02020603050405020304" pitchFamily="18" charset="0"/>
              </a:rPr>
              <a:t>của</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một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đời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sống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tự</a:t>
            </a:r>
            <a:r>
              <a:rPr lang="en-US" sz="2700" b="0" dirty="0" smtClean="0">
                <a:solidFill>
                  <a:prstClr val="black"/>
                </a:solidFill>
                <a:latin typeface="Times New Roman" panose="02020603050405020304" pitchFamily="18" charset="0"/>
                <a:cs typeface="Times New Roman" panose="02020603050405020304" pitchFamily="18" charset="0"/>
              </a:rPr>
              <a:t> do </a:t>
            </a:r>
            <a:r>
              <a:rPr lang="en-US" sz="2700" b="0" dirty="0" err="1" smtClean="0">
                <a:solidFill>
                  <a:prstClr val="black"/>
                </a:solidFill>
                <a:latin typeface="Times New Roman" panose="02020603050405020304" pitchFamily="18" charset="0"/>
                <a:cs typeface="Times New Roman" panose="02020603050405020304" pitchFamily="18" charset="0"/>
              </a:rPr>
              <a:t>và</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từng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trải</a:t>
            </a:r>
            <a:r>
              <a:rPr lang="en-US" sz="2700" b="0" dirty="0" smtClean="0">
                <a:solidFill>
                  <a:prstClr val="black"/>
                </a:solidFill>
                <a:latin typeface="Times New Roman" panose="02020603050405020304" pitchFamily="18" charset="0"/>
                <a:cs typeface="Times New Roman" panose="02020603050405020304" pitchFamily="18" charset="0"/>
              </a:rPr>
              <a:t>.” (Theo </a:t>
            </a:r>
            <a:r>
              <a:rPr lang="en-US" sz="2700" b="0" dirty="0" err="1" smtClean="0">
                <a:solidFill>
                  <a:prstClr val="black"/>
                </a:solidFill>
                <a:latin typeface="Times New Roman" panose="02020603050405020304" pitchFamily="18" charset="0"/>
                <a:cs typeface="Times New Roman" panose="02020603050405020304" pitchFamily="18" charset="0"/>
              </a:rPr>
              <a:t>Bùi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Hồng</a:t>
            </a:r>
            <a:r>
              <a:rPr lang="en-US" sz="2700" b="0" dirty="0" smtClean="0">
                <a:solidFill>
                  <a:prstClr val="black"/>
                </a:solidFill>
                <a:latin typeface="Times New Roman" panose="02020603050405020304" pitchFamily="18" charset="0"/>
                <a:cs typeface="Times New Roman" panose="02020603050405020304" pitchFamily="18" charset="0"/>
              </a:rPr>
              <a:t>)</a:t>
            </a:r>
            <a:endParaRPr lang="en-US" sz="2700" b="0"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366658" y="563001"/>
            <a:ext cx="5346655" cy="1194920"/>
          </a:xfrm>
          <a:prstGeom prst="rect">
            <a:avLst/>
          </a:prstGeom>
        </p:spPr>
      </p:pic>
      <p:sp>
        <p:nvSpPr>
          <p:cNvPr id="15" name="Rectangle 14"/>
          <p:cNvSpPr/>
          <p:nvPr/>
        </p:nvSpPr>
        <p:spPr>
          <a:xfrm>
            <a:off x="1138279" y="1320348"/>
            <a:ext cx="9803411" cy="954107"/>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đoạn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thiệu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Võ</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Tòng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0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9" name="Google Shape;191;p18"/>
          <p:cNvSpPr txBox="1">
            <a:spLocks/>
          </p:cNvSpPr>
          <p:nvPr/>
        </p:nvSpPr>
        <p:spPr>
          <a:xfrm>
            <a:off x="1042745" y="700242"/>
            <a:ext cx="9867331" cy="35622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700" b="0" dirty="0" smtClean="0">
                <a:solidFill>
                  <a:prstClr val="black"/>
                </a:solidFill>
                <a:latin typeface="Times New Roman" panose="02020603050405020304" pitchFamily="18" charset="0"/>
                <a:cs typeface="Times New Roman" panose="02020603050405020304" pitchFamily="18" charset="0"/>
              </a:rPr>
              <a:t>	“... </a:t>
            </a:r>
            <a:r>
              <a:rPr lang="en-US" sz="2700" b="0" dirty="0" err="1" smtClean="0">
                <a:solidFill>
                  <a:prstClr val="black"/>
                </a:solidFill>
                <a:latin typeface="Times New Roman" panose="02020603050405020304" pitchFamily="18" charset="0"/>
                <a:cs typeface="Times New Roman" panose="02020603050405020304" pitchFamily="18" charset="0"/>
              </a:rPr>
              <a:t>Ông</a:t>
            </a:r>
            <a:r>
              <a:rPr lang="en-US" sz="2700" b="0" dirty="0" smtClean="0">
                <a:solidFill>
                  <a:prstClr val="black"/>
                </a:solidFill>
                <a:latin typeface="Times New Roman" panose="02020603050405020304" pitchFamily="18" charset="0"/>
                <a:cs typeface="Times New Roman" panose="02020603050405020304" pitchFamily="18" charset="0"/>
              </a:rPr>
              <a:t> Hai </a:t>
            </a:r>
            <a:r>
              <a:rPr lang="en-US" sz="2700" b="0" dirty="0" err="1" smtClean="0">
                <a:solidFill>
                  <a:prstClr val="black"/>
                </a:solidFill>
                <a:latin typeface="Times New Roman" panose="02020603050405020304" pitchFamily="18" charset="0"/>
                <a:cs typeface="Times New Roman" panose="02020603050405020304" pitchFamily="18" charset="0"/>
              </a:rPr>
              <a:t>bán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rắn</a:t>
            </a:r>
            <a:r>
              <a:rPr lang="en-US" sz="2700" b="0" dirty="0" smtClean="0">
                <a:solidFill>
                  <a:prstClr val="black"/>
                </a:solidFill>
                <a:latin typeface="Times New Roman" panose="02020603050405020304" pitchFamily="18" charset="0"/>
                <a:cs typeface="Times New Roman" panose="02020603050405020304" pitchFamily="18" charset="0"/>
              </a:rPr>
              <a:t> – </a:t>
            </a:r>
            <a:r>
              <a:rPr lang="en-US" sz="2700" b="0" dirty="0" err="1" smtClean="0">
                <a:solidFill>
                  <a:prstClr val="black"/>
                </a:solidFill>
                <a:latin typeface="Times New Roman" panose="02020603050405020304" pitchFamily="18" charset="0"/>
                <a:cs typeface="Times New Roman" panose="02020603050405020304" pitchFamily="18" charset="0"/>
              </a:rPr>
              <a:t>tía</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nuôi</a:t>
            </a:r>
            <a:r>
              <a:rPr lang="en-US" sz="2700" b="0" dirty="0" smtClean="0">
                <a:solidFill>
                  <a:prstClr val="black"/>
                </a:solidFill>
                <a:latin typeface="Times New Roman" panose="02020603050405020304" pitchFamily="18" charset="0"/>
                <a:cs typeface="Times New Roman" panose="02020603050405020304" pitchFamily="18" charset="0"/>
              </a:rPr>
              <a:t> An – </a:t>
            </a:r>
            <a:r>
              <a:rPr lang="en-US" sz="2700" b="0" dirty="0" err="1" smtClean="0">
                <a:solidFill>
                  <a:prstClr val="black"/>
                </a:solidFill>
                <a:latin typeface="Times New Roman" panose="02020603050405020304" pitchFamily="18" charset="0"/>
                <a:cs typeface="Times New Roman" panose="02020603050405020304" pitchFamily="18" charset="0"/>
              </a:rPr>
              <a:t>trốn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tù</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đón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vợ</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rồi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bỏ</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vào</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rừng</a:t>
            </a:r>
            <a:r>
              <a:rPr lang="en-US" sz="2700" b="0" dirty="0" smtClean="0">
                <a:solidFill>
                  <a:prstClr val="black"/>
                </a:solidFill>
                <a:latin typeface="Times New Roman" panose="02020603050405020304" pitchFamily="18" charset="0"/>
                <a:cs typeface="Times New Roman" panose="02020603050405020304" pitchFamily="18" charset="0"/>
              </a:rPr>
              <a:t> U Minh. </a:t>
            </a:r>
            <a:r>
              <a:rPr lang="en-US" sz="2700" b="0" dirty="0" err="1" smtClean="0">
                <a:solidFill>
                  <a:prstClr val="black"/>
                </a:solidFill>
                <a:latin typeface="Times New Roman" panose="02020603050405020304" pitchFamily="18" charset="0"/>
                <a:cs typeface="Times New Roman" panose="02020603050405020304" pitchFamily="18" charset="0"/>
              </a:rPr>
              <a:t>Một</a:t>
            </a:r>
            <a:r>
              <a:rPr lang="en-US" sz="2700" b="0" dirty="0" smtClean="0">
                <a:solidFill>
                  <a:prstClr val="black"/>
                </a:solidFill>
                <a:latin typeface="Times New Roman" panose="02020603050405020304" pitchFamily="18" charset="0"/>
                <a:cs typeface="Times New Roman" panose="02020603050405020304" pitchFamily="18" charset="0"/>
              </a:rPr>
              <a:t> con </a:t>
            </a:r>
            <a:r>
              <a:rPr lang="en-US" sz="2700" b="0" dirty="0" err="1" smtClean="0">
                <a:solidFill>
                  <a:prstClr val="black"/>
                </a:solidFill>
                <a:latin typeface="Times New Roman" panose="02020603050405020304" pitchFamily="18" charset="0"/>
                <a:cs typeface="Times New Roman" panose="02020603050405020304" pitchFamily="18" charset="0"/>
              </a:rPr>
              <a:t>thuyền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nhỏ</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hai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vợ</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chồng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thằng</a:t>
            </a:r>
            <a:r>
              <a:rPr lang="en-US" sz="2700" b="0" dirty="0" smtClean="0">
                <a:solidFill>
                  <a:prstClr val="black"/>
                </a:solidFill>
                <a:latin typeface="Times New Roman" panose="02020603050405020304" pitchFamily="18" charset="0"/>
                <a:cs typeface="Times New Roman" panose="02020603050405020304" pitchFamily="18" charset="0"/>
              </a:rPr>
              <a:t> con </a:t>
            </a:r>
            <a:r>
              <a:rPr lang="en-US" sz="2700" b="0" dirty="0" err="1" smtClean="0">
                <a:solidFill>
                  <a:prstClr val="black"/>
                </a:solidFill>
                <a:latin typeface="Times New Roman" panose="02020603050405020304" pitchFamily="18" charset="0"/>
                <a:cs typeface="Times New Roman" panose="02020603050405020304" pitchFamily="18" charset="0"/>
              </a:rPr>
              <a:t>trai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và</a:t>
            </a:r>
            <a:r>
              <a:rPr lang="en-US" sz="2700" b="0" dirty="0" smtClean="0">
                <a:solidFill>
                  <a:prstClr val="black"/>
                </a:solidFill>
                <a:latin typeface="Times New Roman" panose="02020603050405020304" pitchFamily="18" charset="0"/>
                <a:cs typeface="Times New Roman" panose="02020603050405020304" pitchFamily="18" charset="0"/>
              </a:rPr>
              <a:t> con </a:t>
            </a:r>
            <a:r>
              <a:rPr lang="en-US" sz="2700" b="0" dirty="0" err="1" smtClean="0">
                <a:solidFill>
                  <a:prstClr val="black"/>
                </a:solidFill>
                <a:latin typeface="Times New Roman" panose="02020603050405020304" pitchFamily="18" charset="0"/>
                <a:cs typeface="Times New Roman" panose="02020603050405020304" pitchFamily="18" charset="0"/>
              </a:rPr>
              <a:t>chó</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Luốc</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lang</a:t>
            </a:r>
            <a:r>
              <a:rPr lang="en-US" sz="2700" b="0" dirty="0" smtClean="0">
                <a:solidFill>
                  <a:prstClr val="black"/>
                </a:solidFill>
                <a:latin typeface="Times New Roman" panose="02020603050405020304" pitchFamily="18" charset="0"/>
                <a:cs typeface="Times New Roman" panose="02020603050405020304" pitchFamily="18" charset="0"/>
              </a:rPr>
              <a:t> thang </a:t>
            </a:r>
            <a:r>
              <a:rPr lang="en-US" sz="2700" b="0" dirty="0" err="1" smtClean="0">
                <a:solidFill>
                  <a:prstClr val="black"/>
                </a:solidFill>
                <a:latin typeface="Times New Roman" panose="02020603050405020304" pitchFamily="18" charset="0"/>
                <a:cs typeface="Times New Roman" panose="02020603050405020304" pitchFamily="18" charset="0"/>
              </a:rPr>
              <a:t>kiếm</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sống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bằng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đủ</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thứ</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nghề</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câu</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rắn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lấy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mật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săn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cá</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sấu</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Gương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mặt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ông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khoáng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đạt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rất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dễ</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mến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Làn</a:t>
            </a:r>
            <a:r>
              <a:rPr lang="en-US" sz="2700" b="0" dirty="0" smtClean="0">
                <a:solidFill>
                  <a:prstClr val="black"/>
                </a:solidFill>
                <a:latin typeface="Times New Roman" panose="02020603050405020304" pitchFamily="18" charset="0"/>
                <a:cs typeface="Times New Roman" panose="02020603050405020304" pitchFamily="18" charset="0"/>
              </a:rPr>
              <a:t> da </a:t>
            </a:r>
            <a:r>
              <a:rPr lang="en-US" sz="2700" b="0" dirty="0" err="1" smtClean="0">
                <a:solidFill>
                  <a:prstClr val="black"/>
                </a:solidFill>
                <a:latin typeface="Times New Roman" panose="02020603050405020304" pitchFamily="18" charset="0"/>
                <a:cs typeface="Times New Roman" panose="02020603050405020304" pitchFamily="18" charset="0"/>
              </a:rPr>
              <a:t>mặt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như</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người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trẻ</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chỉ</a:t>
            </a:r>
            <a:r>
              <a:rPr lang="en-US" sz="2700" b="0" dirty="0" smtClean="0">
                <a:solidFill>
                  <a:prstClr val="black"/>
                </a:solidFill>
                <a:latin typeface="Times New Roman" panose="02020603050405020304" pitchFamily="18" charset="0"/>
                <a:cs typeface="Times New Roman" panose="02020603050405020304" pitchFamily="18" charset="0"/>
              </a:rPr>
              <a:t> ở </a:t>
            </a:r>
            <a:r>
              <a:rPr lang="en-US" sz="2700" b="0" dirty="0" err="1" smtClean="0">
                <a:solidFill>
                  <a:prstClr val="black"/>
                </a:solidFill>
                <a:latin typeface="Times New Roman" panose="02020603050405020304" pitchFamily="18" charset="0"/>
                <a:cs typeface="Times New Roman" panose="02020603050405020304" pitchFamily="18" charset="0"/>
              </a:rPr>
              <a:t>đôi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khóe</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mắt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và</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trên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vầng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trán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cao</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là</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có</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xếp</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mấy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đường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nhăn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Đôi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mắt</a:t>
            </a:r>
            <a:r>
              <a:rPr lang="en-US" sz="2700" b="0" dirty="0" smtClean="0">
                <a:solidFill>
                  <a:prstClr val="black"/>
                </a:solidFill>
                <a:latin typeface="Times New Roman" panose="02020603050405020304" pitchFamily="18" charset="0"/>
                <a:cs typeface="Times New Roman" panose="02020603050405020304" pitchFamily="18" charset="0"/>
              </a:rPr>
              <a:t> to, </a:t>
            </a:r>
            <a:r>
              <a:rPr lang="en-US" sz="2700" b="0" dirty="0" err="1" smtClean="0">
                <a:solidFill>
                  <a:prstClr val="black"/>
                </a:solidFill>
                <a:latin typeface="Times New Roman" panose="02020603050405020304" pitchFamily="18" charset="0"/>
                <a:cs typeface="Times New Roman" panose="02020603050405020304" pitchFamily="18" charset="0"/>
              </a:rPr>
              <a:t>sáng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quắc</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núp</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dưới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cặp</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chân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mày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rậm</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đen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Mấy</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nét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thôi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nhưng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hiện</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ra</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cái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vẻ</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phóng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khoáng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tự</a:t>
            </a:r>
            <a:r>
              <a:rPr lang="en-US" sz="2700" b="0" dirty="0" smtClean="0">
                <a:solidFill>
                  <a:prstClr val="black"/>
                </a:solidFill>
                <a:latin typeface="Times New Roman" panose="02020603050405020304" pitchFamily="18" charset="0"/>
                <a:cs typeface="Times New Roman" panose="02020603050405020304" pitchFamily="18" charset="0"/>
              </a:rPr>
              <a:t> tin </a:t>
            </a:r>
            <a:r>
              <a:rPr lang="en-US" sz="2700" b="0" dirty="0" err="1" smtClean="0">
                <a:solidFill>
                  <a:prstClr val="black"/>
                </a:solidFill>
                <a:latin typeface="Times New Roman" panose="02020603050405020304" pitchFamily="18" charset="0"/>
                <a:cs typeface="Times New Roman" panose="02020603050405020304" pitchFamily="18" charset="0"/>
              </a:rPr>
              <a:t>của</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một</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đời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sống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tự</a:t>
            </a:r>
            <a:r>
              <a:rPr lang="en-US" sz="2700" b="0" dirty="0" smtClean="0">
                <a:solidFill>
                  <a:prstClr val="black"/>
                </a:solidFill>
                <a:latin typeface="Times New Roman" panose="02020603050405020304" pitchFamily="18" charset="0"/>
                <a:cs typeface="Times New Roman" panose="02020603050405020304" pitchFamily="18" charset="0"/>
              </a:rPr>
              <a:t> do </a:t>
            </a:r>
            <a:r>
              <a:rPr lang="en-US" sz="2700" b="0" dirty="0" err="1" smtClean="0">
                <a:solidFill>
                  <a:prstClr val="black"/>
                </a:solidFill>
                <a:latin typeface="Times New Roman" panose="02020603050405020304" pitchFamily="18" charset="0"/>
                <a:cs typeface="Times New Roman" panose="02020603050405020304" pitchFamily="18" charset="0"/>
              </a:rPr>
              <a:t>và</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từng</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trải</a:t>
            </a:r>
            <a:r>
              <a:rPr lang="en-US" sz="2700" b="0" dirty="0" smtClean="0">
                <a:solidFill>
                  <a:prstClr val="black"/>
                </a:solidFill>
                <a:latin typeface="Times New Roman" panose="02020603050405020304" pitchFamily="18" charset="0"/>
                <a:cs typeface="Times New Roman" panose="02020603050405020304" pitchFamily="18" charset="0"/>
              </a:rPr>
              <a:t>.” (Theo </a:t>
            </a:r>
            <a:r>
              <a:rPr lang="en-US" sz="2700" b="0" dirty="0" err="1" smtClean="0">
                <a:solidFill>
                  <a:prstClr val="black"/>
                </a:solidFill>
                <a:latin typeface="Times New Roman" panose="02020603050405020304" pitchFamily="18" charset="0"/>
                <a:cs typeface="Times New Roman" panose="02020603050405020304" pitchFamily="18" charset="0"/>
              </a:rPr>
              <a:t>Bùi</a:t>
            </a:r>
            <a:r>
              <a:rPr lang="en-US" sz="2700" b="0" dirty="0" smtClean="0">
                <a:solidFill>
                  <a:prstClr val="black"/>
                </a:solidFill>
                <a:latin typeface="Times New Roman" panose="02020603050405020304" pitchFamily="18" charset="0"/>
                <a:cs typeface="Times New Roman" panose="02020603050405020304" pitchFamily="18" charset="0"/>
              </a:rPr>
              <a:t> </a:t>
            </a:r>
            <a:r>
              <a:rPr lang="en-US" sz="2700" b="0" dirty="0" err="1" smtClean="0">
                <a:solidFill>
                  <a:prstClr val="black"/>
                </a:solidFill>
                <a:latin typeface="Times New Roman" panose="02020603050405020304" pitchFamily="18" charset="0"/>
                <a:cs typeface="Times New Roman" panose="02020603050405020304" pitchFamily="18" charset="0"/>
              </a:rPr>
              <a:t>Hồng</a:t>
            </a:r>
            <a:r>
              <a:rPr lang="en-US" sz="2700" b="0" dirty="0" smtClean="0">
                <a:solidFill>
                  <a:prstClr val="black"/>
                </a:solidFill>
                <a:latin typeface="Times New Roman" panose="02020603050405020304" pitchFamily="18" charset="0"/>
                <a:cs typeface="Times New Roman" panose="02020603050405020304" pitchFamily="18" charset="0"/>
              </a:rPr>
              <a:t>)</a:t>
            </a:r>
            <a:endParaRPr lang="en-US" sz="2700" b="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88902" y="700242"/>
            <a:ext cx="1303602" cy="523220"/>
          </a:xfrm>
          <a:prstGeom prst="rect">
            <a:avLst/>
          </a:prstGeom>
          <a:solidFill>
            <a:schemeClr val="accent2">
              <a:lumMod val="75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bán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rắn</a:t>
            </a:r>
            <a:r>
              <a:rPr lang="en-US" sz="2700" dirty="0">
                <a:solidFill>
                  <a:schemeClr val="tx2"/>
                </a:solidFill>
                <a:latin typeface="Times New Roman" panose="02020603050405020304" pitchFamily="18" charset="0"/>
                <a:cs typeface="Times New Roman" panose="02020603050405020304" pitchFamily="18" charset="0"/>
              </a:rPr>
              <a:t> </a:t>
            </a:r>
            <a:endParaRPr lang="en-US" sz="2700" dirty="0">
              <a:solidFill>
                <a:schemeClr val="tx2"/>
              </a:solidFill>
            </a:endParaRPr>
          </a:p>
        </p:txBody>
      </p:sp>
      <p:sp>
        <p:nvSpPr>
          <p:cNvPr id="7" name="Rectangle 6"/>
          <p:cNvSpPr/>
          <p:nvPr/>
        </p:nvSpPr>
        <p:spPr>
          <a:xfrm>
            <a:off x="1042745" y="1973545"/>
            <a:ext cx="2304754" cy="507831"/>
          </a:xfrm>
          <a:prstGeom prst="rect">
            <a:avLst/>
          </a:prstGeom>
          <a:solidFill>
            <a:schemeClr val="accent2">
              <a:lumMod val="75000"/>
            </a:schemeClr>
          </a:solidFill>
        </p:spPr>
        <p:txBody>
          <a:bodyPr wrap="square">
            <a:spAutoFit/>
          </a:bodyPr>
          <a:lstStyle/>
          <a:p>
            <a:pPr algn="ctr"/>
            <a:r>
              <a:rPr lang="en-US" sz="2700" dirty="0" err="1" smtClean="0">
                <a:solidFill>
                  <a:schemeClr val="tx2"/>
                </a:solidFill>
                <a:latin typeface="Times New Roman" panose="02020603050405020304" pitchFamily="18" charset="0"/>
                <a:cs typeface="Times New Roman" panose="02020603050405020304" pitchFamily="18" charset="0"/>
              </a:rPr>
              <a:t>mật</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săn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cá</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sấu</a:t>
            </a:r>
            <a:endParaRPr lang="en-US" sz="2700" dirty="0">
              <a:solidFill>
                <a:schemeClr val="tx2"/>
              </a:solidFill>
            </a:endParaRPr>
          </a:p>
        </p:txBody>
      </p:sp>
      <p:sp>
        <p:nvSpPr>
          <p:cNvPr id="10" name="Rectangle 9"/>
          <p:cNvSpPr/>
          <p:nvPr/>
        </p:nvSpPr>
        <p:spPr>
          <a:xfrm>
            <a:off x="9158072" y="1545099"/>
            <a:ext cx="1856932" cy="507831"/>
          </a:xfrm>
          <a:prstGeom prst="rect">
            <a:avLst/>
          </a:prstGeom>
          <a:solidFill>
            <a:schemeClr val="accent2">
              <a:lumMod val="75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câu</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rắn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lấy</a:t>
            </a:r>
            <a:endParaRPr lang="en-US" sz="2700" dirty="0">
              <a:solidFill>
                <a:schemeClr val="tx2"/>
              </a:solidFill>
            </a:endParaRPr>
          </a:p>
        </p:txBody>
      </p:sp>
      <p:sp>
        <p:nvSpPr>
          <p:cNvPr id="4" name="Rounded Rectangle 3"/>
          <p:cNvSpPr/>
          <p:nvPr/>
        </p:nvSpPr>
        <p:spPr>
          <a:xfrm>
            <a:off x="1042745" y="4613917"/>
            <a:ext cx="9972259" cy="1435191"/>
          </a:xfrm>
          <a:prstGeom prst="roundRect">
            <a:avLst/>
          </a:prstGeom>
          <a:solidFill>
            <a:schemeClr val="tx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88128" y="4753074"/>
            <a:ext cx="1742046" cy="507831"/>
          </a:xfrm>
          <a:prstGeom prst="rect">
            <a:avLst/>
          </a:prstGeom>
          <a:solidFill>
            <a:schemeClr val="accent2">
              <a:lumMod val="75000"/>
            </a:schemeClr>
          </a:solidFill>
        </p:spPr>
        <p:txBody>
          <a:bodyPr wrap="square">
            <a:spAutoFit/>
          </a:bodyPr>
          <a:lstStyle/>
          <a:p>
            <a:pPr algn="ctr"/>
            <a:r>
              <a:rPr lang="en-US" sz="2700" dirty="0" err="1" smtClean="0">
                <a:solidFill>
                  <a:schemeClr val="tx2"/>
                </a:solidFill>
                <a:latin typeface="Times New Roman" panose="02020603050405020304" pitchFamily="18" charset="0"/>
                <a:cs typeface="Times New Roman" panose="02020603050405020304" pitchFamily="18" charset="0"/>
              </a:rPr>
              <a:t>Công</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việc</a:t>
            </a:r>
            <a:endParaRPr lang="en-US" sz="2700" dirty="0">
              <a:solidFill>
                <a:schemeClr val="tx2"/>
              </a:solidFill>
            </a:endParaRPr>
          </a:p>
        </p:txBody>
      </p:sp>
      <p:sp>
        <p:nvSpPr>
          <p:cNvPr id="12" name="Rectangle 11"/>
          <p:cNvSpPr/>
          <p:nvPr/>
        </p:nvSpPr>
        <p:spPr>
          <a:xfrm>
            <a:off x="5193326" y="700242"/>
            <a:ext cx="1235609" cy="523220"/>
          </a:xfrm>
          <a:prstGeom prst="rect">
            <a:avLst/>
          </a:prstGeom>
          <a:solidFill>
            <a:schemeClr val="accent6">
              <a:lumMod val="90000"/>
            </a:schemeClr>
          </a:solidFill>
        </p:spPr>
        <p:txBody>
          <a:bodyPr wrap="square">
            <a:spAutoFit/>
          </a:bodyPr>
          <a:lstStyle/>
          <a:p>
            <a:pPr algn="ctr"/>
            <a:r>
              <a:rPr lang="en-US" sz="2700" dirty="0" err="1" smtClean="0">
                <a:solidFill>
                  <a:schemeClr val="tx2"/>
                </a:solidFill>
                <a:latin typeface="Times New Roman" panose="02020603050405020304" pitchFamily="18" charset="0"/>
                <a:cs typeface="Times New Roman" panose="02020603050405020304" pitchFamily="18" charset="0"/>
              </a:rPr>
              <a:t>tía</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nuôi</a:t>
            </a:r>
            <a:endParaRPr lang="en-US" sz="2700" dirty="0">
              <a:solidFill>
                <a:schemeClr val="tx2"/>
              </a:solidFill>
            </a:endParaRPr>
          </a:p>
        </p:txBody>
      </p:sp>
      <p:sp>
        <p:nvSpPr>
          <p:cNvPr id="13" name="Rectangle 12"/>
          <p:cNvSpPr/>
          <p:nvPr/>
        </p:nvSpPr>
        <p:spPr>
          <a:xfrm>
            <a:off x="1042745" y="1178855"/>
            <a:ext cx="1997612" cy="507831"/>
          </a:xfrm>
          <a:prstGeom prst="rect">
            <a:avLst/>
          </a:prstGeom>
          <a:solidFill>
            <a:schemeClr val="accent6">
              <a:lumMod val="90000"/>
            </a:schemeClr>
          </a:solidFill>
        </p:spPr>
        <p:txBody>
          <a:bodyPr wrap="square">
            <a:spAutoFit/>
          </a:bodyPr>
          <a:lstStyle/>
          <a:p>
            <a:pPr algn="ctr"/>
            <a:r>
              <a:rPr lang="en-US" sz="2700" dirty="0" err="1" smtClean="0">
                <a:solidFill>
                  <a:schemeClr val="tx2"/>
                </a:solidFill>
                <a:latin typeface="Times New Roman" panose="02020603050405020304" pitchFamily="18" charset="0"/>
                <a:cs typeface="Times New Roman" panose="02020603050405020304" pitchFamily="18" charset="0"/>
              </a:rPr>
              <a:t>rừng</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a:solidFill>
                  <a:schemeClr val="tx2"/>
                </a:solidFill>
                <a:latin typeface="Times New Roman" panose="02020603050405020304" pitchFamily="18" charset="0"/>
                <a:cs typeface="Times New Roman" panose="02020603050405020304" pitchFamily="18" charset="0"/>
              </a:rPr>
              <a:t>U Minh</a:t>
            </a:r>
            <a:endParaRPr lang="en-US" sz="2700" dirty="0">
              <a:solidFill>
                <a:schemeClr val="tx2"/>
              </a:solidFill>
            </a:endParaRPr>
          </a:p>
        </p:txBody>
      </p:sp>
      <p:sp>
        <p:nvSpPr>
          <p:cNvPr id="14" name="Rectangle 13"/>
          <p:cNvSpPr/>
          <p:nvPr/>
        </p:nvSpPr>
        <p:spPr>
          <a:xfrm>
            <a:off x="7123523" y="715631"/>
            <a:ext cx="3786553" cy="507831"/>
          </a:xfrm>
          <a:prstGeom prst="rect">
            <a:avLst/>
          </a:prstGeom>
          <a:solidFill>
            <a:schemeClr val="accent6">
              <a:lumMod val="90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trốn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tù</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đón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vợ</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rồi</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bỏ</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vào</a:t>
            </a:r>
            <a:endParaRPr lang="en-US" sz="2700" dirty="0">
              <a:solidFill>
                <a:schemeClr val="tx2"/>
              </a:solidFill>
            </a:endParaRPr>
          </a:p>
        </p:txBody>
      </p:sp>
      <p:sp>
        <p:nvSpPr>
          <p:cNvPr id="16" name="Rectangle 15"/>
          <p:cNvSpPr/>
          <p:nvPr/>
        </p:nvSpPr>
        <p:spPr>
          <a:xfrm>
            <a:off x="6243120" y="1178855"/>
            <a:ext cx="4234968" cy="507831"/>
          </a:xfrm>
          <a:prstGeom prst="rect">
            <a:avLst/>
          </a:prstGeom>
          <a:solidFill>
            <a:schemeClr val="accent6">
              <a:lumMod val="90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hai</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vợ</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chồng</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thằng</a:t>
            </a:r>
            <a:r>
              <a:rPr lang="en-US" sz="2700" dirty="0">
                <a:solidFill>
                  <a:schemeClr val="tx2"/>
                </a:solidFill>
                <a:latin typeface="Times New Roman" panose="02020603050405020304" pitchFamily="18" charset="0"/>
                <a:cs typeface="Times New Roman" panose="02020603050405020304" pitchFamily="18" charset="0"/>
              </a:rPr>
              <a:t> con </a:t>
            </a:r>
            <a:r>
              <a:rPr lang="en-US" sz="2700" dirty="0" err="1">
                <a:solidFill>
                  <a:schemeClr val="tx2"/>
                </a:solidFill>
                <a:latin typeface="Times New Roman" panose="02020603050405020304" pitchFamily="18" charset="0"/>
                <a:cs typeface="Times New Roman" panose="02020603050405020304" pitchFamily="18" charset="0"/>
              </a:rPr>
              <a:t>trai</a:t>
            </a:r>
            <a:endParaRPr lang="en-US" sz="2700" dirty="0">
              <a:solidFill>
                <a:schemeClr val="tx2"/>
              </a:solidFill>
            </a:endParaRPr>
          </a:p>
        </p:txBody>
      </p:sp>
      <p:sp>
        <p:nvSpPr>
          <p:cNvPr id="17" name="Rectangle 16"/>
          <p:cNvSpPr/>
          <p:nvPr/>
        </p:nvSpPr>
        <p:spPr>
          <a:xfrm>
            <a:off x="3669936" y="4760768"/>
            <a:ext cx="2978803" cy="507831"/>
          </a:xfrm>
          <a:prstGeom prst="rect">
            <a:avLst/>
          </a:prstGeom>
          <a:solidFill>
            <a:schemeClr val="accent6">
              <a:lumMod val="90000"/>
            </a:schemeClr>
          </a:solidFill>
        </p:spPr>
        <p:txBody>
          <a:bodyPr wrap="square">
            <a:spAutoFit/>
          </a:bodyPr>
          <a:lstStyle/>
          <a:p>
            <a:pPr algn="ctr"/>
            <a:r>
              <a:rPr lang="en-US" sz="2700" dirty="0" smtClean="0">
                <a:solidFill>
                  <a:schemeClr val="tx2"/>
                </a:solidFill>
                <a:latin typeface="Times New Roman" panose="02020603050405020304" pitchFamily="18" charset="0"/>
                <a:cs typeface="Times New Roman" panose="02020603050405020304" pitchFamily="18" charset="0"/>
              </a:rPr>
              <a:t>Lai </a:t>
            </a:r>
            <a:r>
              <a:rPr lang="en-US" sz="2700" dirty="0" err="1" smtClean="0">
                <a:solidFill>
                  <a:schemeClr val="tx2"/>
                </a:solidFill>
                <a:latin typeface="Times New Roman" panose="02020603050405020304" pitchFamily="18" charset="0"/>
                <a:cs typeface="Times New Roman" panose="02020603050405020304" pitchFamily="18" charset="0"/>
              </a:rPr>
              <a:t>lịch</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xuất</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thân</a:t>
            </a:r>
            <a:endParaRPr lang="en-US" sz="2700" dirty="0">
              <a:solidFill>
                <a:schemeClr val="tx2"/>
              </a:solidFill>
            </a:endParaRPr>
          </a:p>
        </p:txBody>
      </p:sp>
      <p:sp>
        <p:nvSpPr>
          <p:cNvPr id="20" name="Rectangle 19"/>
          <p:cNvSpPr/>
          <p:nvPr/>
        </p:nvSpPr>
        <p:spPr>
          <a:xfrm>
            <a:off x="3504030" y="1973544"/>
            <a:ext cx="4089588" cy="507831"/>
          </a:xfrm>
          <a:prstGeom prst="rect">
            <a:avLst/>
          </a:prstGeom>
          <a:solidFill>
            <a:schemeClr val="accent3">
              <a:lumMod val="60000"/>
              <a:lumOff val="40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Gương</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mặt</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ông</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khoáng</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đạt</a:t>
            </a:r>
            <a:endParaRPr lang="en-US" sz="2700" dirty="0">
              <a:solidFill>
                <a:schemeClr val="tx2"/>
              </a:solidFill>
            </a:endParaRPr>
          </a:p>
        </p:txBody>
      </p:sp>
      <p:sp>
        <p:nvSpPr>
          <p:cNvPr id="21" name="Rectangle 20"/>
          <p:cNvSpPr/>
          <p:nvPr/>
        </p:nvSpPr>
        <p:spPr>
          <a:xfrm>
            <a:off x="1026352" y="2412358"/>
            <a:ext cx="7962905" cy="507831"/>
          </a:xfrm>
          <a:prstGeom prst="rect">
            <a:avLst/>
          </a:prstGeom>
          <a:solidFill>
            <a:schemeClr val="accent3">
              <a:lumMod val="60000"/>
              <a:lumOff val="40000"/>
            </a:schemeClr>
          </a:solidFill>
        </p:spPr>
        <p:txBody>
          <a:bodyPr wrap="square">
            <a:spAutoFit/>
          </a:bodyPr>
          <a:lstStyle/>
          <a:p>
            <a:pPr algn="ctr"/>
            <a:r>
              <a:rPr lang="en-US" sz="2700" dirty="0" err="1" smtClean="0">
                <a:solidFill>
                  <a:schemeClr val="tx2"/>
                </a:solidFill>
                <a:latin typeface="Times New Roman" panose="02020603050405020304" pitchFamily="18" charset="0"/>
                <a:cs typeface="Times New Roman" panose="02020603050405020304" pitchFamily="18" charset="0"/>
              </a:rPr>
              <a:t>như</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người</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trẻ</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chỉ</a:t>
            </a:r>
            <a:r>
              <a:rPr lang="en-US" sz="2700" dirty="0">
                <a:solidFill>
                  <a:schemeClr val="tx2"/>
                </a:solidFill>
                <a:latin typeface="Times New Roman" panose="02020603050405020304" pitchFamily="18" charset="0"/>
                <a:cs typeface="Times New Roman" panose="02020603050405020304" pitchFamily="18" charset="0"/>
              </a:rPr>
              <a:t> ở </a:t>
            </a:r>
            <a:r>
              <a:rPr lang="en-US" sz="2700" dirty="0" err="1">
                <a:solidFill>
                  <a:schemeClr val="tx2"/>
                </a:solidFill>
                <a:latin typeface="Times New Roman" panose="02020603050405020304" pitchFamily="18" charset="0"/>
                <a:cs typeface="Times New Roman" panose="02020603050405020304" pitchFamily="18" charset="0"/>
              </a:rPr>
              <a:t>đôi</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khóe</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mắt</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và</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trên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vầng</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trán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cao</a:t>
            </a:r>
            <a:endParaRPr lang="en-US" sz="2700" dirty="0">
              <a:solidFill>
                <a:schemeClr val="tx2"/>
              </a:solidFill>
            </a:endParaRPr>
          </a:p>
        </p:txBody>
      </p:sp>
      <p:sp>
        <p:nvSpPr>
          <p:cNvPr id="22" name="Rectangle 21"/>
          <p:cNvSpPr/>
          <p:nvPr/>
        </p:nvSpPr>
        <p:spPr>
          <a:xfrm>
            <a:off x="9211995" y="2012048"/>
            <a:ext cx="1803009" cy="507831"/>
          </a:xfrm>
          <a:prstGeom prst="rect">
            <a:avLst/>
          </a:prstGeom>
          <a:solidFill>
            <a:schemeClr val="accent3">
              <a:lumMod val="60000"/>
              <a:lumOff val="40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Làn</a:t>
            </a:r>
            <a:r>
              <a:rPr lang="en-US" sz="2700" dirty="0">
                <a:solidFill>
                  <a:schemeClr val="tx2"/>
                </a:solidFill>
                <a:latin typeface="Times New Roman" panose="02020603050405020304" pitchFamily="18" charset="0"/>
                <a:cs typeface="Times New Roman" panose="02020603050405020304" pitchFamily="18" charset="0"/>
              </a:rPr>
              <a:t> da </a:t>
            </a:r>
            <a:r>
              <a:rPr lang="en-US" sz="2700" dirty="0" err="1" smtClean="0">
                <a:solidFill>
                  <a:schemeClr val="tx2"/>
                </a:solidFill>
                <a:latin typeface="Times New Roman" panose="02020603050405020304" pitchFamily="18" charset="0"/>
                <a:cs typeface="Times New Roman" panose="02020603050405020304" pitchFamily="18" charset="0"/>
              </a:rPr>
              <a:t>mặt</a:t>
            </a:r>
            <a:endParaRPr lang="en-US" sz="2700" dirty="0">
              <a:solidFill>
                <a:schemeClr val="tx2"/>
              </a:solidFill>
            </a:endParaRPr>
          </a:p>
        </p:txBody>
      </p:sp>
      <p:sp>
        <p:nvSpPr>
          <p:cNvPr id="25" name="Rectangle 24"/>
          <p:cNvSpPr/>
          <p:nvPr/>
        </p:nvSpPr>
        <p:spPr>
          <a:xfrm>
            <a:off x="3157624" y="2883364"/>
            <a:ext cx="3271311" cy="507831"/>
          </a:xfrm>
          <a:prstGeom prst="rect">
            <a:avLst/>
          </a:prstGeom>
          <a:solidFill>
            <a:schemeClr val="accent3">
              <a:lumMod val="60000"/>
              <a:lumOff val="40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Đôi</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mắt</a:t>
            </a:r>
            <a:r>
              <a:rPr lang="en-US" sz="2700" dirty="0">
                <a:solidFill>
                  <a:schemeClr val="tx2"/>
                </a:solidFill>
                <a:latin typeface="Times New Roman" panose="02020603050405020304" pitchFamily="18" charset="0"/>
                <a:cs typeface="Times New Roman" panose="02020603050405020304" pitchFamily="18" charset="0"/>
              </a:rPr>
              <a:t> to, </a:t>
            </a:r>
            <a:r>
              <a:rPr lang="en-US" sz="2700" dirty="0" err="1">
                <a:solidFill>
                  <a:schemeClr val="tx2"/>
                </a:solidFill>
                <a:latin typeface="Times New Roman" panose="02020603050405020304" pitchFamily="18" charset="0"/>
                <a:cs typeface="Times New Roman" panose="02020603050405020304" pitchFamily="18" charset="0"/>
              </a:rPr>
              <a:t>sáng</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quắc</a:t>
            </a:r>
            <a:endParaRPr lang="en-US" sz="2700" dirty="0">
              <a:solidFill>
                <a:schemeClr val="tx2"/>
              </a:solidFill>
            </a:endParaRPr>
          </a:p>
        </p:txBody>
      </p:sp>
      <p:sp>
        <p:nvSpPr>
          <p:cNvPr id="26" name="Rectangle 25"/>
          <p:cNvSpPr/>
          <p:nvPr/>
        </p:nvSpPr>
        <p:spPr>
          <a:xfrm>
            <a:off x="8081909" y="2845241"/>
            <a:ext cx="2933095" cy="507831"/>
          </a:xfrm>
          <a:prstGeom prst="rect">
            <a:avLst/>
          </a:prstGeom>
          <a:solidFill>
            <a:schemeClr val="accent3">
              <a:lumMod val="60000"/>
              <a:lumOff val="40000"/>
            </a:schemeClr>
          </a:solidFill>
        </p:spPr>
        <p:txBody>
          <a:bodyPr wrap="square">
            <a:spAutoFit/>
          </a:bodyPr>
          <a:lstStyle/>
          <a:p>
            <a:pPr algn="ctr"/>
            <a:r>
              <a:rPr lang="en-US" sz="2700" dirty="0" err="1">
                <a:solidFill>
                  <a:schemeClr val="tx2"/>
                </a:solidFill>
                <a:latin typeface="Times New Roman" panose="02020603050405020304" pitchFamily="18" charset="0"/>
                <a:cs typeface="Times New Roman" panose="02020603050405020304" pitchFamily="18" charset="0"/>
              </a:rPr>
              <a:t>cặp</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chân</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mày</a:t>
            </a:r>
            <a:r>
              <a:rPr lang="en-US" sz="2700" dirty="0">
                <a:solidFill>
                  <a:schemeClr val="tx2"/>
                </a:solidFill>
                <a:latin typeface="Times New Roman" panose="02020603050405020304" pitchFamily="18" charset="0"/>
                <a:cs typeface="Times New Roman" panose="02020603050405020304" pitchFamily="18" charset="0"/>
              </a:rPr>
              <a:t> </a:t>
            </a:r>
            <a:r>
              <a:rPr lang="en-US" sz="2700" dirty="0" err="1">
                <a:solidFill>
                  <a:schemeClr val="tx2"/>
                </a:solidFill>
                <a:latin typeface="Times New Roman" panose="02020603050405020304" pitchFamily="18" charset="0"/>
                <a:cs typeface="Times New Roman" panose="02020603050405020304" pitchFamily="18" charset="0"/>
              </a:rPr>
              <a:t>rậm</a:t>
            </a:r>
            <a:endParaRPr lang="en-US" sz="2700" dirty="0">
              <a:solidFill>
                <a:schemeClr val="tx2"/>
              </a:solidFill>
            </a:endParaRPr>
          </a:p>
        </p:txBody>
      </p:sp>
      <p:sp>
        <p:nvSpPr>
          <p:cNvPr id="27" name="Rectangle 26"/>
          <p:cNvSpPr/>
          <p:nvPr/>
        </p:nvSpPr>
        <p:spPr>
          <a:xfrm>
            <a:off x="6888501" y="4758677"/>
            <a:ext cx="3589587" cy="507831"/>
          </a:xfrm>
          <a:prstGeom prst="rect">
            <a:avLst/>
          </a:prstGeom>
          <a:solidFill>
            <a:schemeClr val="accent3">
              <a:lumMod val="60000"/>
              <a:lumOff val="40000"/>
            </a:schemeClr>
          </a:solidFill>
        </p:spPr>
        <p:txBody>
          <a:bodyPr wrap="square">
            <a:spAutoFit/>
          </a:bodyPr>
          <a:lstStyle/>
          <a:p>
            <a:pPr algn="ctr"/>
            <a:r>
              <a:rPr lang="en-US" sz="2700" dirty="0" err="1" smtClean="0">
                <a:solidFill>
                  <a:schemeClr val="tx2"/>
                </a:solidFill>
                <a:latin typeface="Times New Roman" panose="02020603050405020304" pitchFamily="18" charset="0"/>
                <a:cs typeface="Times New Roman" panose="02020603050405020304" pitchFamily="18" charset="0"/>
              </a:rPr>
              <a:t>Hình</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dáng</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ngoại</a:t>
            </a:r>
            <a:r>
              <a:rPr lang="en-US" sz="2700" dirty="0" smtClean="0">
                <a:solidFill>
                  <a:schemeClr val="tx2"/>
                </a:solidFill>
                <a:latin typeface="Times New Roman" panose="02020603050405020304" pitchFamily="18" charset="0"/>
                <a:cs typeface="Times New Roman" panose="02020603050405020304" pitchFamily="18" charset="0"/>
              </a:rPr>
              <a:t> </a:t>
            </a:r>
            <a:r>
              <a:rPr lang="en-US" sz="2700" dirty="0" err="1" smtClean="0">
                <a:solidFill>
                  <a:schemeClr val="tx2"/>
                </a:solidFill>
                <a:latin typeface="Times New Roman" panose="02020603050405020304" pitchFamily="18" charset="0"/>
                <a:cs typeface="Times New Roman" panose="02020603050405020304" pitchFamily="18" charset="0"/>
              </a:rPr>
              <a:t>hình</a:t>
            </a:r>
            <a:endParaRPr lang="en-US" sz="2700" dirty="0">
              <a:solidFill>
                <a:schemeClr val="tx2"/>
              </a:solidFill>
            </a:endParaRPr>
          </a:p>
        </p:txBody>
      </p:sp>
      <p:sp>
        <p:nvSpPr>
          <p:cNvPr id="28" name="Rectangle 27"/>
          <p:cNvSpPr/>
          <p:nvPr/>
        </p:nvSpPr>
        <p:spPr>
          <a:xfrm>
            <a:off x="6243119" y="3271595"/>
            <a:ext cx="3529819" cy="507831"/>
          </a:xfrm>
          <a:prstGeom prst="rect">
            <a:avLst/>
          </a:prstGeom>
          <a:solidFill>
            <a:schemeClr val="bg1">
              <a:lumMod val="60000"/>
              <a:lumOff val="40000"/>
            </a:schemeClr>
          </a:solidFill>
        </p:spPr>
        <p:txBody>
          <a:bodyPr wrap="square">
            <a:spAutoFit/>
          </a:bodyPr>
          <a:lstStyle/>
          <a:p>
            <a:pPr algn="ctr"/>
            <a:r>
              <a:rPr lang="en-US" sz="2700" dirty="0" err="1">
                <a:solidFill>
                  <a:prstClr val="black"/>
                </a:solidFill>
                <a:latin typeface="Times New Roman" panose="02020603050405020304" pitchFamily="18" charset="0"/>
                <a:cs typeface="Times New Roman" panose="02020603050405020304" pitchFamily="18" charset="0"/>
              </a:rPr>
              <a:t>vẻ</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khoáng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tự</a:t>
            </a:r>
            <a:r>
              <a:rPr lang="en-US" sz="2700" dirty="0">
                <a:solidFill>
                  <a:prstClr val="black"/>
                </a:solidFill>
                <a:latin typeface="Times New Roman" panose="02020603050405020304" pitchFamily="18" charset="0"/>
                <a:cs typeface="Times New Roman" panose="02020603050405020304" pitchFamily="18" charset="0"/>
              </a:rPr>
              <a:t> tin</a:t>
            </a:r>
            <a:endParaRPr lang="en-US" sz="2700" dirty="0">
              <a:solidFill>
                <a:schemeClr val="tx2"/>
              </a:solidFill>
            </a:endParaRPr>
          </a:p>
        </p:txBody>
      </p:sp>
      <p:sp>
        <p:nvSpPr>
          <p:cNvPr id="29" name="Rectangle 28"/>
          <p:cNvSpPr/>
          <p:nvPr/>
        </p:nvSpPr>
        <p:spPr>
          <a:xfrm>
            <a:off x="1039833" y="3694880"/>
            <a:ext cx="4052671" cy="507831"/>
          </a:xfrm>
          <a:prstGeom prst="rect">
            <a:avLst/>
          </a:prstGeom>
          <a:solidFill>
            <a:schemeClr val="bg1">
              <a:lumMod val="60000"/>
              <a:lumOff val="40000"/>
            </a:schemeClr>
          </a:solidFill>
        </p:spPr>
        <p:txBody>
          <a:bodyPr wrap="square">
            <a:spAutoFit/>
          </a:bodyPr>
          <a:lstStyle/>
          <a:p>
            <a:pPr algn="ctr"/>
            <a:r>
              <a:rPr lang="en-US" sz="2700" dirty="0" err="1">
                <a:solidFill>
                  <a:prstClr val="black"/>
                </a:solidFill>
                <a:latin typeface="Times New Roman" panose="02020603050405020304" pitchFamily="18" charset="0"/>
                <a:cs typeface="Times New Roman" panose="02020603050405020304" pitchFamily="18" charset="0"/>
              </a:rPr>
              <a:t>đời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sống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tự</a:t>
            </a:r>
            <a:r>
              <a:rPr lang="en-US" sz="2700" dirty="0">
                <a:solidFill>
                  <a:prstClr val="black"/>
                </a:solidFill>
                <a:latin typeface="Times New Roman" panose="02020603050405020304" pitchFamily="18" charset="0"/>
                <a:cs typeface="Times New Roman" panose="02020603050405020304" pitchFamily="18" charset="0"/>
              </a:rPr>
              <a:t> do </a:t>
            </a:r>
            <a:r>
              <a:rPr lang="en-US" sz="2700" dirty="0" err="1">
                <a:solidFill>
                  <a:prstClr val="black"/>
                </a:solidFill>
                <a:latin typeface="Times New Roman" panose="02020603050405020304" pitchFamily="18" charset="0"/>
                <a:cs typeface="Times New Roman" panose="02020603050405020304" pitchFamily="18" charset="0"/>
              </a:rPr>
              <a:t>và</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từng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trải</a:t>
            </a:r>
            <a:endParaRPr lang="en-US" sz="2700" dirty="0">
              <a:solidFill>
                <a:schemeClr val="tx2"/>
              </a:solidFill>
            </a:endParaRPr>
          </a:p>
        </p:txBody>
      </p:sp>
      <p:sp>
        <p:nvSpPr>
          <p:cNvPr id="30" name="Rectangle 29"/>
          <p:cNvSpPr/>
          <p:nvPr/>
        </p:nvSpPr>
        <p:spPr>
          <a:xfrm>
            <a:off x="3275121" y="5408964"/>
            <a:ext cx="5507505" cy="507831"/>
          </a:xfrm>
          <a:prstGeom prst="rect">
            <a:avLst/>
          </a:prstGeom>
          <a:solidFill>
            <a:schemeClr val="bg1">
              <a:lumMod val="60000"/>
              <a:lumOff val="40000"/>
            </a:schemeClr>
          </a:solidFill>
        </p:spPr>
        <p:txBody>
          <a:bodyPr wrap="square">
            <a:spAutoFit/>
          </a:bodyPr>
          <a:lstStyle/>
          <a:p>
            <a:pPr algn="ctr"/>
            <a:r>
              <a:rPr lang="en-US" sz="2700" dirty="0" err="1" smtClean="0">
                <a:solidFill>
                  <a:prstClr val="black"/>
                </a:solidFill>
                <a:latin typeface="Times New Roman" panose="02020603050405020304" pitchFamily="18" charset="0"/>
                <a:cs typeface="Times New Roman" panose="02020603050405020304" pitchFamily="18" charset="0"/>
              </a:rPr>
              <a:t>Nhận</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xét</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về</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nhân</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vật</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của</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tác</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giả</a:t>
            </a:r>
            <a:endParaRPr lang="en-US" sz="2700" dirty="0">
              <a:solidFill>
                <a:schemeClr val="tx2"/>
              </a:solidFill>
            </a:endParaRPr>
          </a:p>
        </p:txBody>
      </p:sp>
    </p:spTree>
    <p:extLst>
      <p:ext uri="{BB962C8B-B14F-4D97-AF65-F5344CB8AC3E}">
        <p14:creationId xmlns:p14="http://schemas.microsoft.com/office/powerpoint/2010/main" val="385036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P spid="12" grpId="0" animBg="1"/>
      <p:bldP spid="13" grpId="0" animBg="1"/>
      <p:bldP spid="14" grpId="0" animBg="1"/>
      <p:bldP spid="16" grpId="0" animBg="1"/>
      <p:bldP spid="17" grpId="0" animBg="1"/>
      <p:bldP spid="20" grpId="0" animBg="1"/>
      <p:bldP spid="21" grpId="0" animBg="1"/>
      <p:bldP spid="22"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8" name="Title 1"/>
          <p:cNvSpPr txBox="1">
            <a:spLocks/>
          </p:cNvSpPr>
          <p:nvPr/>
        </p:nvSpPr>
        <p:spPr>
          <a:xfrm rot="21226754">
            <a:off x="3449893" y="2957603"/>
            <a:ext cx="4200834" cy="1764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Google Shape;191;p18"/>
          <p:cNvSpPr txBox="1">
            <a:spLocks/>
          </p:cNvSpPr>
          <p:nvPr/>
        </p:nvSpPr>
        <p:spPr>
          <a:xfrm>
            <a:off x="4403187" y="684248"/>
            <a:ext cx="6226867" cy="22693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lnSpc>
                <a:spcPct val="150000"/>
              </a:lnSpc>
              <a:buClr>
                <a:prstClr val="black"/>
              </a:buClr>
            </a:pPr>
            <a:r>
              <a:rPr lang="en-US" sz="2800" b="0" dirty="0" err="1" smtClean="0">
                <a:solidFill>
                  <a:prstClr val="black"/>
                </a:solidFill>
                <a:latin typeface="Times New Roman" panose="02020603050405020304" pitchFamily="18" charset="0"/>
                <a:cs typeface="Times New Roman" panose="02020603050405020304" pitchFamily="18" charset="0"/>
              </a:rPr>
              <a:t>Trong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đoạn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trên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người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vừa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giới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thiệu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lai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lịch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xuất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hình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dáng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hành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động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việc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làm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vừa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hợp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nêu</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lên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nhận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xét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ấy</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Gương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mặt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ông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khoáng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đạt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rất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dễ</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mến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Mấy</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nét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thôi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nhưng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hiện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ra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vẻ</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phóng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khoáng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tự</a:t>
            </a:r>
            <a:r>
              <a:rPr lang="en-US" sz="2800" b="0" dirty="0" smtClean="0">
                <a:solidFill>
                  <a:prstClr val="black"/>
                </a:solidFill>
                <a:latin typeface="Times New Roman" panose="02020603050405020304" pitchFamily="18" charset="0"/>
                <a:cs typeface="Times New Roman" panose="02020603050405020304" pitchFamily="18" charset="0"/>
              </a:rPr>
              <a:t> tin </a:t>
            </a:r>
            <a:r>
              <a:rPr lang="en-US" sz="2800" b="0" dirty="0" err="1" smtClean="0">
                <a:solidFill>
                  <a:prstClr val="black"/>
                </a:solidFill>
                <a:latin typeface="Times New Roman" panose="02020603050405020304" pitchFamily="18" charset="0"/>
                <a:cs typeface="Times New Roman" panose="02020603050405020304" pitchFamily="18" charset="0"/>
              </a:rPr>
              <a:t>của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một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đời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sống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tự</a:t>
            </a:r>
            <a:r>
              <a:rPr lang="en-US" sz="2800" b="0" dirty="0" smtClean="0">
                <a:solidFill>
                  <a:prstClr val="black"/>
                </a:solidFill>
                <a:latin typeface="Times New Roman" panose="02020603050405020304" pitchFamily="18" charset="0"/>
                <a:cs typeface="Times New Roman" panose="02020603050405020304" pitchFamily="18" charset="0"/>
              </a:rPr>
              <a:t> do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từng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trải</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endParaRPr lang="en-US" sz="2800" b="0"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3988"/>
          <a:stretch/>
        </p:blipFill>
        <p:spPr>
          <a:xfrm>
            <a:off x="1212223" y="1073165"/>
            <a:ext cx="2853340" cy="4286625"/>
          </a:xfrm>
          <a:prstGeom prst="rect">
            <a:avLst/>
          </a:prstGeom>
          <a:ln>
            <a:noFill/>
          </a:ln>
          <a:effectLst>
            <a:softEdge rad="112500"/>
          </a:effectLst>
        </p:spPr>
      </p:pic>
    </p:spTree>
    <p:extLst>
      <p:ext uri="{BB962C8B-B14F-4D97-AF65-F5344CB8AC3E}">
        <p14:creationId xmlns:p14="http://schemas.microsoft.com/office/powerpoint/2010/main" val="19810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8" name="Title 1"/>
          <p:cNvSpPr txBox="1">
            <a:spLocks/>
          </p:cNvSpPr>
          <p:nvPr/>
        </p:nvSpPr>
        <p:spPr>
          <a:xfrm rot="21226754">
            <a:off x="3449893" y="2957603"/>
            <a:ext cx="4200834" cy="1764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Google Shape;191;p18"/>
          <p:cNvSpPr txBox="1">
            <a:spLocks/>
          </p:cNvSpPr>
          <p:nvPr/>
        </p:nvSpPr>
        <p:spPr>
          <a:xfrm>
            <a:off x="1097280" y="768231"/>
            <a:ext cx="10463284" cy="5466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Lưu</a:t>
            </a:r>
            <a:r>
              <a:rPr lang="en-US" sz="2800" dirty="0" smtClean="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Google Shape;191;p18"/>
          <p:cNvSpPr txBox="1">
            <a:spLocks/>
          </p:cNvSpPr>
          <p:nvPr/>
        </p:nvSpPr>
        <p:spPr>
          <a:xfrm>
            <a:off x="1097280" y="1419740"/>
            <a:ext cx="9777046"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Lựa</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chọn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sẽ</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trong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phẩm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học</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Đọc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kĩ</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tác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phẩm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đó</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Ghi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a:solidFill>
                  <a:prstClr val="black"/>
                </a:solidFill>
                <a:latin typeface="Times New Roman" panose="02020603050405020304" pitchFamily="18" charset="0"/>
                <a:cs typeface="Times New Roman" panose="02020603050405020304" pitchFamily="18" charset="0"/>
              </a:rPr>
              <a:t>c</a:t>
            </a:r>
            <a:r>
              <a:rPr lang="en-US" sz="2800" b="0" dirty="0" err="1" smtClean="0">
                <a:solidFill>
                  <a:prstClr val="black"/>
                </a:solidFill>
                <a:latin typeface="Times New Roman" panose="02020603050405020304" pitchFamily="18" charset="0"/>
                <a:cs typeface="Times New Roman" panose="02020603050405020304" pitchFamily="18" charset="0"/>
              </a:rPr>
              <a:t>hép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các</a:t>
            </a:r>
            <a:r>
              <a:rPr lang="en-US" sz="2800" b="0" dirty="0" smtClean="0">
                <a:solidFill>
                  <a:prstClr val="black"/>
                </a:solidFill>
                <a:latin typeface="Times New Roman" panose="02020603050405020304" pitchFamily="18" charset="0"/>
                <a:cs typeface="Times New Roman" panose="02020603050405020304" pitchFamily="18" charset="0"/>
              </a:rPr>
              <a:t> chi </a:t>
            </a:r>
            <a:r>
              <a:rPr lang="en-US" sz="2800" b="0" dirty="0" err="1" smtClean="0">
                <a:solidFill>
                  <a:prstClr val="black"/>
                </a:solidFill>
                <a:latin typeface="Times New Roman" panose="02020603050405020304" pitchFamily="18" charset="0"/>
                <a:cs typeface="Times New Roman" panose="02020603050405020304" pitchFamily="18" charset="0"/>
              </a:rPr>
              <a:t>tiết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lai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lịch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hình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dáng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những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suy</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nghĩ</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lời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nói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hành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động</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việc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làm</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Nhận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xét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đánh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giá</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về</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
                <a:prstClr val="black"/>
              </a:buClr>
            </a:pP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Lập</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dàn</a:t>
            </a:r>
            <a:r>
              <a:rPr lang="en-US" sz="2800" b="0" dirty="0" smtClean="0">
                <a:solidFill>
                  <a:prstClr val="black"/>
                </a:solidFill>
                <a:latin typeface="Times New Roman" panose="02020603050405020304" pitchFamily="18" charset="0"/>
                <a:cs typeface="Times New Roman" panose="02020603050405020304" pitchFamily="18" charset="0"/>
              </a:rPr>
              <a:t> ý </a:t>
            </a:r>
            <a:r>
              <a:rPr lang="en-US" sz="2800" b="0" dirty="0" err="1" smtClean="0">
                <a:solidFill>
                  <a:prstClr val="black"/>
                </a:solidFill>
                <a:latin typeface="Times New Roman" panose="02020603050405020304" pitchFamily="18" charset="0"/>
                <a:cs typeface="Times New Roman" panose="02020603050405020304" pitchFamily="18" charset="0"/>
              </a:rPr>
              <a:t>và</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viết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bài</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văn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phân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tích</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đặc</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điểm</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nhân</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vật</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theo</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dàn</a:t>
            </a:r>
            <a:r>
              <a:rPr lang="en-US" sz="2800" b="0" dirty="0" smtClean="0">
                <a:solidFill>
                  <a:prstClr val="black"/>
                </a:solidFill>
                <a:latin typeface="Times New Roman" panose="02020603050405020304" pitchFamily="18" charset="0"/>
                <a:cs typeface="Times New Roman" panose="02020603050405020304" pitchFamily="18" charset="0"/>
              </a:rPr>
              <a:t> ý </a:t>
            </a:r>
            <a:r>
              <a:rPr lang="en-US" sz="2800" b="0" dirty="0" err="1" smtClean="0">
                <a:solidFill>
                  <a:prstClr val="black"/>
                </a:solidFill>
                <a:latin typeface="Times New Roman" panose="02020603050405020304" pitchFamily="18" charset="0"/>
                <a:cs typeface="Times New Roman" panose="02020603050405020304" pitchFamily="18" charset="0"/>
              </a:rPr>
              <a:t>đã</a:t>
            </a:r>
            <a:r>
              <a:rPr lang="en-US" sz="2800" b="0" dirty="0" smtClean="0">
                <a:solidFill>
                  <a:prstClr val="black"/>
                </a:solidFill>
                <a:latin typeface="Times New Roman" panose="02020603050405020304" pitchFamily="18" charset="0"/>
                <a:cs typeface="Times New Roman" panose="02020603050405020304" pitchFamily="18" charset="0"/>
              </a:rPr>
              <a:t> </a:t>
            </a:r>
            <a:r>
              <a:rPr lang="en-US" sz="2800" b="0" dirty="0" err="1" smtClean="0">
                <a:solidFill>
                  <a:prstClr val="black"/>
                </a:solidFill>
                <a:latin typeface="Times New Roman" panose="02020603050405020304" pitchFamily="18" charset="0"/>
                <a:cs typeface="Times New Roman" panose="02020603050405020304" pitchFamily="18" charset="0"/>
              </a:rPr>
              <a:t>lập</a:t>
            </a:r>
            <a:r>
              <a:rPr lang="en-US" sz="2800" b="0" dirty="0" smtClean="0">
                <a:solidFill>
                  <a:prstClr val="black"/>
                </a:solidFill>
                <a:latin typeface="Times New Roman" panose="02020603050405020304" pitchFamily="18" charset="0"/>
                <a:cs typeface="Times New Roman" panose="02020603050405020304" pitchFamily="18" charset="0"/>
              </a:rPr>
              <a:t>.</a:t>
            </a:r>
            <a:endParaRPr lang="en-US" sz="28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48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4" name="Rectangle 3"/>
          <p:cNvSpPr/>
          <p:nvPr/>
        </p:nvSpPr>
        <p:spPr>
          <a:xfrm>
            <a:off x="1836933" y="1110874"/>
            <a:ext cx="2416624" cy="584775"/>
          </a:xfrm>
          <a:prstGeom prst="rect">
            <a:avLst/>
          </a:prstGeom>
        </p:spPr>
        <p:txBody>
          <a:bodyPr wrap="non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II. </a:t>
            </a:r>
            <a:r>
              <a:rPr lang="en-US" sz="3200" dirty="0" err="1" smtClean="0">
                <a:solidFill>
                  <a:srgbClr val="FF0000"/>
                </a:solidFill>
                <a:latin typeface="Times New Roman" panose="02020603050405020304" pitchFamily="18" charset="0"/>
                <a:cs typeface="Times New Roman" panose="02020603050405020304" pitchFamily="18" charset="0"/>
              </a:rPr>
              <a:t>Thực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hành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Google Shape;191;p18"/>
          <p:cNvSpPr txBox="1">
            <a:spLocks/>
          </p:cNvSpPr>
          <p:nvPr/>
        </p:nvSpPr>
        <p:spPr>
          <a:xfrm>
            <a:off x="2574388" y="1906664"/>
            <a:ext cx="7877908" cy="1315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lnSpc>
                <a:spcPct val="150000"/>
              </a:lnSpc>
              <a:buClr>
                <a:prstClr val="black"/>
              </a:buClr>
            </a:pPr>
            <a:r>
              <a:rPr lang="en-US" sz="2800" dirty="0" err="1" smtClean="0">
                <a:solidFill>
                  <a:prstClr val="black"/>
                </a:solidFill>
                <a:latin typeface="Times New Roman" panose="02020603050405020304" pitchFamily="18" charset="0"/>
                <a:cs typeface="Times New Roman" panose="02020603050405020304" pitchFamily="18" charset="0"/>
              </a:rPr>
              <a:t>Bài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tập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Viết</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bài</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văn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phân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tích</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nhân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vật</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Võ</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Tòng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trong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đoạn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trích</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Người</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đàn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ông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cô</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độc</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giữa</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rừng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trích</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tiểu</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thuyết</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Đất</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rừng</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phương</a:t>
            </a:r>
            <a:r>
              <a:rPr lang="en-US" sz="2800" b="0" i="1" dirty="0" smtClean="0">
                <a:solidFill>
                  <a:prstClr val="black"/>
                </a:solidFill>
                <a:latin typeface="Times New Roman" panose="02020603050405020304" pitchFamily="18" charset="0"/>
                <a:cs typeface="Times New Roman" panose="02020603050405020304" pitchFamily="18" charset="0"/>
              </a:rPr>
              <a:t> Nam”) </a:t>
            </a:r>
            <a:r>
              <a:rPr lang="en-US" sz="2800" b="0" i="1" dirty="0" err="1" smtClean="0">
                <a:solidFill>
                  <a:prstClr val="black"/>
                </a:solidFill>
                <a:latin typeface="Times New Roman" panose="02020603050405020304" pitchFamily="18" charset="0"/>
                <a:cs typeface="Times New Roman" panose="02020603050405020304" pitchFamily="18" charset="0"/>
              </a:rPr>
              <a:t>của</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nhà</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văn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Đoàn</a:t>
            </a:r>
            <a:r>
              <a:rPr lang="en-US" sz="2800" b="0" i="1" dirty="0" smtClean="0">
                <a:solidFill>
                  <a:prstClr val="black"/>
                </a:solidFill>
                <a:latin typeface="Times New Roman" panose="02020603050405020304" pitchFamily="18" charset="0"/>
                <a:cs typeface="Times New Roman" panose="02020603050405020304" pitchFamily="18" charset="0"/>
              </a:rPr>
              <a:t> </a:t>
            </a:r>
            <a:r>
              <a:rPr lang="en-US" sz="2800" b="0" i="1" dirty="0" err="1" smtClean="0">
                <a:solidFill>
                  <a:prstClr val="black"/>
                </a:solidFill>
                <a:latin typeface="Times New Roman" panose="02020603050405020304" pitchFamily="18" charset="0"/>
                <a:cs typeface="Times New Roman" panose="02020603050405020304" pitchFamily="18" charset="0"/>
              </a:rPr>
              <a:t>Giỏi</a:t>
            </a:r>
            <a:r>
              <a:rPr lang="en-US" sz="2800" b="0" i="1" dirty="0" smtClean="0">
                <a:solidFill>
                  <a:prstClr val="black"/>
                </a:solidFill>
                <a:latin typeface="Times New Roman" panose="02020603050405020304" pitchFamily="18" charset="0"/>
                <a:cs typeface="Times New Roman" panose="02020603050405020304" pitchFamily="18" charset="0"/>
              </a:rPr>
              <a:t>.</a:t>
            </a:r>
            <a:endParaRPr lang="en-US" sz="28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658794" y="102408"/>
            <a:ext cx="7277254" cy="1386144"/>
          </a:xfrm>
          <a:prstGeom prst="rect">
            <a:avLst/>
          </a:prstGeom>
        </p:spPr>
      </p:pic>
      <p:sp>
        <p:nvSpPr>
          <p:cNvPr id="21" name="Rounded Rectangle 20"/>
          <p:cNvSpPr/>
          <p:nvPr/>
        </p:nvSpPr>
        <p:spPr>
          <a:xfrm>
            <a:off x="1622909" y="1804300"/>
            <a:ext cx="2688280" cy="1122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latin typeface="Times New Roman" panose="02020603050405020304" pitchFamily="18" charset="0"/>
                <a:cs typeface="Times New Roman" panose="02020603050405020304" pitchFamily="18" charset="0"/>
              </a:rPr>
              <a:t>a, </a:t>
            </a:r>
            <a:r>
              <a:rPr lang="en-US" sz="3200" dirty="0" err="1" smtClean="0">
                <a:solidFill>
                  <a:prstClr val="black"/>
                </a:solidFill>
                <a:latin typeface="Times New Roman" panose="02020603050405020304" pitchFamily="18" charset="0"/>
                <a:cs typeface="Times New Roman" panose="02020603050405020304" pitchFamily="18" charset="0"/>
              </a:rPr>
              <a:t>Chuẩn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bị</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7034253" y="1804300"/>
            <a:ext cx="4135494" cy="1122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latin typeface="Times New Roman" panose="02020603050405020304" pitchFamily="18" charset="0"/>
                <a:cs typeface="Times New Roman" panose="02020603050405020304" pitchFamily="18" charset="0"/>
              </a:rPr>
              <a:t>b, </a:t>
            </a:r>
            <a:r>
              <a:rPr lang="en-US" sz="3200" dirty="0" err="1" smtClean="0">
                <a:solidFill>
                  <a:prstClr val="black"/>
                </a:solidFill>
                <a:latin typeface="Times New Roman" panose="02020603050405020304" pitchFamily="18" charset="0"/>
                <a:cs typeface="Times New Roman" panose="02020603050405020304" pitchFamily="18" charset="0"/>
              </a:rPr>
              <a:t>Tìm</a:t>
            </a:r>
            <a:r>
              <a:rPr lang="en-US" sz="3200" dirty="0" smtClean="0">
                <a:solidFill>
                  <a:prstClr val="black"/>
                </a:solidFill>
                <a:latin typeface="Times New Roman" panose="02020603050405020304" pitchFamily="18" charset="0"/>
                <a:cs typeface="Times New Roman" panose="02020603050405020304" pitchFamily="18" charset="0"/>
              </a:rPr>
              <a:t> ý </a:t>
            </a:r>
            <a:r>
              <a:rPr lang="en-US" sz="3200" dirty="0" err="1" smtClean="0">
                <a:solidFill>
                  <a:prstClr val="black"/>
                </a:solidFill>
                <a:latin typeface="Times New Roman" panose="02020603050405020304" pitchFamily="18" charset="0"/>
                <a:cs typeface="Times New Roman" panose="02020603050405020304" pitchFamily="18" charset="0"/>
              </a:rPr>
              <a:t>và</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lập</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dàn</a:t>
            </a:r>
            <a:r>
              <a:rPr lang="en-US" sz="3200" dirty="0" smtClean="0">
                <a:solidFill>
                  <a:prstClr val="black"/>
                </a:solidFill>
                <a:latin typeface="Times New Roman" panose="02020603050405020304" pitchFamily="18" charset="0"/>
                <a:cs typeface="Times New Roman" panose="02020603050405020304" pitchFamily="18" charset="0"/>
              </a:rPr>
              <a:t> ý</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892944" y="4340550"/>
            <a:ext cx="4135494" cy="1122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latin typeface="Times New Roman" panose="02020603050405020304" pitchFamily="18" charset="0"/>
                <a:cs typeface="Times New Roman" panose="02020603050405020304" pitchFamily="18" charset="0"/>
              </a:rPr>
              <a:t>c, </a:t>
            </a:r>
            <a:r>
              <a:rPr lang="en-US" sz="3200" dirty="0" err="1" smtClean="0">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6724357" y="4340549"/>
            <a:ext cx="4445390" cy="1122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latin typeface="Times New Roman" panose="02020603050405020304" pitchFamily="18" charset="0"/>
                <a:cs typeface="Times New Roman" panose="02020603050405020304" pitchFamily="18" charset="0"/>
              </a:rPr>
              <a:t>d, </a:t>
            </a:r>
            <a:r>
              <a:rPr lang="en-US" sz="3200" dirty="0" err="1" smtClean="0">
                <a:solidFill>
                  <a:prstClr val="black"/>
                </a:solidFill>
                <a:latin typeface="Times New Roman" panose="02020603050405020304" pitchFamily="18" charset="0"/>
                <a:cs typeface="Times New Roman" panose="02020603050405020304" pitchFamily="18" charset="0"/>
              </a:rPr>
              <a:t>Kiểm</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tra</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và</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chỉnh</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sửa</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635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DE184"/>
      </a:lt1>
      <a:dk2>
        <a:srgbClr val="434343"/>
      </a:dk2>
      <a:lt2>
        <a:srgbClr val="FFFFFF"/>
      </a:lt2>
      <a:accent1>
        <a:srgbClr val="FEE99F"/>
      </a:accent1>
      <a:accent2>
        <a:srgbClr val="F8C17F"/>
      </a:accent2>
      <a:accent3>
        <a:srgbClr val="E98B6B"/>
      </a:accent3>
      <a:accent4>
        <a:srgbClr val="F6B473"/>
      </a:accent4>
      <a:accent5>
        <a:srgbClr val="EDA983"/>
      </a:accent5>
      <a:accent6>
        <a:srgbClr val="CAD8E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FDE184"/>
      </a:lt1>
      <a:dk2>
        <a:srgbClr val="434343"/>
      </a:dk2>
      <a:lt2>
        <a:srgbClr val="FFFFFF"/>
      </a:lt2>
      <a:accent1>
        <a:srgbClr val="FEE99F"/>
      </a:accent1>
      <a:accent2>
        <a:srgbClr val="F8C17F"/>
      </a:accent2>
      <a:accent3>
        <a:srgbClr val="E98B6B"/>
      </a:accent3>
      <a:accent4>
        <a:srgbClr val="F6B473"/>
      </a:accent4>
      <a:accent5>
        <a:srgbClr val="EDA983"/>
      </a:accent5>
      <a:accent6>
        <a:srgbClr val="CAD8E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idesMania">
  <a:themeElements>
    <a:clrScheme name="Simple Light">
      <a:dk1>
        <a:srgbClr val="000000"/>
      </a:dk1>
      <a:lt1>
        <a:srgbClr val="FDE184"/>
      </a:lt1>
      <a:dk2>
        <a:srgbClr val="434343"/>
      </a:dk2>
      <a:lt2>
        <a:srgbClr val="FFFFFF"/>
      </a:lt2>
      <a:accent1>
        <a:srgbClr val="FEE99F"/>
      </a:accent1>
      <a:accent2>
        <a:srgbClr val="F8C17F"/>
      </a:accent2>
      <a:accent3>
        <a:srgbClr val="E98B6B"/>
      </a:accent3>
      <a:accent4>
        <a:srgbClr val="F6B473"/>
      </a:accent4>
      <a:accent5>
        <a:srgbClr val="EDA983"/>
      </a:accent5>
      <a:accent6>
        <a:srgbClr val="CAD8E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2303</Words>
  <Application>Microsoft Office PowerPoint</Application>
  <PresentationFormat>Widescreen</PresentationFormat>
  <Paragraphs>180</Paragraphs>
  <Slides>26</Slides>
  <Notes>26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Abril Fatface</vt:lpstr>
      <vt:lpstr>Aldrich</vt:lpstr>
      <vt:lpstr>Arial</vt:lpstr>
      <vt:lpstr>Barlow Condensed</vt:lpstr>
      <vt:lpstr>Calibri</vt:lpstr>
      <vt:lpstr>Fira Sans Extra Condensed</vt:lpstr>
      <vt:lpstr>Griffy</vt:lpstr>
      <vt:lpstr>Homemade Apple</vt:lpstr>
      <vt:lpstr>Passion One</vt:lpstr>
      <vt:lpstr>Poppins</vt:lpstr>
      <vt:lpstr>Thasadith</vt:lpstr>
      <vt:lpstr>Times New Roman</vt:lpstr>
      <vt:lpstr>SlidesMania</vt:lpstr>
      <vt:lpstr>1_SlidesMania</vt:lpstr>
      <vt:lpstr>2_SlidesMania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AutoBVT</cp:lastModifiedBy>
  <cp:revision>250</cp:revision>
  <dcterms:created xsi:type="dcterms:W3CDTF">2021-05-15T05:05:50Z</dcterms:created>
  <dcterms:modified xsi:type="dcterms:W3CDTF">2022-09-15T14:20:17Z</dcterms:modified>
</cp:coreProperties>
</file>