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257" r:id="rId3"/>
    <p:sldId id="284" r:id="rId4"/>
    <p:sldId id="263" r:id="rId5"/>
    <p:sldId id="264" r:id="rId6"/>
    <p:sldId id="265" r:id="rId7"/>
    <p:sldId id="266" r:id="rId8"/>
    <p:sldId id="267" r:id="rId9"/>
    <p:sldId id="268" r:id="rId10"/>
    <p:sldId id="269" r:id="rId11"/>
    <p:sldId id="270" r:id="rId12"/>
    <p:sldId id="272" r:id="rId13"/>
    <p:sldId id="271" r:id="rId14"/>
    <p:sldId id="273" r:id="rId15"/>
    <p:sldId id="274" r:id="rId16"/>
    <p:sldId id="281" r:id="rId17"/>
    <p:sldId id="276" r:id="rId18"/>
    <p:sldId id="277" r:id="rId19"/>
    <p:sldId id="278" r:id="rId20"/>
    <p:sldId id="279" r:id="rId21"/>
    <p:sldId id="280" r:id="rId22"/>
    <p:sldId id="283"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6" d="100"/>
          <a:sy n="86" d="100"/>
        </p:scale>
        <p:origin x="-1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A6447-706E-4D32-A898-43FABB2327E4}" type="datetimeFigureOut">
              <a:rPr lang="vi-VN" smtClean="0"/>
              <a:t>07/03/2023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E43BA-4671-47CA-BD00-C3E85A4E2859}" type="slidenum">
              <a:rPr lang="vi-VN" smtClean="0"/>
              <a:t>‹#›</a:t>
            </a:fld>
            <a:endParaRPr lang="vi-VN"/>
          </a:p>
        </p:txBody>
      </p:sp>
    </p:spTree>
    <p:extLst>
      <p:ext uri="{BB962C8B-B14F-4D97-AF65-F5344CB8AC3E}">
        <p14:creationId xmlns:p14="http://schemas.microsoft.com/office/powerpoint/2010/main" val="170336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6323"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fld id="{CEBBAD95-8BBF-41FD-B418-A6F4A558473B}" type="slidenum">
              <a:rPr lang="zh-CN" altLang="en-US">
                <a:latin typeface="Calibri" panose="020F0502020204030204" pitchFamily="34" charset="0"/>
                <a:ea typeface="宋体" panose="02010600030101010101" pitchFamily="2" charset="-122"/>
              </a:rPr>
              <a:pPr/>
              <a:t>2</a:t>
            </a:fld>
            <a:endParaRPr lang="en-US" altLang="zh-CN">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6934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77156"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a:fld id="{E337AA66-1FCB-4E78-BB90-C23D9A3EC31B}" type="slidenum">
              <a:rPr lang="zh-CN" altLang="en-US" sz="1200">
                <a:latin typeface="Calibri" panose="020F0502020204030204" pitchFamily="34" charset="0"/>
                <a:ea typeface="宋体" panose="02010600030101010101" pitchFamily="2" charset="-122"/>
              </a:rPr>
              <a:pPr algn="r"/>
              <a:t>4</a:t>
            </a:fld>
            <a:endParaRPr lang="en-US" altLang="zh-CN"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4333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1709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a:fld id="{F957B9E5-F278-4321-B87F-0B380C721DAA}" type="slidenum">
              <a:rPr lang="zh-CN" altLang="en-US" sz="1200">
                <a:latin typeface="Calibri" panose="020F0502020204030204" pitchFamily="34" charset="0"/>
                <a:ea typeface="宋体" panose="02010600030101010101" pitchFamily="2" charset="-122"/>
              </a:rPr>
              <a:pPr algn="r"/>
              <a:t>9</a:t>
            </a:fld>
            <a:endParaRPr lang="en-US" altLang="zh-CN"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1805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a:fld id="{EB88AA84-61DD-4F68-A4DD-1839B6424648}" type="slidenum">
              <a:rPr lang="en-US" sz="1200">
                <a:cs typeface="Arial" panose="020B0604020202020204" pitchFamily="34" charset="0"/>
              </a:rPr>
              <a:pPr algn="r"/>
              <a:t>10</a:t>
            </a:fld>
            <a:endParaRPr lang="en-US" sz="1200">
              <a:cs typeface="Arial" panose="020B0604020202020204" pitchFamily="34" charset="0"/>
            </a:endParaRPr>
          </a:p>
        </p:txBody>
      </p:sp>
      <p:sp>
        <p:nvSpPr>
          <p:cNvPr id="21913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40" name="Rectangle 3"/>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9160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23236"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a:fld id="{A6C0FD4F-D1C5-47FD-9E35-3F8DC11A59C3}" type="slidenum">
              <a:rPr lang="zh-CN" altLang="en-US" sz="1200">
                <a:latin typeface="Calibri" panose="020F0502020204030204" pitchFamily="34" charset="0"/>
                <a:ea typeface="宋体" panose="02010600030101010101" pitchFamily="2" charset="-122"/>
              </a:rPr>
              <a:pPr algn="r"/>
              <a:t>11</a:t>
            </a:fld>
            <a:endParaRPr lang="en-US" altLang="zh-CN"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573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2754" name="Google Shape;307;g9ff089b121_0_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Lst>
            <a:ahLst/>
            <a:cxnLst>
              <a:cxn ang="0">
                <a:pos x="T0" y="T1"/>
              </a:cxn>
              <a:cxn ang="0">
                <a:pos x="T2" y="T3"/>
              </a:cxn>
              <a:cxn ang="0">
                <a:pos x="T4" y="T5"/>
              </a:cxn>
              <a:cxn ang="0">
                <a:pos x="T6" y="T7"/>
              </a:cxn>
            </a:cxnLst>
            <a:rect l="0" t="0" r="r" b="b"/>
            <a:pathLst>
              <a:path w="120000" h="120000" extrusionOk="0">
                <a:moveTo>
                  <a:pt x="0" y="0"/>
                </a:moveTo>
                <a:lnTo>
                  <a:pt x="120000" y="0"/>
                </a:lnTo>
                <a:lnTo>
                  <a:pt x="120000" y="120000"/>
                </a:lnTo>
                <a:lnTo>
                  <a:pt x="0" y="12000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2755" name="Google Shape;308;g9ff089b121_0_0:notes"/>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buSzPts val="1100"/>
            </a:pPr>
            <a:endParaRPr lang="vi-VN" sz="1000" smtClean="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2955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623049D-8514-4D64-9BD9-987D2D643EDF}" type="datetimeFigureOut">
              <a:rPr lang="vi-VN" smtClean="0"/>
              <a:t>07/03/2023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0282EF0-D9F0-49BD-A955-B383FCFB2BDF}" type="slidenum">
              <a:rPr lang="vi-VN" smtClean="0"/>
              <a:t>‹#›</a:t>
            </a:fld>
            <a:endParaRPr lang="vi-VN"/>
          </a:p>
        </p:txBody>
      </p:sp>
    </p:spTree>
    <p:extLst>
      <p:ext uri="{BB962C8B-B14F-4D97-AF65-F5344CB8AC3E}">
        <p14:creationId xmlns:p14="http://schemas.microsoft.com/office/powerpoint/2010/main" val="73542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623049D-8514-4D64-9BD9-987D2D643EDF}" type="datetimeFigureOut">
              <a:rPr lang="vi-VN" smtClean="0"/>
              <a:t>07/03/2023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0282EF0-D9F0-49BD-A955-B383FCFB2BDF}" type="slidenum">
              <a:rPr lang="vi-VN" smtClean="0"/>
              <a:t>‹#›</a:t>
            </a:fld>
            <a:endParaRPr lang="vi-VN"/>
          </a:p>
        </p:txBody>
      </p:sp>
    </p:spTree>
    <p:extLst>
      <p:ext uri="{BB962C8B-B14F-4D97-AF65-F5344CB8AC3E}">
        <p14:creationId xmlns:p14="http://schemas.microsoft.com/office/powerpoint/2010/main" val="273260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623049D-8514-4D64-9BD9-987D2D643EDF}" type="datetimeFigureOut">
              <a:rPr lang="vi-VN" smtClean="0"/>
              <a:t>07/03/2023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0282EF0-D9F0-49BD-A955-B383FCFB2BDF}" type="slidenum">
              <a:rPr lang="vi-VN" smtClean="0"/>
              <a:t>‹#›</a:t>
            </a:fld>
            <a:endParaRPr lang="vi-VN"/>
          </a:p>
        </p:txBody>
      </p:sp>
    </p:spTree>
    <p:extLst>
      <p:ext uri="{BB962C8B-B14F-4D97-AF65-F5344CB8AC3E}">
        <p14:creationId xmlns:p14="http://schemas.microsoft.com/office/powerpoint/2010/main" val="347107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623049D-8514-4D64-9BD9-987D2D643EDF}" type="datetimeFigureOut">
              <a:rPr lang="vi-VN" smtClean="0"/>
              <a:t>07/03/2023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0282EF0-D9F0-49BD-A955-B383FCFB2BDF}" type="slidenum">
              <a:rPr lang="vi-VN" smtClean="0"/>
              <a:t>‹#›</a:t>
            </a:fld>
            <a:endParaRPr lang="vi-VN"/>
          </a:p>
        </p:txBody>
      </p:sp>
    </p:spTree>
    <p:extLst>
      <p:ext uri="{BB962C8B-B14F-4D97-AF65-F5344CB8AC3E}">
        <p14:creationId xmlns:p14="http://schemas.microsoft.com/office/powerpoint/2010/main" val="46436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23049D-8514-4D64-9BD9-987D2D643EDF}" type="datetimeFigureOut">
              <a:rPr lang="vi-VN" smtClean="0"/>
              <a:t>07/03/2023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0282EF0-D9F0-49BD-A955-B383FCFB2BDF}" type="slidenum">
              <a:rPr lang="vi-VN" smtClean="0"/>
              <a:t>‹#›</a:t>
            </a:fld>
            <a:endParaRPr lang="vi-VN"/>
          </a:p>
        </p:txBody>
      </p:sp>
    </p:spTree>
    <p:extLst>
      <p:ext uri="{BB962C8B-B14F-4D97-AF65-F5344CB8AC3E}">
        <p14:creationId xmlns:p14="http://schemas.microsoft.com/office/powerpoint/2010/main" val="110027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623049D-8514-4D64-9BD9-987D2D643EDF}" type="datetimeFigureOut">
              <a:rPr lang="vi-VN" smtClean="0"/>
              <a:t>07/03/2023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0282EF0-D9F0-49BD-A955-B383FCFB2BDF}" type="slidenum">
              <a:rPr lang="vi-VN" smtClean="0"/>
              <a:t>‹#›</a:t>
            </a:fld>
            <a:endParaRPr lang="vi-VN"/>
          </a:p>
        </p:txBody>
      </p:sp>
    </p:spTree>
    <p:extLst>
      <p:ext uri="{BB962C8B-B14F-4D97-AF65-F5344CB8AC3E}">
        <p14:creationId xmlns:p14="http://schemas.microsoft.com/office/powerpoint/2010/main" val="132473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623049D-8514-4D64-9BD9-987D2D643EDF}" type="datetimeFigureOut">
              <a:rPr lang="vi-VN" smtClean="0"/>
              <a:t>07/03/2023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0282EF0-D9F0-49BD-A955-B383FCFB2BDF}" type="slidenum">
              <a:rPr lang="vi-VN" smtClean="0"/>
              <a:t>‹#›</a:t>
            </a:fld>
            <a:endParaRPr lang="vi-VN"/>
          </a:p>
        </p:txBody>
      </p:sp>
    </p:spTree>
    <p:extLst>
      <p:ext uri="{BB962C8B-B14F-4D97-AF65-F5344CB8AC3E}">
        <p14:creationId xmlns:p14="http://schemas.microsoft.com/office/powerpoint/2010/main" val="122172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623049D-8514-4D64-9BD9-987D2D643EDF}" type="datetimeFigureOut">
              <a:rPr lang="vi-VN" smtClean="0"/>
              <a:t>07/03/2023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0282EF0-D9F0-49BD-A955-B383FCFB2BDF}" type="slidenum">
              <a:rPr lang="vi-VN" smtClean="0"/>
              <a:t>‹#›</a:t>
            </a:fld>
            <a:endParaRPr lang="vi-VN"/>
          </a:p>
        </p:txBody>
      </p:sp>
    </p:spTree>
    <p:extLst>
      <p:ext uri="{BB962C8B-B14F-4D97-AF65-F5344CB8AC3E}">
        <p14:creationId xmlns:p14="http://schemas.microsoft.com/office/powerpoint/2010/main" val="252990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3049D-8514-4D64-9BD9-987D2D643EDF}" type="datetimeFigureOut">
              <a:rPr lang="vi-VN" smtClean="0"/>
              <a:t>07/03/2023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0282EF0-D9F0-49BD-A955-B383FCFB2BDF}" type="slidenum">
              <a:rPr lang="vi-VN" smtClean="0"/>
              <a:t>‹#›</a:t>
            </a:fld>
            <a:endParaRPr lang="vi-VN"/>
          </a:p>
        </p:txBody>
      </p:sp>
    </p:spTree>
    <p:extLst>
      <p:ext uri="{BB962C8B-B14F-4D97-AF65-F5344CB8AC3E}">
        <p14:creationId xmlns:p14="http://schemas.microsoft.com/office/powerpoint/2010/main" val="165529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3049D-8514-4D64-9BD9-987D2D643EDF}" type="datetimeFigureOut">
              <a:rPr lang="vi-VN" smtClean="0"/>
              <a:t>07/03/2023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0282EF0-D9F0-49BD-A955-B383FCFB2BDF}" type="slidenum">
              <a:rPr lang="vi-VN" smtClean="0"/>
              <a:t>‹#›</a:t>
            </a:fld>
            <a:endParaRPr lang="vi-VN"/>
          </a:p>
        </p:txBody>
      </p:sp>
    </p:spTree>
    <p:extLst>
      <p:ext uri="{BB962C8B-B14F-4D97-AF65-F5344CB8AC3E}">
        <p14:creationId xmlns:p14="http://schemas.microsoft.com/office/powerpoint/2010/main" val="180807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3049D-8514-4D64-9BD9-987D2D643EDF}" type="datetimeFigureOut">
              <a:rPr lang="vi-VN" smtClean="0"/>
              <a:t>07/03/2023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0282EF0-D9F0-49BD-A955-B383FCFB2BDF}" type="slidenum">
              <a:rPr lang="vi-VN" smtClean="0"/>
              <a:t>‹#›</a:t>
            </a:fld>
            <a:endParaRPr lang="vi-VN"/>
          </a:p>
        </p:txBody>
      </p:sp>
    </p:spTree>
    <p:extLst>
      <p:ext uri="{BB962C8B-B14F-4D97-AF65-F5344CB8AC3E}">
        <p14:creationId xmlns:p14="http://schemas.microsoft.com/office/powerpoint/2010/main" val="70270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3049D-8514-4D64-9BD9-987D2D643EDF}" type="datetimeFigureOut">
              <a:rPr lang="vi-VN" smtClean="0"/>
              <a:t>07/03/2023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82EF0-D9F0-49BD-A955-B383FCFB2BDF}" type="slidenum">
              <a:rPr lang="vi-VN" smtClean="0"/>
              <a:t>‹#›</a:t>
            </a:fld>
            <a:endParaRPr lang="vi-VN"/>
          </a:p>
        </p:txBody>
      </p:sp>
    </p:spTree>
    <p:extLst>
      <p:ext uri="{BB962C8B-B14F-4D97-AF65-F5344CB8AC3E}">
        <p14:creationId xmlns:p14="http://schemas.microsoft.com/office/powerpoint/2010/main" val="2715263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image" Target="../media/image21.jp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747DD1AF-1262-2A13-C784-A99C0C12842A}"/>
              </a:ext>
            </a:extLst>
          </p:cNvPr>
          <p:cNvSpPr txBox="1"/>
          <p:nvPr/>
        </p:nvSpPr>
        <p:spPr>
          <a:xfrm>
            <a:off x="2144085" y="1580505"/>
            <a:ext cx="8031366" cy="1723549"/>
          </a:xfrm>
          <a:prstGeom prst="rect">
            <a:avLst/>
          </a:prstGeom>
          <a:noFill/>
        </p:spPr>
        <p:txBody>
          <a:bodyPr wrap="none" rtlCol="0">
            <a:spAutoFit/>
          </a:bodyPr>
          <a:lstStyle/>
          <a:p>
            <a:pPr algn="ctr"/>
            <a:r>
              <a:rPr lang="en-US" sz="2400" b="1" smtClean="0">
                <a:ln w="38100">
                  <a:noFill/>
                </a:ln>
                <a:solidFill>
                  <a:srgbClr val="FF0000"/>
                </a:solidFill>
                <a:latin typeface="Times New Roman" panose="02020603050405020304" pitchFamily="18" charset="0"/>
                <a:cs typeface="Times New Roman" panose="02020603050405020304" pitchFamily="18" charset="0"/>
              </a:rPr>
              <a:t>BÀI GIẢNG ĐIỆN TỬ MÔN GDCD7</a:t>
            </a:r>
          </a:p>
          <a:p>
            <a:pPr algn="ctr"/>
            <a:endParaRPr lang="en-US" b="1"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PHÒNG CHỐNG BẠO LỰC HỌC ĐƯỜNG</a:t>
            </a: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Tiết 20</a:t>
            </a:r>
            <a:endParaRPr lang="x-none"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 xmlns:a16="http://schemas.microsoft.com/office/drawing/2014/main" id="{0D979643-5930-F34B-D70D-3C7631DB7CF4}"/>
              </a:ext>
            </a:extLst>
          </p:cNvPr>
          <p:cNvSpPr txBox="1"/>
          <p:nvPr/>
        </p:nvSpPr>
        <p:spPr>
          <a:xfrm>
            <a:off x="3605058" y="3561062"/>
            <a:ext cx="4426725" cy="954107"/>
          </a:xfrm>
          <a:prstGeom prst="rect">
            <a:avLst/>
          </a:prstGeom>
          <a:noFill/>
        </p:spPr>
        <p:txBody>
          <a:bodyPr wrap="none" rtlCol="0">
            <a:spAutoFit/>
          </a:bodyPr>
          <a:lstStyle/>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Phạm Thị Thanh Thủy</a:t>
            </a:r>
          </a:p>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447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AutoShape 3"/>
          <p:cNvSpPr>
            <a:spLocks noChangeArrowheads="1"/>
          </p:cNvSpPr>
          <p:nvPr/>
        </p:nvSpPr>
        <p:spPr bwMode="gray">
          <a:xfrm flipV="1">
            <a:off x="293688" y="4443413"/>
            <a:ext cx="1693862" cy="1589087"/>
          </a:xfrm>
          <a:prstGeom prst="can">
            <a:avLst>
              <a:gd name="adj" fmla="val 25000"/>
            </a:avLst>
          </a:prstGeom>
          <a:gradFill rotWithShape="1">
            <a:gsLst>
              <a:gs pos="0">
                <a:srgbClr val="959595">
                  <a:alpha val="20000"/>
                </a:srgbClr>
              </a:gs>
              <a:gs pos="50000">
                <a:srgbClr val="EAEAEA">
                  <a:alpha val="20000"/>
                </a:srgbClr>
              </a:gs>
              <a:gs pos="100000">
                <a:srgbClr val="959595">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cs typeface="Arial" panose="020B0604020202020204" pitchFamily="34" charset="0"/>
            </a:endParaRPr>
          </a:p>
        </p:txBody>
      </p:sp>
      <p:sp>
        <p:nvSpPr>
          <p:cNvPr id="218116" name="AutoShape 4"/>
          <p:cNvSpPr>
            <a:spLocks noChangeArrowheads="1"/>
          </p:cNvSpPr>
          <p:nvPr/>
        </p:nvSpPr>
        <p:spPr bwMode="gray">
          <a:xfrm flipV="1">
            <a:off x="2414588" y="3851275"/>
            <a:ext cx="1884362" cy="2168525"/>
          </a:xfrm>
          <a:prstGeom prst="can">
            <a:avLst>
              <a:gd name="adj" fmla="val 21450"/>
            </a:avLst>
          </a:prstGeom>
          <a:gradFill rotWithShape="1">
            <a:gsLst>
              <a:gs pos="0">
                <a:srgbClr val="959595">
                  <a:alpha val="20000"/>
                </a:srgbClr>
              </a:gs>
              <a:gs pos="50000">
                <a:srgbClr val="EAEAEA">
                  <a:alpha val="20000"/>
                </a:srgbClr>
              </a:gs>
              <a:gs pos="100000">
                <a:srgbClr val="959595">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cs typeface="Arial" panose="020B0604020202020204" pitchFamily="34" charset="0"/>
            </a:endParaRPr>
          </a:p>
        </p:txBody>
      </p:sp>
      <p:sp>
        <p:nvSpPr>
          <p:cNvPr id="218117" name="AutoShape 5"/>
          <p:cNvSpPr>
            <a:spLocks noChangeArrowheads="1"/>
          </p:cNvSpPr>
          <p:nvPr/>
        </p:nvSpPr>
        <p:spPr bwMode="gray">
          <a:xfrm flipV="1">
            <a:off x="4754563" y="3157538"/>
            <a:ext cx="1817687" cy="2938462"/>
          </a:xfrm>
          <a:prstGeom prst="can">
            <a:avLst>
              <a:gd name="adj" fmla="val 21644"/>
            </a:avLst>
          </a:prstGeom>
          <a:gradFill rotWithShape="1">
            <a:gsLst>
              <a:gs pos="0">
                <a:srgbClr val="959595">
                  <a:alpha val="20000"/>
                </a:srgbClr>
              </a:gs>
              <a:gs pos="50000">
                <a:srgbClr val="EAEAEA">
                  <a:alpha val="20000"/>
                </a:srgbClr>
              </a:gs>
              <a:gs pos="100000">
                <a:srgbClr val="959595">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cs typeface="Arial" panose="020B0604020202020204" pitchFamily="34" charset="0"/>
            </a:endParaRPr>
          </a:p>
        </p:txBody>
      </p:sp>
      <p:sp>
        <p:nvSpPr>
          <p:cNvPr id="218118" name="AutoShape 6"/>
          <p:cNvSpPr>
            <a:spLocks noChangeArrowheads="1"/>
          </p:cNvSpPr>
          <p:nvPr/>
        </p:nvSpPr>
        <p:spPr bwMode="gray">
          <a:xfrm flipV="1">
            <a:off x="7118350" y="2406650"/>
            <a:ext cx="2135188" cy="3689350"/>
          </a:xfrm>
          <a:prstGeom prst="can">
            <a:avLst>
              <a:gd name="adj" fmla="val 18135"/>
            </a:avLst>
          </a:prstGeom>
          <a:gradFill rotWithShape="1">
            <a:gsLst>
              <a:gs pos="0">
                <a:srgbClr val="959595">
                  <a:alpha val="20000"/>
                </a:srgbClr>
              </a:gs>
              <a:gs pos="50000">
                <a:srgbClr val="EAEAEA">
                  <a:alpha val="20000"/>
                </a:srgbClr>
              </a:gs>
              <a:gs pos="100000">
                <a:srgbClr val="959595">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cs typeface="Arial" panose="020B0604020202020204" pitchFamily="34" charset="0"/>
            </a:endParaRPr>
          </a:p>
        </p:txBody>
      </p:sp>
      <p:grpSp>
        <p:nvGrpSpPr>
          <p:cNvPr id="218119" name="Group 7"/>
          <p:cNvGrpSpPr>
            <a:grpSpLocks/>
          </p:cNvGrpSpPr>
          <p:nvPr/>
        </p:nvGrpSpPr>
        <p:grpSpPr bwMode="auto">
          <a:xfrm>
            <a:off x="4754563" y="3133725"/>
            <a:ext cx="1817687" cy="520700"/>
            <a:chOff x="1003" y="2400"/>
            <a:chExt cx="1089" cy="336"/>
          </a:xfrm>
        </p:grpSpPr>
        <p:sp>
          <p:nvSpPr>
            <p:cNvPr id="218120" name="Oval 8"/>
            <p:cNvSpPr>
              <a:spLocks noChangeArrowheads="1"/>
            </p:cNvSpPr>
            <p:nvPr/>
          </p:nvSpPr>
          <p:spPr bwMode="gray">
            <a:xfrm>
              <a:off x="1006" y="2427"/>
              <a:ext cx="1086" cy="309"/>
            </a:xfrm>
            <a:prstGeom prst="ellipse">
              <a:avLst/>
            </a:prstGeom>
            <a:gradFill rotWithShape="1">
              <a:gsLst>
                <a:gs pos="0">
                  <a:srgbClr val="925800"/>
                </a:gs>
                <a:gs pos="50000">
                  <a:srgbClr val="FF9900"/>
                </a:gs>
                <a:gs pos="100000">
                  <a:srgbClr val="92580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cs typeface="Arial" panose="020B0604020202020204" pitchFamily="34" charset="0"/>
              </a:endParaRPr>
            </a:p>
          </p:txBody>
        </p:sp>
        <p:sp>
          <p:nvSpPr>
            <p:cNvPr id="218121" name="Oval 9"/>
            <p:cNvSpPr>
              <a:spLocks noChangeArrowheads="1"/>
            </p:cNvSpPr>
            <p:nvPr/>
          </p:nvSpPr>
          <p:spPr bwMode="gray">
            <a:xfrm>
              <a:off x="1003" y="2400"/>
              <a:ext cx="1086" cy="309"/>
            </a:xfrm>
            <a:prstGeom prst="ellipse">
              <a:avLst/>
            </a:prstGeom>
            <a:gradFill rotWithShape="1">
              <a:gsLst>
                <a:gs pos="0">
                  <a:srgbClr val="FFE2B6"/>
                </a:gs>
                <a:gs pos="100000">
                  <a:srgbClr val="FF9900"/>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cs typeface="Arial" panose="020B0604020202020204" pitchFamily="34" charset="0"/>
              </a:endParaRPr>
            </a:p>
          </p:txBody>
        </p:sp>
      </p:grpSp>
      <p:grpSp>
        <p:nvGrpSpPr>
          <p:cNvPr id="218122" name="Group 10"/>
          <p:cNvGrpSpPr>
            <a:grpSpLocks/>
          </p:cNvGrpSpPr>
          <p:nvPr/>
        </p:nvGrpSpPr>
        <p:grpSpPr bwMode="auto">
          <a:xfrm>
            <a:off x="7116763" y="2389188"/>
            <a:ext cx="2135187" cy="520700"/>
            <a:chOff x="1003" y="2400"/>
            <a:chExt cx="1089" cy="336"/>
          </a:xfrm>
        </p:grpSpPr>
        <p:sp>
          <p:nvSpPr>
            <p:cNvPr id="218123" name="Oval 11"/>
            <p:cNvSpPr>
              <a:spLocks noChangeArrowheads="1"/>
            </p:cNvSpPr>
            <p:nvPr/>
          </p:nvSpPr>
          <p:spPr bwMode="gray">
            <a:xfrm>
              <a:off x="1006" y="2427"/>
              <a:ext cx="1086" cy="309"/>
            </a:xfrm>
            <a:prstGeom prst="ellipse">
              <a:avLst/>
            </a:prstGeom>
            <a:gradFill rotWithShape="1">
              <a:gsLst>
                <a:gs pos="0">
                  <a:srgbClr val="3A5800"/>
                </a:gs>
                <a:gs pos="50000">
                  <a:srgbClr val="669900"/>
                </a:gs>
                <a:gs pos="100000">
                  <a:srgbClr val="3A580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cs typeface="Arial" panose="020B0604020202020204" pitchFamily="34" charset="0"/>
              </a:endParaRPr>
            </a:p>
          </p:txBody>
        </p:sp>
        <p:sp>
          <p:nvSpPr>
            <p:cNvPr id="218124" name="Oval 12"/>
            <p:cNvSpPr>
              <a:spLocks noChangeArrowheads="1"/>
            </p:cNvSpPr>
            <p:nvPr/>
          </p:nvSpPr>
          <p:spPr bwMode="gray">
            <a:xfrm>
              <a:off x="1003" y="2400"/>
              <a:ext cx="1086" cy="309"/>
            </a:xfrm>
            <a:prstGeom prst="ellipse">
              <a:avLst/>
            </a:prstGeom>
            <a:gradFill rotWithShape="1">
              <a:gsLst>
                <a:gs pos="0">
                  <a:srgbClr val="D3E2B6"/>
                </a:gs>
                <a:gs pos="100000">
                  <a:srgbClr val="669900"/>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cs typeface="Arial" panose="020B0604020202020204" pitchFamily="34" charset="0"/>
              </a:endParaRPr>
            </a:p>
          </p:txBody>
        </p:sp>
      </p:grpSp>
      <p:grpSp>
        <p:nvGrpSpPr>
          <p:cNvPr id="218125" name="Group 13"/>
          <p:cNvGrpSpPr>
            <a:grpSpLocks/>
          </p:cNvGrpSpPr>
          <p:nvPr/>
        </p:nvGrpSpPr>
        <p:grpSpPr bwMode="auto">
          <a:xfrm>
            <a:off x="303213" y="4408488"/>
            <a:ext cx="1682750" cy="520700"/>
            <a:chOff x="1003" y="2400"/>
            <a:chExt cx="1089" cy="336"/>
          </a:xfrm>
        </p:grpSpPr>
        <p:sp>
          <p:nvSpPr>
            <p:cNvPr id="2" name="Oval 14"/>
            <p:cNvSpPr>
              <a:spLocks noChangeArrowheads="1"/>
            </p:cNvSpPr>
            <p:nvPr/>
          </p:nvSpPr>
          <p:spPr bwMode="gray">
            <a:xfrm>
              <a:off x="1006" y="2427"/>
              <a:ext cx="1086" cy="309"/>
            </a:xfrm>
            <a:prstGeom prst="ellipse">
              <a:avLst/>
            </a:prstGeom>
            <a:gradFill rotWithShape="1">
              <a:gsLst>
                <a:gs pos="0">
                  <a:schemeClr val="accent1">
                    <a:gamma/>
                    <a:shade val="57255"/>
                    <a:invGamma/>
                  </a:schemeClr>
                </a:gs>
                <a:gs pos="50000">
                  <a:schemeClr val="accent1"/>
                </a:gs>
                <a:gs pos="100000">
                  <a:schemeClr val="accent1">
                    <a:gamma/>
                    <a:shade val="57255"/>
                    <a:invGamma/>
                  </a:schemeClr>
                </a:gs>
              </a:gsLst>
              <a:lin ang="0" scaled="1"/>
            </a:gradFill>
            <a:ln w="9525" algn="ctr">
              <a:noFill/>
              <a:round/>
              <a:headEnd/>
              <a:tailEnd/>
            </a:ln>
            <a:effectLst/>
          </p:spPr>
          <p:txBody>
            <a:bodyPr wrap="none" anchor="ctr"/>
            <a:lstStyle/>
            <a:p>
              <a:pPr>
                <a:defRPr/>
              </a:pPr>
              <a:endParaRPr lang="en-US">
                <a:latin typeface="Arial" charset="0"/>
                <a:ea typeface="+mn-ea"/>
              </a:endParaRPr>
            </a:p>
          </p:txBody>
        </p:sp>
        <p:sp>
          <p:nvSpPr>
            <p:cNvPr id="3" name="Oval 15"/>
            <p:cNvSpPr>
              <a:spLocks noChangeArrowheads="1"/>
            </p:cNvSpPr>
            <p:nvPr/>
          </p:nvSpPr>
          <p:spPr bwMode="gray">
            <a:xfrm>
              <a:off x="1003" y="2400"/>
              <a:ext cx="1086" cy="309"/>
            </a:xfrm>
            <a:prstGeom prst="ellipse">
              <a:avLst/>
            </a:prstGeom>
            <a:gradFill rotWithShape="1">
              <a:gsLst>
                <a:gs pos="0">
                  <a:schemeClr val="accent1">
                    <a:gamma/>
                    <a:tint val="31765"/>
                    <a:invGamma/>
                  </a:schemeClr>
                </a:gs>
                <a:gs pos="100000">
                  <a:schemeClr val="accent1"/>
                </a:gs>
              </a:gsLst>
              <a:lin ang="18900000" scaled="1"/>
            </a:gradFill>
            <a:ln w="9525" algn="ctr">
              <a:noFill/>
              <a:round/>
              <a:headEnd/>
              <a:tailEnd/>
            </a:ln>
            <a:effectLst/>
          </p:spPr>
          <p:txBody>
            <a:bodyPr wrap="none" anchor="ctr"/>
            <a:lstStyle/>
            <a:p>
              <a:pPr>
                <a:defRPr/>
              </a:pPr>
              <a:endParaRPr lang="en-US">
                <a:latin typeface="Arial" charset="0"/>
                <a:ea typeface="+mn-ea"/>
              </a:endParaRPr>
            </a:p>
          </p:txBody>
        </p:sp>
      </p:grpSp>
      <p:grpSp>
        <p:nvGrpSpPr>
          <p:cNvPr id="218128" name="Group 16"/>
          <p:cNvGrpSpPr>
            <a:grpSpLocks/>
          </p:cNvGrpSpPr>
          <p:nvPr/>
        </p:nvGrpSpPr>
        <p:grpSpPr bwMode="auto">
          <a:xfrm>
            <a:off x="2430463" y="3800475"/>
            <a:ext cx="1870075" cy="520700"/>
            <a:chOff x="1003" y="2400"/>
            <a:chExt cx="1089" cy="336"/>
          </a:xfrm>
        </p:grpSpPr>
        <p:sp>
          <p:nvSpPr>
            <p:cNvPr id="14353" name="Oval 17"/>
            <p:cNvSpPr>
              <a:spLocks noChangeArrowheads="1"/>
            </p:cNvSpPr>
            <p:nvPr/>
          </p:nvSpPr>
          <p:spPr bwMode="gray">
            <a:xfrm>
              <a:off x="1006" y="2427"/>
              <a:ext cx="1086" cy="309"/>
            </a:xfrm>
            <a:prstGeom prst="ellipse">
              <a:avLst/>
            </a:prstGeom>
            <a:gradFill rotWithShape="1">
              <a:gsLst>
                <a:gs pos="0">
                  <a:schemeClr val="accent2">
                    <a:gamma/>
                    <a:shade val="57255"/>
                    <a:invGamma/>
                  </a:schemeClr>
                </a:gs>
                <a:gs pos="50000">
                  <a:schemeClr val="accent2"/>
                </a:gs>
                <a:gs pos="100000">
                  <a:schemeClr val="accent2">
                    <a:gamma/>
                    <a:shade val="57255"/>
                    <a:invGamma/>
                  </a:schemeClr>
                </a:gs>
              </a:gsLst>
              <a:lin ang="0" scaled="1"/>
            </a:gradFill>
            <a:ln w="9525" algn="ctr">
              <a:noFill/>
              <a:round/>
              <a:headEnd/>
              <a:tailEnd/>
            </a:ln>
            <a:effectLst/>
          </p:spPr>
          <p:txBody>
            <a:bodyPr wrap="none" anchor="ctr"/>
            <a:lstStyle/>
            <a:p>
              <a:pPr>
                <a:defRPr/>
              </a:pPr>
              <a:endParaRPr lang="en-US">
                <a:latin typeface="Arial" charset="0"/>
                <a:ea typeface="+mn-ea"/>
              </a:endParaRPr>
            </a:p>
          </p:txBody>
        </p:sp>
        <p:sp>
          <p:nvSpPr>
            <p:cNvPr id="14354" name="Oval 18"/>
            <p:cNvSpPr>
              <a:spLocks noChangeArrowheads="1"/>
            </p:cNvSpPr>
            <p:nvPr/>
          </p:nvSpPr>
          <p:spPr bwMode="gray">
            <a:xfrm>
              <a:off x="1003" y="2400"/>
              <a:ext cx="1086" cy="309"/>
            </a:xfrm>
            <a:prstGeom prst="ellipse">
              <a:avLst/>
            </a:prstGeom>
            <a:gradFill rotWithShape="1">
              <a:gsLst>
                <a:gs pos="0">
                  <a:schemeClr val="accent2">
                    <a:gamma/>
                    <a:tint val="31765"/>
                    <a:invGamma/>
                  </a:schemeClr>
                </a:gs>
                <a:gs pos="100000">
                  <a:schemeClr val="accent2"/>
                </a:gs>
              </a:gsLst>
              <a:lin ang="18900000" scaled="1"/>
            </a:gradFill>
            <a:ln w="9525" algn="ctr">
              <a:noFill/>
              <a:round/>
              <a:headEnd/>
              <a:tailEnd/>
            </a:ln>
            <a:effectLst/>
          </p:spPr>
          <p:txBody>
            <a:bodyPr wrap="none" anchor="ctr"/>
            <a:lstStyle/>
            <a:p>
              <a:pPr>
                <a:defRPr/>
              </a:pPr>
              <a:endParaRPr lang="en-US">
                <a:latin typeface="Arial" charset="0"/>
                <a:ea typeface="+mn-ea"/>
              </a:endParaRPr>
            </a:p>
          </p:txBody>
        </p:sp>
      </p:grpSp>
      <p:sp>
        <p:nvSpPr>
          <p:cNvPr id="218132" name="Rectangle 20"/>
          <p:cNvSpPr>
            <a:spLocks noChangeArrowheads="1"/>
          </p:cNvSpPr>
          <p:nvPr/>
        </p:nvSpPr>
        <p:spPr bwMode="auto">
          <a:xfrm>
            <a:off x="279400" y="5065713"/>
            <a:ext cx="16303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vi-VN" altLang="ko-KR" b="1"/>
              <a:t>Góp quỹ, ủng hộ người khác</a:t>
            </a:r>
            <a:r>
              <a:rPr lang="vi-VN" altLang="ko-KR"/>
              <a:t> </a:t>
            </a:r>
            <a:endParaRPr lang="en-US"/>
          </a:p>
        </p:txBody>
      </p:sp>
      <p:sp>
        <p:nvSpPr>
          <p:cNvPr id="218133" name="Rectangle 21"/>
          <p:cNvSpPr>
            <a:spLocks noChangeArrowheads="1"/>
          </p:cNvSpPr>
          <p:nvPr/>
        </p:nvSpPr>
        <p:spPr bwMode="auto">
          <a:xfrm>
            <a:off x="2635250" y="4748213"/>
            <a:ext cx="14732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vi-VN" altLang="ko-KR" b="1"/>
              <a:t>Chi tiêu vào mục đích giải trí</a:t>
            </a:r>
            <a:r>
              <a:rPr lang="vi-VN" altLang="ko-KR"/>
              <a:t> </a:t>
            </a:r>
            <a:endParaRPr lang="en-US"/>
          </a:p>
        </p:txBody>
      </p:sp>
      <p:sp>
        <p:nvSpPr>
          <p:cNvPr id="218134" name="Rectangle 22"/>
          <p:cNvSpPr>
            <a:spLocks noChangeArrowheads="1"/>
          </p:cNvSpPr>
          <p:nvPr/>
        </p:nvSpPr>
        <p:spPr bwMode="auto">
          <a:xfrm>
            <a:off x="4776788" y="4430713"/>
            <a:ext cx="17637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vi-VN" altLang="ko-KR" sz="3000" b="1">
                <a:latin typeface="Arial Unicode MS" panose="020B0604020202020204" pitchFamily="34" charset="-128"/>
                <a:ea typeface="Arial Unicode MS" panose="020B0604020202020204" pitchFamily="34" charset="-128"/>
                <a:cs typeface="Arial Unicode MS" panose="020B0604020202020204" pitchFamily="34" charset="-128"/>
              </a:rPr>
              <a:t>Tiết </a:t>
            </a:r>
          </a:p>
          <a:p>
            <a:pPr algn="ctr"/>
            <a:r>
              <a:rPr lang="vi-VN" altLang="ko-KR" sz="3000" b="1">
                <a:latin typeface="Arial Unicode MS" panose="020B0604020202020204" pitchFamily="34" charset="-128"/>
                <a:ea typeface="Arial Unicode MS" panose="020B0604020202020204" pitchFamily="34" charset="-128"/>
                <a:cs typeface="Arial Unicode MS" panose="020B0604020202020204" pitchFamily="34" charset="-128"/>
              </a:rPr>
              <a:t>kiệm</a:t>
            </a:r>
            <a:r>
              <a:rPr lang="vi-VN" altLang="ko-KR" sz="300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30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8135" name="Rectangle 23"/>
          <p:cNvSpPr>
            <a:spLocks noChangeArrowheads="1"/>
          </p:cNvSpPr>
          <p:nvPr/>
        </p:nvSpPr>
        <p:spPr bwMode="auto">
          <a:xfrm>
            <a:off x="9952038" y="2817813"/>
            <a:ext cx="15113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vi-VN" altLang="ko-KR" sz="2500" b="1">
                <a:latin typeface="Arial Unicode MS" panose="020B0604020202020204" pitchFamily="34" charset="-128"/>
                <a:ea typeface="Arial Unicode MS" panose="020B0604020202020204" pitchFamily="34" charset="-128"/>
                <a:cs typeface="Arial Unicode MS" panose="020B0604020202020204" pitchFamily="34" charset="-128"/>
              </a:rPr>
              <a:t>Chi tiêu cho những thứ thiết yếu</a:t>
            </a:r>
            <a:r>
              <a:rPr lang="vi-VN" altLang="ko-KR" sz="250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50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18136" name="Picture 24" descr="shadow_1_m"/>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gray">
          <a:xfrm>
            <a:off x="7383463" y="2525713"/>
            <a:ext cx="150653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37" name="Group 25"/>
          <p:cNvGrpSpPr>
            <a:grpSpLocks/>
          </p:cNvGrpSpPr>
          <p:nvPr/>
        </p:nvGrpSpPr>
        <p:grpSpPr bwMode="auto">
          <a:xfrm>
            <a:off x="7354888" y="1449388"/>
            <a:ext cx="1593850" cy="1217612"/>
            <a:chOff x="887" y="2040"/>
            <a:chExt cx="433" cy="422"/>
          </a:xfrm>
        </p:grpSpPr>
        <p:pic>
          <p:nvPicPr>
            <p:cNvPr id="218138" name="Picture 26"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Oval 27"/>
            <p:cNvSpPr>
              <a:spLocks noChangeArrowheads="1"/>
            </p:cNvSpPr>
            <p:nvPr/>
          </p:nvSpPr>
          <p:spPr bwMode="gray">
            <a:xfrm>
              <a:off x="887" y="2040"/>
              <a:ext cx="433" cy="422"/>
            </a:xfrm>
            <a:prstGeom prst="ellipse">
              <a:avLst/>
            </a:prstGeom>
            <a:gradFill rotWithShape="1">
              <a:gsLst>
                <a:gs pos="0">
                  <a:srgbClr val="99CC00">
                    <a:alpha val="55000"/>
                  </a:srgbClr>
                </a:gs>
                <a:gs pos="50000">
                  <a:srgbClr val="99CC00">
                    <a:gamma/>
                    <a:shade val="46275"/>
                    <a:invGamma/>
                    <a:alpha val="89999"/>
                  </a:srgbClr>
                </a:gs>
                <a:gs pos="100000">
                  <a:srgbClr val="99CC00">
                    <a:alpha val="55000"/>
                  </a:srgbClr>
                </a:gs>
              </a:gsLst>
              <a:lin ang="5400000" scaled="1"/>
            </a:gradFill>
            <a:ln w="9525" algn="ctr">
              <a:noFill/>
              <a:round/>
              <a:headEnd/>
              <a:tailEnd/>
            </a:ln>
            <a:effectLst/>
          </p:spPr>
          <p:txBody>
            <a:bodyPr wrap="none" anchor="ctr"/>
            <a:lstStyle/>
            <a:p>
              <a:pPr>
                <a:defRPr/>
              </a:pPr>
              <a:endParaRPr lang="en-US">
                <a:latin typeface="Arial" charset="0"/>
                <a:ea typeface="+mn-ea"/>
              </a:endParaRPr>
            </a:p>
          </p:txBody>
        </p:sp>
        <p:pic>
          <p:nvPicPr>
            <p:cNvPr id="218142" name="Picture 28"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8143" name="Rectangle 29"/>
          <p:cNvSpPr>
            <a:spLocks noChangeArrowheads="1"/>
          </p:cNvSpPr>
          <p:nvPr/>
        </p:nvSpPr>
        <p:spPr bwMode="gray">
          <a:xfrm>
            <a:off x="7704138" y="1735138"/>
            <a:ext cx="896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FF0066"/>
              </a:buClr>
              <a:buSzPct val="75000"/>
              <a:buFont typeface="Arial" panose="020B0604020202020204" pitchFamily="34" charset="0"/>
              <a:buNone/>
            </a:pPr>
            <a:r>
              <a:rPr lang="en-US" sz="2800" b="1">
                <a:solidFill>
                  <a:srgbClr val="FEFFFF"/>
                </a:solidFill>
                <a:cs typeface="Arial" panose="020B0604020202020204" pitchFamily="34" charset="0"/>
              </a:rPr>
              <a:t>30%</a:t>
            </a:r>
          </a:p>
        </p:txBody>
      </p:sp>
      <p:pic>
        <p:nvPicPr>
          <p:cNvPr id="218144" name="Picture 30" descr="shadow_1_m"/>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gray">
          <a:xfrm>
            <a:off x="4929188" y="3240088"/>
            <a:ext cx="128111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45" name="Group 31"/>
          <p:cNvGrpSpPr>
            <a:grpSpLocks/>
          </p:cNvGrpSpPr>
          <p:nvPr/>
        </p:nvGrpSpPr>
        <p:grpSpPr bwMode="auto">
          <a:xfrm>
            <a:off x="4902200" y="2163763"/>
            <a:ext cx="1354138" cy="1217612"/>
            <a:chOff x="887" y="2040"/>
            <a:chExt cx="433" cy="422"/>
          </a:xfrm>
        </p:grpSpPr>
        <p:pic>
          <p:nvPicPr>
            <p:cNvPr id="218146" name="Picture 32"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9" name="Oval 33"/>
            <p:cNvSpPr>
              <a:spLocks noChangeArrowheads="1"/>
            </p:cNvSpPr>
            <p:nvPr/>
          </p:nvSpPr>
          <p:spPr bwMode="gray">
            <a:xfrm>
              <a:off x="887" y="2040"/>
              <a:ext cx="433" cy="422"/>
            </a:xfrm>
            <a:prstGeom prst="ellipse">
              <a:avLst/>
            </a:prstGeom>
            <a:gradFill rotWithShape="1">
              <a:gsLst>
                <a:gs pos="0">
                  <a:srgbClr val="FF9900">
                    <a:alpha val="55000"/>
                  </a:srgbClr>
                </a:gs>
                <a:gs pos="50000">
                  <a:srgbClr val="FF9900">
                    <a:gamma/>
                    <a:shade val="46275"/>
                    <a:invGamma/>
                    <a:alpha val="89999"/>
                  </a:srgbClr>
                </a:gs>
                <a:gs pos="100000">
                  <a:srgbClr val="FF9900">
                    <a:alpha val="55000"/>
                  </a:srgbClr>
                </a:gs>
              </a:gsLst>
              <a:lin ang="5400000" scaled="1"/>
            </a:gradFill>
            <a:ln w="9525" algn="ctr">
              <a:noFill/>
              <a:round/>
              <a:headEnd/>
              <a:tailEnd/>
            </a:ln>
            <a:effectLst/>
          </p:spPr>
          <p:txBody>
            <a:bodyPr wrap="none" anchor="ctr"/>
            <a:lstStyle/>
            <a:p>
              <a:pPr>
                <a:defRPr/>
              </a:pPr>
              <a:endParaRPr lang="en-US">
                <a:latin typeface="Arial" charset="0"/>
                <a:ea typeface="+mn-ea"/>
              </a:endParaRPr>
            </a:p>
          </p:txBody>
        </p:sp>
        <p:pic>
          <p:nvPicPr>
            <p:cNvPr id="218150" name="Picture 34"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8151" name="Rectangle 35"/>
          <p:cNvSpPr>
            <a:spLocks noChangeArrowheads="1"/>
          </p:cNvSpPr>
          <p:nvPr/>
        </p:nvSpPr>
        <p:spPr bwMode="gray">
          <a:xfrm>
            <a:off x="5351463" y="2462213"/>
            <a:ext cx="581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FF0066"/>
              </a:buClr>
              <a:buSzPct val="75000"/>
              <a:buFont typeface="Arial" panose="020B0604020202020204" pitchFamily="34" charset="0"/>
              <a:buNone/>
            </a:pPr>
            <a:r>
              <a:rPr lang="en-US" sz="2800" b="1">
                <a:solidFill>
                  <a:srgbClr val="FEFFFF"/>
                </a:solidFill>
                <a:cs typeface="Arial" panose="020B0604020202020204" pitchFamily="34" charset="0"/>
              </a:rPr>
              <a:t>20</a:t>
            </a:r>
          </a:p>
        </p:txBody>
      </p:sp>
      <p:pic>
        <p:nvPicPr>
          <p:cNvPr id="218152" name="Picture 36" descr="shadow_1_m"/>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gray">
          <a:xfrm>
            <a:off x="2595563" y="3932238"/>
            <a:ext cx="14763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53" name="Group 37"/>
          <p:cNvGrpSpPr>
            <a:grpSpLocks/>
          </p:cNvGrpSpPr>
          <p:nvPr/>
        </p:nvGrpSpPr>
        <p:grpSpPr bwMode="auto">
          <a:xfrm>
            <a:off x="2560638" y="2855913"/>
            <a:ext cx="1560512" cy="1217612"/>
            <a:chOff x="887" y="2040"/>
            <a:chExt cx="433" cy="422"/>
          </a:xfrm>
        </p:grpSpPr>
        <p:pic>
          <p:nvPicPr>
            <p:cNvPr id="218154" name="Picture 38"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5" name="Oval 39"/>
            <p:cNvSpPr>
              <a:spLocks noChangeArrowheads="1"/>
            </p:cNvSpPr>
            <p:nvPr/>
          </p:nvSpPr>
          <p:spPr bwMode="gray">
            <a:xfrm>
              <a:off x="887" y="2040"/>
              <a:ext cx="433" cy="422"/>
            </a:xfrm>
            <a:prstGeom prst="ellipse">
              <a:avLst/>
            </a:prstGeom>
            <a:gradFill rotWithShape="1">
              <a:gsLst>
                <a:gs pos="0">
                  <a:schemeClr val="accent2">
                    <a:alpha val="55000"/>
                  </a:schemeClr>
                </a:gs>
                <a:gs pos="50000">
                  <a:schemeClr val="accent2">
                    <a:gamma/>
                    <a:shade val="46275"/>
                    <a:invGamma/>
                    <a:alpha val="89999"/>
                  </a:schemeClr>
                </a:gs>
                <a:gs pos="100000">
                  <a:schemeClr val="accent2">
                    <a:alpha val="55000"/>
                  </a:schemeClr>
                </a:gs>
              </a:gsLst>
              <a:lin ang="5400000" scaled="1"/>
            </a:gradFill>
            <a:ln w="9525" algn="ctr">
              <a:noFill/>
              <a:round/>
              <a:headEnd/>
              <a:tailEnd/>
            </a:ln>
            <a:effectLst/>
          </p:spPr>
          <p:txBody>
            <a:bodyPr wrap="none" anchor="ctr"/>
            <a:lstStyle/>
            <a:p>
              <a:pPr>
                <a:defRPr/>
              </a:pPr>
              <a:endParaRPr lang="en-US">
                <a:latin typeface="Arial" charset="0"/>
                <a:ea typeface="+mn-ea"/>
              </a:endParaRPr>
            </a:p>
          </p:txBody>
        </p:sp>
        <p:pic>
          <p:nvPicPr>
            <p:cNvPr id="218156" name="Picture 40"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8157" name="Rectangle 41"/>
          <p:cNvSpPr>
            <a:spLocks noChangeArrowheads="1"/>
          </p:cNvSpPr>
          <p:nvPr/>
        </p:nvSpPr>
        <p:spPr bwMode="gray">
          <a:xfrm>
            <a:off x="2863850" y="3217863"/>
            <a:ext cx="8969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FF0066"/>
              </a:buClr>
              <a:buSzPct val="75000"/>
              <a:buFont typeface="Arial" panose="020B0604020202020204" pitchFamily="34" charset="0"/>
              <a:buNone/>
            </a:pPr>
            <a:r>
              <a:rPr lang="en-US" sz="2800" b="1">
                <a:solidFill>
                  <a:srgbClr val="FEFFFF"/>
                </a:solidFill>
                <a:cs typeface="Arial" panose="020B0604020202020204" pitchFamily="34" charset="0"/>
              </a:rPr>
              <a:t>10%</a:t>
            </a:r>
          </a:p>
        </p:txBody>
      </p:sp>
      <p:pic>
        <p:nvPicPr>
          <p:cNvPr id="218158" name="Picture 42" descr="shadow_1_m"/>
          <p:cNvPicPr>
            <a:picLocks noChangeAspect="1" noChangeArrowheads="1"/>
          </p:cNvPicPr>
          <p:nvPr/>
        </p:nvPicPr>
        <p:blipFill>
          <a:blip r:embed="rId7" cstate="print">
            <a:lum bright="12000"/>
            <a:extLst>
              <a:ext uri="{28A0092B-C50C-407E-A947-70E740481C1C}">
                <a14:useLocalDpi xmlns:a14="http://schemas.microsoft.com/office/drawing/2010/main" val="0"/>
              </a:ext>
            </a:extLst>
          </a:blip>
          <a:srcRect/>
          <a:stretch>
            <a:fillRect/>
          </a:stretch>
        </p:blipFill>
        <p:spPr bwMode="gray">
          <a:xfrm>
            <a:off x="596900" y="4529138"/>
            <a:ext cx="11858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59" name="Group 43"/>
          <p:cNvGrpSpPr>
            <a:grpSpLocks/>
          </p:cNvGrpSpPr>
          <p:nvPr/>
        </p:nvGrpSpPr>
        <p:grpSpPr bwMode="auto">
          <a:xfrm>
            <a:off x="392113" y="3452813"/>
            <a:ext cx="1385887" cy="1217612"/>
            <a:chOff x="887" y="2040"/>
            <a:chExt cx="433" cy="422"/>
          </a:xfrm>
        </p:grpSpPr>
        <p:pic>
          <p:nvPicPr>
            <p:cNvPr id="218160" name="Picture 44"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45"/>
            <p:cNvSpPr>
              <a:spLocks noChangeArrowheads="1"/>
            </p:cNvSpPr>
            <p:nvPr/>
          </p:nvSpPr>
          <p:spPr bwMode="gray">
            <a:xfrm>
              <a:off x="887" y="2040"/>
              <a:ext cx="433" cy="422"/>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9525" algn="ctr">
              <a:noFill/>
              <a:round/>
              <a:headEnd/>
              <a:tailEnd/>
            </a:ln>
            <a:effectLst/>
          </p:spPr>
          <p:txBody>
            <a:bodyPr wrap="none" anchor="ctr"/>
            <a:lstStyle/>
            <a:p>
              <a:pPr>
                <a:defRPr/>
              </a:pPr>
              <a:endParaRPr lang="en-US">
                <a:latin typeface="Arial" charset="0"/>
                <a:ea typeface="+mn-ea"/>
              </a:endParaRPr>
            </a:p>
          </p:txBody>
        </p:sp>
        <p:pic>
          <p:nvPicPr>
            <p:cNvPr id="218162" name="Picture 46"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8163" name="Rectangle 47"/>
          <p:cNvSpPr>
            <a:spLocks noChangeArrowheads="1"/>
          </p:cNvSpPr>
          <p:nvPr/>
        </p:nvSpPr>
        <p:spPr bwMode="gray">
          <a:xfrm>
            <a:off x="776288" y="3814763"/>
            <a:ext cx="698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FF0066"/>
              </a:buClr>
              <a:buSzPct val="75000"/>
              <a:buFont typeface="Arial" panose="020B0604020202020204" pitchFamily="34" charset="0"/>
              <a:buNone/>
            </a:pPr>
            <a:r>
              <a:rPr lang="en-US" sz="2800" b="1">
                <a:solidFill>
                  <a:srgbClr val="FEFFFF"/>
                </a:solidFill>
                <a:cs typeface="Arial" panose="020B0604020202020204" pitchFamily="34" charset="0"/>
              </a:rPr>
              <a:t>5%</a:t>
            </a:r>
          </a:p>
        </p:txBody>
      </p:sp>
      <p:sp>
        <p:nvSpPr>
          <p:cNvPr id="218164" name="AutoShape 6"/>
          <p:cNvSpPr>
            <a:spLocks noChangeArrowheads="1"/>
          </p:cNvSpPr>
          <p:nvPr/>
        </p:nvSpPr>
        <p:spPr bwMode="gray">
          <a:xfrm flipV="1">
            <a:off x="9696450" y="1695450"/>
            <a:ext cx="2135188" cy="4400550"/>
          </a:xfrm>
          <a:prstGeom prst="can">
            <a:avLst>
              <a:gd name="adj" fmla="val 21631"/>
            </a:avLst>
          </a:prstGeom>
          <a:gradFill rotWithShape="1">
            <a:gsLst>
              <a:gs pos="0">
                <a:srgbClr val="959595">
                  <a:alpha val="20000"/>
                </a:srgbClr>
              </a:gs>
              <a:gs pos="50000">
                <a:srgbClr val="EAEAEA">
                  <a:alpha val="20000"/>
                </a:srgbClr>
              </a:gs>
              <a:gs pos="100000">
                <a:srgbClr val="959595">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cs typeface="Arial" panose="020B0604020202020204" pitchFamily="34" charset="0"/>
            </a:endParaRPr>
          </a:p>
        </p:txBody>
      </p:sp>
      <p:sp>
        <p:nvSpPr>
          <p:cNvPr id="218168" name="Rectangle 23"/>
          <p:cNvSpPr>
            <a:spLocks noChangeArrowheads="1"/>
          </p:cNvSpPr>
          <p:nvPr/>
        </p:nvSpPr>
        <p:spPr bwMode="auto">
          <a:xfrm>
            <a:off x="7399338" y="3643313"/>
            <a:ext cx="152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vi-VN" altLang="ko-KR" sz="2500" b="1">
                <a:latin typeface="Arial Unicode MS" panose="020B0604020202020204" pitchFamily="34" charset="-128"/>
                <a:ea typeface="Arial Unicode MS" panose="020B0604020202020204" pitchFamily="34" charset="-128"/>
                <a:cs typeface="Arial Unicode MS" panose="020B0604020202020204" pitchFamily="34" charset="-128"/>
              </a:rPr>
              <a:t>Chi tiêu cho mục đích học tập</a:t>
            </a:r>
            <a:r>
              <a:rPr lang="vi-VN" altLang="ko-KR" sz="250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50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18169" name="Picture 24" descr="shadow_1_m"/>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gray">
          <a:xfrm>
            <a:off x="9961563" y="1560513"/>
            <a:ext cx="150653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77" name="Group 13"/>
          <p:cNvGrpSpPr>
            <a:grpSpLocks/>
          </p:cNvGrpSpPr>
          <p:nvPr/>
        </p:nvGrpSpPr>
        <p:grpSpPr bwMode="auto">
          <a:xfrm>
            <a:off x="9891713" y="1576388"/>
            <a:ext cx="1682750" cy="520700"/>
            <a:chOff x="1003" y="2400"/>
            <a:chExt cx="1089" cy="336"/>
          </a:xfrm>
        </p:grpSpPr>
        <p:sp>
          <p:nvSpPr>
            <p:cNvPr id="14350" name="Oval 14"/>
            <p:cNvSpPr>
              <a:spLocks noChangeArrowheads="1"/>
            </p:cNvSpPr>
            <p:nvPr/>
          </p:nvSpPr>
          <p:spPr bwMode="gray">
            <a:xfrm>
              <a:off x="1006" y="2427"/>
              <a:ext cx="1086" cy="309"/>
            </a:xfrm>
            <a:prstGeom prst="ellipse">
              <a:avLst/>
            </a:prstGeom>
            <a:gradFill rotWithShape="1">
              <a:gsLst>
                <a:gs pos="0">
                  <a:schemeClr val="accent1">
                    <a:gamma/>
                    <a:shade val="57255"/>
                    <a:invGamma/>
                  </a:schemeClr>
                </a:gs>
                <a:gs pos="50000">
                  <a:schemeClr val="accent1"/>
                </a:gs>
                <a:gs pos="100000">
                  <a:schemeClr val="accent1">
                    <a:gamma/>
                    <a:shade val="57255"/>
                    <a:invGamma/>
                  </a:schemeClr>
                </a:gs>
              </a:gsLst>
              <a:lin ang="0" scaled="1"/>
            </a:gradFill>
            <a:ln w="9525" algn="ctr">
              <a:noFill/>
              <a:round/>
              <a:headEnd/>
              <a:tailEnd/>
            </a:ln>
            <a:effectLst/>
          </p:spPr>
          <p:txBody>
            <a:bodyPr wrap="none" anchor="ctr"/>
            <a:lstStyle/>
            <a:p>
              <a:pPr>
                <a:defRPr/>
              </a:pPr>
              <a:endParaRPr lang="en-US">
                <a:latin typeface="Arial" charset="0"/>
                <a:ea typeface="+mn-ea"/>
              </a:endParaRPr>
            </a:p>
          </p:txBody>
        </p:sp>
        <p:sp>
          <p:nvSpPr>
            <p:cNvPr id="14351" name="Oval 15"/>
            <p:cNvSpPr>
              <a:spLocks noChangeArrowheads="1"/>
            </p:cNvSpPr>
            <p:nvPr/>
          </p:nvSpPr>
          <p:spPr bwMode="gray">
            <a:xfrm>
              <a:off x="1003" y="2400"/>
              <a:ext cx="1086" cy="309"/>
            </a:xfrm>
            <a:prstGeom prst="ellipse">
              <a:avLst/>
            </a:prstGeom>
            <a:gradFill rotWithShape="1">
              <a:gsLst>
                <a:gs pos="0">
                  <a:schemeClr val="accent1">
                    <a:gamma/>
                    <a:tint val="31765"/>
                    <a:invGamma/>
                  </a:schemeClr>
                </a:gs>
                <a:gs pos="100000">
                  <a:schemeClr val="accent1"/>
                </a:gs>
              </a:gsLst>
              <a:lin ang="18900000" scaled="1"/>
            </a:gradFill>
            <a:ln w="9525" algn="ctr">
              <a:noFill/>
              <a:round/>
              <a:headEnd/>
              <a:tailEnd/>
            </a:ln>
            <a:effectLst/>
          </p:spPr>
          <p:txBody>
            <a:bodyPr wrap="none" anchor="ctr"/>
            <a:lstStyle/>
            <a:p>
              <a:pPr>
                <a:defRPr/>
              </a:pPr>
              <a:endParaRPr lang="en-US">
                <a:latin typeface="Arial" charset="0"/>
                <a:ea typeface="+mn-ea"/>
              </a:endParaRPr>
            </a:p>
          </p:txBody>
        </p:sp>
      </p:grpSp>
      <p:pic>
        <p:nvPicPr>
          <p:cNvPr id="218180" name="Picture 42" descr="shadow_1_m"/>
          <p:cNvPicPr>
            <a:picLocks noChangeAspect="1" noChangeArrowheads="1"/>
          </p:cNvPicPr>
          <p:nvPr/>
        </p:nvPicPr>
        <p:blipFill>
          <a:blip r:embed="rId7" cstate="print">
            <a:lum bright="12000"/>
            <a:extLst>
              <a:ext uri="{28A0092B-C50C-407E-A947-70E740481C1C}">
                <a14:useLocalDpi xmlns:a14="http://schemas.microsoft.com/office/drawing/2010/main" val="0"/>
              </a:ext>
            </a:extLst>
          </a:blip>
          <a:srcRect/>
          <a:stretch>
            <a:fillRect/>
          </a:stretch>
        </p:blipFill>
        <p:spPr bwMode="gray">
          <a:xfrm>
            <a:off x="10185400" y="1697038"/>
            <a:ext cx="11858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81" name="Group 43"/>
          <p:cNvGrpSpPr>
            <a:grpSpLocks/>
          </p:cNvGrpSpPr>
          <p:nvPr/>
        </p:nvGrpSpPr>
        <p:grpSpPr bwMode="auto">
          <a:xfrm>
            <a:off x="9980613" y="620713"/>
            <a:ext cx="1385887" cy="1217612"/>
            <a:chOff x="887" y="2040"/>
            <a:chExt cx="433" cy="422"/>
          </a:xfrm>
        </p:grpSpPr>
        <p:pic>
          <p:nvPicPr>
            <p:cNvPr id="218182" name="Picture 44"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1" name="Oval 45"/>
            <p:cNvSpPr>
              <a:spLocks noChangeArrowheads="1"/>
            </p:cNvSpPr>
            <p:nvPr/>
          </p:nvSpPr>
          <p:spPr bwMode="gray">
            <a:xfrm>
              <a:off x="887" y="2040"/>
              <a:ext cx="433" cy="422"/>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9525" algn="ctr">
              <a:noFill/>
              <a:round/>
              <a:headEnd/>
              <a:tailEnd/>
            </a:ln>
            <a:effectLst/>
          </p:spPr>
          <p:txBody>
            <a:bodyPr wrap="none" anchor="ctr"/>
            <a:lstStyle/>
            <a:p>
              <a:pPr>
                <a:defRPr/>
              </a:pPr>
              <a:endParaRPr lang="en-US">
                <a:latin typeface="Arial" charset="0"/>
                <a:ea typeface="+mn-ea"/>
              </a:endParaRPr>
            </a:p>
          </p:txBody>
        </p:sp>
        <p:pic>
          <p:nvPicPr>
            <p:cNvPr id="218184" name="Picture 46"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8185" name="Rectangle 47"/>
          <p:cNvSpPr>
            <a:spLocks noChangeArrowheads="1"/>
          </p:cNvSpPr>
          <p:nvPr/>
        </p:nvSpPr>
        <p:spPr bwMode="gray">
          <a:xfrm>
            <a:off x="10275888" y="919163"/>
            <a:ext cx="896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FF0066"/>
              </a:buClr>
              <a:buSzPct val="75000"/>
              <a:buFont typeface="Arial" panose="020B0604020202020204" pitchFamily="34" charset="0"/>
              <a:buNone/>
            </a:pPr>
            <a:r>
              <a:rPr lang="en-US" sz="2800" b="1">
                <a:solidFill>
                  <a:srgbClr val="FEFFFF"/>
                </a:solidFill>
                <a:cs typeface="Arial" panose="020B0604020202020204" pitchFamily="34" charset="0"/>
              </a:rPr>
              <a:t>35%</a:t>
            </a:r>
          </a:p>
        </p:txBody>
      </p:sp>
      <p:pic>
        <p:nvPicPr>
          <p:cNvPr id="218186" name="Picture 74" descr="c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83050" cy="2919413"/>
          </a:xfrm>
          <a:prstGeom prst="rect">
            <a:avLst/>
          </a:prstGeom>
          <a:noFill/>
          <a:extLst>
            <a:ext uri="{909E8E84-426E-40DD-AFC4-6F175D3DCCD1}">
              <a14:hiddenFill xmlns:a14="http://schemas.microsoft.com/office/drawing/2010/main">
                <a:solidFill>
                  <a:srgbClr val="FFFFFF"/>
                </a:solidFill>
              </a14:hiddenFill>
            </a:ext>
          </a:extLst>
        </p:spPr>
      </p:pic>
      <p:sp>
        <p:nvSpPr>
          <p:cNvPr id="218187" name="Rectangle 75"/>
          <p:cNvSpPr>
            <a:spLocks noChangeArrowheads="1"/>
          </p:cNvSpPr>
          <p:nvPr/>
        </p:nvSpPr>
        <p:spPr bwMode="auto">
          <a:xfrm>
            <a:off x="4398963" y="174625"/>
            <a:ext cx="4252912"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ko-KR" sz="3500">
                <a:latin typeface="Arial Unicode MS" panose="020B0604020202020204" pitchFamily="34" charset="-128"/>
                <a:ea typeface="Arial Unicode MS" panose="020B0604020202020204" pitchFamily="34" charset="-128"/>
                <a:cs typeface="Arial Unicode MS" panose="020B0604020202020204" pitchFamily="34" charset="-128"/>
              </a:rPr>
              <a:t>Bạn đã chia tiền vào các mục đích sử dụng cụ thể:</a:t>
            </a:r>
            <a:r>
              <a:rPr lang="vi-VN" altLang="zh-CN" sz="350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extLst>
      <p:ext uri="{BB962C8B-B14F-4D97-AF65-F5344CB8AC3E}">
        <p14:creationId xmlns:p14="http://schemas.microsoft.com/office/powerpoint/2010/main" val="125527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8186"/>
                                        </p:tgtEl>
                                        <p:attrNameLst>
                                          <p:attrName>style.visibility</p:attrName>
                                        </p:attrNameLst>
                                      </p:cBhvr>
                                      <p:to>
                                        <p:strVal val="visible"/>
                                      </p:to>
                                    </p:set>
                                    <p:animEffect transition="in" filter="blinds(horizontal)">
                                      <p:cBhvr>
                                        <p:cTn id="7" dur="500"/>
                                        <p:tgtEl>
                                          <p:spTgt spid="218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8187">
                                            <p:txEl>
                                              <p:pRg st="0" end="0"/>
                                            </p:txEl>
                                          </p:spTgt>
                                        </p:tgtEl>
                                        <p:attrNameLst>
                                          <p:attrName>style.visibility</p:attrName>
                                        </p:attrNameLst>
                                      </p:cBhvr>
                                      <p:to>
                                        <p:strVal val="visible"/>
                                      </p:to>
                                    </p:set>
                                    <p:animEffect transition="in" filter="blinds(horizontal)">
                                      <p:cBhvr>
                                        <p:cTn id="12" dur="500"/>
                                        <p:tgtEl>
                                          <p:spTgt spid="218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8115"/>
                                        </p:tgtEl>
                                        <p:attrNameLst>
                                          <p:attrName>style.visibility</p:attrName>
                                        </p:attrNameLst>
                                      </p:cBhvr>
                                      <p:to>
                                        <p:strVal val="visible"/>
                                      </p:to>
                                    </p:set>
                                    <p:animEffect transition="in" filter="blinds(horizontal)">
                                      <p:cBhvr>
                                        <p:cTn id="17" dur="500"/>
                                        <p:tgtEl>
                                          <p:spTgt spid="218115"/>
                                        </p:tgtEl>
                                      </p:cBhvr>
                                    </p:animEffect>
                                  </p:childTnLst>
                                </p:cTn>
                              </p:par>
                              <p:par>
                                <p:cTn id="18" presetID="3" presetClass="entr" presetSubtype="10" fill="hold" nodeType="withEffect">
                                  <p:stCondLst>
                                    <p:cond delay="0"/>
                                  </p:stCondLst>
                                  <p:childTnLst>
                                    <p:set>
                                      <p:cBhvr>
                                        <p:cTn id="19" dur="1" fill="hold">
                                          <p:stCondLst>
                                            <p:cond delay="0"/>
                                          </p:stCondLst>
                                        </p:cTn>
                                        <p:tgtEl>
                                          <p:spTgt spid="218125"/>
                                        </p:tgtEl>
                                        <p:attrNameLst>
                                          <p:attrName>style.visibility</p:attrName>
                                        </p:attrNameLst>
                                      </p:cBhvr>
                                      <p:to>
                                        <p:strVal val="visible"/>
                                      </p:to>
                                    </p:set>
                                    <p:animEffect transition="in" filter="blinds(horizontal)">
                                      <p:cBhvr>
                                        <p:cTn id="20" dur="500"/>
                                        <p:tgtEl>
                                          <p:spTgt spid="21812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18132"/>
                                        </p:tgtEl>
                                        <p:attrNameLst>
                                          <p:attrName>style.visibility</p:attrName>
                                        </p:attrNameLst>
                                      </p:cBhvr>
                                      <p:to>
                                        <p:strVal val="visible"/>
                                      </p:to>
                                    </p:set>
                                    <p:animEffect transition="in" filter="blinds(horizontal)">
                                      <p:cBhvr>
                                        <p:cTn id="23" dur="500"/>
                                        <p:tgtEl>
                                          <p:spTgt spid="218132"/>
                                        </p:tgtEl>
                                      </p:cBhvr>
                                    </p:animEffect>
                                  </p:childTnLst>
                                </p:cTn>
                              </p:par>
                              <p:par>
                                <p:cTn id="24" presetID="3" presetClass="entr" presetSubtype="10" fill="hold" nodeType="withEffect">
                                  <p:stCondLst>
                                    <p:cond delay="0"/>
                                  </p:stCondLst>
                                  <p:childTnLst>
                                    <p:set>
                                      <p:cBhvr>
                                        <p:cTn id="25" dur="1" fill="hold">
                                          <p:stCondLst>
                                            <p:cond delay="0"/>
                                          </p:stCondLst>
                                        </p:cTn>
                                        <p:tgtEl>
                                          <p:spTgt spid="218158"/>
                                        </p:tgtEl>
                                        <p:attrNameLst>
                                          <p:attrName>style.visibility</p:attrName>
                                        </p:attrNameLst>
                                      </p:cBhvr>
                                      <p:to>
                                        <p:strVal val="visible"/>
                                      </p:to>
                                    </p:set>
                                    <p:animEffect transition="in" filter="blinds(horizontal)">
                                      <p:cBhvr>
                                        <p:cTn id="26" dur="500"/>
                                        <p:tgtEl>
                                          <p:spTgt spid="218158"/>
                                        </p:tgtEl>
                                      </p:cBhvr>
                                    </p:animEffect>
                                  </p:childTnLst>
                                </p:cTn>
                              </p:par>
                              <p:par>
                                <p:cTn id="27" presetID="3" presetClass="entr" presetSubtype="10" fill="hold" nodeType="withEffect">
                                  <p:stCondLst>
                                    <p:cond delay="0"/>
                                  </p:stCondLst>
                                  <p:childTnLst>
                                    <p:set>
                                      <p:cBhvr>
                                        <p:cTn id="28" dur="1" fill="hold">
                                          <p:stCondLst>
                                            <p:cond delay="0"/>
                                          </p:stCondLst>
                                        </p:cTn>
                                        <p:tgtEl>
                                          <p:spTgt spid="218159"/>
                                        </p:tgtEl>
                                        <p:attrNameLst>
                                          <p:attrName>style.visibility</p:attrName>
                                        </p:attrNameLst>
                                      </p:cBhvr>
                                      <p:to>
                                        <p:strVal val="visible"/>
                                      </p:to>
                                    </p:set>
                                    <p:animEffect transition="in" filter="blinds(horizontal)">
                                      <p:cBhvr>
                                        <p:cTn id="29" dur="500"/>
                                        <p:tgtEl>
                                          <p:spTgt spid="21815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8163"/>
                                        </p:tgtEl>
                                        <p:attrNameLst>
                                          <p:attrName>style.visibility</p:attrName>
                                        </p:attrNameLst>
                                      </p:cBhvr>
                                      <p:to>
                                        <p:strVal val="visible"/>
                                      </p:to>
                                    </p:set>
                                    <p:animEffect transition="in" filter="blinds(horizontal)">
                                      <p:cBhvr>
                                        <p:cTn id="32" dur="500"/>
                                        <p:tgtEl>
                                          <p:spTgt spid="2181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8116"/>
                                        </p:tgtEl>
                                        <p:attrNameLst>
                                          <p:attrName>style.visibility</p:attrName>
                                        </p:attrNameLst>
                                      </p:cBhvr>
                                      <p:to>
                                        <p:strVal val="visible"/>
                                      </p:to>
                                    </p:set>
                                    <p:animEffect transition="in" filter="blinds(horizontal)">
                                      <p:cBhvr>
                                        <p:cTn id="37" dur="500"/>
                                        <p:tgtEl>
                                          <p:spTgt spid="218116"/>
                                        </p:tgtEl>
                                      </p:cBhvr>
                                    </p:animEffect>
                                  </p:childTnLst>
                                </p:cTn>
                              </p:par>
                              <p:par>
                                <p:cTn id="38" presetID="3" presetClass="entr" presetSubtype="10" fill="hold" nodeType="withEffect">
                                  <p:stCondLst>
                                    <p:cond delay="0"/>
                                  </p:stCondLst>
                                  <p:childTnLst>
                                    <p:set>
                                      <p:cBhvr>
                                        <p:cTn id="39" dur="1" fill="hold">
                                          <p:stCondLst>
                                            <p:cond delay="0"/>
                                          </p:stCondLst>
                                        </p:cTn>
                                        <p:tgtEl>
                                          <p:spTgt spid="218128"/>
                                        </p:tgtEl>
                                        <p:attrNameLst>
                                          <p:attrName>style.visibility</p:attrName>
                                        </p:attrNameLst>
                                      </p:cBhvr>
                                      <p:to>
                                        <p:strVal val="visible"/>
                                      </p:to>
                                    </p:set>
                                    <p:animEffect transition="in" filter="blinds(horizontal)">
                                      <p:cBhvr>
                                        <p:cTn id="40" dur="500"/>
                                        <p:tgtEl>
                                          <p:spTgt spid="2181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18133"/>
                                        </p:tgtEl>
                                        <p:attrNameLst>
                                          <p:attrName>style.visibility</p:attrName>
                                        </p:attrNameLst>
                                      </p:cBhvr>
                                      <p:to>
                                        <p:strVal val="visible"/>
                                      </p:to>
                                    </p:set>
                                    <p:animEffect transition="in" filter="blinds(horizontal)">
                                      <p:cBhvr>
                                        <p:cTn id="43" dur="500"/>
                                        <p:tgtEl>
                                          <p:spTgt spid="218133"/>
                                        </p:tgtEl>
                                      </p:cBhvr>
                                    </p:animEffect>
                                  </p:childTnLst>
                                </p:cTn>
                              </p:par>
                              <p:par>
                                <p:cTn id="44" presetID="3" presetClass="entr" presetSubtype="10" fill="hold" nodeType="withEffect">
                                  <p:stCondLst>
                                    <p:cond delay="0"/>
                                  </p:stCondLst>
                                  <p:childTnLst>
                                    <p:set>
                                      <p:cBhvr>
                                        <p:cTn id="45" dur="1" fill="hold">
                                          <p:stCondLst>
                                            <p:cond delay="0"/>
                                          </p:stCondLst>
                                        </p:cTn>
                                        <p:tgtEl>
                                          <p:spTgt spid="218152"/>
                                        </p:tgtEl>
                                        <p:attrNameLst>
                                          <p:attrName>style.visibility</p:attrName>
                                        </p:attrNameLst>
                                      </p:cBhvr>
                                      <p:to>
                                        <p:strVal val="visible"/>
                                      </p:to>
                                    </p:set>
                                    <p:animEffect transition="in" filter="blinds(horizontal)">
                                      <p:cBhvr>
                                        <p:cTn id="46" dur="500"/>
                                        <p:tgtEl>
                                          <p:spTgt spid="218152"/>
                                        </p:tgtEl>
                                      </p:cBhvr>
                                    </p:animEffect>
                                  </p:childTnLst>
                                </p:cTn>
                              </p:par>
                              <p:par>
                                <p:cTn id="47" presetID="3" presetClass="entr" presetSubtype="10" fill="hold" nodeType="withEffect">
                                  <p:stCondLst>
                                    <p:cond delay="0"/>
                                  </p:stCondLst>
                                  <p:childTnLst>
                                    <p:set>
                                      <p:cBhvr>
                                        <p:cTn id="48" dur="1" fill="hold">
                                          <p:stCondLst>
                                            <p:cond delay="0"/>
                                          </p:stCondLst>
                                        </p:cTn>
                                        <p:tgtEl>
                                          <p:spTgt spid="218153"/>
                                        </p:tgtEl>
                                        <p:attrNameLst>
                                          <p:attrName>style.visibility</p:attrName>
                                        </p:attrNameLst>
                                      </p:cBhvr>
                                      <p:to>
                                        <p:strVal val="visible"/>
                                      </p:to>
                                    </p:set>
                                    <p:animEffect transition="in" filter="blinds(horizontal)">
                                      <p:cBhvr>
                                        <p:cTn id="49" dur="500"/>
                                        <p:tgtEl>
                                          <p:spTgt spid="21815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18157"/>
                                        </p:tgtEl>
                                        <p:attrNameLst>
                                          <p:attrName>style.visibility</p:attrName>
                                        </p:attrNameLst>
                                      </p:cBhvr>
                                      <p:to>
                                        <p:strVal val="visible"/>
                                      </p:to>
                                    </p:set>
                                    <p:animEffect transition="in" filter="blinds(horizontal)">
                                      <p:cBhvr>
                                        <p:cTn id="52" dur="500"/>
                                        <p:tgtEl>
                                          <p:spTgt spid="21815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8117"/>
                                        </p:tgtEl>
                                        <p:attrNameLst>
                                          <p:attrName>style.visibility</p:attrName>
                                        </p:attrNameLst>
                                      </p:cBhvr>
                                      <p:to>
                                        <p:strVal val="visible"/>
                                      </p:to>
                                    </p:set>
                                    <p:animEffect transition="in" filter="blinds(horizontal)">
                                      <p:cBhvr>
                                        <p:cTn id="57" dur="500"/>
                                        <p:tgtEl>
                                          <p:spTgt spid="218117"/>
                                        </p:tgtEl>
                                      </p:cBhvr>
                                    </p:animEffect>
                                  </p:childTnLst>
                                </p:cTn>
                              </p:par>
                              <p:par>
                                <p:cTn id="58" presetID="3" presetClass="entr" presetSubtype="10" fill="hold" nodeType="withEffect">
                                  <p:stCondLst>
                                    <p:cond delay="0"/>
                                  </p:stCondLst>
                                  <p:childTnLst>
                                    <p:set>
                                      <p:cBhvr>
                                        <p:cTn id="59" dur="1" fill="hold">
                                          <p:stCondLst>
                                            <p:cond delay="0"/>
                                          </p:stCondLst>
                                        </p:cTn>
                                        <p:tgtEl>
                                          <p:spTgt spid="218119"/>
                                        </p:tgtEl>
                                        <p:attrNameLst>
                                          <p:attrName>style.visibility</p:attrName>
                                        </p:attrNameLst>
                                      </p:cBhvr>
                                      <p:to>
                                        <p:strVal val="visible"/>
                                      </p:to>
                                    </p:set>
                                    <p:animEffect transition="in" filter="blinds(horizontal)">
                                      <p:cBhvr>
                                        <p:cTn id="60" dur="500"/>
                                        <p:tgtEl>
                                          <p:spTgt spid="21811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18134"/>
                                        </p:tgtEl>
                                        <p:attrNameLst>
                                          <p:attrName>style.visibility</p:attrName>
                                        </p:attrNameLst>
                                      </p:cBhvr>
                                      <p:to>
                                        <p:strVal val="visible"/>
                                      </p:to>
                                    </p:set>
                                    <p:animEffect transition="in" filter="blinds(horizontal)">
                                      <p:cBhvr>
                                        <p:cTn id="63" dur="500"/>
                                        <p:tgtEl>
                                          <p:spTgt spid="218134"/>
                                        </p:tgtEl>
                                      </p:cBhvr>
                                    </p:animEffect>
                                  </p:childTnLst>
                                </p:cTn>
                              </p:par>
                              <p:par>
                                <p:cTn id="64" presetID="3" presetClass="entr" presetSubtype="10" fill="hold" nodeType="withEffect">
                                  <p:stCondLst>
                                    <p:cond delay="0"/>
                                  </p:stCondLst>
                                  <p:childTnLst>
                                    <p:set>
                                      <p:cBhvr>
                                        <p:cTn id="65" dur="1" fill="hold">
                                          <p:stCondLst>
                                            <p:cond delay="0"/>
                                          </p:stCondLst>
                                        </p:cTn>
                                        <p:tgtEl>
                                          <p:spTgt spid="218144"/>
                                        </p:tgtEl>
                                        <p:attrNameLst>
                                          <p:attrName>style.visibility</p:attrName>
                                        </p:attrNameLst>
                                      </p:cBhvr>
                                      <p:to>
                                        <p:strVal val="visible"/>
                                      </p:to>
                                    </p:set>
                                    <p:animEffect transition="in" filter="blinds(horizontal)">
                                      <p:cBhvr>
                                        <p:cTn id="66" dur="500"/>
                                        <p:tgtEl>
                                          <p:spTgt spid="218144"/>
                                        </p:tgtEl>
                                      </p:cBhvr>
                                    </p:animEffect>
                                  </p:childTnLst>
                                </p:cTn>
                              </p:par>
                              <p:par>
                                <p:cTn id="67" presetID="3" presetClass="entr" presetSubtype="10" fill="hold" nodeType="withEffect">
                                  <p:stCondLst>
                                    <p:cond delay="0"/>
                                  </p:stCondLst>
                                  <p:childTnLst>
                                    <p:set>
                                      <p:cBhvr>
                                        <p:cTn id="68" dur="1" fill="hold">
                                          <p:stCondLst>
                                            <p:cond delay="0"/>
                                          </p:stCondLst>
                                        </p:cTn>
                                        <p:tgtEl>
                                          <p:spTgt spid="218145"/>
                                        </p:tgtEl>
                                        <p:attrNameLst>
                                          <p:attrName>style.visibility</p:attrName>
                                        </p:attrNameLst>
                                      </p:cBhvr>
                                      <p:to>
                                        <p:strVal val="visible"/>
                                      </p:to>
                                    </p:set>
                                    <p:animEffect transition="in" filter="blinds(horizontal)">
                                      <p:cBhvr>
                                        <p:cTn id="69" dur="500"/>
                                        <p:tgtEl>
                                          <p:spTgt spid="218145"/>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18151"/>
                                        </p:tgtEl>
                                        <p:attrNameLst>
                                          <p:attrName>style.visibility</p:attrName>
                                        </p:attrNameLst>
                                      </p:cBhvr>
                                      <p:to>
                                        <p:strVal val="visible"/>
                                      </p:to>
                                    </p:set>
                                    <p:animEffect transition="in" filter="blinds(horizontal)">
                                      <p:cBhvr>
                                        <p:cTn id="72" dur="500"/>
                                        <p:tgtEl>
                                          <p:spTgt spid="21815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18118"/>
                                        </p:tgtEl>
                                        <p:attrNameLst>
                                          <p:attrName>style.visibility</p:attrName>
                                        </p:attrNameLst>
                                      </p:cBhvr>
                                      <p:to>
                                        <p:strVal val="visible"/>
                                      </p:to>
                                    </p:set>
                                    <p:animEffect transition="in" filter="blinds(horizontal)">
                                      <p:cBhvr>
                                        <p:cTn id="77" dur="500"/>
                                        <p:tgtEl>
                                          <p:spTgt spid="218118"/>
                                        </p:tgtEl>
                                      </p:cBhvr>
                                    </p:animEffect>
                                  </p:childTnLst>
                                </p:cTn>
                              </p:par>
                              <p:par>
                                <p:cTn id="78" presetID="3" presetClass="entr" presetSubtype="10" fill="hold" nodeType="withEffect">
                                  <p:stCondLst>
                                    <p:cond delay="0"/>
                                  </p:stCondLst>
                                  <p:childTnLst>
                                    <p:set>
                                      <p:cBhvr>
                                        <p:cTn id="79" dur="1" fill="hold">
                                          <p:stCondLst>
                                            <p:cond delay="0"/>
                                          </p:stCondLst>
                                        </p:cTn>
                                        <p:tgtEl>
                                          <p:spTgt spid="218122"/>
                                        </p:tgtEl>
                                        <p:attrNameLst>
                                          <p:attrName>style.visibility</p:attrName>
                                        </p:attrNameLst>
                                      </p:cBhvr>
                                      <p:to>
                                        <p:strVal val="visible"/>
                                      </p:to>
                                    </p:set>
                                    <p:animEffect transition="in" filter="blinds(horizontal)">
                                      <p:cBhvr>
                                        <p:cTn id="80" dur="500"/>
                                        <p:tgtEl>
                                          <p:spTgt spid="218122"/>
                                        </p:tgtEl>
                                      </p:cBhvr>
                                    </p:animEffect>
                                  </p:childTnLst>
                                </p:cTn>
                              </p:par>
                              <p:par>
                                <p:cTn id="81" presetID="3" presetClass="entr" presetSubtype="10" fill="hold" nodeType="withEffect">
                                  <p:stCondLst>
                                    <p:cond delay="0"/>
                                  </p:stCondLst>
                                  <p:childTnLst>
                                    <p:set>
                                      <p:cBhvr>
                                        <p:cTn id="82" dur="1" fill="hold">
                                          <p:stCondLst>
                                            <p:cond delay="0"/>
                                          </p:stCondLst>
                                        </p:cTn>
                                        <p:tgtEl>
                                          <p:spTgt spid="218136"/>
                                        </p:tgtEl>
                                        <p:attrNameLst>
                                          <p:attrName>style.visibility</p:attrName>
                                        </p:attrNameLst>
                                      </p:cBhvr>
                                      <p:to>
                                        <p:strVal val="visible"/>
                                      </p:to>
                                    </p:set>
                                    <p:animEffect transition="in" filter="blinds(horizontal)">
                                      <p:cBhvr>
                                        <p:cTn id="83" dur="500"/>
                                        <p:tgtEl>
                                          <p:spTgt spid="218136"/>
                                        </p:tgtEl>
                                      </p:cBhvr>
                                    </p:animEffect>
                                  </p:childTnLst>
                                </p:cTn>
                              </p:par>
                              <p:par>
                                <p:cTn id="84" presetID="3" presetClass="entr" presetSubtype="10" fill="hold" nodeType="withEffect">
                                  <p:stCondLst>
                                    <p:cond delay="0"/>
                                  </p:stCondLst>
                                  <p:childTnLst>
                                    <p:set>
                                      <p:cBhvr>
                                        <p:cTn id="85" dur="1" fill="hold">
                                          <p:stCondLst>
                                            <p:cond delay="0"/>
                                          </p:stCondLst>
                                        </p:cTn>
                                        <p:tgtEl>
                                          <p:spTgt spid="218137"/>
                                        </p:tgtEl>
                                        <p:attrNameLst>
                                          <p:attrName>style.visibility</p:attrName>
                                        </p:attrNameLst>
                                      </p:cBhvr>
                                      <p:to>
                                        <p:strVal val="visible"/>
                                      </p:to>
                                    </p:set>
                                    <p:animEffect transition="in" filter="blinds(horizontal)">
                                      <p:cBhvr>
                                        <p:cTn id="86" dur="500"/>
                                        <p:tgtEl>
                                          <p:spTgt spid="218137"/>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18143"/>
                                        </p:tgtEl>
                                        <p:attrNameLst>
                                          <p:attrName>style.visibility</p:attrName>
                                        </p:attrNameLst>
                                      </p:cBhvr>
                                      <p:to>
                                        <p:strVal val="visible"/>
                                      </p:to>
                                    </p:set>
                                    <p:animEffect transition="in" filter="blinds(horizontal)">
                                      <p:cBhvr>
                                        <p:cTn id="89" dur="500"/>
                                        <p:tgtEl>
                                          <p:spTgt spid="218143"/>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18168"/>
                                        </p:tgtEl>
                                        <p:attrNameLst>
                                          <p:attrName>style.visibility</p:attrName>
                                        </p:attrNameLst>
                                      </p:cBhvr>
                                      <p:to>
                                        <p:strVal val="visible"/>
                                      </p:to>
                                    </p:set>
                                    <p:animEffect transition="in" filter="blinds(horizontal)">
                                      <p:cBhvr>
                                        <p:cTn id="92" dur="500"/>
                                        <p:tgtEl>
                                          <p:spTgt spid="21816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18135"/>
                                        </p:tgtEl>
                                        <p:attrNameLst>
                                          <p:attrName>style.visibility</p:attrName>
                                        </p:attrNameLst>
                                      </p:cBhvr>
                                      <p:to>
                                        <p:strVal val="visible"/>
                                      </p:to>
                                    </p:set>
                                    <p:animEffect transition="in" filter="blinds(horizontal)">
                                      <p:cBhvr>
                                        <p:cTn id="97" dur="500"/>
                                        <p:tgtEl>
                                          <p:spTgt spid="218135"/>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218164"/>
                                        </p:tgtEl>
                                        <p:attrNameLst>
                                          <p:attrName>style.visibility</p:attrName>
                                        </p:attrNameLst>
                                      </p:cBhvr>
                                      <p:to>
                                        <p:strVal val="visible"/>
                                      </p:to>
                                    </p:set>
                                    <p:animEffect transition="in" filter="blinds(horizontal)">
                                      <p:cBhvr>
                                        <p:cTn id="100" dur="500"/>
                                        <p:tgtEl>
                                          <p:spTgt spid="218164"/>
                                        </p:tgtEl>
                                      </p:cBhvr>
                                    </p:animEffect>
                                  </p:childTnLst>
                                </p:cTn>
                              </p:par>
                              <p:par>
                                <p:cTn id="101" presetID="3" presetClass="entr" presetSubtype="10" fill="hold" nodeType="withEffect">
                                  <p:stCondLst>
                                    <p:cond delay="0"/>
                                  </p:stCondLst>
                                  <p:childTnLst>
                                    <p:set>
                                      <p:cBhvr>
                                        <p:cTn id="102" dur="1" fill="hold">
                                          <p:stCondLst>
                                            <p:cond delay="0"/>
                                          </p:stCondLst>
                                        </p:cTn>
                                        <p:tgtEl>
                                          <p:spTgt spid="218169"/>
                                        </p:tgtEl>
                                        <p:attrNameLst>
                                          <p:attrName>style.visibility</p:attrName>
                                        </p:attrNameLst>
                                      </p:cBhvr>
                                      <p:to>
                                        <p:strVal val="visible"/>
                                      </p:to>
                                    </p:set>
                                    <p:animEffect transition="in" filter="blinds(horizontal)">
                                      <p:cBhvr>
                                        <p:cTn id="103" dur="500"/>
                                        <p:tgtEl>
                                          <p:spTgt spid="218169"/>
                                        </p:tgtEl>
                                      </p:cBhvr>
                                    </p:animEffect>
                                  </p:childTnLst>
                                </p:cTn>
                              </p:par>
                              <p:par>
                                <p:cTn id="104" presetID="3" presetClass="entr" presetSubtype="10" fill="hold" nodeType="withEffect">
                                  <p:stCondLst>
                                    <p:cond delay="0"/>
                                  </p:stCondLst>
                                  <p:childTnLst>
                                    <p:set>
                                      <p:cBhvr>
                                        <p:cTn id="105" dur="1" fill="hold">
                                          <p:stCondLst>
                                            <p:cond delay="0"/>
                                          </p:stCondLst>
                                        </p:cTn>
                                        <p:tgtEl>
                                          <p:spTgt spid="218177"/>
                                        </p:tgtEl>
                                        <p:attrNameLst>
                                          <p:attrName>style.visibility</p:attrName>
                                        </p:attrNameLst>
                                      </p:cBhvr>
                                      <p:to>
                                        <p:strVal val="visible"/>
                                      </p:to>
                                    </p:set>
                                    <p:animEffect transition="in" filter="blinds(horizontal)">
                                      <p:cBhvr>
                                        <p:cTn id="106" dur="500"/>
                                        <p:tgtEl>
                                          <p:spTgt spid="218177"/>
                                        </p:tgtEl>
                                      </p:cBhvr>
                                    </p:animEffect>
                                  </p:childTnLst>
                                </p:cTn>
                              </p:par>
                              <p:par>
                                <p:cTn id="107" presetID="3" presetClass="entr" presetSubtype="10" fill="hold" nodeType="withEffect">
                                  <p:stCondLst>
                                    <p:cond delay="0"/>
                                  </p:stCondLst>
                                  <p:childTnLst>
                                    <p:set>
                                      <p:cBhvr>
                                        <p:cTn id="108" dur="1" fill="hold">
                                          <p:stCondLst>
                                            <p:cond delay="0"/>
                                          </p:stCondLst>
                                        </p:cTn>
                                        <p:tgtEl>
                                          <p:spTgt spid="218180"/>
                                        </p:tgtEl>
                                        <p:attrNameLst>
                                          <p:attrName>style.visibility</p:attrName>
                                        </p:attrNameLst>
                                      </p:cBhvr>
                                      <p:to>
                                        <p:strVal val="visible"/>
                                      </p:to>
                                    </p:set>
                                    <p:animEffect transition="in" filter="blinds(horizontal)">
                                      <p:cBhvr>
                                        <p:cTn id="109" dur="500"/>
                                        <p:tgtEl>
                                          <p:spTgt spid="218180"/>
                                        </p:tgtEl>
                                      </p:cBhvr>
                                    </p:animEffect>
                                  </p:childTnLst>
                                </p:cTn>
                              </p:par>
                              <p:par>
                                <p:cTn id="110" presetID="3" presetClass="entr" presetSubtype="10" fill="hold" nodeType="withEffect">
                                  <p:stCondLst>
                                    <p:cond delay="0"/>
                                  </p:stCondLst>
                                  <p:childTnLst>
                                    <p:set>
                                      <p:cBhvr>
                                        <p:cTn id="111" dur="1" fill="hold">
                                          <p:stCondLst>
                                            <p:cond delay="0"/>
                                          </p:stCondLst>
                                        </p:cTn>
                                        <p:tgtEl>
                                          <p:spTgt spid="218181"/>
                                        </p:tgtEl>
                                        <p:attrNameLst>
                                          <p:attrName>style.visibility</p:attrName>
                                        </p:attrNameLst>
                                      </p:cBhvr>
                                      <p:to>
                                        <p:strVal val="visible"/>
                                      </p:to>
                                    </p:set>
                                    <p:animEffect transition="in" filter="blinds(horizontal)">
                                      <p:cBhvr>
                                        <p:cTn id="112" dur="500"/>
                                        <p:tgtEl>
                                          <p:spTgt spid="218181"/>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218185"/>
                                        </p:tgtEl>
                                        <p:attrNameLst>
                                          <p:attrName>style.visibility</p:attrName>
                                        </p:attrNameLst>
                                      </p:cBhvr>
                                      <p:to>
                                        <p:strVal val="visible"/>
                                      </p:to>
                                    </p:set>
                                    <p:animEffect transition="in" filter="blinds(horizontal)">
                                      <p:cBhvr>
                                        <p:cTn id="115" dur="500"/>
                                        <p:tgtEl>
                                          <p:spTgt spid="218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animBg="1"/>
      <p:bldP spid="218116" grpId="0" animBg="1"/>
      <p:bldP spid="218117" grpId="0" animBg="1"/>
      <p:bldP spid="218118" grpId="0" animBg="1"/>
      <p:bldP spid="218132" grpId="0"/>
      <p:bldP spid="218133" grpId="0"/>
      <p:bldP spid="218134" grpId="0"/>
      <p:bldP spid="218135" grpId="0"/>
      <p:bldP spid="218143" grpId="0"/>
      <p:bldP spid="218151" grpId="0"/>
      <p:bldP spid="218157" grpId="0"/>
      <p:bldP spid="218163" grpId="0"/>
      <p:bldP spid="218164" grpId="0" animBg="1"/>
      <p:bldP spid="218168" grpId="0"/>
      <p:bldP spid="2181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1">
            <a:hlinkClick r:id="rId3" action="ppaction://hlinksldjump"/>
            <a:extLst>
              <a:ext uri="{FF2B5EF4-FFF2-40B4-BE49-F238E27FC236}"/>
            </a:extLst>
          </p:cNvPr>
          <p:cNvSpPr/>
          <p:nvPr/>
        </p:nvSpPr>
        <p:spPr>
          <a:xfrm rot="21600000">
            <a:off x="5962650" y="1981200"/>
            <a:ext cx="927100" cy="927100"/>
          </a:xfrm>
          <a:custGeom>
            <a:avLst/>
            <a:gdLst>
              <a:gd name="connsiteX0" fmla="*/ 465960 w 925532"/>
              <a:gd name="connsiteY0" fmla="*/ 182093 h 925532"/>
              <a:gd name="connsiteX1" fmla="*/ 830144 w 925532"/>
              <a:gd name="connsiteY1" fmla="*/ 182133 h 925532"/>
              <a:gd name="connsiteX2" fmla="*/ 875777 w 925532"/>
              <a:gd name="connsiteY2" fmla="*/ 253776 h 925532"/>
              <a:gd name="connsiteX3" fmla="*/ 869008 w 925532"/>
              <a:gd name="connsiteY3" fmla="*/ 684569 h 925532"/>
              <a:gd name="connsiteX4" fmla="*/ 839619 w 925532"/>
              <a:gd name="connsiteY4" fmla="*/ 727326 h 925532"/>
              <a:gd name="connsiteX5" fmla="*/ 465897 w 925532"/>
              <a:gd name="connsiteY5" fmla="*/ 727284 h 925532"/>
              <a:gd name="connsiteX6" fmla="*/ 273152 w 925532"/>
              <a:gd name="connsiteY6" fmla="*/ 647422 h 925532"/>
              <a:gd name="connsiteX7" fmla="*/ 193333 w 925532"/>
              <a:gd name="connsiteY7" fmla="*/ 454656 h 925532"/>
              <a:gd name="connsiteX8" fmla="*/ 465960 w 925532"/>
              <a:gd name="connsiteY8" fmla="*/ 182093 h 925532"/>
              <a:gd name="connsiteX9" fmla="*/ 424515 w 925532"/>
              <a:gd name="connsiteY9" fmla="*/ 1594 h 925532"/>
              <a:gd name="connsiteX10" fmla="*/ 761817 w 925532"/>
              <a:gd name="connsiteY10" fmla="*/ 109621 h 925532"/>
              <a:gd name="connsiteX11" fmla="*/ 813561 w 925532"/>
              <a:gd name="connsiteY11" fmla="*/ 163229 h 925532"/>
              <a:gd name="connsiteX12" fmla="*/ 461530 w 925532"/>
              <a:gd name="connsiteY12" fmla="*/ 163189 h 925532"/>
              <a:gd name="connsiteX13" fmla="*/ 170000 w 925532"/>
              <a:gd name="connsiteY13" fmla="*/ 454653 h 925532"/>
              <a:gd name="connsiteX14" fmla="*/ 169998 w 925532"/>
              <a:gd name="connsiteY14" fmla="*/ 454653 h 925532"/>
              <a:gd name="connsiteX15" fmla="*/ 461463 w 925532"/>
              <a:gd name="connsiteY15" fmla="*/ 746184 h 925532"/>
              <a:gd name="connsiteX16" fmla="*/ 826629 w 925532"/>
              <a:gd name="connsiteY16" fmla="*/ 746226 h 925532"/>
              <a:gd name="connsiteX17" fmla="*/ 815913 w 925532"/>
              <a:gd name="connsiteY17" fmla="*/ 761817 h 925532"/>
              <a:gd name="connsiteX18" fmla="*/ 163717 w 925532"/>
              <a:gd name="connsiteY18" fmla="*/ 815913 h 925532"/>
              <a:gd name="connsiteX19" fmla="*/ 109620 w 925532"/>
              <a:gd name="connsiteY19" fmla="*/ 163717 h 925532"/>
              <a:gd name="connsiteX20" fmla="*/ 424515 w 925532"/>
              <a:gd name="connsiteY20" fmla="*/ 1594 h 92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532" h="925532">
                <a:moveTo>
                  <a:pt x="465960" y="182093"/>
                </a:moveTo>
                <a:lnTo>
                  <a:pt x="830144" y="182133"/>
                </a:lnTo>
                <a:lnTo>
                  <a:pt x="875777" y="253776"/>
                </a:lnTo>
                <a:cubicBezTo>
                  <a:pt x="943569" y="387894"/>
                  <a:pt x="942824" y="549707"/>
                  <a:pt x="869008" y="684569"/>
                </a:cubicBezTo>
                <a:lnTo>
                  <a:pt x="839619" y="727326"/>
                </a:lnTo>
                <a:lnTo>
                  <a:pt x="465897" y="727284"/>
                </a:lnTo>
                <a:cubicBezTo>
                  <a:pt x="390622" y="727276"/>
                  <a:pt x="322477" y="696757"/>
                  <a:pt x="273152" y="647422"/>
                </a:cubicBezTo>
                <a:cubicBezTo>
                  <a:pt x="223827" y="598085"/>
                  <a:pt x="193324" y="529933"/>
                  <a:pt x="193333" y="454656"/>
                </a:cubicBezTo>
                <a:cubicBezTo>
                  <a:pt x="193349" y="304105"/>
                  <a:pt x="315409" y="182074"/>
                  <a:pt x="465960" y="182093"/>
                </a:cubicBezTo>
                <a:close/>
                <a:moveTo>
                  <a:pt x="424515" y="1594"/>
                </a:moveTo>
                <a:cubicBezTo>
                  <a:pt x="542539" y="-8195"/>
                  <a:pt x="664298" y="27040"/>
                  <a:pt x="761817" y="109621"/>
                </a:cubicBezTo>
                <a:lnTo>
                  <a:pt x="813561" y="163229"/>
                </a:lnTo>
                <a:lnTo>
                  <a:pt x="461530" y="163189"/>
                </a:lnTo>
                <a:cubicBezTo>
                  <a:pt x="300541" y="163170"/>
                  <a:pt x="170017" y="293663"/>
                  <a:pt x="170000" y="454653"/>
                </a:cubicBezTo>
                <a:lnTo>
                  <a:pt x="169998" y="454653"/>
                </a:lnTo>
                <a:cubicBezTo>
                  <a:pt x="169980" y="615642"/>
                  <a:pt x="300473" y="746166"/>
                  <a:pt x="461463" y="746184"/>
                </a:cubicBezTo>
                <a:lnTo>
                  <a:pt x="826629" y="746226"/>
                </a:lnTo>
                <a:lnTo>
                  <a:pt x="815913" y="761817"/>
                </a:lnTo>
                <a:cubicBezTo>
                  <a:pt x="650752" y="956855"/>
                  <a:pt x="358754" y="981074"/>
                  <a:pt x="163717" y="815913"/>
                </a:cubicBezTo>
                <a:cubicBezTo>
                  <a:pt x="-31321" y="650751"/>
                  <a:pt x="-55542" y="358754"/>
                  <a:pt x="109620" y="163717"/>
                </a:cubicBezTo>
                <a:cubicBezTo>
                  <a:pt x="192199" y="66197"/>
                  <a:pt x="306491" y="11383"/>
                  <a:pt x="424515" y="15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2035" tIns="61017" rIns="122035" bIns="61017" anchor="ctr"/>
          <a:lstStyle/>
          <a:p>
            <a:pPr algn="ctr" fontAlgn="auto">
              <a:spcBef>
                <a:spcPts val="0"/>
              </a:spcBef>
              <a:spcAft>
                <a:spcPts val="0"/>
              </a:spcAft>
              <a:defRPr/>
            </a:pPr>
            <a:r>
              <a:rPr lang="en-US" altLang="zh-CN" sz="3737" dirty="0">
                <a:solidFill>
                  <a:schemeClr val="accent5">
                    <a:lumMod val="50000"/>
                  </a:schemeClr>
                </a:solidFill>
                <a:latin typeface="Calibri" panose="020F0502020204030204" pitchFamily="34" charset="0"/>
              </a:rPr>
              <a:t>1</a:t>
            </a:r>
            <a:endParaRPr lang="zh-CN" altLang="en-US" sz="3737" dirty="0">
              <a:solidFill>
                <a:schemeClr val="accent5">
                  <a:lumMod val="50000"/>
                </a:schemeClr>
              </a:solidFill>
              <a:latin typeface="Calibri" panose="020F0502020204030204" pitchFamily="34" charset="0"/>
            </a:endParaRPr>
          </a:p>
        </p:txBody>
      </p:sp>
      <p:sp>
        <p:nvSpPr>
          <p:cNvPr id="5" name="MH_SubTitle_1">
            <a:extLst>
              <a:ext uri="{FF2B5EF4-FFF2-40B4-BE49-F238E27FC236}"/>
            </a:extLst>
          </p:cNvPr>
          <p:cNvSpPr/>
          <p:nvPr/>
        </p:nvSpPr>
        <p:spPr>
          <a:xfrm rot="21600000">
            <a:off x="6227763" y="1036638"/>
            <a:ext cx="5513387" cy="1601787"/>
          </a:xfrm>
          <a:custGeom>
            <a:avLst/>
            <a:gdLst>
              <a:gd name="connsiteX0" fmla="*/ 1595507 w 1985123"/>
              <a:gd name="connsiteY0" fmla="*/ 2 h 781519"/>
              <a:gd name="connsiteX1" fmla="*/ 1977044 w 1985123"/>
              <a:gd name="connsiteY1" fmla="*/ 309683 h 781519"/>
              <a:gd name="connsiteX2" fmla="*/ 1985123 w 1985123"/>
              <a:gd name="connsiteY2" fmla="*/ 388052 h 781519"/>
              <a:gd name="connsiteX3" fmla="*/ 1977407 w 1985123"/>
              <a:gd name="connsiteY3" fmla="*/ 466453 h 781519"/>
              <a:gd name="connsiteX4" fmla="*/ 1597281 w 1985123"/>
              <a:gd name="connsiteY4" fmla="*/ 777875 h 781519"/>
              <a:gd name="connsiteX5" fmla="*/ 1475 w 1985123"/>
              <a:gd name="connsiteY5" fmla="*/ 781519 h 781519"/>
              <a:gd name="connsiteX6" fmla="*/ 0 w 1985123"/>
              <a:gd name="connsiteY6" fmla="*/ 756307 h 781519"/>
              <a:gd name="connsiteX7" fmla="*/ 1591310 w 1985123"/>
              <a:gd name="connsiteY7" fmla="*/ 752673 h 781519"/>
              <a:gd name="connsiteX8" fmla="*/ 1954009 w 1985123"/>
              <a:gd name="connsiteY8" fmla="*/ 388121 h 781519"/>
              <a:gd name="connsiteX9" fmla="*/ 1589653 w 1985123"/>
              <a:gd name="connsiteY9" fmla="*/ 25233 h 781519"/>
              <a:gd name="connsiteX10" fmla="*/ 436077 w 1985123"/>
              <a:gd name="connsiteY10" fmla="*/ 27871 h 781519"/>
              <a:gd name="connsiteX11" fmla="*/ 419937 w 1985123"/>
              <a:gd name="connsiteY11" fmla="*/ 2688 h 78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19">
                <a:moveTo>
                  <a:pt x="1595507" y="2"/>
                </a:moveTo>
                <a:cubicBezTo>
                  <a:pt x="1783358" y="-425"/>
                  <a:pt x="1940394" y="132536"/>
                  <a:pt x="1977044" y="309683"/>
                </a:cubicBezTo>
                <a:lnTo>
                  <a:pt x="1985123" y="388052"/>
                </a:lnTo>
                <a:lnTo>
                  <a:pt x="1977407" y="466453"/>
                </a:lnTo>
                <a:cubicBezTo>
                  <a:pt x="1941567" y="643770"/>
                  <a:pt x="1785137" y="777446"/>
                  <a:pt x="1597281" y="777875"/>
                </a:cubicBezTo>
                <a:lnTo>
                  <a:pt x="1475" y="781519"/>
                </a:lnTo>
                <a:lnTo>
                  <a:pt x="0" y="756307"/>
                </a:lnTo>
                <a:lnTo>
                  <a:pt x="1591310" y="752673"/>
                </a:lnTo>
                <a:cubicBezTo>
                  <a:pt x="1792084" y="752214"/>
                  <a:pt x="1954466" y="588998"/>
                  <a:pt x="1954009" y="388121"/>
                </a:cubicBezTo>
                <a:cubicBezTo>
                  <a:pt x="1953549" y="187245"/>
                  <a:pt x="1790419" y="24779"/>
                  <a:pt x="1589653" y="25233"/>
                </a:cubicBezTo>
                <a:lnTo>
                  <a:pt x="436077" y="27871"/>
                </a:lnTo>
                <a:lnTo>
                  <a:pt x="419937" y="2688"/>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2035" tIns="61017" rIns="122035" bIns="61017"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endParaRPr lang="zh-CN" altLang="en-US" b="1"/>
          </a:p>
        </p:txBody>
      </p:sp>
      <p:sp>
        <p:nvSpPr>
          <p:cNvPr id="6" name="MH_Other_2">
            <a:hlinkClick r:id="rId4" action="ppaction://hlinksldjump"/>
            <a:extLst>
              <a:ext uri="{FF2B5EF4-FFF2-40B4-BE49-F238E27FC236}"/>
            </a:extLst>
          </p:cNvPr>
          <p:cNvSpPr/>
          <p:nvPr/>
        </p:nvSpPr>
        <p:spPr>
          <a:xfrm rot="21600000">
            <a:off x="5311775" y="3698875"/>
            <a:ext cx="939800" cy="939800"/>
          </a:xfrm>
          <a:custGeom>
            <a:avLst/>
            <a:gdLst>
              <a:gd name="connsiteX0" fmla="*/ 465381 w 939490"/>
              <a:gd name="connsiteY0" fmla="*/ 184805 h 939212"/>
              <a:gd name="connsiteX1" fmla="*/ 743208 w 939490"/>
              <a:gd name="connsiteY1" fmla="*/ 459787 h 939212"/>
              <a:gd name="connsiteX2" fmla="*/ 662956 w 939490"/>
              <a:gd name="connsiteY2" fmla="*/ 655865 h 939212"/>
              <a:gd name="connsiteX3" fmla="*/ 467626 w 939490"/>
              <a:gd name="connsiteY3" fmla="*/ 738049 h 939212"/>
              <a:gd name="connsiteX4" fmla="*/ 88269 w 939490"/>
              <a:gd name="connsiteY4" fmla="*/ 740294 h 939212"/>
              <a:gd name="connsiteX5" fmla="*/ 58269 w 939490"/>
              <a:gd name="connsiteY5" fmla="*/ 697082 h 939212"/>
              <a:gd name="connsiteX6" fmla="*/ 49670 w 939490"/>
              <a:gd name="connsiteY6" fmla="*/ 259967 h 939212"/>
              <a:gd name="connsiteX7" fmla="*/ 95706 w 939490"/>
              <a:gd name="connsiteY7" fmla="*/ 186994 h 939212"/>
              <a:gd name="connsiteX8" fmla="*/ 506729 w 939490"/>
              <a:gd name="connsiteY8" fmla="*/ 1398 h 939212"/>
              <a:gd name="connsiteX9" fmla="*/ 827022 w 939490"/>
              <a:gd name="connsiteY9" fmla="*/ 164053 h 939212"/>
              <a:gd name="connsiteX10" fmla="*/ 774717 w 939490"/>
              <a:gd name="connsiteY10" fmla="*/ 826202 h 939212"/>
              <a:gd name="connsiteX11" fmla="*/ 112472 w 939490"/>
              <a:gd name="connsiteY11" fmla="*/ 775154 h 939212"/>
              <a:gd name="connsiteX12" fmla="*/ 101532 w 939490"/>
              <a:gd name="connsiteY12" fmla="*/ 759396 h 939212"/>
              <a:gd name="connsiteX13" fmla="*/ 472204 w 939490"/>
              <a:gd name="connsiteY13" fmla="*/ 757201 h 939212"/>
              <a:gd name="connsiteX14" fmla="*/ 766895 w 939490"/>
              <a:gd name="connsiteY14" fmla="*/ 459645 h 939212"/>
              <a:gd name="connsiteX15" fmla="*/ 766890 w 939490"/>
              <a:gd name="connsiteY15" fmla="*/ 459645 h 939212"/>
              <a:gd name="connsiteX16" fmla="*/ 469801 w 939490"/>
              <a:gd name="connsiteY16" fmla="*/ 165595 h 939212"/>
              <a:gd name="connsiteX17" fmla="*/ 112464 w 939490"/>
              <a:gd name="connsiteY17" fmla="*/ 167716 h 939212"/>
              <a:gd name="connsiteX18" fmla="*/ 164777 w 939490"/>
              <a:gd name="connsiteY18" fmla="*/ 113007 h 939212"/>
              <a:gd name="connsiteX19" fmla="*/ 506729 w 939490"/>
              <a:gd name="connsiteY19" fmla="*/ 1398 h 93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0" h="939212">
                <a:moveTo>
                  <a:pt x="465381" y="184805"/>
                </a:moveTo>
                <a:cubicBezTo>
                  <a:pt x="618201" y="183897"/>
                  <a:pt x="742589" y="307012"/>
                  <a:pt x="743208" y="459787"/>
                </a:cubicBezTo>
                <a:cubicBezTo>
                  <a:pt x="743517" y="536173"/>
                  <a:pt x="712828" y="605512"/>
                  <a:pt x="662956" y="655865"/>
                </a:cubicBezTo>
                <a:cubicBezTo>
                  <a:pt x="613089" y="706219"/>
                  <a:pt x="544034" y="737596"/>
                  <a:pt x="467626" y="738049"/>
                </a:cubicBezTo>
                <a:lnTo>
                  <a:pt x="88269" y="740294"/>
                </a:lnTo>
                <a:lnTo>
                  <a:pt x="58269" y="697082"/>
                </a:lnTo>
                <a:cubicBezTo>
                  <a:pt x="-17200" y="560663"/>
                  <a:pt x="-18605" y="396466"/>
                  <a:pt x="49670" y="259967"/>
                </a:cubicBezTo>
                <a:lnTo>
                  <a:pt x="95706" y="186994"/>
                </a:lnTo>
                <a:close/>
                <a:moveTo>
                  <a:pt x="506729" y="1398"/>
                </a:moveTo>
                <a:cubicBezTo>
                  <a:pt x="626572" y="10630"/>
                  <a:pt x="742804" y="65583"/>
                  <a:pt x="827022" y="164053"/>
                </a:cubicBezTo>
                <a:cubicBezTo>
                  <a:pt x="995450" y="360996"/>
                  <a:pt x="972033" y="657448"/>
                  <a:pt x="774717" y="826202"/>
                </a:cubicBezTo>
                <a:cubicBezTo>
                  <a:pt x="577401" y="994954"/>
                  <a:pt x="280902" y="972100"/>
                  <a:pt x="112472" y="775154"/>
                </a:cubicBezTo>
                <a:lnTo>
                  <a:pt x="101532" y="759396"/>
                </a:lnTo>
                <a:lnTo>
                  <a:pt x="472204" y="757201"/>
                </a:lnTo>
                <a:cubicBezTo>
                  <a:pt x="635618" y="756233"/>
                  <a:pt x="767559" y="623010"/>
                  <a:pt x="766895" y="459645"/>
                </a:cubicBezTo>
                <a:lnTo>
                  <a:pt x="766890" y="459645"/>
                </a:lnTo>
                <a:cubicBezTo>
                  <a:pt x="766232" y="296278"/>
                  <a:pt x="633221" y="164629"/>
                  <a:pt x="469801" y="165595"/>
                </a:cubicBezTo>
                <a:lnTo>
                  <a:pt x="112464" y="167716"/>
                </a:lnTo>
                <a:lnTo>
                  <a:pt x="164777" y="113007"/>
                </a:lnTo>
                <a:cubicBezTo>
                  <a:pt x="263432" y="28632"/>
                  <a:pt x="386884" y="-7840"/>
                  <a:pt x="506729" y="139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2035" tIns="61017" rIns="122035" bIns="61017" anchor="ctr"/>
          <a:lstStyle/>
          <a:p>
            <a:pPr algn="ctr" fontAlgn="auto">
              <a:spcBef>
                <a:spcPts val="0"/>
              </a:spcBef>
              <a:spcAft>
                <a:spcPts val="0"/>
              </a:spcAft>
              <a:defRPr/>
            </a:pPr>
            <a:r>
              <a:rPr lang="en-US" altLang="zh-CN" sz="3737" dirty="0">
                <a:solidFill>
                  <a:schemeClr val="accent5">
                    <a:lumMod val="50000"/>
                  </a:schemeClr>
                </a:solidFill>
                <a:latin typeface="Calibri" panose="020F0502020204030204" pitchFamily="34" charset="0"/>
              </a:rPr>
              <a:t>2</a:t>
            </a:r>
            <a:endParaRPr lang="zh-CN" altLang="en-US" sz="3737" dirty="0">
              <a:solidFill>
                <a:schemeClr val="accent5">
                  <a:lumMod val="50000"/>
                </a:schemeClr>
              </a:solidFill>
              <a:latin typeface="Calibri" panose="020F0502020204030204" pitchFamily="34" charset="0"/>
            </a:endParaRPr>
          </a:p>
        </p:txBody>
      </p:sp>
      <p:sp>
        <p:nvSpPr>
          <p:cNvPr id="7" name="MH_SubTitle_2">
            <a:extLst>
              <a:ext uri="{FF2B5EF4-FFF2-40B4-BE49-F238E27FC236}"/>
            </a:extLst>
          </p:cNvPr>
          <p:cNvSpPr/>
          <p:nvPr/>
        </p:nvSpPr>
        <p:spPr>
          <a:xfrm rot="21600000">
            <a:off x="1004888" y="2751138"/>
            <a:ext cx="4433887" cy="1412875"/>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2035" tIns="61017" rIns="122035" bIns="61017"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endParaRPr lang="zh-CN" altLang="en-US" b="1"/>
          </a:p>
        </p:txBody>
      </p:sp>
      <p:sp>
        <p:nvSpPr>
          <p:cNvPr id="8" name="MH_Other_1">
            <a:hlinkClick r:id="rId5" action="ppaction://hlinksldjump"/>
            <a:extLst>
              <a:ext uri="{FF2B5EF4-FFF2-40B4-BE49-F238E27FC236}"/>
            </a:extLst>
          </p:cNvPr>
          <p:cNvSpPr/>
          <p:nvPr/>
        </p:nvSpPr>
        <p:spPr>
          <a:xfrm rot="21600000">
            <a:off x="5962650" y="5503863"/>
            <a:ext cx="927100" cy="927100"/>
          </a:xfrm>
          <a:custGeom>
            <a:avLst/>
            <a:gdLst>
              <a:gd name="connsiteX0" fmla="*/ 465963 w 925531"/>
              <a:gd name="connsiteY0" fmla="*/ 182094 h 925534"/>
              <a:gd name="connsiteX1" fmla="*/ 830139 w 925531"/>
              <a:gd name="connsiteY1" fmla="*/ 182133 h 925534"/>
              <a:gd name="connsiteX2" fmla="*/ 875778 w 925531"/>
              <a:gd name="connsiteY2" fmla="*/ 253776 h 925534"/>
              <a:gd name="connsiteX3" fmla="*/ 869005 w 925531"/>
              <a:gd name="connsiteY3" fmla="*/ 684570 h 925534"/>
              <a:gd name="connsiteX4" fmla="*/ 839616 w 925531"/>
              <a:gd name="connsiteY4" fmla="*/ 727327 h 925534"/>
              <a:gd name="connsiteX5" fmla="*/ 465895 w 925531"/>
              <a:gd name="connsiteY5" fmla="*/ 727286 h 925534"/>
              <a:gd name="connsiteX6" fmla="*/ 273154 w 925531"/>
              <a:gd name="connsiteY6" fmla="*/ 647424 h 925534"/>
              <a:gd name="connsiteX7" fmla="*/ 193337 w 925531"/>
              <a:gd name="connsiteY7" fmla="*/ 454658 h 925534"/>
              <a:gd name="connsiteX8" fmla="*/ 465963 w 925531"/>
              <a:gd name="connsiteY8" fmla="*/ 182094 h 925534"/>
              <a:gd name="connsiteX9" fmla="*/ 424518 w 925531"/>
              <a:gd name="connsiteY9" fmla="*/ 1594 h 925534"/>
              <a:gd name="connsiteX10" fmla="*/ 761817 w 925531"/>
              <a:gd name="connsiteY10" fmla="*/ 109623 h 925534"/>
              <a:gd name="connsiteX11" fmla="*/ 813559 w 925531"/>
              <a:gd name="connsiteY11" fmla="*/ 163236 h 925534"/>
              <a:gd name="connsiteX12" fmla="*/ 461529 w 925531"/>
              <a:gd name="connsiteY12" fmla="*/ 163190 h 925534"/>
              <a:gd name="connsiteX13" fmla="*/ 175930 w 925531"/>
              <a:gd name="connsiteY13" fmla="*/ 395908 h 925534"/>
              <a:gd name="connsiteX14" fmla="*/ 169999 w 925531"/>
              <a:gd name="connsiteY14" fmla="*/ 454657 h 925534"/>
              <a:gd name="connsiteX15" fmla="*/ 175915 w 925531"/>
              <a:gd name="connsiteY15" fmla="*/ 513405 h 925534"/>
              <a:gd name="connsiteX16" fmla="*/ 461462 w 925531"/>
              <a:gd name="connsiteY16" fmla="*/ 746186 h 925534"/>
              <a:gd name="connsiteX17" fmla="*/ 826631 w 925531"/>
              <a:gd name="connsiteY17" fmla="*/ 746228 h 925534"/>
              <a:gd name="connsiteX18" fmla="*/ 815914 w 925531"/>
              <a:gd name="connsiteY18" fmla="*/ 761820 h 925534"/>
              <a:gd name="connsiteX19" fmla="*/ 163716 w 925531"/>
              <a:gd name="connsiteY19" fmla="*/ 815914 h 925534"/>
              <a:gd name="connsiteX20" fmla="*/ 109622 w 925531"/>
              <a:gd name="connsiteY20" fmla="*/ 163718 h 925534"/>
              <a:gd name="connsiteX21" fmla="*/ 424518 w 925531"/>
              <a:gd name="connsiteY21" fmla="*/ 1594 h 9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5531" h="925534">
                <a:moveTo>
                  <a:pt x="465963" y="182094"/>
                </a:moveTo>
                <a:lnTo>
                  <a:pt x="830139" y="182133"/>
                </a:lnTo>
                <a:lnTo>
                  <a:pt x="875778" y="253776"/>
                </a:lnTo>
                <a:cubicBezTo>
                  <a:pt x="943567" y="387894"/>
                  <a:pt x="942824" y="549710"/>
                  <a:pt x="869005" y="684570"/>
                </a:cubicBezTo>
                <a:lnTo>
                  <a:pt x="839616" y="727327"/>
                </a:lnTo>
                <a:lnTo>
                  <a:pt x="465895" y="727286"/>
                </a:lnTo>
                <a:cubicBezTo>
                  <a:pt x="390625" y="727274"/>
                  <a:pt x="322477" y="696761"/>
                  <a:pt x="273154" y="647424"/>
                </a:cubicBezTo>
                <a:cubicBezTo>
                  <a:pt x="223826" y="598089"/>
                  <a:pt x="193330" y="529935"/>
                  <a:pt x="193337" y="454658"/>
                </a:cubicBezTo>
                <a:cubicBezTo>
                  <a:pt x="193351" y="304107"/>
                  <a:pt x="315408" y="182074"/>
                  <a:pt x="465963" y="182094"/>
                </a:cubicBezTo>
                <a:close/>
                <a:moveTo>
                  <a:pt x="424518" y="1594"/>
                </a:moveTo>
                <a:cubicBezTo>
                  <a:pt x="542537" y="-8195"/>
                  <a:pt x="664302" y="27044"/>
                  <a:pt x="761817" y="109623"/>
                </a:cubicBezTo>
                <a:lnTo>
                  <a:pt x="813559" y="163236"/>
                </a:lnTo>
                <a:lnTo>
                  <a:pt x="461529" y="163190"/>
                </a:lnTo>
                <a:cubicBezTo>
                  <a:pt x="320663" y="163174"/>
                  <a:pt x="203120" y="263079"/>
                  <a:pt x="175930" y="395908"/>
                </a:cubicBezTo>
                <a:lnTo>
                  <a:pt x="169999" y="454657"/>
                </a:lnTo>
                <a:lnTo>
                  <a:pt x="175915" y="513405"/>
                </a:lnTo>
                <a:cubicBezTo>
                  <a:pt x="203079" y="646238"/>
                  <a:pt x="320594" y="746169"/>
                  <a:pt x="461462" y="746186"/>
                </a:cubicBezTo>
                <a:lnTo>
                  <a:pt x="826631" y="746228"/>
                </a:lnTo>
                <a:lnTo>
                  <a:pt x="815914" y="761820"/>
                </a:lnTo>
                <a:cubicBezTo>
                  <a:pt x="650754" y="956858"/>
                  <a:pt x="358752" y="981075"/>
                  <a:pt x="163716" y="815914"/>
                </a:cubicBezTo>
                <a:cubicBezTo>
                  <a:pt x="-31321" y="650753"/>
                  <a:pt x="-55541" y="358757"/>
                  <a:pt x="109622" y="163718"/>
                </a:cubicBezTo>
                <a:cubicBezTo>
                  <a:pt x="192200" y="66201"/>
                  <a:pt x="306492" y="11384"/>
                  <a:pt x="424518" y="15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2035" tIns="61017" rIns="122035" bIns="61017" anchor="ctr"/>
          <a:lstStyle/>
          <a:p>
            <a:pPr algn="ctr" fontAlgn="auto">
              <a:spcBef>
                <a:spcPts val="0"/>
              </a:spcBef>
              <a:spcAft>
                <a:spcPts val="0"/>
              </a:spcAft>
              <a:defRPr/>
            </a:pPr>
            <a:r>
              <a:rPr lang="en-US" altLang="zh-CN" sz="3737" dirty="0">
                <a:solidFill>
                  <a:schemeClr val="bg1"/>
                </a:solidFill>
                <a:latin typeface="Calibri" panose="020F0502020204030204" pitchFamily="34" charset="0"/>
              </a:rPr>
              <a:t>3</a:t>
            </a:r>
            <a:endParaRPr lang="zh-CN" altLang="en-US" sz="3737" dirty="0">
              <a:solidFill>
                <a:schemeClr val="bg1"/>
              </a:solidFill>
              <a:latin typeface="Calibri" panose="020F0502020204030204" pitchFamily="34" charset="0"/>
            </a:endParaRPr>
          </a:p>
        </p:txBody>
      </p:sp>
      <p:sp>
        <p:nvSpPr>
          <p:cNvPr id="9" name="MH_SubTitle_1">
            <a:extLst>
              <a:ext uri="{FF2B5EF4-FFF2-40B4-BE49-F238E27FC236}"/>
            </a:extLst>
          </p:cNvPr>
          <p:cNvSpPr/>
          <p:nvPr/>
        </p:nvSpPr>
        <p:spPr>
          <a:xfrm rot="21600000">
            <a:off x="6777038" y="4262438"/>
            <a:ext cx="4841875" cy="1670050"/>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2035" tIns="61017" rIns="122035" bIns="61017"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endParaRPr lang="zh-CN" altLang="en-US" sz="2500" b="1">
              <a:solidFill>
                <a:srgbClr val="52525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2218" name="Rectangle 10"/>
          <p:cNvSpPr>
            <a:spLocks noChangeArrowheads="1"/>
          </p:cNvSpPr>
          <p:nvPr/>
        </p:nvSpPr>
        <p:spPr bwMode="auto">
          <a:xfrm>
            <a:off x="6978650" y="1230313"/>
            <a:ext cx="4475163"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ko-KR" sz="250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Xác định rõ mục tiêu quản lý tiền trên cơ sở các khoản thu thực tế của bản thân.</a:t>
            </a:r>
            <a:endParaRPr lang="zh-CN" altLang="en-US" sz="250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2219" name="Rectangle 11"/>
          <p:cNvSpPr>
            <a:spLocks noChangeArrowheads="1"/>
          </p:cNvSpPr>
          <p:nvPr/>
        </p:nvSpPr>
        <p:spPr bwMode="auto">
          <a:xfrm>
            <a:off x="1484313" y="2884488"/>
            <a:ext cx="39116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ko-KR" sz="2500">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Tiết kiệm trước khi chi tiêu, tiết kiệm phải thường xuyên, đều đặn</a:t>
            </a:r>
            <a:endParaRPr lang="zh-CN" altLang="en-US" sz="2500">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2220" name="Rectangle 12"/>
          <p:cNvSpPr>
            <a:spLocks noChangeArrowheads="1"/>
          </p:cNvSpPr>
          <p:nvPr/>
        </p:nvSpPr>
        <p:spPr bwMode="auto">
          <a:xfrm>
            <a:off x="7043738" y="4378325"/>
            <a:ext cx="4154487"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altLang="ko-KR" sz="3000">
                <a:latin typeface="Arial Unicode MS" panose="020B0604020202020204" pitchFamily="34" charset="-128"/>
                <a:ea typeface="Arial Unicode MS" panose="020B0604020202020204" pitchFamily="34" charset="-128"/>
                <a:cs typeface="Arial Unicode MS" panose="020B0604020202020204" pitchFamily="34" charset="-128"/>
              </a:rPr>
              <a:t>Chỉ chi tiêu các khoản cần thiết, tránh lãng phí</a:t>
            </a:r>
            <a:r>
              <a:rPr lang="vi-VN" altLang="zh-CN" sz="300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222221" name="Rectangle 13"/>
          <p:cNvSpPr>
            <a:spLocks noChangeArrowheads="1"/>
          </p:cNvSpPr>
          <p:nvPr/>
        </p:nvSpPr>
        <p:spPr bwMode="auto">
          <a:xfrm>
            <a:off x="287338" y="128588"/>
            <a:ext cx="8417689" cy="646331"/>
          </a:xfrm>
          <a:prstGeom prst="rect">
            <a:avLst/>
          </a:prstGeom>
          <a:solidFill>
            <a:srgbClr val="FF0000"/>
          </a:solidFill>
          <a:ln>
            <a:noFill/>
          </a:ln>
          <a:effectLst/>
        </p:spPr>
        <p:txBody>
          <a:bodyPr wrap="none">
            <a:spAutoFit/>
          </a:bodyPr>
          <a:lstStyle/>
          <a:p>
            <a:r>
              <a:rPr lang="en-US" altLang="zh-CN" sz="3600" b="1"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2, </a:t>
            </a:r>
            <a:r>
              <a:rPr lang="vi-VN" altLang="zh-CN" sz="3600" b="1"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Một </a:t>
            </a:r>
            <a:r>
              <a:rPr lang="vi-VN" altLang="zh-CN" sz="3600" b="1">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số nguyên tắc quản lí tiền hiệu quả</a:t>
            </a:r>
          </a:p>
        </p:txBody>
      </p:sp>
    </p:spTree>
    <p:extLst>
      <p:ext uri="{BB962C8B-B14F-4D97-AF65-F5344CB8AC3E}">
        <p14:creationId xmlns:p14="http://schemas.microsoft.com/office/powerpoint/2010/main" val="60796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3" name="Picture 3" desc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963"/>
            <a:ext cx="10407650" cy="3898900"/>
          </a:xfrm>
          <a:prstGeom prst="rect">
            <a:avLst/>
          </a:prstGeom>
          <a:noFill/>
          <a:extLst>
            <a:ext uri="{909E8E84-426E-40DD-AFC4-6F175D3DCCD1}">
              <a14:hiddenFill xmlns:a14="http://schemas.microsoft.com/office/drawing/2010/main">
                <a:solidFill>
                  <a:srgbClr val="FFFFFF"/>
                </a:solidFill>
              </a14:hiddenFill>
            </a:ext>
          </a:extLst>
        </p:spPr>
      </p:pic>
      <p:pic>
        <p:nvPicPr>
          <p:cNvPr id="225284" name="Picture 4" descr="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16313"/>
            <a:ext cx="6124575" cy="3341687"/>
          </a:xfrm>
          <a:prstGeom prst="rect">
            <a:avLst/>
          </a:prstGeom>
          <a:noFill/>
          <a:extLst>
            <a:ext uri="{909E8E84-426E-40DD-AFC4-6F175D3DCCD1}">
              <a14:hiddenFill xmlns:a14="http://schemas.microsoft.com/office/drawing/2010/main">
                <a:solidFill>
                  <a:srgbClr val="FFFFFF"/>
                </a:solidFill>
              </a14:hiddenFill>
            </a:ext>
          </a:extLst>
        </p:spPr>
      </p:pic>
      <p:sp>
        <p:nvSpPr>
          <p:cNvPr id="225285" name="Rectangle 5"/>
          <p:cNvSpPr>
            <a:spLocks noChangeArrowheads="1"/>
          </p:cNvSpPr>
          <p:nvPr/>
        </p:nvSpPr>
        <p:spPr bwMode="auto">
          <a:xfrm>
            <a:off x="4803409" y="4507613"/>
            <a:ext cx="7140062" cy="2246769"/>
          </a:xfrm>
          <a:prstGeom prst="rect">
            <a:avLst/>
          </a:prstGeom>
          <a:noFill/>
          <a:ln w="28575">
            <a:solidFill>
              <a:srgbClr val="00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vi-VN" altLang="ko-KR" sz="2800">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a) Các bạn học sinh trong hình trên đã tạo thêm thu nhập bằng cách nào?</a:t>
            </a:r>
            <a:endParaRPr lang="vi-VN" altLang="zh-CN" sz="2800">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vi-VN" altLang="ko-KR" sz="2800">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b) Em còn biết những cách nào khác để tạo thêm thu nhập cho bản thân phù hợp với lứa tuổi</a:t>
            </a:r>
            <a:r>
              <a:rPr lang="vi-VN" altLang="ko-KR" sz="2500">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2" name="Rectangle 1"/>
          <p:cNvSpPr/>
          <p:nvPr/>
        </p:nvSpPr>
        <p:spPr>
          <a:xfrm>
            <a:off x="108041" y="4188"/>
            <a:ext cx="9644948" cy="584775"/>
          </a:xfrm>
          <a:prstGeom prst="rect">
            <a:avLst/>
          </a:prstGeom>
          <a:solidFill>
            <a:srgbClr val="FF0000"/>
          </a:solidFill>
        </p:spPr>
        <p:txBody>
          <a:bodyPr wrap="none">
            <a:spAutoFit/>
          </a:bodyPr>
          <a:lstStyle/>
          <a:p>
            <a:pPr>
              <a:spcBef>
                <a:spcPct val="50000"/>
              </a:spcBef>
            </a:pPr>
            <a:r>
              <a:rPr lang="en-US" altLang="ko-KR" sz="3200" b="1"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3, </a:t>
            </a:r>
            <a:r>
              <a:rPr lang="vi-VN" altLang="ko-KR" sz="3200" b="1"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CÁCH TẠO CÁC NGUỒN THU NHẬP CÁ NHÂN</a:t>
            </a:r>
            <a:endParaRPr lang="en-US" sz="3200" b="1">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201538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283"/>
                                        </p:tgtEl>
                                        <p:attrNameLst>
                                          <p:attrName>style.visibility</p:attrName>
                                        </p:attrNameLst>
                                      </p:cBhvr>
                                      <p:to>
                                        <p:strVal val="visible"/>
                                      </p:to>
                                    </p:set>
                                    <p:animEffect transition="in" filter="blinds(horizontal)">
                                      <p:cBhvr>
                                        <p:cTn id="7" dur="500"/>
                                        <p:tgtEl>
                                          <p:spTgt spid="225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284"/>
                                        </p:tgtEl>
                                        <p:attrNameLst>
                                          <p:attrName>style.visibility</p:attrName>
                                        </p:attrNameLst>
                                      </p:cBhvr>
                                      <p:to>
                                        <p:strVal val="visible"/>
                                      </p:to>
                                    </p:set>
                                    <p:animEffect transition="in" filter="blinds(horizontal)">
                                      <p:cBhvr>
                                        <p:cTn id="12" dur="500"/>
                                        <p:tgtEl>
                                          <p:spTgt spid="2252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285"/>
                                        </p:tgtEl>
                                        <p:attrNameLst>
                                          <p:attrName>style.visibility</p:attrName>
                                        </p:attrNameLst>
                                      </p:cBhvr>
                                      <p:to>
                                        <p:strVal val="visible"/>
                                      </p:to>
                                    </p:set>
                                    <p:animEffect transition="in" filter="box(in)">
                                      <p:cBhvr>
                                        <p:cTn id="17" dur="500"/>
                                        <p:tgtEl>
                                          <p:spTgt spid="225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black">
          <a:xfrm>
            <a:off x="755675" y="255466"/>
            <a:ext cx="9772650" cy="1200329"/>
          </a:xfrm>
          <a:prstGeom prst="rect">
            <a:avLst/>
          </a:prstGeom>
          <a:solidFill>
            <a:srgbClr val="FF0000"/>
          </a:solidFill>
          <a:ln>
            <a:noFill/>
          </a:ln>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spcBef>
                <a:spcPct val="50000"/>
              </a:spcBef>
            </a:pPr>
            <a:r>
              <a:rPr lang="en-US" altLang="ko-KR" sz="3600" b="1"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3, </a:t>
            </a:r>
            <a:r>
              <a:rPr lang="vi-VN" altLang="ko-KR" sz="3600" b="1"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CÁCH </a:t>
            </a:r>
            <a:r>
              <a:rPr lang="vi-VN" altLang="ko-KR" sz="3600" b="1">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TẠO CÁC NGUỒN THU NHẬP CÁ NHÂN</a:t>
            </a:r>
            <a:endParaRPr lang="en-US" sz="3600" b="1">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pic>
        <p:nvPicPr>
          <p:cNvPr id="224269" name="Picture 13"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2124075"/>
            <a:ext cx="10936288"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50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4259"/>
                                        </p:tgtEl>
                                        <p:attrNameLst>
                                          <p:attrName>style.visibility</p:attrName>
                                        </p:attrNameLst>
                                      </p:cBhvr>
                                      <p:to>
                                        <p:strVal val="visible"/>
                                      </p:to>
                                    </p:set>
                                    <p:animEffect transition="in" filter="blinds(horizontal)">
                                      <p:cBhvr>
                                        <p:cTn id="7" dur="500"/>
                                        <p:tgtEl>
                                          <p:spTgt spid="224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4269"/>
                                        </p:tgtEl>
                                        <p:attrNameLst>
                                          <p:attrName>style.visibility</p:attrName>
                                        </p:attrNameLst>
                                      </p:cBhvr>
                                      <p:to>
                                        <p:strVal val="visible"/>
                                      </p:to>
                                    </p:set>
                                    <p:animEffect transition="in" filter="blinds(horizontal)">
                                      <p:cBhvr>
                                        <p:cTn id="12" dur="500"/>
                                        <p:tgtEl>
                                          <p:spTgt spid="224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59" name="Group 7"/>
          <p:cNvGrpSpPr>
            <a:grpSpLocks/>
          </p:cNvGrpSpPr>
          <p:nvPr/>
        </p:nvGrpSpPr>
        <p:grpSpPr bwMode="auto">
          <a:xfrm>
            <a:off x="1346200" y="571500"/>
            <a:ext cx="8839200" cy="1838325"/>
            <a:chOff x="912" y="960"/>
            <a:chExt cx="4258" cy="700"/>
          </a:xfrm>
        </p:grpSpPr>
        <p:sp>
          <p:nvSpPr>
            <p:cNvPr id="185360" name="AutoShape 8"/>
            <p:cNvSpPr>
              <a:spLocks noChangeArrowheads="1"/>
            </p:cNvSpPr>
            <p:nvPr/>
          </p:nvSpPr>
          <p:spPr bwMode="gray">
            <a:xfrm>
              <a:off x="922" y="960"/>
              <a:ext cx="4240" cy="676"/>
            </a:xfrm>
            <a:prstGeom prst="roundRect">
              <a:avLst>
                <a:gd name="adj" fmla="val 16667"/>
              </a:avLst>
            </a:prstGeom>
            <a:solidFill>
              <a:srgbClr val="CCFFCC"/>
            </a:solidFill>
            <a:ln w="9525">
              <a:solidFill>
                <a:srgbClr val="DDDDDD"/>
              </a:solidFill>
              <a:round/>
              <a:headEnd/>
              <a:tailEnd/>
            </a:ln>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latin typeface="Verdana" panose="020B0604030504040204" pitchFamily="34" charset="0"/>
                <a:cs typeface="Arial" panose="020B0604020202020204" pitchFamily="34" charset="0"/>
              </a:endParaRPr>
            </a:p>
          </p:txBody>
        </p:sp>
        <p:sp>
          <p:nvSpPr>
            <p:cNvPr id="137225" name="AutoShape 9"/>
            <p:cNvSpPr>
              <a:spLocks noChangeArrowheads="1"/>
            </p:cNvSpPr>
            <p:nvPr/>
          </p:nvSpPr>
          <p:spPr bwMode="gray">
            <a:xfrm>
              <a:off x="912" y="984"/>
              <a:ext cx="4258" cy="676"/>
            </a:xfrm>
            <a:prstGeom prst="roundRect">
              <a:avLst>
                <a:gd name="adj" fmla="val 16667"/>
              </a:avLst>
            </a:prstGeom>
            <a:solidFill>
              <a:srgbClr val="CCFFCC"/>
            </a:solidFill>
            <a:ln>
              <a:noFill/>
            </a:ln>
            <a:effectLst>
              <a:outerShdw dist="80322" dir="4293903"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a:latin typeface="Verdana" pitchFamily="34" charset="0"/>
                <a:ea typeface="+mn-ea"/>
              </a:endParaRPr>
            </a:p>
          </p:txBody>
        </p:sp>
      </p:grpSp>
      <p:grpSp>
        <p:nvGrpSpPr>
          <p:cNvPr id="185362" name="Group 10"/>
          <p:cNvGrpSpPr>
            <a:grpSpLocks/>
          </p:cNvGrpSpPr>
          <p:nvPr/>
        </p:nvGrpSpPr>
        <p:grpSpPr bwMode="auto">
          <a:xfrm>
            <a:off x="1719263" y="701675"/>
            <a:ext cx="1595437" cy="1516063"/>
            <a:chOff x="1851" y="624"/>
            <a:chExt cx="812" cy="830"/>
          </a:xfrm>
        </p:grpSpPr>
        <p:sp>
          <p:nvSpPr>
            <p:cNvPr id="185363" name="Oval 11"/>
            <p:cNvSpPr>
              <a:spLocks noChangeArrowheads="1"/>
            </p:cNvSpPr>
            <p:nvPr/>
          </p:nvSpPr>
          <p:spPr bwMode="gray">
            <a:xfrm>
              <a:off x="1851" y="652"/>
              <a:ext cx="812" cy="802"/>
            </a:xfrm>
            <a:prstGeom prst="ellipse">
              <a:avLst/>
            </a:prstGeom>
            <a:solidFill>
              <a:schemeClr val="accent1"/>
            </a:solidFill>
            <a:ln w="63500" algn="ctr">
              <a:solidFill>
                <a:srgbClr val="F8F8F8">
                  <a:alpha val="70195"/>
                </a:srgbClr>
              </a:solidFill>
              <a:round/>
              <a:headEnd/>
              <a:tailEnd/>
            </a:ln>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latin typeface="Verdana" panose="020B0604030504040204" pitchFamily="34" charset="0"/>
                <a:cs typeface="Arial" panose="020B0604020202020204" pitchFamily="34" charset="0"/>
              </a:endParaRPr>
            </a:p>
          </p:txBody>
        </p:sp>
        <p:pic>
          <p:nvPicPr>
            <p:cNvPr id="185364" name="Picture 12"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920" y="624"/>
              <a:ext cx="670"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5365" name="Rectangle 13"/>
          <p:cNvSpPr>
            <a:spLocks noChangeArrowheads="1"/>
          </p:cNvSpPr>
          <p:nvPr/>
        </p:nvSpPr>
        <p:spPr bwMode="gray">
          <a:xfrm>
            <a:off x="2290763" y="1190625"/>
            <a:ext cx="396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sz="3000" b="1">
                <a:solidFill>
                  <a:srgbClr val="F8F8F8"/>
                </a:solidFill>
                <a:latin typeface="Arial Unicode MS" panose="020B0604020202020204" pitchFamily="34" charset="-128"/>
                <a:ea typeface="Arial Unicode MS" panose="020B0604020202020204" pitchFamily="34" charset="-128"/>
                <a:cs typeface="Arial" panose="020B0604020202020204" pitchFamily="34" charset="0"/>
              </a:rPr>
              <a:t>1</a:t>
            </a:r>
          </a:p>
        </p:txBody>
      </p:sp>
      <p:sp>
        <p:nvSpPr>
          <p:cNvPr id="185366" name="AutoShape 14"/>
          <p:cNvSpPr>
            <a:spLocks noChangeArrowheads="1"/>
          </p:cNvSpPr>
          <p:nvPr/>
        </p:nvSpPr>
        <p:spPr bwMode="gray">
          <a:xfrm>
            <a:off x="3452813" y="1090613"/>
            <a:ext cx="898525" cy="530225"/>
          </a:xfrm>
          <a:prstGeom prst="rightArrow">
            <a:avLst>
              <a:gd name="adj1" fmla="val 49380"/>
              <a:gd name="adj2" fmla="val 41863"/>
            </a:avLst>
          </a:prstGeom>
          <a:gradFill rotWithShape="1">
            <a:gsLst>
              <a:gs pos="0">
                <a:srgbClr val="595959">
                  <a:alpha val="0"/>
                </a:srgbClr>
              </a:gs>
              <a:gs pos="100000">
                <a:srgbClr val="C0C0C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latin typeface="Verdana" panose="020B0604030504040204" pitchFamily="34" charset="0"/>
              <a:cs typeface="Arial" panose="020B0604020202020204" pitchFamily="34" charset="0"/>
            </a:endParaRPr>
          </a:p>
        </p:txBody>
      </p:sp>
      <p:grpSp>
        <p:nvGrpSpPr>
          <p:cNvPr id="185367" name="Group 15"/>
          <p:cNvGrpSpPr>
            <a:grpSpLocks/>
          </p:cNvGrpSpPr>
          <p:nvPr/>
        </p:nvGrpSpPr>
        <p:grpSpPr bwMode="auto">
          <a:xfrm>
            <a:off x="4792663" y="677863"/>
            <a:ext cx="1595437" cy="1516062"/>
            <a:chOff x="1851" y="624"/>
            <a:chExt cx="812" cy="830"/>
          </a:xfrm>
        </p:grpSpPr>
        <p:sp>
          <p:nvSpPr>
            <p:cNvPr id="185368" name="Oval 16"/>
            <p:cNvSpPr>
              <a:spLocks noChangeArrowheads="1"/>
            </p:cNvSpPr>
            <p:nvPr/>
          </p:nvSpPr>
          <p:spPr bwMode="gray">
            <a:xfrm>
              <a:off x="1851" y="652"/>
              <a:ext cx="812" cy="802"/>
            </a:xfrm>
            <a:prstGeom prst="ellipse">
              <a:avLst/>
            </a:prstGeom>
            <a:solidFill>
              <a:schemeClr val="accent2"/>
            </a:solidFill>
            <a:ln w="63500" algn="ctr">
              <a:solidFill>
                <a:srgbClr val="F8F8F8">
                  <a:alpha val="70195"/>
                </a:srgbClr>
              </a:solidFill>
              <a:round/>
              <a:headEnd/>
              <a:tailEnd/>
            </a:ln>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latin typeface="Verdana" panose="020B0604030504040204" pitchFamily="34" charset="0"/>
                <a:cs typeface="Arial" panose="020B0604020202020204" pitchFamily="34" charset="0"/>
              </a:endParaRPr>
            </a:p>
          </p:txBody>
        </p:sp>
        <p:pic>
          <p:nvPicPr>
            <p:cNvPr id="185369" name="Picture 17"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920" y="624"/>
              <a:ext cx="670"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5370" name="Rectangle 18"/>
          <p:cNvSpPr>
            <a:spLocks noChangeArrowheads="1"/>
          </p:cNvSpPr>
          <p:nvPr/>
        </p:nvSpPr>
        <p:spPr bwMode="gray">
          <a:xfrm>
            <a:off x="5362575" y="1168400"/>
            <a:ext cx="396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sz="3000" b="1">
                <a:solidFill>
                  <a:srgbClr val="F8F8F8"/>
                </a:solidFill>
                <a:latin typeface="Arial Unicode MS" panose="020B0604020202020204" pitchFamily="34" charset="-128"/>
                <a:ea typeface="Arial Unicode MS" panose="020B0604020202020204" pitchFamily="34" charset="-128"/>
                <a:cs typeface="Arial" panose="020B0604020202020204" pitchFamily="34" charset="0"/>
              </a:rPr>
              <a:t>2</a:t>
            </a:r>
          </a:p>
        </p:txBody>
      </p:sp>
      <p:sp>
        <p:nvSpPr>
          <p:cNvPr id="185371" name="AutoShape 19"/>
          <p:cNvSpPr>
            <a:spLocks noChangeArrowheads="1"/>
          </p:cNvSpPr>
          <p:nvPr/>
        </p:nvSpPr>
        <p:spPr bwMode="gray">
          <a:xfrm>
            <a:off x="6638925" y="1120775"/>
            <a:ext cx="898525" cy="528638"/>
          </a:xfrm>
          <a:prstGeom prst="rightArrow">
            <a:avLst>
              <a:gd name="adj1" fmla="val 49380"/>
              <a:gd name="adj2" fmla="val 41989"/>
            </a:avLst>
          </a:prstGeom>
          <a:gradFill rotWithShape="1">
            <a:gsLst>
              <a:gs pos="0">
                <a:srgbClr val="595959">
                  <a:alpha val="0"/>
                </a:srgbClr>
              </a:gs>
              <a:gs pos="100000">
                <a:srgbClr val="C0C0C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latin typeface="Verdana" panose="020B0604030504040204" pitchFamily="34" charset="0"/>
              <a:cs typeface="Arial" panose="020B0604020202020204" pitchFamily="34" charset="0"/>
            </a:endParaRPr>
          </a:p>
        </p:txBody>
      </p:sp>
      <p:grpSp>
        <p:nvGrpSpPr>
          <p:cNvPr id="185372" name="Group 20"/>
          <p:cNvGrpSpPr>
            <a:grpSpLocks/>
          </p:cNvGrpSpPr>
          <p:nvPr/>
        </p:nvGrpSpPr>
        <p:grpSpPr bwMode="auto">
          <a:xfrm>
            <a:off x="7789863" y="677863"/>
            <a:ext cx="1593850" cy="1516062"/>
            <a:chOff x="1851" y="624"/>
            <a:chExt cx="812" cy="830"/>
          </a:xfrm>
        </p:grpSpPr>
        <p:sp>
          <p:nvSpPr>
            <p:cNvPr id="185373" name="Oval 21"/>
            <p:cNvSpPr>
              <a:spLocks noChangeArrowheads="1"/>
            </p:cNvSpPr>
            <p:nvPr/>
          </p:nvSpPr>
          <p:spPr bwMode="gray">
            <a:xfrm>
              <a:off x="1851" y="652"/>
              <a:ext cx="812" cy="802"/>
            </a:xfrm>
            <a:prstGeom prst="ellipse">
              <a:avLst/>
            </a:prstGeom>
            <a:solidFill>
              <a:schemeClr val="hlink"/>
            </a:solidFill>
            <a:ln w="63500" algn="ctr">
              <a:solidFill>
                <a:srgbClr val="F8F8F8">
                  <a:alpha val="70195"/>
                </a:srgbClr>
              </a:solidFill>
              <a:round/>
              <a:headEnd/>
              <a:tailEnd/>
            </a:ln>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vi-VN">
                <a:latin typeface="Verdana" panose="020B0604030504040204" pitchFamily="34" charset="0"/>
                <a:cs typeface="Arial" panose="020B0604020202020204" pitchFamily="34" charset="0"/>
              </a:endParaRPr>
            </a:p>
          </p:txBody>
        </p:sp>
        <p:pic>
          <p:nvPicPr>
            <p:cNvPr id="185374" name="Picture 22"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920" y="624"/>
              <a:ext cx="670"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5375" name="Rectangle 23"/>
          <p:cNvSpPr>
            <a:spLocks noChangeArrowheads="1"/>
          </p:cNvSpPr>
          <p:nvPr/>
        </p:nvSpPr>
        <p:spPr bwMode="gray">
          <a:xfrm>
            <a:off x="8358188" y="1168400"/>
            <a:ext cx="396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sz="3000" b="1">
                <a:solidFill>
                  <a:srgbClr val="F8F8F8"/>
                </a:solidFill>
                <a:latin typeface="Arial Unicode MS" panose="020B0604020202020204" pitchFamily="34" charset="-128"/>
                <a:ea typeface="Arial Unicode MS" panose="020B0604020202020204" pitchFamily="34" charset="-128"/>
                <a:cs typeface="Arial" panose="020B0604020202020204" pitchFamily="34" charset="0"/>
              </a:rPr>
              <a:t>3</a:t>
            </a:r>
          </a:p>
        </p:txBody>
      </p:sp>
      <p:sp>
        <p:nvSpPr>
          <p:cNvPr id="185376" name="Rectangle 32"/>
          <p:cNvSpPr>
            <a:spLocks noChangeArrowheads="1"/>
          </p:cNvSpPr>
          <p:nvPr/>
        </p:nvSpPr>
        <p:spPr bwMode="auto">
          <a:xfrm>
            <a:off x="1116013" y="2746375"/>
            <a:ext cx="2600325" cy="3857625"/>
          </a:xfrm>
          <a:prstGeom prst="rect">
            <a:avLst/>
          </a:prstGeom>
          <a:noFill/>
          <a:ln w="31750">
            <a:solidFill>
              <a:srgbClr val="FF3300"/>
            </a:solidFill>
            <a:prstDash val="dash"/>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3500">
                <a:latin typeface="Arial Unicode MS" panose="020B0604020202020204" pitchFamily="34" charset="-128"/>
                <a:ea typeface="Arial Unicode MS" panose="020B0604020202020204" pitchFamily="34" charset="-128"/>
                <a:cs typeface="Arial Unicode MS" panose="020B0604020202020204" pitchFamily="34" charset="-128"/>
              </a:rPr>
              <a:t>Bạn học sinh kiếm tiền bằng cách chăm sóc đàn gà để bán kiếm tiền </a:t>
            </a:r>
            <a:endParaRPr lang="vi-VN" altLang="zh-CN" sz="35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5377" name="Rectangle 33"/>
          <p:cNvSpPr>
            <a:spLocks noChangeArrowheads="1"/>
          </p:cNvSpPr>
          <p:nvPr/>
        </p:nvSpPr>
        <p:spPr bwMode="auto">
          <a:xfrm>
            <a:off x="4359275" y="2771775"/>
            <a:ext cx="2432050" cy="3857625"/>
          </a:xfrm>
          <a:prstGeom prst="rect">
            <a:avLst/>
          </a:prstGeom>
          <a:noFill/>
          <a:ln w="31750">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3500">
                <a:latin typeface="Arial Unicode MS" panose="020B0604020202020204" pitchFamily="34" charset="-128"/>
                <a:ea typeface="Arial Unicode MS" panose="020B0604020202020204" pitchFamily="34" charset="-128"/>
                <a:cs typeface="Arial Unicode MS" panose="020B0604020202020204" pitchFamily="34" charset="-128"/>
              </a:rPr>
              <a:t>Hai bạn kiếm tiền bằng cách tự làm đồ thủ công để bán lấy tiền </a:t>
            </a:r>
            <a:endParaRPr lang="vi-VN" altLang="zh-CN" sz="35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5378" name="Rectangle 34"/>
          <p:cNvSpPr>
            <a:spLocks noChangeArrowheads="1"/>
          </p:cNvSpPr>
          <p:nvPr/>
        </p:nvSpPr>
        <p:spPr bwMode="auto">
          <a:xfrm>
            <a:off x="7642225" y="2776538"/>
            <a:ext cx="2301875" cy="3857625"/>
          </a:xfrm>
          <a:prstGeom prst="rect">
            <a:avLst/>
          </a:prstGeom>
          <a:noFill/>
          <a:ln w="31750">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3500">
                <a:latin typeface="Arial Unicode MS" panose="020B0604020202020204" pitchFamily="34" charset="-128"/>
                <a:ea typeface="Arial Unicode MS" panose="020B0604020202020204" pitchFamily="34" charset="-128"/>
                <a:cs typeface="Arial Unicode MS" panose="020B0604020202020204" pitchFamily="34" charset="-128"/>
              </a:rPr>
              <a:t>Các bạn học sinh cùng thu gom giấy vụn để bán lấy tiền </a:t>
            </a:r>
          </a:p>
        </p:txBody>
      </p:sp>
      <p:sp>
        <p:nvSpPr>
          <p:cNvPr id="185379" name="Rectangle 35"/>
          <p:cNvSpPr>
            <a:spLocks noChangeArrowheads="1"/>
          </p:cNvSpPr>
          <p:nvPr/>
        </p:nvSpPr>
        <p:spPr bwMode="auto">
          <a:xfrm>
            <a:off x="2676525" y="125413"/>
            <a:ext cx="60769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vi-VN" altLang="ko-KR" sz="2200" b="1">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Cách kiếm tiền của các bạn học sinh trong hình</a:t>
            </a:r>
            <a:endParaRPr lang="en-US" sz="2200" b="1">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2723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379"/>
                                        </p:tgtEl>
                                        <p:attrNameLst>
                                          <p:attrName>style.visibility</p:attrName>
                                        </p:attrNameLst>
                                      </p:cBhvr>
                                      <p:to>
                                        <p:strVal val="visible"/>
                                      </p:to>
                                    </p:set>
                                    <p:animEffect transition="in" filter="blinds(horizontal)">
                                      <p:cBhvr>
                                        <p:cTn id="7" dur="500"/>
                                        <p:tgtEl>
                                          <p:spTgt spid="185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5362"/>
                                        </p:tgtEl>
                                        <p:attrNameLst>
                                          <p:attrName>style.visibility</p:attrName>
                                        </p:attrNameLst>
                                      </p:cBhvr>
                                      <p:to>
                                        <p:strVal val="visible"/>
                                      </p:to>
                                    </p:set>
                                    <p:animEffect transition="in" filter="blinds(horizontal)">
                                      <p:cBhvr>
                                        <p:cTn id="12" dur="500"/>
                                        <p:tgtEl>
                                          <p:spTgt spid="18536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5365"/>
                                        </p:tgtEl>
                                        <p:attrNameLst>
                                          <p:attrName>style.visibility</p:attrName>
                                        </p:attrNameLst>
                                      </p:cBhvr>
                                      <p:to>
                                        <p:strVal val="visible"/>
                                      </p:to>
                                    </p:set>
                                    <p:animEffect transition="in" filter="blinds(horizontal)">
                                      <p:cBhvr>
                                        <p:cTn id="15" dur="500"/>
                                        <p:tgtEl>
                                          <p:spTgt spid="18536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5376"/>
                                        </p:tgtEl>
                                        <p:attrNameLst>
                                          <p:attrName>style.visibility</p:attrName>
                                        </p:attrNameLst>
                                      </p:cBhvr>
                                      <p:to>
                                        <p:strVal val="visible"/>
                                      </p:to>
                                    </p:set>
                                    <p:animEffect transition="in" filter="blinds(horizontal)">
                                      <p:cBhvr>
                                        <p:cTn id="20" dur="500"/>
                                        <p:tgtEl>
                                          <p:spTgt spid="18537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5366"/>
                                        </p:tgtEl>
                                        <p:attrNameLst>
                                          <p:attrName>style.visibility</p:attrName>
                                        </p:attrNameLst>
                                      </p:cBhvr>
                                      <p:to>
                                        <p:strVal val="visible"/>
                                      </p:to>
                                    </p:set>
                                    <p:animEffect transition="in" filter="blinds(horizontal)">
                                      <p:cBhvr>
                                        <p:cTn id="25" dur="500"/>
                                        <p:tgtEl>
                                          <p:spTgt spid="18536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85367"/>
                                        </p:tgtEl>
                                        <p:attrNameLst>
                                          <p:attrName>style.visibility</p:attrName>
                                        </p:attrNameLst>
                                      </p:cBhvr>
                                      <p:to>
                                        <p:strVal val="visible"/>
                                      </p:to>
                                    </p:set>
                                    <p:animEffect transition="in" filter="blinds(horizontal)">
                                      <p:cBhvr>
                                        <p:cTn id="30" dur="500"/>
                                        <p:tgtEl>
                                          <p:spTgt spid="18536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5370"/>
                                        </p:tgtEl>
                                        <p:attrNameLst>
                                          <p:attrName>style.visibility</p:attrName>
                                        </p:attrNameLst>
                                      </p:cBhvr>
                                      <p:to>
                                        <p:strVal val="visible"/>
                                      </p:to>
                                    </p:set>
                                    <p:animEffect transition="in" filter="blinds(horizontal)">
                                      <p:cBhvr>
                                        <p:cTn id="33" dur="500"/>
                                        <p:tgtEl>
                                          <p:spTgt spid="18537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85377"/>
                                        </p:tgtEl>
                                        <p:attrNameLst>
                                          <p:attrName>style.visibility</p:attrName>
                                        </p:attrNameLst>
                                      </p:cBhvr>
                                      <p:to>
                                        <p:strVal val="visible"/>
                                      </p:to>
                                    </p:set>
                                    <p:animEffect transition="in" filter="blinds(horizontal)">
                                      <p:cBhvr>
                                        <p:cTn id="38" dur="500"/>
                                        <p:tgtEl>
                                          <p:spTgt spid="1853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85371"/>
                                        </p:tgtEl>
                                        <p:attrNameLst>
                                          <p:attrName>style.visibility</p:attrName>
                                        </p:attrNameLst>
                                      </p:cBhvr>
                                      <p:to>
                                        <p:strVal val="visible"/>
                                      </p:to>
                                    </p:set>
                                    <p:animEffect transition="in" filter="blinds(horizontal)">
                                      <p:cBhvr>
                                        <p:cTn id="43" dur="500"/>
                                        <p:tgtEl>
                                          <p:spTgt spid="18537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85372"/>
                                        </p:tgtEl>
                                        <p:attrNameLst>
                                          <p:attrName>style.visibility</p:attrName>
                                        </p:attrNameLst>
                                      </p:cBhvr>
                                      <p:to>
                                        <p:strVal val="visible"/>
                                      </p:to>
                                    </p:set>
                                    <p:animEffect transition="in" filter="blinds(horizontal)">
                                      <p:cBhvr>
                                        <p:cTn id="48" dur="500"/>
                                        <p:tgtEl>
                                          <p:spTgt spid="18537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5375"/>
                                        </p:tgtEl>
                                        <p:attrNameLst>
                                          <p:attrName>style.visibility</p:attrName>
                                        </p:attrNameLst>
                                      </p:cBhvr>
                                      <p:to>
                                        <p:strVal val="visible"/>
                                      </p:to>
                                    </p:set>
                                    <p:animEffect transition="in" filter="blinds(horizontal)">
                                      <p:cBhvr>
                                        <p:cTn id="51" dur="500"/>
                                        <p:tgtEl>
                                          <p:spTgt spid="18537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85378"/>
                                        </p:tgtEl>
                                        <p:attrNameLst>
                                          <p:attrName>style.visibility</p:attrName>
                                        </p:attrNameLst>
                                      </p:cBhvr>
                                      <p:to>
                                        <p:strVal val="visible"/>
                                      </p:to>
                                    </p:set>
                                    <p:animEffect transition="in" filter="blinds(horizontal)">
                                      <p:cBhvr>
                                        <p:cTn id="56" dur="500"/>
                                        <p:tgtEl>
                                          <p:spTgt spid="185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5" grpId="0"/>
      <p:bldP spid="185366" grpId="0" animBg="1"/>
      <p:bldP spid="185370" grpId="0"/>
      <p:bldP spid="185371" grpId="0" animBg="1"/>
      <p:bldP spid="185375" grpId="0"/>
      <p:bldP spid="185376" grpId="0" animBg="1"/>
      <p:bldP spid="185377" grpId="0" animBg="1"/>
      <p:bldP spid="185378" grpId="0" animBg="1"/>
      <p:bldP spid="1853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8" name="Rectangle 12"/>
          <p:cNvSpPr>
            <a:spLocks noChangeArrowheads="1"/>
          </p:cNvSpPr>
          <p:nvPr/>
        </p:nvSpPr>
        <p:spPr bwMode="auto">
          <a:xfrm>
            <a:off x="942975" y="161925"/>
            <a:ext cx="9618663" cy="574675"/>
          </a:xfrm>
          <a:prstGeom prst="rect">
            <a:avLst/>
          </a:prstGeom>
          <a:noFill/>
          <a:ln w="25400">
            <a:solidFill>
              <a:srgbClr val="00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000" b="1">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Học cách kiếm tiền phù hợp</a:t>
            </a:r>
            <a:endParaRPr lang="vi-VN" sz="3000" b="1">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1618" name="Rectangle 2"/>
          <p:cNvSpPr>
            <a:spLocks noChangeArrowheads="1"/>
          </p:cNvSpPr>
          <p:nvPr/>
        </p:nvSpPr>
        <p:spPr bwMode="gray">
          <a:xfrm>
            <a:off x="1666875" y="4376738"/>
            <a:ext cx="4643438" cy="701675"/>
          </a:xfrm>
          <a:prstGeom prst="rect">
            <a:avLst/>
          </a:prstGeom>
          <a:gradFill rotWithShape="1">
            <a:gsLst>
              <a:gs pos="0">
                <a:schemeClr val="folHlink">
                  <a:gamma/>
                  <a:tint val="0"/>
                  <a:invGamma/>
                  <a:alpha val="0"/>
                </a:schemeClr>
              </a:gs>
              <a:gs pos="100000">
                <a:schemeClr val="folHlink"/>
              </a:gs>
            </a:gsLst>
            <a:lin ang="0" scaled="1"/>
          </a:gradFill>
          <a:ln w="9525">
            <a:noFill/>
            <a:miter lim="800000"/>
            <a:headEnd/>
            <a:tailEnd/>
          </a:ln>
          <a:effectLst/>
        </p:spPr>
        <p:txBody>
          <a:bodyPr wrap="none" anchor="ctr"/>
          <a:lstStyle/>
          <a:p>
            <a:pPr eaLnBrk="0" hangingPunct="0">
              <a:defRPr/>
            </a:pPr>
            <a:endParaRPr lang="en-US">
              <a:latin typeface="Garamond" pitchFamily="18" charset="0"/>
              <a:ea typeface="+mn-ea"/>
            </a:endParaRPr>
          </a:p>
        </p:txBody>
      </p:sp>
      <p:sp>
        <p:nvSpPr>
          <p:cNvPr id="111619" name="Rectangle 3"/>
          <p:cNvSpPr>
            <a:spLocks noChangeArrowheads="1"/>
          </p:cNvSpPr>
          <p:nvPr/>
        </p:nvSpPr>
        <p:spPr bwMode="gray">
          <a:xfrm>
            <a:off x="1182688" y="3440113"/>
            <a:ext cx="5127625" cy="701675"/>
          </a:xfrm>
          <a:prstGeom prst="rect">
            <a:avLst/>
          </a:prstGeom>
          <a:gradFill rotWithShape="1">
            <a:gsLst>
              <a:gs pos="0">
                <a:schemeClr val="hlink">
                  <a:gamma/>
                  <a:tint val="0"/>
                  <a:invGamma/>
                  <a:alpha val="0"/>
                </a:schemeClr>
              </a:gs>
              <a:gs pos="100000">
                <a:schemeClr val="hlink"/>
              </a:gs>
            </a:gsLst>
            <a:lin ang="0" scaled="1"/>
          </a:gradFill>
          <a:ln w="9525">
            <a:noFill/>
            <a:miter lim="800000"/>
            <a:headEnd/>
            <a:tailEnd/>
          </a:ln>
          <a:effectLst/>
        </p:spPr>
        <p:txBody>
          <a:bodyPr wrap="none" anchor="ctr"/>
          <a:lstStyle/>
          <a:p>
            <a:pPr eaLnBrk="0" hangingPunct="0">
              <a:defRPr/>
            </a:pPr>
            <a:endParaRPr lang="en-US">
              <a:latin typeface="Garamond" pitchFamily="18" charset="0"/>
              <a:ea typeface="+mn-ea"/>
            </a:endParaRPr>
          </a:p>
        </p:txBody>
      </p:sp>
      <p:sp>
        <p:nvSpPr>
          <p:cNvPr id="111620" name="Rectangle 4"/>
          <p:cNvSpPr>
            <a:spLocks noChangeArrowheads="1"/>
          </p:cNvSpPr>
          <p:nvPr/>
        </p:nvSpPr>
        <p:spPr bwMode="gray">
          <a:xfrm>
            <a:off x="928688" y="2463800"/>
            <a:ext cx="5381625" cy="701675"/>
          </a:xfrm>
          <a:prstGeom prst="rect">
            <a:avLst/>
          </a:prstGeom>
          <a:gradFill rotWithShape="1">
            <a:gsLst>
              <a:gs pos="0">
                <a:schemeClr val="accent2">
                  <a:gamma/>
                  <a:tint val="0"/>
                  <a:invGamma/>
                  <a:alpha val="0"/>
                </a:schemeClr>
              </a:gs>
              <a:gs pos="100000">
                <a:schemeClr val="accent2"/>
              </a:gs>
            </a:gsLst>
            <a:lin ang="0" scaled="1"/>
          </a:gradFill>
          <a:ln w="9525">
            <a:noFill/>
            <a:miter lim="800000"/>
            <a:headEnd/>
            <a:tailEnd/>
          </a:ln>
          <a:effectLst/>
        </p:spPr>
        <p:txBody>
          <a:bodyPr wrap="none" anchor="ctr"/>
          <a:lstStyle/>
          <a:p>
            <a:pPr eaLnBrk="0" hangingPunct="0">
              <a:defRPr/>
            </a:pPr>
            <a:endParaRPr lang="en-US">
              <a:latin typeface="Garamond" pitchFamily="18" charset="0"/>
              <a:ea typeface="+mn-ea"/>
            </a:endParaRPr>
          </a:p>
        </p:txBody>
      </p:sp>
      <p:sp>
        <p:nvSpPr>
          <p:cNvPr id="111621" name="Rectangle 5"/>
          <p:cNvSpPr>
            <a:spLocks noChangeArrowheads="1"/>
          </p:cNvSpPr>
          <p:nvPr/>
        </p:nvSpPr>
        <p:spPr bwMode="gray">
          <a:xfrm>
            <a:off x="954088" y="1528763"/>
            <a:ext cx="5356225" cy="701675"/>
          </a:xfrm>
          <a:prstGeom prst="rect">
            <a:avLst/>
          </a:prstGeom>
          <a:gradFill rotWithShape="1">
            <a:gsLst>
              <a:gs pos="0">
                <a:schemeClr val="accent1">
                  <a:gamma/>
                  <a:tint val="0"/>
                  <a:invGamma/>
                  <a:alpha val="0"/>
                </a:schemeClr>
              </a:gs>
              <a:gs pos="100000">
                <a:schemeClr val="accent1"/>
              </a:gs>
            </a:gsLst>
            <a:lin ang="0" scaled="1"/>
          </a:gradFill>
          <a:ln w="9525">
            <a:noFill/>
            <a:miter lim="800000"/>
            <a:headEnd/>
            <a:tailEnd/>
          </a:ln>
          <a:effectLst/>
        </p:spPr>
        <p:txBody>
          <a:bodyPr wrap="none" anchor="ctr"/>
          <a:lstStyle/>
          <a:p>
            <a:pPr eaLnBrk="0" hangingPunct="0">
              <a:defRPr/>
            </a:pPr>
            <a:endParaRPr lang="en-US">
              <a:latin typeface="Garamond" pitchFamily="18" charset="0"/>
              <a:ea typeface="+mn-ea"/>
            </a:endParaRPr>
          </a:p>
        </p:txBody>
      </p:sp>
      <p:sp>
        <p:nvSpPr>
          <p:cNvPr id="193559" name="Rectangle 6"/>
          <p:cNvSpPr>
            <a:spLocks noChangeArrowheads="1"/>
          </p:cNvSpPr>
          <p:nvPr/>
        </p:nvSpPr>
        <p:spPr bwMode="auto">
          <a:xfrm>
            <a:off x="1589088" y="1639888"/>
            <a:ext cx="43878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sz="2500" b="1">
                <a:solidFill>
                  <a:srgbClr val="3333CC"/>
                </a:solidFill>
                <a:latin typeface="Arial Unicode MS" panose="020B0604020202020204" pitchFamily="34" charset="-128"/>
                <a:ea typeface="Arial Unicode MS" panose="020B0604020202020204" pitchFamily="34" charset="-128"/>
                <a:cs typeface="Arial" panose="020B0604020202020204" pitchFamily="34" charset="0"/>
              </a:rPr>
              <a:t>Kiếm tiền bằng việc tái chê</a:t>
            </a:r>
          </a:p>
        </p:txBody>
      </p:sp>
      <p:sp>
        <p:nvSpPr>
          <p:cNvPr id="193560" name="Rectangle 7"/>
          <p:cNvSpPr>
            <a:spLocks noChangeArrowheads="1"/>
          </p:cNvSpPr>
          <p:nvPr/>
        </p:nvSpPr>
        <p:spPr bwMode="auto">
          <a:xfrm>
            <a:off x="1612900" y="2555875"/>
            <a:ext cx="43640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sz="2500" b="1">
                <a:latin typeface="Arial Unicode MS" panose="020B0604020202020204" pitchFamily="34" charset="-128"/>
                <a:ea typeface="Arial Unicode MS" panose="020B0604020202020204" pitchFamily="34" charset="-128"/>
                <a:cs typeface="Arial" panose="020B0604020202020204" pitchFamily="34" charset="0"/>
              </a:rPr>
              <a:t>Làm đồ thủ công để bán</a:t>
            </a:r>
          </a:p>
        </p:txBody>
      </p:sp>
      <p:sp>
        <p:nvSpPr>
          <p:cNvPr id="193561" name="Rectangle 8"/>
          <p:cNvSpPr>
            <a:spLocks noChangeArrowheads="1"/>
          </p:cNvSpPr>
          <p:nvPr/>
        </p:nvSpPr>
        <p:spPr bwMode="auto">
          <a:xfrm>
            <a:off x="1719263" y="3567113"/>
            <a:ext cx="4270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sz="2500" b="1">
                <a:latin typeface="Arial Unicode MS" panose="020B0604020202020204" pitchFamily="34" charset="-128"/>
                <a:ea typeface="Arial Unicode MS" panose="020B0604020202020204" pitchFamily="34" charset="-128"/>
                <a:cs typeface="Arial" panose="020B0604020202020204" pitchFamily="34" charset="0"/>
              </a:rPr>
              <a:t>Làm phụ giúp bố mẹ</a:t>
            </a:r>
          </a:p>
        </p:txBody>
      </p:sp>
      <p:sp>
        <p:nvSpPr>
          <p:cNvPr id="193562" name="Rectangle 9"/>
          <p:cNvSpPr>
            <a:spLocks noChangeArrowheads="1"/>
          </p:cNvSpPr>
          <p:nvPr/>
        </p:nvSpPr>
        <p:spPr bwMode="auto">
          <a:xfrm>
            <a:off x="1800225" y="4492625"/>
            <a:ext cx="41767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sz="2300" b="1">
                <a:latin typeface="Arial Unicode MS" panose="020B0604020202020204" pitchFamily="34" charset="-128"/>
                <a:ea typeface="Arial Unicode MS" panose="020B0604020202020204" pitchFamily="34" charset="-128"/>
                <a:cs typeface="Arial" panose="020B0604020202020204" pitchFamily="34" charset="0"/>
              </a:rPr>
              <a:t>Nhờ bố mẹ gửi tiết kiệm lấy lãi</a:t>
            </a:r>
          </a:p>
        </p:txBody>
      </p:sp>
      <p:sp>
        <p:nvSpPr>
          <p:cNvPr id="193563" name="Rectangle 10"/>
          <p:cNvSpPr>
            <a:spLocks noChangeArrowheads="1"/>
          </p:cNvSpPr>
          <p:nvPr/>
        </p:nvSpPr>
        <p:spPr bwMode="gray">
          <a:xfrm>
            <a:off x="6519863" y="2568575"/>
            <a:ext cx="1354137" cy="150813"/>
          </a:xfrm>
          <a:prstGeom prst="rect">
            <a:avLst/>
          </a:prstGeom>
          <a:gradFill rotWithShape="1">
            <a:gsLst>
              <a:gs pos="0">
                <a:srgbClr val="454545"/>
              </a:gs>
              <a:gs pos="100000">
                <a:srgbClr val="969696"/>
              </a:gs>
            </a:gsLst>
            <a:lin ang="0" scaled="1"/>
          </a:gradFill>
          <a:ln>
            <a:noFill/>
          </a:ln>
          <a:effectLst>
            <a:prstShdw prst="shdw17" dist="17961" dir="2700000">
              <a:srgbClr val="5A5A5A"/>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0" hangingPunct="0"/>
            <a:endParaRPr lang="vi-VN">
              <a:latin typeface="Garamond" panose="02020404030301010803" pitchFamily="18" charset="0"/>
              <a:cs typeface="Arial" panose="020B0604020202020204" pitchFamily="34" charset="0"/>
            </a:endParaRPr>
          </a:p>
        </p:txBody>
      </p:sp>
      <p:sp>
        <p:nvSpPr>
          <p:cNvPr id="111627" name="Rectangle 11"/>
          <p:cNvSpPr>
            <a:spLocks noChangeArrowheads="1"/>
          </p:cNvSpPr>
          <p:nvPr/>
        </p:nvSpPr>
        <p:spPr bwMode="gray">
          <a:xfrm>
            <a:off x="6519863" y="2833688"/>
            <a:ext cx="1973262" cy="160337"/>
          </a:xfrm>
          <a:prstGeom prst="rect">
            <a:avLst/>
          </a:prstGeom>
          <a:gradFill rotWithShape="1">
            <a:gsLst>
              <a:gs pos="0">
                <a:schemeClr val="accent2">
                  <a:gamma/>
                  <a:shade val="46275"/>
                  <a:invGamma/>
                </a:schemeClr>
              </a:gs>
              <a:gs pos="100000">
                <a:schemeClr val="accent2"/>
              </a:gs>
            </a:gsLst>
            <a:lin ang="0" scaled="1"/>
          </a:gradFill>
          <a:ln w="9525" algn="ctr">
            <a:noFill/>
            <a:miter lim="800000"/>
            <a:headEnd/>
            <a:tailEnd/>
          </a:ln>
          <a:effectLst>
            <a:prstShdw prst="shdw17" dist="17961" dir="2700000">
              <a:schemeClr val="accent2">
                <a:gamma/>
                <a:shade val="60000"/>
                <a:invGamma/>
              </a:schemeClr>
            </a:prstShdw>
          </a:effectLst>
        </p:spPr>
        <p:txBody>
          <a:bodyPr wrap="none" anchor="ctr"/>
          <a:lstStyle/>
          <a:p>
            <a:pPr eaLnBrk="0" hangingPunct="0">
              <a:defRPr/>
            </a:pPr>
            <a:endParaRPr lang="en-US">
              <a:latin typeface="Garamond" pitchFamily="18" charset="0"/>
              <a:ea typeface="+mn-ea"/>
            </a:endParaRPr>
          </a:p>
        </p:txBody>
      </p:sp>
      <p:sp>
        <p:nvSpPr>
          <p:cNvPr id="193565" name="Rectangle 12"/>
          <p:cNvSpPr>
            <a:spLocks noChangeArrowheads="1"/>
          </p:cNvSpPr>
          <p:nvPr/>
        </p:nvSpPr>
        <p:spPr bwMode="gray">
          <a:xfrm>
            <a:off x="6519863" y="3567113"/>
            <a:ext cx="2905125" cy="158750"/>
          </a:xfrm>
          <a:prstGeom prst="rect">
            <a:avLst/>
          </a:prstGeom>
          <a:gradFill rotWithShape="1">
            <a:gsLst>
              <a:gs pos="0">
                <a:srgbClr val="454545"/>
              </a:gs>
              <a:gs pos="100000">
                <a:srgbClr val="969696"/>
              </a:gs>
            </a:gsLst>
            <a:lin ang="0" scaled="1"/>
          </a:gradFill>
          <a:ln>
            <a:noFill/>
          </a:ln>
          <a:effectLst>
            <a:prstShdw prst="shdw17" dist="17961" dir="2700000">
              <a:srgbClr val="5A5A5A"/>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0" hangingPunct="0"/>
            <a:endParaRPr lang="vi-VN">
              <a:latin typeface="Garamond" panose="02020404030301010803" pitchFamily="18" charset="0"/>
              <a:cs typeface="Arial" panose="020B0604020202020204" pitchFamily="34" charset="0"/>
            </a:endParaRPr>
          </a:p>
        </p:txBody>
      </p:sp>
      <p:sp>
        <p:nvSpPr>
          <p:cNvPr id="111629" name="Rectangle 13"/>
          <p:cNvSpPr>
            <a:spLocks noChangeArrowheads="1"/>
          </p:cNvSpPr>
          <p:nvPr/>
        </p:nvSpPr>
        <p:spPr bwMode="gray">
          <a:xfrm>
            <a:off x="6519863" y="3832225"/>
            <a:ext cx="2613025" cy="169863"/>
          </a:xfrm>
          <a:prstGeom prst="rect">
            <a:avLst/>
          </a:prstGeom>
          <a:gradFill rotWithShape="1">
            <a:gsLst>
              <a:gs pos="0">
                <a:schemeClr val="hlink">
                  <a:gamma/>
                  <a:shade val="46275"/>
                  <a:invGamma/>
                </a:schemeClr>
              </a:gs>
              <a:gs pos="100000">
                <a:schemeClr val="hlink"/>
              </a:gs>
            </a:gsLst>
            <a:lin ang="0" scaled="1"/>
          </a:gradFill>
          <a:ln w="9525" algn="ctr">
            <a:noFill/>
            <a:miter lim="800000"/>
            <a:headEnd/>
            <a:tailEnd/>
          </a:ln>
          <a:effectLst>
            <a:prstShdw prst="shdw17" dist="17961" dir="2700000">
              <a:schemeClr val="hlink">
                <a:gamma/>
                <a:shade val="60000"/>
                <a:invGamma/>
              </a:schemeClr>
            </a:prstShdw>
          </a:effectLst>
        </p:spPr>
        <p:txBody>
          <a:bodyPr wrap="none" anchor="ctr"/>
          <a:lstStyle/>
          <a:p>
            <a:pPr eaLnBrk="0" hangingPunct="0">
              <a:defRPr/>
            </a:pPr>
            <a:endParaRPr lang="en-US">
              <a:latin typeface="Garamond" pitchFamily="18" charset="0"/>
              <a:ea typeface="+mn-ea"/>
            </a:endParaRPr>
          </a:p>
        </p:txBody>
      </p:sp>
      <p:sp>
        <p:nvSpPr>
          <p:cNvPr id="193567" name="Rectangle 14"/>
          <p:cNvSpPr>
            <a:spLocks noChangeArrowheads="1"/>
          </p:cNvSpPr>
          <p:nvPr/>
        </p:nvSpPr>
        <p:spPr bwMode="gray">
          <a:xfrm>
            <a:off x="6546850" y="1706563"/>
            <a:ext cx="2246313" cy="158750"/>
          </a:xfrm>
          <a:prstGeom prst="rect">
            <a:avLst/>
          </a:prstGeom>
          <a:gradFill rotWithShape="1">
            <a:gsLst>
              <a:gs pos="0">
                <a:srgbClr val="454545"/>
              </a:gs>
              <a:gs pos="100000">
                <a:srgbClr val="969696"/>
              </a:gs>
            </a:gsLst>
            <a:lin ang="0" scaled="1"/>
          </a:gradFill>
          <a:ln>
            <a:noFill/>
          </a:ln>
          <a:effectLst>
            <a:prstShdw prst="shdw17" dist="17961" dir="2700000">
              <a:srgbClr val="5A5A5A"/>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0" hangingPunct="0"/>
            <a:endParaRPr lang="vi-VN">
              <a:latin typeface="Garamond" panose="02020404030301010803" pitchFamily="18" charset="0"/>
              <a:cs typeface="Arial" panose="020B0604020202020204" pitchFamily="34" charset="0"/>
            </a:endParaRPr>
          </a:p>
        </p:txBody>
      </p:sp>
      <p:sp>
        <p:nvSpPr>
          <p:cNvPr id="111631" name="Rectangle 15"/>
          <p:cNvSpPr>
            <a:spLocks noChangeArrowheads="1"/>
          </p:cNvSpPr>
          <p:nvPr/>
        </p:nvSpPr>
        <p:spPr bwMode="gray">
          <a:xfrm>
            <a:off x="6546850" y="1963738"/>
            <a:ext cx="2828925" cy="149225"/>
          </a:xfrm>
          <a:prstGeom prst="rect">
            <a:avLst/>
          </a:prstGeom>
          <a:gradFill rotWithShape="1">
            <a:gsLst>
              <a:gs pos="0">
                <a:schemeClr val="accent1">
                  <a:gamma/>
                  <a:shade val="46275"/>
                  <a:invGamma/>
                </a:schemeClr>
              </a:gs>
              <a:gs pos="100000">
                <a:schemeClr val="accent1"/>
              </a:gs>
            </a:gsLst>
            <a:lin ang="0" scaled="1"/>
          </a:gradFill>
          <a:ln w="9525" algn="ctr">
            <a:noFill/>
            <a:miter lim="800000"/>
            <a:headEnd/>
            <a:tailEnd/>
          </a:ln>
          <a:effectLst>
            <a:prstShdw prst="shdw17" dist="17961" dir="2700000">
              <a:schemeClr val="accent1">
                <a:gamma/>
                <a:shade val="60000"/>
                <a:invGamma/>
              </a:schemeClr>
            </a:prstShdw>
          </a:effectLst>
        </p:spPr>
        <p:txBody>
          <a:bodyPr wrap="none" anchor="ctr"/>
          <a:lstStyle/>
          <a:p>
            <a:pPr eaLnBrk="0" hangingPunct="0">
              <a:defRPr/>
            </a:pPr>
            <a:endParaRPr lang="en-US">
              <a:latin typeface="Garamond" pitchFamily="18" charset="0"/>
              <a:ea typeface="+mn-ea"/>
            </a:endParaRPr>
          </a:p>
        </p:txBody>
      </p:sp>
      <p:sp>
        <p:nvSpPr>
          <p:cNvPr id="193569" name="Text Box 22"/>
          <p:cNvSpPr txBox="1">
            <a:spLocks noChangeArrowheads="1"/>
          </p:cNvSpPr>
          <p:nvPr/>
        </p:nvSpPr>
        <p:spPr bwMode="auto">
          <a:xfrm>
            <a:off x="8848725" y="1631950"/>
            <a:ext cx="1436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spcBef>
                <a:spcPct val="50000"/>
              </a:spcBef>
            </a:pPr>
            <a:endParaRPr lang="vi-VN">
              <a:cs typeface="Arial" panose="020B0604020202020204" pitchFamily="34" charset="0"/>
            </a:endParaRPr>
          </a:p>
        </p:txBody>
      </p:sp>
      <p:sp>
        <p:nvSpPr>
          <p:cNvPr id="193570" name="Text Box 23"/>
          <p:cNvSpPr txBox="1">
            <a:spLocks noChangeArrowheads="1"/>
          </p:cNvSpPr>
          <p:nvPr/>
        </p:nvSpPr>
        <p:spPr bwMode="black">
          <a:xfrm>
            <a:off x="8728075" y="1622425"/>
            <a:ext cx="75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sz="1600" b="1">
                <a:cs typeface="Arial" panose="020B0604020202020204" pitchFamily="34" charset="0"/>
              </a:rPr>
              <a:t>70%</a:t>
            </a:r>
          </a:p>
        </p:txBody>
      </p:sp>
      <p:sp>
        <p:nvSpPr>
          <p:cNvPr id="193571" name="Text Box 24"/>
          <p:cNvSpPr txBox="1">
            <a:spLocks noChangeArrowheads="1"/>
          </p:cNvSpPr>
          <p:nvPr/>
        </p:nvSpPr>
        <p:spPr bwMode="black">
          <a:xfrm>
            <a:off x="7781925" y="2479675"/>
            <a:ext cx="75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sz="1600" b="1">
                <a:cs typeface="Arial" panose="020B0604020202020204" pitchFamily="34" charset="0"/>
              </a:rPr>
              <a:t>50%</a:t>
            </a:r>
          </a:p>
        </p:txBody>
      </p:sp>
      <p:sp>
        <p:nvSpPr>
          <p:cNvPr id="193572" name="Text Box 25"/>
          <p:cNvSpPr txBox="1">
            <a:spLocks noChangeArrowheads="1"/>
          </p:cNvSpPr>
          <p:nvPr/>
        </p:nvSpPr>
        <p:spPr bwMode="black">
          <a:xfrm>
            <a:off x="9313863" y="3495675"/>
            <a:ext cx="754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sz="1600" b="1">
                <a:cs typeface="Arial" panose="020B0604020202020204" pitchFamily="34" charset="0"/>
              </a:rPr>
              <a:t>83%</a:t>
            </a:r>
          </a:p>
        </p:txBody>
      </p:sp>
      <p:sp>
        <p:nvSpPr>
          <p:cNvPr id="193573" name="Text Box 26"/>
          <p:cNvSpPr txBox="1">
            <a:spLocks noChangeArrowheads="1"/>
          </p:cNvSpPr>
          <p:nvPr/>
        </p:nvSpPr>
        <p:spPr bwMode="black">
          <a:xfrm>
            <a:off x="9277350" y="1878013"/>
            <a:ext cx="75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sz="1600" b="1">
                <a:cs typeface="Arial" panose="020B0604020202020204" pitchFamily="34" charset="0"/>
              </a:rPr>
              <a:t>90%</a:t>
            </a:r>
          </a:p>
        </p:txBody>
      </p:sp>
      <p:sp>
        <p:nvSpPr>
          <p:cNvPr id="193574" name="Text Box 27"/>
          <p:cNvSpPr txBox="1">
            <a:spLocks noChangeArrowheads="1"/>
          </p:cNvSpPr>
          <p:nvPr/>
        </p:nvSpPr>
        <p:spPr bwMode="black">
          <a:xfrm>
            <a:off x="8366125" y="2754313"/>
            <a:ext cx="754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sz="1600" b="1">
                <a:cs typeface="Arial" panose="020B0604020202020204" pitchFamily="34" charset="0"/>
              </a:rPr>
              <a:t>65%</a:t>
            </a:r>
          </a:p>
        </p:txBody>
      </p:sp>
      <p:sp>
        <p:nvSpPr>
          <p:cNvPr id="193575" name="Text Box 28"/>
          <p:cNvSpPr txBox="1">
            <a:spLocks noChangeArrowheads="1"/>
          </p:cNvSpPr>
          <p:nvPr/>
        </p:nvSpPr>
        <p:spPr bwMode="black">
          <a:xfrm>
            <a:off x="9032875" y="3751263"/>
            <a:ext cx="754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sz="1600" b="1">
                <a:cs typeface="Arial" panose="020B0604020202020204" pitchFamily="34" charset="0"/>
              </a:rPr>
              <a:t>75%</a:t>
            </a:r>
          </a:p>
        </p:txBody>
      </p:sp>
      <p:sp>
        <p:nvSpPr>
          <p:cNvPr id="193576" name="Rectangle 29"/>
          <p:cNvSpPr>
            <a:spLocks noChangeArrowheads="1"/>
          </p:cNvSpPr>
          <p:nvPr/>
        </p:nvSpPr>
        <p:spPr bwMode="gray">
          <a:xfrm>
            <a:off x="6519863" y="4476750"/>
            <a:ext cx="1354137" cy="149225"/>
          </a:xfrm>
          <a:prstGeom prst="rect">
            <a:avLst/>
          </a:prstGeom>
          <a:gradFill rotWithShape="1">
            <a:gsLst>
              <a:gs pos="0">
                <a:srgbClr val="454545"/>
              </a:gs>
              <a:gs pos="100000">
                <a:srgbClr val="969696"/>
              </a:gs>
            </a:gsLst>
            <a:lin ang="0" scaled="1"/>
          </a:gradFill>
          <a:ln>
            <a:noFill/>
          </a:ln>
          <a:effectLst>
            <a:prstShdw prst="shdw17" dist="17961" dir="2700000">
              <a:srgbClr val="5A5A5A"/>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0" hangingPunct="0"/>
            <a:endParaRPr lang="vi-VN">
              <a:latin typeface="Garamond" panose="02020404030301010803" pitchFamily="18" charset="0"/>
              <a:cs typeface="Arial" panose="020B0604020202020204" pitchFamily="34" charset="0"/>
            </a:endParaRPr>
          </a:p>
        </p:txBody>
      </p:sp>
      <p:sp>
        <p:nvSpPr>
          <p:cNvPr id="111646" name="Rectangle 30"/>
          <p:cNvSpPr>
            <a:spLocks noChangeArrowheads="1"/>
          </p:cNvSpPr>
          <p:nvPr/>
        </p:nvSpPr>
        <p:spPr bwMode="gray">
          <a:xfrm>
            <a:off x="6519863" y="4741863"/>
            <a:ext cx="1973262" cy="158750"/>
          </a:xfrm>
          <a:prstGeom prst="rect">
            <a:avLst/>
          </a:prstGeom>
          <a:gradFill rotWithShape="1">
            <a:gsLst>
              <a:gs pos="0">
                <a:schemeClr val="folHlink">
                  <a:gamma/>
                  <a:shade val="46275"/>
                  <a:invGamma/>
                </a:schemeClr>
              </a:gs>
              <a:gs pos="100000">
                <a:schemeClr val="folHlink"/>
              </a:gs>
            </a:gsLst>
            <a:lin ang="0" scaled="1"/>
          </a:gradFill>
          <a:ln w="9525" algn="ctr">
            <a:noFill/>
            <a:miter lim="800000"/>
            <a:headEnd/>
            <a:tailEnd/>
          </a:ln>
          <a:effectLst>
            <a:prstShdw prst="shdw17" dist="17961" dir="2700000">
              <a:schemeClr val="folHlink">
                <a:gamma/>
                <a:shade val="60000"/>
                <a:invGamma/>
              </a:schemeClr>
            </a:prstShdw>
          </a:effectLst>
        </p:spPr>
        <p:txBody>
          <a:bodyPr wrap="none" anchor="ctr"/>
          <a:lstStyle/>
          <a:p>
            <a:pPr eaLnBrk="0" hangingPunct="0">
              <a:defRPr/>
            </a:pPr>
            <a:endParaRPr lang="en-US">
              <a:latin typeface="Garamond" pitchFamily="18" charset="0"/>
              <a:ea typeface="+mn-ea"/>
            </a:endParaRPr>
          </a:p>
        </p:txBody>
      </p:sp>
      <p:sp>
        <p:nvSpPr>
          <p:cNvPr id="193578" name="Text Box 33"/>
          <p:cNvSpPr txBox="1">
            <a:spLocks noChangeArrowheads="1"/>
          </p:cNvSpPr>
          <p:nvPr/>
        </p:nvSpPr>
        <p:spPr bwMode="black">
          <a:xfrm>
            <a:off x="7781925" y="4387850"/>
            <a:ext cx="75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sz="1600" b="1">
                <a:cs typeface="Arial" panose="020B0604020202020204" pitchFamily="34" charset="0"/>
              </a:rPr>
              <a:t>50%</a:t>
            </a:r>
          </a:p>
        </p:txBody>
      </p:sp>
      <p:sp>
        <p:nvSpPr>
          <p:cNvPr id="193579" name="Text Box 34"/>
          <p:cNvSpPr txBox="1">
            <a:spLocks noChangeArrowheads="1"/>
          </p:cNvSpPr>
          <p:nvPr/>
        </p:nvSpPr>
        <p:spPr bwMode="black">
          <a:xfrm>
            <a:off x="8366125" y="4662488"/>
            <a:ext cx="754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sz="1600" b="1">
                <a:cs typeface="Arial" panose="020B0604020202020204" pitchFamily="34" charset="0"/>
              </a:rPr>
              <a:t>65%</a:t>
            </a:r>
          </a:p>
        </p:txBody>
      </p:sp>
      <p:grpSp>
        <p:nvGrpSpPr>
          <p:cNvPr id="193580" name="Group 35"/>
          <p:cNvGrpSpPr>
            <a:grpSpLocks/>
          </p:cNvGrpSpPr>
          <p:nvPr/>
        </p:nvGrpSpPr>
        <p:grpSpPr bwMode="auto">
          <a:xfrm>
            <a:off x="5883275" y="1497013"/>
            <a:ext cx="769938" cy="765175"/>
            <a:chOff x="1596" y="1152"/>
            <a:chExt cx="518" cy="516"/>
          </a:xfrm>
        </p:grpSpPr>
        <p:sp>
          <p:nvSpPr>
            <p:cNvPr id="193581" name="Oval 36"/>
            <p:cNvSpPr>
              <a:spLocks noChangeArrowheads="1"/>
            </p:cNvSpPr>
            <p:nvPr/>
          </p:nvSpPr>
          <p:spPr bwMode="gray">
            <a:xfrm>
              <a:off x="1596" y="1154"/>
              <a:ext cx="518" cy="514"/>
            </a:xfrm>
            <a:prstGeom prst="ellipse">
              <a:avLst/>
            </a:prstGeom>
            <a:solidFill>
              <a:schemeClr val="accent1"/>
            </a:solidFill>
            <a:ln w="28575" algn="ctr">
              <a:solidFill>
                <a:srgbClr val="F8F8F8">
                  <a:alpha val="70195"/>
                </a:srgbClr>
              </a:solidFill>
              <a:round/>
              <a:headEnd/>
              <a:tailEnd/>
            </a:ln>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0" hangingPunct="0"/>
              <a:endParaRPr lang="vi-VN">
                <a:latin typeface="Garamond" panose="02020404030301010803" pitchFamily="18" charset="0"/>
                <a:cs typeface="Arial" panose="020B0604020202020204" pitchFamily="34" charset="0"/>
              </a:endParaRPr>
            </a:p>
          </p:txBody>
        </p:sp>
        <p:pic>
          <p:nvPicPr>
            <p:cNvPr id="193582" name="Picture 37"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609" y="1152"/>
              <a:ext cx="48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3583" name="Group 38"/>
          <p:cNvGrpSpPr>
            <a:grpSpLocks/>
          </p:cNvGrpSpPr>
          <p:nvPr/>
        </p:nvGrpSpPr>
        <p:grpSpPr bwMode="auto">
          <a:xfrm>
            <a:off x="5883275" y="2422525"/>
            <a:ext cx="769938" cy="766763"/>
            <a:chOff x="1596" y="1152"/>
            <a:chExt cx="518" cy="516"/>
          </a:xfrm>
        </p:grpSpPr>
        <p:sp>
          <p:nvSpPr>
            <p:cNvPr id="193584" name="Oval 39"/>
            <p:cNvSpPr>
              <a:spLocks noChangeArrowheads="1"/>
            </p:cNvSpPr>
            <p:nvPr/>
          </p:nvSpPr>
          <p:spPr bwMode="gray">
            <a:xfrm>
              <a:off x="1596" y="1154"/>
              <a:ext cx="518" cy="514"/>
            </a:xfrm>
            <a:prstGeom prst="ellipse">
              <a:avLst/>
            </a:prstGeom>
            <a:solidFill>
              <a:schemeClr val="accent2"/>
            </a:solidFill>
            <a:ln w="28575" algn="ctr">
              <a:solidFill>
                <a:srgbClr val="F8F8F8">
                  <a:alpha val="70195"/>
                </a:srgbClr>
              </a:solidFill>
              <a:round/>
              <a:headEnd/>
              <a:tailEnd/>
            </a:ln>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0" hangingPunct="0"/>
              <a:endParaRPr lang="vi-VN">
                <a:latin typeface="Garamond" panose="02020404030301010803" pitchFamily="18" charset="0"/>
                <a:cs typeface="Arial" panose="020B0604020202020204" pitchFamily="34" charset="0"/>
              </a:endParaRPr>
            </a:p>
          </p:txBody>
        </p:sp>
        <p:pic>
          <p:nvPicPr>
            <p:cNvPr id="193585" name="Picture 40"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609" y="1152"/>
              <a:ext cx="48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3586" name="Group 41"/>
          <p:cNvGrpSpPr>
            <a:grpSpLocks/>
          </p:cNvGrpSpPr>
          <p:nvPr/>
        </p:nvGrpSpPr>
        <p:grpSpPr bwMode="auto">
          <a:xfrm>
            <a:off x="5883275" y="3421063"/>
            <a:ext cx="769938" cy="765175"/>
            <a:chOff x="1596" y="1152"/>
            <a:chExt cx="518" cy="516"/>
          </a:xfrm>
        </p:grpSpPr>
        <p:sp>
          <p:nvSpPr>
            <p:cNvPr id="193587" name="Oval 42"/>
            <p:cNvSpPr>
              <a:spLocks noChangeArrowheads="1"/>
            </p:cNvSpPr>
            <p:nvPr/>
          </p:nvSpPr>
          <p:spPr bwMode="gray">
            <a:xfrm>
              <a:off x="1596" y="1154"/>
              <a:ext cx="518" cy="514"/>
            </a:xfrm>
            <a:prstGeom prst="ellipse">
              <a:avLst/>
            </a:prstGeom>
            <a:solidFill>
              <a:schemeClr val="hlink"/>
            </a:solidFill>
            <a:ln w="28575" algn="ctr">
              <a:solidFill>
                <a:srgbClr val="F8F8F8">
                  <a:alpha val="70195"/>
                </a:srgbClr>
              </a:solidFill>
              <a:round/>
              <a:headEnd/>
              <a:tailEnd/>
            </a:ln>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0" hangingPunct="0"/>
              <a:endParaRPr lang="vi-VN">
                <a:latin typeface="Garamond" panose="02020404030301010803" pitchFamily="18" charset="0"/>
                <a:cs typeface="Arial" panose="020B0604020202020204" pitchFamily="34" charset="0"/>
              </a:endParaRPr>
            </a:p>
          </p:txBody>
        </p:sp>
        <p:pic>
          <p:nvPicPr>
            <p:cNvPr id="193588" name="Picture 43"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609" y="1152"/>
              <a:ext cx="48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3589" name="Group 44"/>
          <p:cNvGrpSpPr>
            <a:grpSpLocks/>
          </p:cNvGrpSpPr>
          <p:nvPr/>
        </p:nvGrpSpPr>
        <p:grpSpPr bwMode="auto">
          <a:xfrm>
            <a:off x="5935663" y="4318000"/>
            <a:ext cx="768350" cy="765175"/>
            <a:chOff x="1596" y="1152"/>
            <a:chExt cx="518" cy="516"/>
          </a:xfrm>
        </p:grpSpPr>
        <p:sp>
          <p:nvSpPr>
            <p:cNvPr id="193590" name="Oval 45"/>
            <p:cNvSpPr>
              <a:spLocks noChangeArrowheads="1"/>
            </p:cNvSpPr>
            <p:nvPr/>
          </p:nvSpPr>
          <p:spPr bwMode="gray">
            <a:xfrm>
              <a:off x="1596" y="1154"/>
              <a:ext cx="518" cy="514"/>
            </a:xfrm>
            <a:prstGeom prst="ellipse">
              <a:avLst/>
            </a:prstGeom>
            <a:solidFill>
              <a:schemeClr val="folHlink"/>
            </a:solidFill>
            <a:ln w="28575" algn="ctr">
              <a:solidFill>
                <a:srgbClr val="F8F8F8">
                  <a:alpha val="70195"/>
                </a:srgbClr>
              </a:solidFill>
              <a:round/>
              <a:headEnd/>
              <a:tailEnd/>
            </a:ln>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0" hangingPunct="0"/>
              <a:endParaRPr lang="vi-VN">
                <a:latin typeface="Garamond" panose="02020404030301010803" pitchFamily="18" charset="0"/>
                <a:cs typeface="Arial" panose="020B0604020202020204" pitchFamily="34" charset="0"/>
              </a:endParaRPr>
            </a:p>
          </p:txBody>
        </p:sp>
        <p:pic>
          <p:nvPicPr>
            <p:cNvPr id="193591" name="Picture 46"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609" y="1152"/>
              <a:ext cx="48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3592" name="Group 47"/>
          <p:cNvGrpSpPr>
            <a:grpSpLocks/>
          </p:cNvGrpSpPr>
          <p:nvPr/>
        </p:nvGrpSpPr>
        <p:grpSpPr bwMode="auto">
          <a:xfrm>
            <a:off x="6056313" y="1711325"/>
            <a:ext cx="422275" cy="317500"/>
            <a:chOff x="1890" y="1712"/>
            <a:chExt cx="399" cy="300"/>
          </a:xfrm>
        </p:grpSpPr>
        <p:sp>
          <p:nvSpPr>
            <p:cNvPr id="111664" name="Freeform 48"/>
            <p:cNvSpPr>
              <a:spLocks noEditPoints="1"/>
            </p:cNvSpPr>
            <p:nvPr/>
          </p:nvSpPr>
          <p:spPr bwMode="gray">
            <a:xfrm>
              <a:off x="1890" y="1712"/>
              <a:ext cx="199" cy="300"/>
            </a:xfrm>
            <a:custGeom>
              <a:avLst/>
              <a:gdLst/>
              <a:ahLst/>
              <a:cxnLst>
                <a:cxn ang="0">
                  <a:pos x="200" y="172"/>
                </a:cxn>
                <a:cxn ang="0">
                  <a:pos x="195" y="172"/>
                </a:cxn>
                <a:cxn ang="0">
                  <a:pos x="192" y="169"/>
                </a:cxn>
                <a:cxn ang="0">
                  <a:pos x="65" y="42"/>
                </a:cxn>
                <a:cxn ang="0">
                  <a:pos x="200" y="42"/>
                </a:cxn>
                <a:cxn ang="0">
                  <a:pos x="200" y="0"/>
                </a:cxn>
                <a:cxn ang="0">
                  <a:pos x="0" y="0"/>
                </a:cxn>
                <a:cxn ang="0">
                  <a:pos x="0" y="300"/>
                </a:cxn>
                <a:cxn ang="0">
                  <a:pos x="200" y="300"/>
                </a:cxn>
                <a:cxn ang="0">
                  <a:pos x="200" y="258"/>
                </a:cxn>
                <a:cxn ang="0">
                  <a:pos x="65" y="258"/>
                </a:cxn>
                <a:cxn ang="0">
                  <a:pos x="150" y="174"/>
                </a:cxn>
                <a:cxn ang="0">
                  <a:pos x="186" y="208"/>
                </a:cxn>
                <a:cxn ang="0">
                  <a:pos x="189" y="211"/>
                </a:cxn>
                <a:cxn ang="0">
                  <a:pos x="195" y="214"/>
                </a:cxn>
                <a:cxn ang="0">
                  <a:pos x="200" y="214"/>
                </a:cxn>
                <a:cxn ang="0">
                  <a:pos x="200" y="172"/>
                </a:cxn>
                <a:cxn ang="0">
                  <a:pos x="42" y="64"/>
                </a:cxn>
                <a:cxn ang="0">
                  <a:pos x="126" y="150"/>
                </a:cxn>
                <a:cxn ang="0">
                  <a:pos x="42" y="234"/>
                </a:cxn>
                <a:cxn ang="0">
                  <a:pos x="42" y="64"/>
                </a:cxn>
              </a:cxnLst>
              <a:rect l="0" t="0" r="r" b="b"/>
              <a:pathLst>
                <a:path w="200" h="300">
                  <a:moveTo>
                    <a:pt x="200" y="172"/>
                  </a:moveTo>
                  <a:lnTo>
                    <a:pt x="195" y="172"/>
                  </a:lnTo>
                  <a:lnTo>
                    <a:pt x="192" y="169"/>
                  </a:lnTo>
                  <a:lnTo>
                    <a:pt x="65" y="42"/>
                  </a:lnTo>
                  <a:lnTo>
                    <a:pt x="200" y="42"/>
                  </a:lnTo>
                  <a:lnTo>
                    <a:pt x="200" y="0"/>
                  </a:lnTo>
                  <a:lnTo>
                    <a:pt x="0" y="0"/>
                  </a:lnTo>
                  <a:lnTo>
                    <a:pt x="0" y="300"/>
                  </a:lnTo>
                  <a:lnTo>
                    <a:pt x="200" y="300"/>
                  </a:lnTo>
                  <a:lnTo>
                    <a:pt x="200" y="258"/>
                  </a:lnTo>
                  <a:lnTo>
                    <a:pt x="65" y="258"/>
                  </a:lnTo>
                  <a:lnTo>
                    <a:pt x="150" y="174"/>
                  </a:lnTo>
                  <a:lnTo>
                    <a:pt x="186" y="208"/>
                  </a:lnTo>
                  <a:lnTo>
                    <a:pt x="189" y="211"/>
                  </a:lnTo>
                  <a:lnTo>
                    <a:pt x="195" y="214"/>
                  </a:lnTo>
                  <a:lnTo>
                    <a:pt x="200" y="214"/>
                  </a:lnTo>
                  <a:lnTo>
                    <a:pt x="200" y="172"/>
                  </a:lnTo>
                  <a:close/>
                  <a:moveTo>
                    <a:pt x="42" y="64"/>
                  </a:moveTo>
                  <a:lnTo>
                    <a:pt x="126" y="150"/>
                  </a:lnTo>
                  <a:lnTo>
                    <a:pt x="42" y="234"/>
                  </a:lnTo>
                  <a:lnTo>
                    <a:pt x="42" y="64"/>
                  </a:lnTo>
                  <a:close/>
                </a:path>
              </a:pathLst>
            </a:custGeom>
            <a:solidFill>
              <a:srgbClr val="FFFFFF"/>
            </a:solidFill>
            <a:ln w="0">
              <a:solidFill>
                <a:srgbClr val="FFFFFF"/>
              </a:solidFill>
              <a:prstDash val="solid"/>
              <a:round/>
              <a:headEnd/>
              <a:tailEnd/>
            </a:ln>
            <a:effectLst>
              <a:outerShdw dist="35921" dir="2700000" algn="ctr" rotWithShape="0">
                <a:srgbClr val="000000">
                  <a:alpha val="50000"/>
                </a:srgbClr>
              </a:outerShdw>
            </a:effectLst>
          </p:spPr>
          <p:txBody>
            <a:bodyPr/>
            <a:lstStyle/>
            <a:p>
              <a:pPr eaLnBrk="0" hangingPunct="0">
                <a:defRPr/>
              </a:pPr>
              <a:endParaRPr lang="en-US">
                <a:latin typeface="Garamond" pitchFamily="18" charset="0"/>
                <a:ea typeface="+mn-ea"/>
              </a:endParaRPr>
            </a:p>
          </p:txBody>
        </p:sp>
        <p:sp>
          <p:nvSpPr>
            <p:cNvPr id="111665" name="Freeform 49"/>
            <p:cNvSpPr>
              <a:spLocks noEditPoints="1"/>
            </p:cNvSpPr>
            <p:nvPr/>
          </p:nvSpPr>
          <p:spPr bwMode="gray">
            <a:xfrm>
              <a:off x="2089" y="1712"/>
              <a:ext cx="200" cy="300"/>
            </a:xfrm>
            <a:custGeom>
              <a:avLst/>
              <a:gdLst/>
              <a:ahLst/>
              <a:cxnLst>
                <a:cxn ang="0">
                  <a:pos x="0" y="214"/>
                </a:cxn>
                <a:cxn ang="0">
                  <a:pos x="6" y="214"/>
                </a:cxn>
                <a:cxn ang="0">
                  <a:pos x="10" y="211"/>
                </a:cxn>
                <a:cxn ang="0">
                  <a:pos x="15" y="208"/>
                </a:cxn>
                <a:cxn ang="0">
                  <a:pos x="51" y="174"/>
                </a:cxn>
                <a:cxn ang="0">
                  <a:pos x="135" y="258"/>
                </a:cxn>
                <a:cxn ang="0">
                  <a:pos x="0" y="258"/>
                </a:cxn>
                <a:cxn ang="0">
                  <a:pos x="0" y="300"/>
                </a:cxn>
                <a:cxn ang="0">
                  <a:pos x="199" y="300"/>
                </a:cxn>
                <a:cxn ang="0">
                  <a:pos x="199" y="0"/>
                </a:cxn>
                <a:cxn ang="0">
                  <a:pos x="0" y="0"/>
                </a:cxn>
                <a:cxn ang="0">
                  <a:pos x="0" y="42"/>
                </a:cxn>
                <a:cxn ang="0">
                  <a:pos x="135" y="42"/>
                </a:cxn>
                <a:cxn ang="0">
                  <a:pos x="7" y="169"/>
                </a:cxn>
                <a:cxn ang="0">
                  <a:pos x="4" y="172"/>
                </a:cxn>
                <a:cxn ang="0">
                  <a:pos x="0" y="172"/>
                </a:cxn>
                <a:cxn ang="0">
                  <a:pos x="0" y="214"/>
                </a:cxn>
                <a:cxn ang="0">
                  <a:pos x="157" y="234"/>
                </a:cxn>
                <a:cxn ang="0">
                  <a:pos x="73" y="150"/>
                </a:cxn>
                <a:cxn ang="0">
                  <a:pos x="157" y="64"/>
                </a:cxn>
                <a:cxn ang="0">
                  <a:pos x="157" y="234"/>
                </a:cxn>
              </a:cxnLst>
              <a:rect l="0" t="0" r="r" b="b"/>
              <a:pathLst>
                <a:path w="199" h="300">
                  <a:moveTo>
                    <a:pt x="0" y="214"/>
                  </a:moveTo>
                  <a:lnTo>
                    <a:pt x="6" y="214"/>
                  </a:lnTo>
                  <a:lnTo>
                    <a:pt x="10" y="211"/>
                  </a:lnTo>
                  <a:lnTo>
                    <a:pt x="15" y="208"/>
                  </a:lnTo>
                  <a:lnTo>
                    <a:pt x="51" y="174"/>
                  </a:lnTo>
                  <a:lnTo>
                    <a:pt x="135" y="258"/>
                  </a:lnTo>
                  <a:lnTo>
                    <a:pt x="0" y="258"/>
                  </a:lnTo>
                  <a:lnTo>
                    <a:pt x="0" y="300"/>
                  </a:lnTo>
                  <a:lnTo>
                    <a:pt x="199" y="300"/>
                  </a:lnTo>
                  <a:lnTo>
                    <a:pt x="199" y="0"/>
                  </a:lnTo>
                  <a:lnTo>
                    <a:pt x="0" y="0"/>
                  </a:lnTo>
                  <a:lnTo>
                    <a:pt x="0" y="42"/>
                  </a:lnTo>
                  <a:lnTo>
                    <a:pt x="135" y="42"/>
                  </a:lnTo>
                  <a:lnTo>
                    <a:pt x="7" y="169"/>
                  </a:lnTo>
                  <a:lnTo>
                    <a:pt x="4" y="172"/>
                  </a:lnTo>
                  <a:lnTo>
                    <a:pt x="0" y="172"/>
                  </a:lnTo>
                  <a:lnTo>
                    <a:pt x="0" y="214"/>
                  </a:lnTo>
                  <a:close/>
                  <a:moveTo>
                    <a:pt x="157" y="234"/>
                  </a:moveTo>
                  <a:lnTo>
                    <a:pt x="73" y="150"/>
                  </a:lnTo>
                  <a:lnTo>
                    <a:pt x="157" y="64"/>
                  </a:lnTo>
                  <a:lnTo>
                    <a:pt x="157" y="234"/>
                  </a:lnTo>
                  <a:close/>
                </a:path>
              </a:pathLst>
            </a:custGeom>
            <a:solidFill>
              <a:srgbClr val="FFFFFF"/>
            </a:solidFill>
            <a:ln w="0">
              <a:solidFill>
                <a:srgbClr val="FFFFFF"/>
              </a:solidFill>
              <a:prstDash val="solid"/>
              <a:round/>
              <a:headEnd/>
              <a:tailEnd/>
            </a:ln>
            <a:effectLst>
              <a:outerShdw dist="35921" dir="2700000" algn="ctr" rotWithShape="0">
                <a:srgbClr val="000000">
                  <a:alpha val="50000"/>
                </a:srgbClr>
              </a:outerShdw>
            </a:effectLst>
          </p:spPr>
          <p:txBody>
            <a:bodyPr/>
            <a:lstStyle/>
            <a:p>
              <a:pPr eaLnBrk="0" hangingPunct="0">
                <a:defRPr/>
              </a:pPr>
              <a:endParaRPr lang="en-US">
                <a:latin typeface="Garamond" pitchFamily="18" charset="0"/>
                <a:ea typeface="+mn-ea"/>
              </a:endParaRPr>
            </a:p>
          </p:txBody>
        </p:sp>
      </p:grpSp>
      <p:sp>
        <p:nvSpPr>
          <p:cNvPr id="111666" name="Freeform 50"/>
          <p:cNvSpPr>
            <a:spLocks noEditPoints="1"/>
          </p:cNvSpPr>
          <p:nvPr/>
        </p:nvSpPr>
        <p:spPr bwMode="gray">
          <a:xfrm>
            <a:off x="6102350" y="4502150"/>
            <a:ext cx="411163" cy="420688"/>
          </a:xfrm>
          <a:custGeom>
            <a:avLst/>
            <a:gdLst/>
            <a:ahLst/>
            <a:cxnLst>
              <a:cxn ang="0">
                <a:pos x="306" y="290"/>
              </a:cxn>
              <a:cxn ang="0">
                <a:pos x="250" y="318"/>
              </a:cxn>
              <a:cxn ang="0">
                <a:pos x="163" y="326"/>
              </a:cxn>
              <a:cxn ang="0">
                <a:pos x="91" y="291"/>
              </a:cxn>
              <a:cxn ang="0">
                <a:pos x="55" y="222"/>
              </a:cxn>
              <a:cxn ang="0">
                <a:pos x="63" y="134"/>
              </a:cxn>
              <a:cxn ang="0">
                <a:pos x="114" y="71"/>
              </a:cxn>
              <a:cxn ang="0">
                <a:pos x="196" y="50"/>
              </a:cxn>
              <a:cxn ang="0">
                <a:pos x="271" y="72"/>
              </a:cxn>
              <a:cxn ang="0">
                <a:pos x="243" y="72"/>
              </a:cxn>
              <a:cxn ang="0">
                <a:pos x="226" y="72"/>
              </a:cxn>
              <a:cxn ang="0">
                <a:pos x="220" y="80"/>
              </a:cxn>
              <a:cxn ang="0">
                <a:pos x="214" y="78"/>
              </a:cxn>
              <a:cxn ang="0">
                <a:pos x="174" y="65"/>
              </a:cxn>
              <a:cxn ang="0">
                <a:pos x="112" y="90"/>
              </a:cxn>
              <a:cxn ang="0">
                <a:pos x="69" y="171"/>
              </a:cxn>
              <a:cxn ang="0">
                <a:pos x="75" y="257"/>
              </a:cxn>
              <a:cxn ang="0">
                <a:pos x="126" y="302"/>
              </a:cxn>
              <a:cxn ang="0">
                <a:pos x="180" y="299"/>
              </a:cxn>
              <a:cxn ang="0">
                <a:pos x="201" y="285"/>
              </a:cxn>
              <a:cxn ang="0">
                <a:pos x="225" y="303"/>
              </a:cxn>
              <a:cxn ang="0">
                <a:pos x="297" y="287"/>
              </a:cxn>
              <a:cxn ang="0">
                <a:pos x="355" y="219"/>
              </a:cxn>
              <a:cxn ang="0">
                <a:pos x="364" y="126"/>
              </a:cxn>
              <a:cxn ang="0">
                <a:pos x="325" y="51"/>
              </a:cxn>
              <a:cxn ang="0">
                <a:pos x="259" y="9"/>
              </a:cxn>
              <a:cxn ang="0">
                <a:pos x="160" y="3"/>
              </a:cxn>
              <a:cxn ang="0">
                <a:pos x="75" y="36"/>
              </a:cxn>
              <a:cxn ang="0">
                <a:pos x="13" y="119"/>
              </a:cxn>
              <a:cxn ang="0">
                <a:pos x="4" y="233"/>
              </a:cxn>
              <a:cxn ang="0">
                <a:pos x="55" y="326"/>
              </a:cxn>
              <a:cxn ang="0">
                <a:pos x="154" y="374"/>
              </a:cxn>
              <a:cxn ang="0">
                <a:pos x="286" y="359"/>
              </a:cxn>
              <a:cxn ang="0">
                <a:pos x="363" y="303"/>
              </a:cxn>
              <a:cxn ang="0">
                <a:pos x="364" y="294"/>
              </a:cxn>
              <a:cxn ang="0">
                <a:pos x="357" y="288"/>
              </a:cxn>
              <a:cxn ang="0">
                <a:pos x="253" y="251"/>
              </a:cxn>
              <a:cxn ang="0">
                <a:pos x="255" y="246"/>
              </a:cxn>
              <a:cxn ang="0">
                <a:pos x="283" y="81"/>
              </a:cxn>
              <a:cxn ang="0">
                <a:pos x="315" y="159"/>
              </a:cxn>
              <a:cxn ang="0">
                <a:pos x="292" y="228"/>
              </a:cxn>
              <a:cxn ang="0">
                <a:pos x="135" y="182"/>
              </a:cxn>
              <a:cxn ang="0">
                <a:pos x="166" y="119"/>
              </a:cxn>
              <a:cxn ang="0">
                <a:pos x="192" y="119"/>
              </a:cxn>
              <a:cxn ang="0">
                <a:pos x="204" y="149"/>
              </a:cxn>
              <a:cxn ang="0">
                <a:pos x="187" y="230"/>
              </a:cxn>
              <a:cxn ang="0">
                <a:pos x="169" y="252"/>
              </a:cxn>
              <a:cxn ang="0">
                <a:pos x="150" y="255"/>
              </a:cxn>
              <a:cxn ang="0">
                <a:pos x="138" y="246"/>
              </a:cxn>
            </a:cxnLst>
            <a:rect l="0" t="0" r="r" b="b"/>
            <a:pathLst>
              <a:path w="366" h="377">
                <a:moveTo>
                  <a:pt x="357" y="288"/>
                </a:moveTo>
                <a:lnTo>
                  <a:pt x="309" y="288"/>
                </a:lnTo>
                <a:lnTo>
                  <a:pt x="306" y="290"/>
                </a:lnTo>
                <a:lnTo>
                  <a:pt x="303" y="291"/>
                </a:lnTo>
                <a:lnTo>
                  <a:pt x="277" y="306"/>
                </a:lnTo>
                <a:lnTo>
                  <a:pt x="250" y="318"/>
                </a:lnTo>
                <a:lnTo>
                  <a:pt x="223" y="326"/>
                </a:lnTo>
                <a:lnTo>
                  <a:pt x="193" y="327"/>
                </a:lnTo>
                <a:lnTo>
                  <a:pt x="163" y="326"/>
                </a:lnTo>
                <a:lnTo>
                  <a:pt x="136" y="318"/>
                </a:lnTo>
                <a:lnTo>
                  <a:pt x="112" y="306"/>
                </a:lnTo>
                <a:lnTo>
                  <a:pt x="91" y="291"/>
                </a:lnTo>
                <a:lnTo>
                  <a:pt x="75" y="270"/>
                </a:lnTo>
                <a:lnTo>
                  <a:pt x="61" y="248"/>
                </a:lnTo>
                <a:lnTo>
                  <a:pt x="55" y="222"/>
                </a:lnTo>
                <a:lnTo>
                  <a:pt x="52" y="192"/>
                </a:lnTo>
                <a:lnTo>
                  <a:pt x="55" y="161"/>
                </a:lnTo>
                <a:lnTo>
                  <a:pt x="63" y="134"/>
                </a:lnTo>
                <a:lnTo>
                  <a:pt x="75" y="110"/>
                </a:lnTo>
                <a:lnTo>
                  <a:pt x="93" y="89"/>
                </a:lnTo>
                <a:lnTo>
                  <a:pt x="114" y="71"/>
                </a:lnTo>
                <a:lnTo>
                  <a:pt x="139" y="59"/>
                </a:lnTo>
                <a:lnTo>
                  <a:pt x="166" y="53"/>
                </a:lnTo>
                <a:lnTo>
                  <a:pt x="196" y="50"/>
                </a:lnTo>
                <a:lnTo>
                  <a:pt x="225" y="53"/>
                </a:lnTo>
                <a:lnTo>
                  <a:pt x="249" y="60"/>
                </a:lnTo>
                <a:lnTo>
                  <a:pt x="271" y="72"/>
                </a:lnTo>
                <a:lnTo>
                  <a:pt x="264" y="72"/>
                </a:lnTo>
                <a:lnTo>
                  <a:pt x="253" y="72"/>
                </a:lnTo>
                <a:lnTo>
                  <a:pt x="243" y="72"/>
                </a:lnTo>
                <a:lnTo>
                  <a:pt x="234" y="72"/>
                </a:lnTo>
                <a:lnTo>
                  <a:pt x="229" y="72"/>
                </a:lnTo>
                <a:lnTo>
                  <a:pt x="226" y="72"/>
                </a:lnTo>
                <a:lnTo>
                  <a:pt x="223" y="75"/>
                </a:lnTo>
                <a:lnTo>
                  <a:pt x="220" y="80"/>
                </a:lnTo>
                <a:lnTo>
                  <a:pt x="220" y="80"/>
                </a:lnTo>
                <a:lnTo>
                  <a:pt x="220" y="81"/>
                </a:lnTo>
                <a:lnTo>
                  <a:pt x="220" y="84"/>
                </a:lnTo>
                <a:lnTo>
                  <a:pt x="214" y="78"/>
                </a:lnTo>
                <a:lnTo>
                  <a:pt x="207" y="74"/>
                </a:lnTo>
                <a:lnTo>
                  <a:pt x="192" y="68"/>
                </a:lnTo>
                <a:lnTo>
                  <a:pt x="174" y="65"/>
                </a:lnTo>
                <a:lnTo>
                  <a:pt x="151" y="68"/>
                </a:lnTo>
                <a:lnTo>
                  <a:pt x="130" y="77"/>
                </a:lnTo>
                <a:lnTo>
                  <a:pt x="112" y="90"/>
                </a:lnTo>
                <a:lnTo>
                  <a:pt x="96" y="110"/>
                </a:lnTo>
                <a:lnTo>
                  <a:pt x="78" y="140"/>
                </a:lnTo>
                <a:lnTo>
                  <a:pt x="69" y="171"/>
                </a:lnTo>
                <a:lnTo>
                  <a:pt x="64" y="207"/>
                </a:lnTo>
                <a:lnTo>
                  <a:pt x="67" y="234"/>
                </a:lnTo>
                <a:lnTo>
                  <a:pt x="75" y="257"/>
                </a:lnTo>
                <a:lnTo>
                  <a:pt x="88" y="276"/>
                </a:lnTo>
                <a:lnTo>
                  <a:pt x="105" y="291"/>
                </a:lnTo>
                <a:lnTo>
                  <a:pt x="126" y="302"/>
                </a:lnTo>
                <a:lnTo>
                  <a:pt x="150" y="305"/>
                </a:lnTo>
                <a:lnTo>
                  <a:pt x="166" y="303"/>
                </a:lnTo>
                <a:lnTo>
                  <a:pt x="180" y="299"/>
                </a:lnTo>
                <a:lnTo>
                  <a:pt x="187" y="294"/>
                </a:lnTo>
                <a:lnTo>
                  <a:pt x="193" y="290"/>
                </a:lnTo>
                <a:lnTo>
                  <a:pt x="201" y="285"/>
                </a:lnTo>
                <a:lnTo>
                  <a:pt x="205" y="293"/>
                </a:lnTo>
                <a:lnTo>
                  <a:pt x="214" y="299"/>
                </a:lnTo>
                <a:lnTo>
                  <a:pt x="225" y="303"/>
                </a:lnTo>
                <a:lnTo>
                  <a:pt x="240" y="305"/>
                </a:lnTo>
                <a:lnTo>
                  <a:pt x="268" y="300"/>
                </a:lnTo>
                <a:lnTo>
                  <a:pt x="297" y="287"/>
                </a:lnTo>
                <a:lnTo>
                  <a:pt x="324" y="266"/>
                </a:lnTo>
                <a:lnTo>
                  <a:pt x="343" y="243"/>
                </a:lnTo>
                <a:lnTo>
                  <a:pt x="355" y="219"/>
                </a:lnTo>
                <a:lnTo>
                  <a:pt x="364" y="191"/>
                </a:lnTo>
                <a:lnTo>
                  <a:pt x="366" y="158"/>
                </a:lnTo>
                <a:lnTo>
                  <a:pt x="364" y="126"/>
                </a:lnTo>
                <a:lnTo>
                  <a:pt x="355" y="98"/>
                </a:lnTo>
                <a:lnTo>
                  <a:pt x="343" y="74"/>
                </a:lnTo>
                <a:lnTo>
                  <a:pt x="325" y="51"/>
                </a:lnTo>
                <a:lnTo>
                  <a:pt x="306" y="35"/>
                </a:lnTo>
                <a:lnTo>
                  <a:pt x="285" y="20"/>
                </a:lnTo>
                <a:lnTo>
                  <a:pt x="259" y="9"/>
                </a:lnTo>
                <a:lnTo>
                  <a:pt x="229" y="3"/>
                </a:lnTo>
                <a:lnTo>
                  <a:pt x="195" y="0"/>
                </a:lnTo>
                <a:lnTo>
                  <a:pt x="160" y="3"/>
                </a:lnTo>
                <a:lnTo>
                  <a:pt x="129" y="9"/>
                </a:lnTo>
                <a:lnTo>
                  <a:pt x="100" y="21"/>
                </a:lnTo>
                <a:lnTo>
                  <a:pt x="75" y="36"/>
                </a:lnTo>
                <a:lnTo>
                  <a:pt x="52" y="57"/>
                </a:lnTo>
                <a:lnTo>
                  <a:pt x="30" y="86"/>
                </a:lnTo>
                <a:lnTo>
                  <a:pt x="13" y="119"/>
                </a:lnTo>
                <a:lnTo>
                  <a:pt x="4" y="155"/>
                </a:lnTo>
                <a:lnTo>
                  <a:pt x="0" y="194"/>
                </a:lnTo>
                <a:lnTo>
                  <a:pt x="4" y="233"/>
                </a:lnTo>
                <a:lnTo>
                  <a:pt x="15" y="269"/>
                </a:lnTo>
                <a:lnTo>
                  <a:pt x="31" y="299"/>
                </a:lnTo>
                <a:lnTo>
                  <a:pt x="55" y="326"/>
                </a:lnTo>
                <a:lnTo>
                  <a:pt x="85" y="348"/>
                </a:lnTo>
                <a:lnTo>
                  <a:pt x="118" y="363"/>
                </a:lnTo>
                <a:lnTo>
                  <a:pt x="154" y="374"/>
                </a:lnTo>
                <a:lnTo>
                  <a:pt x="193" y="377"/>
                </a:lnTo>
                <a:lnTo>
                  <a:pt x="240" y="372"/>
                </a:lnTo>
                <a:lnTo>
                  <a:pt x="286" y="359"/>
                </a:lnTo>
                <a:lnTo>
                  <a:pt x="315" y="344"/>
                </a:lnTo>
                <a:lnTo>
                  <a:pt x="340" y="326"/>
                </a:lnTo>
                <a:lnTo>
                  <a:pt x="363" y="303"/>
                </a:lnTo>
                <a:lnTo>
                  <a:pt x="366" y="300"/>
                </a:lnTo>
                <a:lnTo>
                  <a:pt x="366" y="297"/>
                </a:lnTo>
                <a:lnTo>
                  <a:pt x="364" y="294"/>
                </a:lnTo>
                <a:lnTo>
                  <a:pt x="363" y="291"/>
                </a:lnTo>
                <a:lnTo>
                  <a:pt x="360" y="290"/>
                </a:lnTo>
                <a:lnTo>
                  <a:pt x="357" y="288"/>
                </a:lnTo>
                <a:close/>
                <a:moveTo>
                  <a:pt x="277" y="242"/>
                </a:moveTo>
                <a:lnTo>
                  <a:pt x="265" y="249"/>
                </a:lnTo>
                <a:lnTo>
                  <a:pt x="253" y="251"/>
                </a:lnTo>
                <a:lnTo>
                  <a:pt x="255" y="249"/>
                </a:lnTo>
                <a:lnTo>
                  <a:pt x="255" y="248"/>
                </a:lnTo>
                <a:lnTo>
                  <a:pt x="255" y="246"/>
                </a:lnTo>
                <a:lnTo>
                  <a:pt x="283" y="83"/>
                </a:lnTo>
                <a:lnTo>
                  <a:pt x="283" y="81"/>
                </a:lnTo>
                <a:lnTo>
                  <a:pt x="283" y="81"/>
                </a:lnTo>
                <a:lnTo>
                  <a:pt x="301" y="104"/>
                </a:lnTo>
                <a:lnTo>
                  <a:pt x="312" y="129"/>
                </a:lnTo>
                <a:lnTo>
                  <a:pt x="315" y="159"/>
                </a:lnTo>
                <a:lnTo>
                  <a:pt x="312" y="186"/>
                </a:lnTo>
                <a:lnTo>
                  <a:pt x="304" y="209"/>
                </a:lnTo>
                <a:lnTo>
                  <a:pt x="292" y="228"/>
                </a:lnTo>
                <a:lnTo>
                  <a:pt x="277" y="242"/>
                </a:lnTo>
                <a:close/>
                <a:moveTo>
                  <a:pt x="130" y="219"/>
                </a:moveTo>
                <a:lnTo>
                  <a:pt x="135" y="182"/>
                </a:lnTo>
                <a:lnTo>
                  <a:pt x="145" y="146"/>
                </a:lnTo>
                <a:lnTo>
                  <a:pt x="154" y="129"/>
                </a:lnTo>
                <a:lnTo>
                  <a:pt x="166" y="119"/>
                </a:lnTo>
                <a:lnTo>
                  <a:pt x="180" y="116"/>
                </a:lnTo>
                <a:lnTo>
                  <a:pt x="187" y="117"/>
                </a:lnTo>
                <a:lnTo>
                  <a:pt x="192" y="119"/>
                </a:lnTo>
                <a:lnTo>
                  <a:pt x="196" y="123"/>
                </a:lnTo>
                <a:lnTo>
                  <a:pt x="202" y="135"/>
                </a:lnTo>
                <a:lnTo>
                  <a:pt x="204" y="149"/>
                </a:lnTo>
                <a:lnTo>
                  <a:pt x="201" y="177"/>
                </a:lnTo>
                <a:lnTo>
                  <a:pt x="195" y="209"/>
                </a:lnTo>
                <a:lnTo>
                  <a:pt x="187" y="230"/>
                </a:lnTo>
                <a:lnTo>
                  <a:pt x="181" y="242"/>
                </a:lnTo>
                <a:lnTo>
                  <a:pt x="175" y="248"/>
                </a:lnTo>
                <a:lnTo>
                  <a:pt x="169" y="252"/>
                </a:lnTo>
                <a:lnTo>
                  <a:pt x="163" y="255"/>
                </a:lnTo>
                <a:lnTo>
                  <a:pt x="156" y="257"/>
                </a:lnTo>
                <a:lnTo>
                  <a:pt x="150" y="255"/>
                </a:lnTo>
                <a:lnTo>
                  <a:pt x="145" y="254"/>
                </a:lnTo>
                <a:lnTo>
                  <a:pt x="142" y="251"/>
                </a:lnTo>
                <a:lnTo>
                  <a:pt x="138" y="246"/>
                </a:lnTo>
                <a:lnTo>
                  <a:pt x="133" y="234"/>
                </a:lnTo>
                <a:lnTo>
                  <a:pt x="130" y="219"/>
                </a:lnTo>
                <a:close/>
              </a:path>
            </a:pathLst>
          </a:custGeom>
          <a:solidFill>
            <a:srgbClr val="FFFFFF"/>
          </a:solidFill>
          <a:ln w="0">
            <a:noFill/>
            <a:prstDash val="solid"/>
            <a:round/>
            <a:headEnd/>
            <a:tailEnd/>
          </a:ln>
          <a:effectLst>
            <a:outerShdw dist="35921" dir="2700000" algn="ctr" rotWithShape="0">
              <a:srgbClr val="000000">
                <a:alpha val="50000"/>
              </a:srgbClr>
            </a:outerShdw>
          </a:effectLst>
        </p:spPr>
        <p:txBody>
          <a:bodyPr/>
          <a:lstStyle/>
          <a:p>
            <a:pPr eaLnBrk="0" hangingPunct="0">
              <a:defRPr/>
            </a:pPr>
            <a:endParaRPr lang="en-US">
              <a:latin typeface="Garamond" pitchFamily="18" charset="0"/>
              <a:ea typeface="+mn-ea"/>
            </a:endParaRPr>
          </a:p>
        </p:txBody>
      </p:sp>
      <p:grpSp>
        <p:nvGrpSpPr>
          <p:cNvPr id="193596" name="Group 51"/>
          <p:cNvGrpSpPr>
            <a:grpSpLocks/>
          </p:cNvGrpSpPr>
          <p:nvPr/>
        </p:nvGrpSpPr>
        <p:grpSpPr bwMode="auto">
          <a:xfrm>
            <a:off x="6059488" y="2582863"/>
            <a:ext cx="392112" cy="438150"/>
            <a:chOff x="1919" y="2690"/>
            <a:chExt cx="342" cy="384"/>
          </a:xfrm>
        </p:grpSpPr>
        <p:sp>
          <p:nvSpPr>
            <p:cNvPr id="111668" name="Freeform 52"/>
            <p:cNvSpPr>
              <a:spLocks/>
            </p:cNvSpPr>
            <p:nvPr/>
          </p:nvSpPr>
          <p:spPr bwMode="gray">
            <a:xfrm>
              <a:off x="1919" y="2723"/>
              <a:ext cx="127" cy="351"/>
            </a:xfrm>
            <a:custGeom>
              <a:avLst/>
              <a:gdLst/>
              <a:ahLst/>
              <a:cxnLst>
                <a:cxn ang="0">
                  <a:pos x="34" y="0"/>
                </a:cxn>
                <a:cxn ang="0">
                  <a:pos x="21" y="2"/>
                </a:cxn>
                <a:cxn ang="0">
                  <a:pos x="10" y="9"/>
                </a:cxn>
                <a:cxn ang="0">
                  <a:pos x="3" y="21"/>
                </a:cxn>
                <a:cxn ang="0">
                  <a:pos x="0" y="35"/>
                </a:cxn>
                <a:cxn ang="0">
                  <a:pos x="0" y="315"/>
                </a:cxn>
                <a:cxn ang="0">
                  <a:pos x="3" y="329"/>
                </a:cxn>
                <a:cxn ang="0">
                  <a:pos x="10" y="341"/>
                </a:cxn>
                <a:cxn ang="0">
                  <a:pos x="21" y="348"/>
                </a:cxn>
                <a:cxn ang="0">
                  <a:pos x="34" y="350"/>
                </a:cxn>
                <a:cxn ang="0">
                  <a:pos x="127" y="350"/>
                </a:cxn>
                <a:cxn ang="0">
                  <a:pos x="127" y="314"/>
                </a:cxn>
                <a:cxn ang="0">
                  <a:pos x="36" y="314"/>
                </a:cxn>
                <a:cxn ang="0">
                  <a:pos x="36" y="0"/>
                </a:cxn>
                <a:cxn ang="0">
                  <a:pos x="34" y="0"/>
                </a:cxn>
              </a:cxnLst>
              <a:rect l="0" t="0" r="r" b="b"/>
              <a:pathLst>
                <a:path w="127" h="350">
                  <a:moveTo>
                    <a:pt x="34" y="0"/>
                  </a:moveTo>
                  <a:lnTo>
                    <a:pt x="21" y="2"/>
                  </a:lnTo>
                  <a:lnTo>
                    <a:pt x="10" y="9"/>
                  </a:lnTo>
                  <a:lnTo>
                    <a:pt x="3" y="21"/>
                  </a:lnTo>
                  <a:lnTo>
                    <a:pt x="0" y="35"/>
                  </a:lnTo>
                  <a:lnTo>
                    <a:pt x="0" y="315"/>
                  </a:lnTo>
                  <a:lnTo>
                    <a:pt x="3" y="329"/>
                  </a:lnTo>
                  <a:lnTo>
                    <a:pt x="10" y="341"/>
                  </a:lnTo>
                  <a:lnTo>
                    <a:pt x="21" y="348"/>
                  </a:lnTo>
                  <a:lnTo>
                    <a:pt x="34" y="350"/>
                  </a:lnTo>
                  <a:lnTo>
                    <a:pt x="127" y="350"/>
                  </a:lnTo>
                  <a:lnTo>
                    <a:pt x="127" y="314"/>
                  </a:lnTo>
                  <a:lnTo>
                    <a:pt x="36" y="314"/>
                  </a:lnTo>
                  <a:lnTo>
                    <a:pt x="36" y="0"/>
                  </a:lnTo>
                  <a:lnTo>
                    <a:pt x="34" y="0"/>
                  </a:lnTo>
                  <a:close/>
                </a:path>
              </a:pathLst>
            </a:custGeom>
            <a:solidFill>
              <a:srgbClr val="FFFFFF"/>
            </a:solidFill>
            <a:ln w="0">
              <a:solidFill>
                <a:srgbClr val="FFFFFF"/>
              </a:solidFill>
              <a:prstDash val="solid"/>
              <a:round/>
              <a:headEnd/>
              <a:tailEnd/>
            </a:ln>
            <a:effectLst>
              <a:outerShdw dist="35921" dir="2700000" algn="ctr" rotWithShape="0">
                <a:srgbClr val="000000">
                  <a:alpha val="50000"/>
                </a:srgbClr>
              </a:outerShdw>
            </a:effectLst>
          </p:spPr>
          <p:txBody>
            <a:bodyPr/>
            <a:lstStyle/>
            <a:p>
              <a:pPr eaLnBrk="0" hangingPunct="0">
                <a:defRPr/>
              </a:pPr>
              <a:endParaRPr lang="en-US">
                <a:latin typeface="Garamond" pitchFamily="18" charset="0"/>
                <a:ea typeface="+mn-ea"/>
              </a:endParaRPr>
            </a:p>
          </p:txBody>
        </p:sp>
        <p:sp>
          <p:nvSpPr>
            <p:cNvPr id="111669" name="Freeform 53"/>
            <p:cNvSpPr>
              <a:spLocks noEditPoints="1"/>
            </p:cNvSpPr>
            <p:nvPr/>
          </p:nvSpPr>
          <p:spPr bwMode="gray">
            <a:xfrm>
              <a:off x="2001" y="2690"/>
              <a:ext cx="260" cy="384"/>
            </a:xfrm>
            <a:custGeom>
              <a:avLst/>
              <a:gdLst/>
              <a:ahLst/>
              <a:cxnLst>
                <a:cxn ang="0">
                  <a:pos x="239" y="382"/>
                </a:cxn>
                <a:cxn ang="0">
                  <a:pos x="257" y="363"/>
                </a:cxn>
                <a:cxn ang="0">
                  <a:pos x="260" y="34"/>
                </a:cxn>
                <a:cxn ang="0">
                  <a:pos x="249" y="10"/>
                </a:cxn>
                <a:cxn ang="0">
                  <a:pos x="225" y="0"/>
                </a:cxn>
                <a:cxn ang="0">
                  <a:pos x="57" y="1"/>
                </a:cxn>
                <a:cxn ang="0">
                  <a:pos x="48" y="7"/>
                </a:cxn>
                <a:cxn ang="0">
                  <a:pos x="45" y="18"/>
                </a:cxn>
                <a:cxn ang="0">
                  <a:pos x="44" y="123"/>
                </a:cxn>
                <a:cxn ang="0">
                  <a:pos x="33" y="145"/>
                </a:cxn>
                <a:cxn ang="0">
                  <a:pos x="18" y="175"/>
                </a:cxn>
                <a:cxn ang="0">
                  <a:pos x="6" y="202"/>
                </a:cxn>
                <a:cxn ang="0">
                  <a:pos x="2" y="213"/>
                </a:cxn>
                <a:cxn ang="0">
                  <a:pos x="0" y="220"/>
                </a:cxn>
                <a:cxn ang="0">
                  <a:pos x="2" y="231"/>
                </a:cxn>
                <a:cxn ang="0">
                  <a:pos x="12" y="238"/>
                </a:cxn>
                <a:cxn ang="0">
                  <a:pos x="21" y="238"/>
                </a:cxn>
                <a:cxn ang="0">
                  <a:pos x="45" y="238"/>
                </a:cxn>
                <a:cxn ang="0">
                  <a:pos x="225" y="384"/>
                </a:cxn>
                <a:cxn ang="0">
                  <a:pos x="81" y="348"/>
                </a:cxn>
                <a:cxn ang="0">
                  <a:pos x="81" y="316"/>
                </a:cxn>
                <a:cxn ang="0">
                  <a:pos x="81" y="274"/>
                </a:cxn>
                <a:cxn ang="0">
                  <a:pos x="81" y="237"/>
                </a:cxn>
                <a:cxn ang="0">
                  <a:pos x="81" y="220"/>
                </a:cxn>
                <a:cxn ang="0">
                  <a:pos x="78" y="211"/>
                </a:cxn>
                <a:cxn ang="0">
                  <a:pos x="72" y="205"/>
                </a:cxn>
                <a:cxn ang="0">
                  <a:pos x="63" y="202"/>
                </a:cxn>
                <a:cxn ang="0">
                  <a:pos x="60" y="202"/>
                </a:cxn>
                <a:cxn ang="0">
                  <a:pos x="51" y="202"/>
                </a:cxn>
                <a:cxn ang="0">
                  <a:pos x="53" y="187"/>
                </a:cxn>
                <a:cxn ang="0">
                  <a:pos x="68" y="156"/>
                </a:cxn>
                <a:cxn ang="0">
                  <a:pos x="78" y="133"/>
                </a:cxn>
                <a:cxn ang="0">
                  <a:pos x="81" y="126"/>
                </a:cxn>
                <a:cxn ang="0">
                  <a:pos x="81" y="118"/>
                </a:cxn>
                <a:cxn ang="0">
                  <a:pos x="81" y="88"/>
                </a:cxn>
                <a:cxn ang="0">
                  <a:pos x="81" y="52"/>
                </a:cxn>
                <a:cxn ang="0">
                  <a:pos x="224" y="36"/>
                </a:cxn>
              </a:cxnLst>
              <a:rect l="0" t="0" r="r" b="b"/>
              <a:pathLst>
                <a:path w="260" h="384">
                  <a:moveTo>
                    <a:pt x="225" y="384"/>
                  </a:moveTo>
                  <a:lnTo>
                    <a:pt x="239" y="382"/>
                  </a:lnTo>
                  <a:lnTo>
                    <a:pt x="249" y="375"/>
                  </a:lnTo>
                  <a:lnTo>
                    <a:pt x="257" y="363"/>
                  </a:lnTo>
                  <a:lnTo>
                    <a:pt x="260" y="349"/>
                  </a:lnTo>
                  <a:lnTo>
                    <a:pt x="260" y="34"/>
                  </a:lnTo>
                  <a:lnTo>
                    <a:pt x="257" y="21"/>
                  </a:lnTo>
                  <a:lnTo>
                    <a:pt x="249" y="10"/>
                  </a:lnTo>
                  <a:lnTo>
                    <a:pt x="239" y="3"/>
                  </a:lnTo>
                  <a:lnTo>
                    <a:pt x="225" y="0"/>
                  </a:lnTo>
                  <a:lnTo>
                    <a:pt x="63" y="0"/>
                  </a:lnTo>
                  <a:lnTo>
                    <a:pt x="57" y="1"/>
                  </a:lnTo>
                  <a:lnTo>
                    <a:pt x="53" y="3"/>
                  </a:lnTo>
                  <a:lnTo>
                    <a:pt x="48" y="7"/>
                  </a:lnTo>
                  <a:lnTo>
                    <a:pt x="47" y="12"/>
                  </a:lnTo>
                  <a:lnTo>
                    <a:pt x="45" y="18"/>
                  </a:lnTo>
                  <a:lnTo>
                    <a:pt x="45" y="118"/>
                  </a:lnTo>
                  <a:lnTo>
                    <a:pt x="44" y="123"/>
                  </a:lnTo>
                  <a:lnTo>
                    <a:pt x="39" y="133"/>
                  </a:lnTo>
                  <a:lnTo>
                    <a:pt x="33" y="145"/>
                  </a:lnTo>
                  <a:lnTo>
                    <a:pt x="26" y="160"/>
                  </a:lnTo>
                  <a:lnTo>
                    <a:pt x="18" y="175"/>
                  </a:lnTo>
                  <a:lnTo>
                    <a:pt x="12" y="190"/>
                  </a:lnTo>
                  <a:lnTo>
                    <a:pt x="6" y="202"/>
                  </a:lnTo>
                  <a:lnTo>
                    <a:pt x="3" y="210"/>
                  </a:lnTo>
                  <a:lnTo>
                    <a:pt x="2" y="213"/>
                  </a:lnTo>
                  <a:lnTo>
                    <a:pt x="0" y="217"/>
                  </a:lnTo>
                  <a:lnTo>
                    <a:pt x="0" y="220"/>
                  </a:lnTo>
                  <a:lnTo>
                    <a:pt x="0" y="226"/>
                  </a:lnTo>
                  <a:lnTo>
                    <a:pt x="2" y="231"/>
                  </a:lnTo>
                  <a:lnTo>
                    <a:pt x="6" y="235"/>
                  </a:lnTo>
                  <a:lnTo>
                    <a:pt x="12" y="238"/>
                  </a:lnTo>
                  <a:lnTo>
                    <a:pt x="18" y="238"/>
                  </a:lnTo>
                  <a:lnTo>
                    <a:pt x="21" y="238"/>
                  </a:lnTo>
                  <a:lnTo>
                    <a:pt x="32" y="238"/>
                  </a:lnTo>
                  <a:lnTo>
                    <a:pt x="45" y="238"/>
                  </a:lnTo>
                  <a:lnTo>
                    <a:pt x="45" y="384"/>
                  </a:lnTo>
                  <a:lnTo>
                    <a:pt x="225" y="384"/>
                  </a:lnTo>
                  <a:close/>
                  <a:moveTo>
                    <a:pt x="224" y="348"/>
                  </a:moveTo>
                  <a:lnTo>
                    <a:pt x="81" y="348"/>
                  </a:lnTo>
                  <a:lnTo>
                    <a:pt x="81" y="334"/>
                  </a:lnTo>
                  <a:lnTo>
                    <a:pt x="81" y="316"/>
                  </a:lnTo>
                  <a:lnTo>
                    <a:pt x="81" y="295"/>
                  </a:lnTo>
                  <a:lnTo>
                    <a:pt x="81" y="274"/>
                  </a:lnTo>
                  <a:lnTo>
                    <a:pt x="81" y="253"/>
                  </a:lnTo>
                  <a:lnTo>
                    <a:pt x="81" y="237"/>
                  </a:lnTo>
                  <a:lnTo>
                    <a:pt x="81" y="225"/>
                  </a:lnTo>
                  <a:lnTo>
                    <a:pt x="81" y="220"/>
                  </a:lnTo>
                  <a:lnTo>
                    <a:pt x="81" y="216"/>
                  </a:lnTo>
                  <a:lnTo>
                    <a:pt x="78" y="211"/>
                  </a:lnTo>
                  <a:lnTo>
                    <a:pt x="77" y="208"/>
                  </a:lnTo>
                  <a:lnTo>
                    <a:pt x="72" y="205"/>
                  </a:lnTo>
                  <a:lnTo>
                    <a:pt x="68" y="204"/>
                  </a:lnTo>
                  <a:lnTo>
                    <a:pt x="63" y="202"/>
                  </a:lnTo>
                  <a:lnTo>
                    <a:pt x="62" y="202"/>
                  </a:lnTo>
                  <a:lnTo>
                    <a:pt x="60" y="202"/>
                  </a:lnTo>
                  <a:lnTo>
                    <a:pt x="56" y="202"/>
                  </a:lnTo>
                  <a:lnTo>
                    <a:pt x="51" y="202"/>
                  </a:lnTo>
                  <a:lnTo>
                    <a:pt x="45" y="202"/>
                  </a:lnTo>
                  <a:lnTo>
                    <a:pt x="53" y="187"/>
                  </a:lnTo>
                  <a:lnTo>
                    <a:pt x="60" y="171"/>
                  </a:lnTo>
                  <a:lnTo>
                    <a:pt x="68" y="156"/>
                  </a:lnTo>
                  <a:lnTo>
                    <a:pt x="74" y="142"/>
                  </a:lnTo>
                  <a:lnTo>
                    <a:pt x="78" y="133"/>
                  </a:lnTo>
                  <a:lnTo>
                    <a:pt x="80" y="130"/>
                  </a:lnTo>
                  <a:lnTo>
                    <a:pt x="81" y="126"/>
                  </a:lnTo>
                  <a:lnTo>
                    <a:pt x="81" y="123"/>
                  </a:lnTo>
                  <a:lnTo>
                    <a:pt x="81" y="118"/>
                  </a:lnTo>
                  <a:lnTo>
                    <a:pt x="81" y="106"/>
                  </a:lnTo>
                  <a:lnTo>
                    <a:pt x="81" y="88"/>
                  </a:lnTo>
                  <a:lnTo>
                    <a:pt x="81" y="70"/>
                  </a:lnTo>
                  <a:lnTo>
                    <a:pt x="81" y="52"/>
                  </a:lnTo>
                  <a:lnTo>
                    <a:pt x="81" y="36"/>
                  </a:lnTo>
                  <a:lnTo>
                    <a:pt x="224" y="36"/>
                  </a:lnTo>
                  <a:lnTo>
                    <a:pt x="224" y="348"/>
                  </a:lnTo>
                  <a:close/>
                </a:path>
              </a:pathLst>
            </a:custGeom>
            <a:solidFill>
              <a:srgbClr val="FFFFFF"/>
            </a:solidFill>
            <a:ln w="0">
              <a:solidFill>
                <a:srgbClr val="FFFFFF"/>
              </a:solidFill>
              <a:prstDash val="solid"/>
              <a:round/>
              <a:headEnd/>
              <a:tailEnd/>
            </a:ln>
            <a:effectLst>
              <a:outerShdw dist="35921" dir="2700000" algn="ctr" rotWithShape="0">
                <a:srgbClr val="000000">
                  <a:alpha val="50000"/>
                </a:srgbClr>
              </a:outerShdw>
            </a:effectLst>
          </p:spPr>
          <p:txBody>
            <a:bodyPr/>
            <a:lstStyle/>
            <a:p>
              <a:pPr eaLnBrk="0" hangingPunct="0">
                <a:defRPr/>
              </a:pPr>
              <a:endParaRPr lang="en-US">
                <a:latin typeface="Garamond" pitchFamily="18" charset="0"/>
                <a:ea typeface="+mn-ea"/>
              </a:endParaRPr>
            </a:p>
          </p:txBody>
        </p:sp>
        <p:sp>
          <p:nvSpPr>
            <p:cNvPr id="111670" name="Rectangle 54"/>
            <p:cNvSpPr>
              <a:spLocks noChangeArrowheads="1"/>
            </p:cNvSpPr>
            <p:nvPr/>
          </p:nvSpPr>
          <p:spPr bwMode="gray">
            <a:xfrm>
              <a:off x="2099" y="2792"/>
              <a:ext cx="28" cy="40"/>
            </a:xfrm>
            <a:prstGeom prst="rect">
              <a:avLst/>
            </a:prstGeom>
            <a:solidFill>
              <a:srgbClr val="FFFFFF"/>
            </a:solidFill>
            <a:ln w="0">
              <a:solidFill>
                <a:srgbClr val="FFFFFF"/>
              </a:solidFill>
              <a:miter lim="800000"/>
              <a:headEnd/>
              <a:tailEnd/>
            </a:ln>
            <a:effectLst>
              <a:outerShdw dist="35921" dir="2700000" algn="ctr" rotWithShape="0">
                <a:srgbClr val="000000">
                  <a:alpha val="50000"/>
                </a:srgbClr>
              </a:outerShdw>
            </a:effectLst>
          </p:spPr>
          <p:txBody>
            <a:bodyPr/>
            <a:lstStyle/>
            <a:p>
              <a:pPr eaLnBrk="0" hangingPunct="0">
                <a:defRPr/>
              </a:pPr>
              <a:endParaRPr lang="en-US">
                <a:latin typeface="Garamond" pitchFamily="18" charset="0"/>
                <a:ea typeface="+mn-ea"/>
              </a:endParaRPr>
            </a:p>
          </p:txBody>
        </p:sp>
        <p:sp>
          <p:nvSpPr>
            <p:cNvPr id="111671" name="Rectangle 55"/>
            <p:cNvSpPr>
              <a:spLocks noChangeArrowheads="1"/>
            </p:cNvSpPr>
            <p:nvPr/>
          </p:nvSpPr>
          <p:spPr bwMode="gray">
            <a:xfrm>
              <a:off x="1955" y="2723"/>
              <a:ext cx="91" cy="36"/>
            </a:xfrm>
            <a:prstGeom prst="rect">
              <a:avLst/>
            </a:prstGeom>
            <a:solidFill>
              <a:srgbClr val="FFFFFF"/>
            </a:solidFill>
            <a:ln w="0">
              <a:solidFill>
                <a:srgbClr val="FFFFFF"/>
              </a:solidFill>
              <a:miter lim="800000"/>
              <a:headEnd/>
              <a:tailEnd/>
            </a:ln>
            <a:effectLst>
              <a:outerShdw dist="35921" dir="2700000" algn="ctr" rotWithShape="0">
                <a:srgbClr val="000000">
                  <a:alpha val="50000"/>
                </a:srgbClr>
              </a:outerShdw>
            </a:effectLst>
          </p:spPr>
          <p:txBody>
            <a:bodyPr/>
            <a:lstStyle/>
            <a:p>
              <a:pPr eaLnBrk="0" hangingPunct="0">
                <a:defRPr/>
              </a:pPr>
              <a:endParaRPr lang="en-US">
                <a:latin typeface="Garamond" pitchFamily="18" charset="0"/>
                <a:ea typeface="+mn-ea"/>
              </a:endParaRPr>
            </a:p>
          </p:txBody>
        </p:sp>
      </p:grpSp>
      <p:grpSp>
        <p:nvGrpSpPr>
          <p:cNvPr id="193601" name="Group 56"/>
          <p:cNvGrpSpPr>
            <a:grpSpLocks/>
          </p:cNvGrpSpPr>
          <p:nvPr/>
        </p:nvGrpSpPr>
        <p:grpSpPr bwMode="auto">
          <a:xfrm>
            <a:off x="6024563" y="3554413"/>
            <a:ext cx="498475" cy="498475"/>
            <a:chOff x="2430" y="1692"/>
            <a:chExt cx="339" cy="339"/>
          </a:xfrm>
        </p:grpSpPr>
        <p:sp>
          <p:nvSpPr>
            <p:cNvPr id="111673" name="Freeform 57"/>
            <p:cNvSpPr>
              <a:spLocks noEditPoints="1"/>
            </p:cNvSpPr>
            <p:nvPr/>
          </p:nvSpPr>
          <p:spPr bwMode="gray">
            <a:xfrm>
              <a:off x="2430" y="1692"/>
              <a:ext cx="339" cy="339"/>
            </a:xfrm>
            <a:custGeom>
              <a:avLst/>
              <a:gdLst/>
              <a:ahLst/>
              <a:cxnLst>
                <a:cxn ang="0">
                  <a:pos x="170" y="0"/>
                </a:cxn>
                <a:cxn ang="0">
                  <a:pos x="131" y="5"/>
                </a:cxn>
                <a:cxn ang="0">
                  <a:pos x="95" y="17"/>
                </a:cxn>
                <a:cxn ang="0">
                  <a:pos x="63" y="38"/>
                </a:cxn>
                <a:cxn ang="0">
                  <a:pos x="38" y="63"/>
                </a:cxn>
                <a:cxn ang="0">
                  <a:pos x="18" y="95"/>
                </a:cxn>
                <a:cxn ang="0">
                  <a:pos x="5" y="131"/>
                </a:cxn>
                <a:cxn ang="0">
                  <a:pos x="0" y="170"/>
                </a:cxn>
                <a:cxn ang="0">
                  <a:pos x="5" y="209"/>
                </a:cxn>
                <a:cxn ang="0">
                  <a:pos x="18" y="245"/>
                </a:cxn>
                <a:cxn ang="0">
                  <a:pos x="38" y="276"/>
                </a:cxn>
                <a:cxn ang="0">
                  <a:pos x="63" y="302"/>
                </a:cxn>
                <a:cxn ang="0">
                  <a:pos x="95" y="323"/>
                </a:cxn>
                <a:cxn ang="0">
                  <a:pos x="131" y="335"/>
                </a:cxn>
                <a:cxn ang="0">
                  <a:pos x="170" y="339"/>
                </a:cxn>
                <a:cxn ang="0">
                  <a:pos x="209" y="335"/>
                </a:cxn>
                <a:cxn ang="0">
                  <a:pos x="245" y="323"/>
                </a:cxn>
                <a:cxn ang="0">
                  <a:pos x="276" y="302"/>
                </a:cxn>
                <a:cxn ang="0">
                  <a:pos x="303" y="276"/>
                </a:cxn>
                <a:cxn ang="0">
                  <a:pos x="323" y="245"/>
                </a:cxn>
                <a:cxn ang="0">
                  <a:pos x="335" y="209"/>
                </a:cxn>
                <a:cxn ang="0">
                  <a:pos x="339" y="170"/>
                </a:cxn>
                <a:cxn ang="0">
                  <a:pos x="335" y="131"/>
                </a:cxn>
                <a:cxn ang="0">
                  <a:pos x="323" y="95"/>
                </a:cxn>
                <a:cxn ang="0">
                  <a:pos x="303" y="63"/>
                </a:cxn>
                <a:cxn ang="0">
                  <a:pos x="276" y="38"/>
                </a:cxn>
                <a:cxn ang="0">
                  <a:pos x="245" y="17"/>
                </a:cxn>
                <a:cxn ang="0">
                  <a:pos x="209" y="5"/>
                </a:cxn>
                <a:cxn ang="0">
                  <a:pos x="170" y="0"/>
                </a:cxn>
                <a:cxn ang="0">
                  <a:pos x="170" y="294"/>
                </a:cxn>
                <a:cxn ang="0">
                  <a:pos x="137" y="291"/>
                </a:cxn>
                <a:cxn ang="0">
                  <a:pos x="107" y="278"/>
                </a:cxn>
                <a:cxn ang="0">
                  <a:pos x="81" y="258"/>
                </a:cxn>
                <a:cxn ang="0">
                  <a:pos x="62" y="233"/>
                </a:cxn>
                <a:cxn ang="0">
                  <a:pos x="50" y="203"/>
                </a:cxn>
                <a:cxn ang="0">
                  <a:pos x="45" y="170"/>
                </a:cxn>
                <a:cxn ang="0">
                  <a:pos x="50" y="137"/>
                </a:cxn>
                <a:cxn ang="0">
                  <a:pos x="62" y="107"/>
                </a:cxn>
                <a:cxn ang="0">
                  <a:pos x="81" y="81"/>
                </a:cxn>
                <a:cxn ang="0">
                  <a:pos x="107" y="62"/>
                </a:cxn>
                <a:cxn ang="0">
                  <a:pos x="137" y="48"/>
                </a:cxn>
                <a:cxn ang="0">
                  <a:pos x="170" y="44"/>
                </a:cxn>
                <a:cxn ang="0">
                  <a:pos x="203" y="48"/>
                </a:cxn>
                <a:cxn ang="0">
                  <a:pos x="233" y="62"/>
                </a:cxn>
                <a:cxn ang="0">
                  <a:pos x="258" y="81"/>
                </a:cxn>
                <a:cxn ang="0">
                  <a:pos x="278" y="107"/>
                </a:cxn>
                <a:cxn ang="0">
                  <a:pos x="291" y="137"/>
                </a:cxn>
                <a:cxn ang="0">
                  <a:pos x="296" y="170"/>
                </a:cxn>
                <a:cxn ang="0">
                  <a:pos x="291" y="203"/>
                </a:cxn>
                <a:cxn ang="0">
                  <a:pos x="278" y="233"/>
                </a:cxn>
                <a:cxn ang="0">
                  <a:pos x="258" y="258"/>
                </a:cxn>
                <a:cxn ang="0">
                  <a:pos x="233" y="278"/>
                </a:cxn>
                <a:cxn ang="0">
                  <a:pos x="203" y="291"/>
                </a:cxn>
                <a:cxn ang="0">
                  <a:pos x="170" y="294"/>
                </a:cxn>
              </a:cxnLst>
              <a:rect l="0" t="0" r="r" b="b"/>
              <a:pathLst>
                <a:path w="339" h="339">
                  <a:moveTo>
                    <a:pt x="170" y="0"/>
                  </a:moveTo>
                  <a:lnTo>
                    <a:pt x="131" y="5"/>
                  </a:lnTo>
                  <a:lnTo>
                    <a:pt x="95" y="17"/>
                  </a:lnTo>
                  <a:lnTo>
                    <a:pt x="63" y="38"/>
                  </a:lnTo>
                  <a:lnTo>
                    <a:pt x="38" y="63"/>
                  </a:lnTo>
                  <a:lnTo>
                    <a:pt x="18" y="95"/>
                  </a:lnTo>
                  <a:lnTo>
                    <a:pt x="5" y="131"/>
                  </a:lnTo>
                  <a:lnTo>
                    <a:pt x="0" y="170"/>
                  </a:lnTo>
                  <a:lnTo>
                    <a:pt x="5" y="209"/>
                  </a:lnTo>
                  <a:lnTo>
                    <a:pt x="18" y="245"/>
                  </a:lnTo>
                  <a:lnTo>
                    <a:pt x="38" y="276"/>
                  </a:lnTo>
                  <a:lnTo>
                    <a:pt x="63" y="302"/>
                  </a:lnTo>
                  <a:lnTo>
                    <a:pt x="95" y="323"/>
                  </a:lnTo>
                  <a:lnTo>
                    <a:pt x="131" y="335"/>
                  </a:lnTo>
                  <a:lnTo>
                    <a:pt x="170" y="339"/>
                  </a:lnTo>
                  <a:lnTo>
                    <a:pt x="209" y="335"/>
                  </a:lnTo>
                  <a:lnTo>
                    <a:pt x="245" y="323"/>
                  </a:lnTo>
                  <a:lnTo>
                    <a:pt x="276" y="302"/>
                  </a:lnTo>
                  <a:lnTo>
                    <a:pt x="303" y="276"/>
                  </a:lnTo>
                  <a:lnTo>
                    <a:pt x="323" y="245"/>
                  </a:lnTo>
                  <a:lnTo>
                    <a:pt x="335" y="209"/>
                  </a:lnTo>
                  <a:lnTo>
                    <a:pt x="339" y="170"/>
                  </a:lnTo>
                  <a:lnTo>
                    <a:pt x="335" y="131"/>
                  </a:lnTo>
                  <a:lnTo>
                    <a:pt x="323" y="95"/>
                  </a:lnTo>
                  <a:lnTo>
                    <a:pt x="303" y="63"/>
                  </a:lnTo>
                  <a:lnTo>
                    <a:pt x="276" y="38"/>
                  </a:lnTo>
                  <a:lnTo>
                    <a:pt x="245" y="17"/>
                  </a:lnTo>
                  <a:lnTo>
                    <a:pt x="209" y="5"/>
                  </a:lnTo>
                  <a:lnTo>
                    <a:pt x="170" y="0"/>
                  </a:lnTo>
                  <a:close/>
                  <a:moveTo>
                    <a:pt x="170" y="294"/>
                  </a:moveTo>
                  <a:lnTo>
                    <a:pt x="137" y="291"/>
                  </a:lnTo>
                  <a:lnTo>
                    <a:pt x="107" y="278"/>
                  </a:lnTo>
                  <a:lnTo>
                    <a:pt x="81" y="258"/>
                  </a:lnTo>
                  <a:lnTo>
                    <a:pt x="62" y="233"/>
                  </a:lnTo>
                  <a:lnTo>
                    <a:pt x="50" y="203"/>
                  </a:lnTo>
                  <a:lnTo>
                    <a:pt x="45" y="170"/>
                  </a:lnTo>
                  <a:lnTo>
                    <a:pt x="50" y="137"/>
                  </a:lnTo>
                  <a:lnTo>
                    <a:pt x="62" y="107"/>
                  </a:lnTo>
                  <a:lnTo>
                    <a:pt x="81" y="81"/>
                  </a:lnTo>
                  <a:lnTo>
                    <a:pt x="107" y="62"/>
                  </a:lnTo>
                  <a:lnTo>
                    <a:pt x="137" y="48"/>
                  </a:lnTo>
                  <a:lnTo>
                    <a:pt x="170" y="44"/>
                  </a:lnTo>
                  <a:lnTo>
                    <a:pt x="203" y="48"/>
                  </a:lnTo>
                  <a:lnTo>
                    <a:pt x="233" y="62"/>
                  </a:lnTo>
                  <a:lnTo>
                    <a:pt x="258" y="81"/>
                  </a:lnTo>
                  <a:lnTo>
                    <a:pt x="278" y="107"/>
                  </a:lnTo>
                  <a:lnTo>
                    <a:pt x="291" y="137"/>
                  </a:lnTo>
                  <a:lnTo>
                    <a:pt x="296" y="170"/>
                  </a:lnTo>
                  <a:lnTo>
                    <a:pt x="291" y="203"/>
                  </a:lnTo>
                  <a:lnTo>
                    <a:pt x="278" y="233"/>
                  </a:lnTo>
                  <a:lnTo>
                    <a:pt x="258" y="258"/>
                  </a:lnTo>
                  <a:lnTo>
                    <a:pt x="233" y="278"/>
                  </a:lnTo>
                  <a:lnTo>
                    <a:pt x="203" y="291"/>
                  </a:lnTo>
                  <a:lnTo>
                    <a:pt x="170" y="294"/>
                  </a:lnTo>
                  <a:close/>
                </a:path>
              </a:pathLst>
            </a:custGeom>
            <a:solidFill>
              <a:srgbClr val="FFFFFF"/>
            </a:solidFill>
            <a:ln w="0">
              <a:noFill/>
              <a:prstDash val="solid"/>
              <a:round/>
              <a:headEnd/>
              <a:tailEnd/>
            </a:ln>
            <a:effectLst>
              <a:outerShdw dist="35921" dir="2700000" algn="ctr" rotWithShape="0">
                <a:srgbClr val="000000">
                  <a:alpha val="50000"/>
                </a:srgbClr>
              </a:outerShdw>
            </a:effectLst>
          </p:spPr>
          <p:txBody>
            <a:bodyPr/>
            <a:lstStyle/>
            <a:p>
              <a:pPr eaLnBrk="0" hangingPunct="0">
                <a:defRPr/>
              </a:pPr>
              <a:endParaRPr lang="en-US">
                <a:latin typeface="Garamond" pitchFamily="18" charset="0"/>
                <a:ea typeface="+mn-ea"/>
              </a:endParaRPr>
            </a:p>
          </p:txBody>
        </p:sp>
        <p:sp>
          <p:nvSpPr>
            <p:cNvPr id="111674" name="Freeform 58"/>
            <p:cNvSpPr>
              <a:spLocks noEditPoints="1"/>
            </p:cNvSpPr>
            <p:nvPr/>
          </p:nvSpPr>
          <p:spPr bwMode="gray">
            <a:xfrm>
              <a:off x="2516" y="1799"/>
              <a:ext cx="167" cy="158"/>
            </a:xfrm>
            <a:custGeom>
              <a:avLst/>
              <a:gdLst/>
              <a:ahLst/>
              <a:cxnLst>
                <a:cxn ang="0">
                  <a:pos x="12" y="76"/>
                </a:cxn>
                <a:cxn ang="0">
                  <a:pos x="30" y="114"/>
                </a:cxn>
                <a:cxn ang="0">
                  <a:pos x="63" y="132"/>
                </a:cxn>
                <a:cxn ang="0">
                  <a:pos x="106" y="132"/>
                </a:cxn>
                <a:cxn ang="0">
                  <a:pos x="139" y="114"/>
                </a:cxn>
                <a:cxn ang="0">
                  <a:pos x="157" y="76"/>
                </a:cxn>
                <a:cxn ang="0">
                  <a:pos x="163" y="100"/>
                </a:cxn>
                <a:cxn ang="0">
                  <a:pos x="142" y="136"/>
                </a:cxn>
                <a:cxn ang="0">
                  <a:pos x="106" y="156"/>
                </a:cxn>
                <a:cxn ang="0">
                  <a:pos x="61" y="156"/>
                </a:cxn>
                <a:cxn ang="0">
                  <a:pos x="27" y="136"/>
                </a:cxn>
                <a:cxn ang="0">
                  <a:pos x="4" y="100"/>
                </a:cxn>
                <a:cxn ang="0">
                  <a:pos x="39" y="45"/>
                </a:cxn>
                <a:cxn ang="0">
                  <a:pos x="27" y="42"/>
                </a:cxn>
                <a:cxn ang="0">
                  <a:pos x="19" y="34"/>
                </a:cxn>
                <a:cxn ang="0">
                  <a:pos x="16" y="22"/>
                </a:cxn>
                <a:cxn ang="0">
                  <a:pos x="19" y="12"/>
                </a:cxn>
                <a:cxn ang="0">
                  <a:pos x="27" y="3"/>
                </a:cxn>
                <a:cxn ang="0">
                  <a:pos x="39" y="0"/>
                </a:cxn>
                <a:cxn ang="0">
                  <a:pos x="49" y="3"/>
                </a:cxn>
                <a:cxn ang="0">
                  <a:pos x="58" y="12"/>
                </a:cxn>
                <a:cxn ang="0">
                  <a:pos x="61" y="22"/>
                </a:cxn>
                <a:cxn ang="0">
                  <a:pos x="58" y="34"/>
                </a:cxn>
                <a:cxn ang="0">
                  <a:pos x="49" y="42"/>
                </a:cxn>
                <a:cxn ang="0">
                  <a:pos x="39" y="45"/>
                </a:cxn>
                <a:cxn ang="0">
                  <a:pos x="124" y="45"/>
                </a:cxn>
                <a:cxn ang="0">
                  <a:pos x="114" y="39"/>
                </a:cxn>
                <a:cxn ang="0">
                  <a:pos x="108" y="28"/>
                </a:cxn>
                <a:cxn ang="0">
                  <a:pos x="108" y="16"/>
                </a:cxn>
                <a:cxn ang="0">
                  <a:pos x="114" y="6"/>
                </a:cxn>
                <a:cxn ang="0">
                  <a:pos x="124" y="1"/>
                </a:cxn>
                <a:cxn ang="0">
                  <a:pos x="136" y="1"/>
                </a:cxn>
                <a:cxn ang="0">
                  <a:pos x="145" y="6"/>
                </a:cxn>
                <a:cxn ang="0">
                  <a:pos x="151" y="16"/>
                </a:cxn>
                <a:cxn ang="0">
                  <a:pos x="151" y="28"/>
                </a:cxn>
                <a:cxn ang="0">
                  <a:pos x="145" y="39"/>
                </a:cxn>
                <a:cxn ang="0">
                  <a:pos x="136" y="45"/>
                </a:cxn>
              </a:cxnLst>
              <a:rect l="0" t="0" r="r" b="b"/>
              <a:pathLst>
                <a:path w="168" h="157">
                  <a:moveTo>
                    <a:pt x="0" y="76"/>
                  </a:moveTo>
                  <a:lnTo>
                    <a:pt x="12" y="76"/>
                  </a:lnTo>
                  <a:lnTo>
                    <a:pt x="18" y="97"/>
                  </a:lnTo>
                  <a:lnTo>
                    <a:pt x="30" y="114"/>
                  </a:lnTo>
                  <a:lnTo>
                    <a:pt x="43" y="126"/>
                  </a:lnTo>
                  <a:lnTo>
                    <a:pt x="63" y="132"/>
                  </a:lnTo>
                  <a:lnTo>
                    <a:pt x="84" y="135"/>
                  </a:lnTo>
                  <a:lnTo>
                    <a:pt x="106" y="132"/>
                  </a:lnTo>
                  <a:lnTo>
                    <a:pt x="124" y="126"/>
                  </a:lnTo>
                  <a:lnTo>
                    <a:pt x="139" y="114"/>
                  </a:lnTo>
                  <a:lnTo>
                    <a:pt x="150" y="97"/>
                  </a:lnTo>
                  <a:lnTo>
                    <a:pt x="157" y="76"/>
                  </a:lnTo>
                  <a:lnTo>
                    <a:pt x="168" y="76"/>
                  </a:lnTo>
                  <a:lnTo>
                    <a:pt x="163" y="100"/>
                  </a:lnTo>
                  <a:lnTo>
                    <a:pt x="154" y="120"/>
                  </a:lnTo>
                  <a:lnTo>
                    <a:pt x="142" y="136"/>
                  </a:lnTo>
                  <a:lnTo>
                    <a:pt x="126" y="148"/>
                  </a:lnTo>
                  <a:lnTo>
                    <a:pt x="106" y="156"/>
                  </a:lnTo>
                  <a:lnTo>
                    <a:pt x="84" y="157"/>
                  </a:lnTo>
                  <a:lnTo>
                    <a:pt x="61" y="156"/>
                  </a:lnTo>
                  <a:lnTo>
                    <a:pt x="43" y="148"/>
                  </a:lnTo>
                  <a:lnTo>
                    <a:pt x="27" y="136"/>
                  </a:lnTo>
                  <a:lnTo>
                    <a:pt x="13" y="120"/>
                  </a:lnTo>
                  <a:lnTo>
                    <a:pt x="4" y="100"/>
                  </a:lnTo>
                  <a:lnTo>
                    <a:pt x="0" y="76"/>
                  </a:lnTo>
                  <a:close/>
                  <a:moveTo>
                    <a:pt x="39" y="45"/>
                  </a:moveTo>
                  <a:lnTo>
                    <a:pt x="33" y="45"/>
                  </a:lnTo>
                  <a:lnTo>
                    <a:pt x="27" y="42"/>
                  </a:lnTo>
                  <a:lnTo>
                    <a:pt x="22" y="39"/>
                  </a:lnTo>
                  <a:lnTo>
                    <a:pt x="19" y="34"/>
                  </a:lnTo>
                  <a:lnTo>
                    <a:pt x="16" y="28"/>
                  </a:lnTo>
                  <a:lnTo>
                    <a:pt x="16" y="22"/>
                  </a:lnTo>
                  <a:lnTo>
                    <a:pt x="16" y="16"/>
                  </a:lnTo>
                  <a:lnTo>
                    <a:pt x="19" y="12"/>
                  </a:lnTo>
                  <a:lnTo>
                    <a:pt x="22" y="6"/>
                  </a:lnTo>
                  <a:lnTo>
                    <a:pt x="27" y="3"/>
                  </a:lnTo>
                  <a:lnTo>
                    <a:pt x="33" y="1"/>
                  </a:lnTo>
                  <a:lnTo>
                    <a:pt x="39" y="0"/>
                  </a:lnTo>
                  <a:lnTo>
                    <a:pt x="45" y="1"/>
                  </a:lnTo>
                  <a:lnTo>
                    <a:pt x="49" y="3"/>
                  </a:lnTo>
                  <a:lnTo>
                    <a:pt x="55" y="6"/>
                  </a:lnTo>
                  <a:lnTo>
                    <a:pt x="58" y="12"/>
                  </a:lnTo>
                  <a:lnTo>
                    <a:pt x="61" y="16"/>
                  </a:lnTo>
                  <a:lnTo>
                    <a:pt x="61" y="22"/>
                  </a:lnTo>
                  <a:lnTo>
                    <a:pt x="61" y="28"/>
                  </a:lnTo>
                  <a:lnTo>
                    <a:pt x="58" y="34"/>
                  </a:lnTo>
                  <a:lnTo>
                    <a:pt x="55" y="39"/>
                  </a:lnTo>
                  <a:lnTo>
                    <a:pt x="49" y="42"/>
                  </a:lnTo>
                  <a:lnTo>
                    <a:pt x="45" y="45"/>
                  </a:lnTo>
                  <a:lnTo>
                    <a:pt x="39" y="45"/>
                  </a:lnTo>
                  <a:close/>
                  <a:moveTo>
                    <a:pt x="130" y="45"/>
                  </a:moveTo>
                  <a:lnTo>
                    <a:pt x="124" y="45"/>
                  </a:lnTo>
                  <a:lnTo>
                    <a:pt x="118" y="42"/>
                  </a:lnTo>
                  <a:lnTo>
                    <a:pt x="114" y="39"/>
                  </a:lnTo>
                  <a:lnTo>
                    <a:pt x="109" y="34"/>
                  </a:lnTo>
                  <a:lnTo>
                    <a:pt x="108" y="28"/>
                  </a:lnTo>
                  <a:lnTo>
                    <a:pt x="106" y="22"/>
                  </a:lnTo>
                  <a:lnTo>
                    <a:pt x="108" y="16"/>
                  </a:lnTo>
                  <a:lnTo>
                    <a:pt x="109" y="12"/>
                  </a:lnTo>
                  <a:lnTo>
                    <a:pt x="114" y="6"/>
                  </a:lnTo>
                  <a:lnTo>
                    <a:pt x="118" y="3"/>
                  </a:lnTo>
                  <a:lnTo>
                    <a:pt x="124" y="1"/>
                  </a:lnTo>
                  <a:lnTo>
                    <a:pt x="130" y="0"/>
                  </a:lnTo>
                  <a:lnTo>
                    <a:pt x="136" y="1"/>
                  </a:lnTo>
                  <a:lnTo>
                    <a:pt x="141" y="3"/>
                  </a:lnTo>
                  <a:lnTo>
                    <a:pt x="145" y="6"/>
                  </a:lnTo>
                  <a:lnTo>
                    <a:pt x="150" y="12"/>
                  </a:lnTo>
                  <a:lnTo>
                    <a:pt x="151" y="16"/>
                  </a:lnTo>
                  <a:lnTo>
                    <a:pt x="153" y="22"/>
                  </a:lnTo>
                  <a:lnTo>
                    <a:pt x="151" y="28"/>
                  </a:lnTo>
                  <a:lnTo>
                    <a:pt x="150" y="34"/>
                  </a:lnTo>
                  <a:lnTo>
                    <a:pt x="145" y="39"/>
                  </a:lnTo>
                  <a:lnTo>
                    <a:pt x="141" y="42"/>
                  </a:lnTo>
                  <a:lnTo>
                    <a:pt x="136" y="45"/>
                  </a:lnTo>
                  <a:lnTo>
                    <a:pt x="130" y="45"/>
                  </a:lnTo>
                  <a:close/>
                </a:path>
              </a:pathLst>
            </a:custGeom>
            <a:solidFill>
              <a:srgbClr val="FFFFFF"/>
            </a:solidFill>
            <a:ln w="0">
              <a:solidFill>
                <a:srgbClr val="FFFFFF"/>
              </a:solidFill>
              <a:prstDash val="solid"/>
              <a:round/>
              <a:headEnd/>
              <a:tailEnd/>
            </a:ln>
            <a:effectLst>
              <a:outerShdw dist="35921" dir="2700000" algn="ctr" rotWithShape="0">
                <a:srgbClr val="000000">
                  <a:alpha val="50000"/>
                </a:srgbClr>
              </a:outerShdw>
            </a:effectLst>
          </p:spPr>
          <p:txBody>
            <a:bodyPr/>
            <a:lstStyle/>
            <a:p>
              <a:pPr eaLnBrk="0" hangingPunct="0">
                <a:defRPr/>
              </a:pPr>
              <a:endParaRPr lang="en-US">
                <a:latin typeface="Garamond" pitchFamily="18" charset="0"/>
                <a:ea typeface="+mn-ea"/>
              </a:endParaRPr>
            </a:p>
          </p:txBody>
        </p:sp>
      </p:grpSp>
    </p:spTree>
    <p:extLst>
      <p:ext uri="{BB962C8B-B14F-4D97-AF65-F5344CB8AC3E}">
        <p14:creationId xmlns:p14="http://schemas.microsoft.com/office/powerpoint/2010/main" val="266754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3548"/>
                                        </p:tgtEl>
                                        <p:attrNameLst>
                                          <p:attrName>style.visibility</p:attrName>
                                        </p:attrNameLst>
                                      </p:cBhvr>
                                      <p:to>
                                        <p:strVal val="visible"/>
                                      </p:to>
                                    </p:set>
                                    <p:animEffect transition="in" filter="blinds(horizontal)">
                                      <p:cBhvr>
                                        <p:cTn id="7" dur="500"/>
                                        <p:tgtEl>
                                          <p:spTgt spid="193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1621"/>
                                        </p:tgtEl>
                                        <p:attrNameLst>
                                          <p:attrName>style.visibility</p:attrName>
                                        </p:attrNameLst>
                                      </p:cBhvr>
                                      <p:to>
                                        <p:strVal val="visible"/>
                                      </p:to>
                                    </p:set>
                                    <p:animEffect transition="in" filter="blinds(horizontal)">
                                      <p:cBhvr>
                                        <p:cTn id="12" dur="500"/>
                                        <p:tgtEl>
                                          <p:spTgt spid="1116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93559"/>
                                        </p:tgtEl>
                                        <p:attrNameLst>
                                          <p:attrName>style.visibility</p:attrName>
                                        </p:attrNameLst>
                                      </p:cBhvr>
                                      <p:to>
                                        <p:strVal val="visible"/>
                                      </p:to>
                                    </p:set>
                                    <p:animEffect transition="in" filter="blinds(horizontal)">
                                      <p:cBhvr>
                                        <p:cTn id="15" dur="500"/>
                                        <p:tgtEl>
                                          <p:spTgt spid="19355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3567"/>
                                        </p:tgtEl>
                                        <p:attrNameLst>
                                          <p:attrName>style.visibility</p:attrName>
                                        </p:attrNameLst>
                                      </p:cBhvr>
                                      <p:to>
                                        <p:strVal val="visible"/>
                                      </p:to>
                                    </p:set>
                                    <p:animEffect transition="in" filter="blinds(horizontal)">
                                      <p:cBhvr>
                                        <p:cTn id="18" dur="500"/>
                                        <p:tgtEl>
                                          <p:spTgt spid="19356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1631"/>
                                        </p:tgtEl>
                                        <p:attrNameLst>
                                          <p:attrName>style.visibility</p:attrName>
                                        </p:attrNameLst>
                                      </p:cBhvr>
                                      <p:to>
                                        <p:strVal val="visible"/>
                                      </p:to>
                                    </p:set>
                                    <p:animEffect transition="in" filter="blinds(horizontal)">
                                      <p:cBhvr>
                                        <p:cTn id="21" dur="500"/>
                                        <p:tgtEl>
                                          <p:spTgt spid="111631"/>
                                        </p:tgtEl>
                                      </p:cBhvr>
                                    </p:animEffect>
                                  </p:childTnLst>
                                </p:cTn>
                              </p:par>
                              <p:par>
                                <p:cTn id="22" presetID="3" presetClass="entr" presetSubtype="10" fill="hold" grpId="0" nodeType="withEffect" nodePh="1">
                                  <p:stCondLst>
                                    <p:cond delay="0"/>
                                  </p:stCondLst>
                                  <p:endCondLst>
                                    <p:cond evt="begin" delay="0">
                                      <p:tn val="22"/>
                                    </p:cond>
                                  </p:endCondLst>
                                  <p:childTnLst>
                                    <p:set>
                                      <p:cBhvr>
                                        <p:cTn id="23" dur="1" fill="hold">
                                          <p:stCondLst>
                                            <p:cond delay="0"/>
                                          </p:stCondLst>
                                        </p:cTn>
                                        <p:tgtEl>
                                          <p:spTgt spid="193569"/>
                                        </p:tgtEl>
                                        <p:attrNameLst>
                                          <p:attrName>style.visibility</p:attrName>
                                        </p:attrNameLst>
                                      </p:cBhvr>
                                      <p:to>
                                        <p:strVal val="visible"/>
                                      </p:to>
                                    </p:set>
                                    <p:animEffect transition="in" filter="blinds(horizontal)">
                                      <p:cBhvr>
                                        <p:cTn id="24" dur="500"/>
                                        <p:tgtEl>
                                          <p:spTgt spid="19356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3570"/>
                                        </p:tgtEl>
                                        <p:attrNameLst>
                                          <p:attrName>style.visibility</p:attrName>
                                        </p:attrNameLst>
                                      </p:cBhvr>
                                      <p:to>
                                        <p:strVal val="visible"/>
                                      </p:to>
                                    </p:set>
                                    <p:animEffect transition="in" filter="blinds(horizontal)">
                                      <p:cBhvr>
                                        <p:cTn id="27" dur="500"/>
                                        <p:tgtEl>
                                          <p:spTgt spid="19357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93573"/>
                                        </p:tgtEl>
                                        <p:attrNameLst>
                                          <p:attrName>style.visibility</p:attrName>
                                        </p:attrNameLst>
                                      </p:cBhvr>
                                      <p:to>
                                        <p:strVal val="visible"/>
                                      </p:to>
                                    </p:set>
                                    <p:animEffect transition="in" filter="blinds(horizontal)">
                                      <p:cBhvr>
                                        <p:cTn id="30" dur="500"/>
                                        <p:tgtEl>
                                          <p:spTgt spid="193573"/>
                                        </p:tgtEl>
                                      </p:cBhvr>
                                    </p:animEffect>
                                  </p:childTnLst>
                                </p:cTn>
                              </p:par>
                              <p:par>
                                <p:cTn id="31" presetID="3" presetClass="entr" presetSubtype="10" fill="hold" nodeType="withEffect">
                                  <p:stCondLst>
                                    <p:cond delay="0"/>
                                  </p:stCondLst>
                                  <p:childTnLst>
                                    <p:set>
                                      <p:cBhvr>
                                        <p:cTn id="32" dur="1" fill="hold">
                                          <p:stCondLst>
                                            <p:cond delay="0"/>
                                          </p:stCondLst>
                                        </p:cTn>
                                        <p:tgtEl>
                                          <p:spTgt spid="193580"/>
                                        </p:tgtEl>
                                        <p:attrNameLst>
                                          <p:attrName>style.visibility</p:attrName>
                                        </p:attrNameLst>
                                      </p:cBhvr>
                                      <p:to>
                                        <p:strVal val="visible"/>
                                      </p:to>
                                    </p:set>
                                    <p:animEffect transition="in" filter="blinds(horizontal)">
                                      <p:cBhvr>
                                        <p:cTn id="33" dur="500"/>
                                        <p:tgtEl>
                                          <p:spTgt spid="193580"/>
                                        </p:tgtEl>
                                      </p:cBhvr>
                                    </p:animEffect>
                                  </p:childTnLst>
                                </p:cTn>
                              </p:par>
                              <p:par>
                                <p:cTn id="34" presetID="3" presetClass="entr" presetSubtype="10" fill="hold" nodeType="withEffect">
                                  <p:stCondLst>
                                    <p:cond delay="0"/>
                                  </p:stCondLst>
                                  <p:childTnLst>
                                    <p:set>
                                      <p:cBhvr>
                                        <p:cTn id="35" dur="1" fill="hold">
                                          <p:stCondLst>
                                            <p:cond delay="0"/>
                                          </p:stCondLst>
                                        </p:cTn>
                                        <p:tgtEl>
                                          <p:spTgt spid="193592"/>
                                        </p:tgtEl>
                                        <p:attrNameLst>
                                          <p:attrName>style.visibility</p:attrName>
                                        </p:attrNameLst>
                                      </p:cBhvr>
                                      <p:to>
                                        <p:strVal val="visible"/>
                                      </p:to>
                                    </p:set>
                                    <p:animEffect transition="in" filter="blinds(horizontal)">
                                      <p:cBhvr>
                                        <p:cTn id="36" dur="500"/>
                                        <p:tgtEl>
                                          <p:spTgt spid="19359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1620"/>
                                        </p:tgtEl>
                                        <p:attrNameLst>
                                          <p:attrName>style.visibility</p:attrName>
                                        </p:attrNameLst>
                                      </p:cBhvr>
                                      <p:to>
                                        <p:strVal val="visible"/>
                                      </p:to>
                                    </p:set>
                                    <p:animEffect transition="in" filter="blinds(horizontal)">
                                      <p:cBhvr>
                                        <p:cTn id="41" dur="500"/>
                                        <p:tgtEl>
                                          <p:spTgt spid="11162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93560"/>
                                        </p:tgtEl>
                                        <p:attrNameLst>
                                          <p:attrName>style.visibility</p:attrName>
                                        </p:attrNameLst>
                                      </p:cBhvr>
                                      <p:to>
                                        <p:strVal val="visible"/>
                                      </p:to>
                                    </p:set>
                                    <p:animEffect transition="in" filter="blinds(horizontal)">
                                      <p:cBhvr>
                                        <p:cTn id="44" dur="500"/>
                                        <p:tgtEl>
                                          <p:spTgt spid="19356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3563"/>
                                        </p:tgtEl>
                                        <p:attrNameLst>
                                          <p:attrName>style.visibility</p:attrName>
                                        </p:attrNameLst>
                                      </p:cBhvr>
                                      <p:to>
                                        <p:strVal val="visible"/>
                                      </p:to>
                                    </p:set>
                                    <p:animEffect transition="in" filter="blinds(horizontal)">
                                      <p:cBhvr>
                                        <p:cTn id="47" dur="500"/>
                                        <p:tgtEl>
                                          <p:spTgt spid="19356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11627"/>
                                        </p:tgtEl>
                                        <p:attrNameLst>
                                          <p:attrName>style.visibility</p:attrName>
                                        </p:attrNameLst>
                                      </p:cBhvr>
                                      <p:to>
                                        <p:strVal val="visible"/>
                                      </p:to>
                                    </p:set>
                                    <p:animEffect transition="in" filter="blinds(horizontal)">
                                      <p:cBhvr>
                                        <p:cTn id="50" dur="500"/>
                                        <p:tgtEl>
                                          <p:spTgt spid="11162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93571"/>
                                        </p:tgtEl>
                                        <p:attrNameLst>
                                          <p:attrName>style.visibility</p:attrName>
                                        </p:attrNameLst>
                                      </p:cBhvr>
                                      <p:to>
                                        <p:strVal val="visible"/>
                                      </p:to>
                                    </p:set>
                                    <p:animEffect transition="in" filter="blinds(horizontal)">
                                      <p:cBhvr>
                                        <p:cTn id="53" dur="500"/>
                                        <p:tgtEl>
                                          <p:spTgt spid="19357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93574"/>
                                        </p:tgtEl>
                                        <p:attrNameLst>
                                          <p:attrName>style.visibility</p:attrName>
                                        </p:attrNameLst>
                                      </p:cBhvr>
                                      <p:to>
                                        <p:strVal val="visible"/>
                                      </p:to>
                                    </p:set>
                                    <p:animEffect transition="in" filter="blinds(horizontal)">
                                      <p:cBhvr>
                                        <p:cTn id="56" dur="500"/>
                                        <p:tgtEl>
                                          <p:spTgt spid="193574"/>
                                        </p:tgtEl>
                                      </p:cBhvr>
                                    </p:animEffect>
                                  </p:childTnLst>
                                </p:cTn>
                              </p:par>
                              <p:par>
                                <p:cTn id="57" presetID="3" presetClass="entr" presetSubtype="10" fill="hold" nodeType="withEffect">
                                  <p:stCondLst>
                                    <p:cond delay="0"/>
                                  </p:stCondLst>
                                  <p:childTnLst>
                                    <p:set>
                                      <p:cBhvr>
                                        <p:cTn id="58" dur="1" fill="hold">
                                          <p:stCondLst>
                                            <p:cond delay="0"/>
                                          </p:stCondLst>
                                        </p:cTn>
                                        <p:tgtEl>
                                          <p:spTgt spid="193583"/>
                                        </p:tgtEl>
                                        <p:attrNameLst>
                                          <p:attrName>style.visibility</p:attrName>
                                        </p:attrNameLst>
                                      </p:cBhvr>
                                      <p:to>
                                        <p:strVal val="visible"/>
                                      </p:to>
                                    </p:set>
                                    <p:animEffect transition="in" filter="blinds(horizontal)">
                                      <p:cBhvr>
                                        <p:cTn id="59" dur="500"/>
                                        <p:tgtEl>
                                          <p:spTgt spid="193583"/>
                                        </p:tgtEl>
                                      </p:cBhvr>
                                    </p:animEffect>
                                  </p:childTnLst>
                                </p:cTn>
                              </p:par>
                              <p:par>
                                <p:cTn id="60" presetID="3" presetClass="entr" presetSubtype="10" fill="hold" nodeType="withEffect">
                                  <p:stCondLst>
                                    <p:cond delay="0"/>
                                  </p:stCondLst>
                                  <p:childTnLst>
                                    <p:set>
                                      <p:cBhvr>
                                        <p:cTn id="61" dur="1" fill="hold">
                                          <p:stCondLst>
                                            <p:cond delay="0"/>
                                          </p:stCondLst>
                                        </p:cTn>
                                        <p:tgtEl>
                                          <p:spTgt spid="193596"/>
                                        </p:tgtEl>
                                        <p:attrNameLst>
                                          <p:attrName>style.visibility</p:attrName>
                                        </p:attrNameLst>
                                      </p:cBhvr>
                                      <p:to>
                                        <p:strVal val="visible"/>
                                      </p:to>
                                    </p:set>
                                    <p:animEffect transition="in" filter="blinds(horizontal)">
                                      <p:cBhvr>
                                        <p:cTn id="62" dur="500"/>
                                        <p:tgtEl>
                                          <p:spTgt spid="1935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1" nodeType="clickEffect">
                                  <p:stCondLst>
                                    <p:cond delay="0"/>
                                  </p:stCondLst>
                                  <p:childTnLst>
                                    <p:set>
                                      <p:cBhvr>
                                        <p:cTn id="66" dur="1" fill="hold">
                                          <p:stCondLst>
                                            <p:cond delay="0"/>
                                          </p:stCondLst>
                                        </p:cTn>
                                        <p:tgtEl>
                                          <p:spTgt spid="111620"/>
                                        </p:tgtEl>
                                        <p:attrNameLst>
                                          <p:attrName>style.visibility</p:attrName>
                                        </p:attrNameLst>
                                      </p:cBhvr>
                                      <p:to>
                                        <p:strVal val="visible"/>
                                      </p:to>
                                    </p:set>
                                    <p:animEffect transition="in" filter="blinds(horizontal)">
                                      <p:cBhvr>
                                        <p:cTn id="67" dur="500"/>
                                        <p:tgtEl>
                                          <p:spTgt spid="111620"/>
                                        </p:tgtEl>
                                      </p:cBhvr>
                                    </p:animEffect>
                                  </p:childTnLst>
                                </p:cTn>
                              </p:par>
                              <p:par>
                                <p:cTn id="68" presetID="3" presetClass="entr" presetSubtype="10" fill="hold" grpId="1" nodeType="withEffect">
                                  <p:stCondLst>
                                    <p:cond delay="0"/>
                                  </p:stCondLst>
                                  <p:childTnLst>
                                    <p:set>
                                      <p:cBhvr>
                                        <p:cTn id="69" dur="1" fill="hold">
                                          <p:stCondLst>
                                            <p:cond delay="0"/>
                                          </p:stCondLst>
                                        </p:cTn>
                                        <p:tgtEl>
                                          <p:spTgt spid="193560"/>
                                        </p:tgtEl>
                                        <p:attrNameLst>
                                          <p:attrName>style.visibility</p:attrName>
                                        </p:attrNameLst>
                                      </p:cBhvr>
                                      <p:to>
                                        <p:strVal val="visible"/>
                                      </p:to>
                                    </p:set>
                                    <p:animEffect transition="in" filter="blinds(horizontal)">
                                      <p:cBhvr>
                                        <p:cTn id="70" dur="500"/>
                                        <p:tgtEl>
                                          <p:spTgt spid="193560"/>
                                        </p:tgtEl>
                                      </p:cBhvr>
                                    </p:animEffect>
                                  </p:childTnLst>
                                </p:cTn>
                              </p:par>
                              <p:par>
                                <p:cTn id="71" presetID="3" presetClass="entr" presetSubtype="10" fill="hold" grpId="1" nodeType="withEffect">
                                  <p:stCondLst>
                                    <p:cond delay="0"/>
                                  </p:stCondLst>
                                  <p:childTnLst>
                                    <p:set>
                                      <p:cBhvr>
                                        <p:cTn id="72" dur="1" fill="hold">
                                          <p:stCondLst>
                                            <p:cond delay="0"/>
                                          </p:stCondLst>
                                        </p:cTn>
                                        <p:tgtEl>
                                          <p:spTgt spid="193563"/>
                                        </p:tgtEl>
                                        <p:attrNameLst>
                                          <p:attrName>style.visibility</p:attrName>
                                        </p:attrNameLst>
                                      </p:cBhvr>
                                      <p:to>
                                        <p:strVal val="visible"/>
                                      </p:to>
                                    </p:set>
                                    <p:animEffect transition="in" filter="blinds(horizontal)">
                                      <p:cBhvr>
                                        <p:cTn id="73" dur="500"/>
                                        <p:tgtEl>
                                          <p:spTgt spid="193563"/>
                                        </p:tgtEl>
                                      </p:cBhvr>
                                    </p:animEffect>
                                  </p:childTnLst>
                                </p:cTn>
                              </p:par>
                              <p:par>
                                <p:cTn id="74" presetID="3" presetClass="entr" presetSubtype="10" fill="hold" grpId="1" nodeType="withEffect">
                                  <p:stCondLst>
                                    <p:cond delay="0"/>
                                  </p:stCondLst>
                                  <p:childTnLst>
                                    <p:set>
                                      <p:cBhvr>
                                        <p:cTn id="75" dur="1" fill="hold">
                                          <p:stCondLst>
                                            <p:cond delay="0"/>
                                          </p:stCondLst>
                                        </p:cTn>
                                        <p:tgtEl>
                                          <p:spTgt spid="111627"/>
                                        </p:tgtEl>
                                        <p:attrNameLst>
                                          <p:attrName>style.visibility</p:attrName>
                                        </p:attrNameLst>
                                      </p:cBhvr>
                                      <p:to>
                                        <p:strVal val="visible"/>
                                      </p:to>
                                    </p:set>
                                    <p:animEffect transition="in" filter="blinds(horizontal)">
                                      <p:cBhvr>
                                        <p:cTn id="76" dur="500"/>
                                        <p:tgtEl>
                                          <p:spTgt spid="111627"/>
                                        </p:tgtEl>
                                      </p:cBhvr>
                                    </p:animEffect>
                                  </p:childTnLst>
                                </p:cTn>
                              </p:par>
                              <p:par>
                                <p:cTn id="77" presetID="3" presetClass="entr" presetSubtype="10" fill="hold" grpId="1" nodeType="withEffect">
                                  <p:stCondLst>
                                    <p:cond delay="0"/>
                                  </p:stCondLst>
                                  <p:childTnLst>
                                    <p:set>
                                      <p:cBhvr>
                                        <p:cTn id="78" dur="1" fill="hold">
                                          <p:stCondLst>
                                            <p:cond delay="0"/>
                                          </p:stCondLst>
                                        </p:cTn>
                                        <p:tgtEl>
                                          <p:spTgt spid="193571"/>
                                        </p:tgtEl>
                                        <p:attrNameLst>
                                          <p:attrName>style.visibility</p:attrName>
                                        </p:attrNameLst>
                                      </p:cBhvr>
                                      <p:to>
                                        <p:strVal val="visible"/>
                                      </p:to>
                                    </p:set>
                                    <p:animEffect transition="in" filter="blinds(horizontal)">
                                      <p:cBhvr>
                                        <p:cTn id="79" dur="500"/>
                                        <p:tgtEl>
                                          <p:spTgt spid="193571"/>
                                        </p:tgtEl>
                                      </p:cBhvr>
                                    </p:animEffect>
                                  </p:childTnLst>
                                </p:cTn>
                              </p:par>
                              <p:par>
                                <p:cTn id="80" presetID="3" presetClass="entr" presetSubtype="10" fill="hold" grpId="1" nodeType="withEffect">
                                  <p:stCondLst>
                                    <p:cond delay="0"/>
                                  </p:stCondLst>
                                  <p:childTnLst>
                                    <p:set>
                                      <p:cBhvr>
                                        <p:cTn id="81" dur="1" fill="hold">
                                          <p:stCondLst>
                                            <p:cond delay="0"/>
                                          </p:stCondLst>
                                        </p:cTn>
                                        <p:tgtEl>
                                          <p:spTgt spid="193574"/>
                                        </p:tgtEl>
                                        <p:attrNameLst>
                                          <p:attrName>style.visibility</p:attrName>
                                        </p:attrNameLst>
                                      </p:cBhvr>
                                      <p:to>
                                        <p:strVal val="visible"/>
                                      </p:to>
                                    </p:set>
                                    <p:animEffect transition="in" filter="blinds(horizontal)">
                                      <p:cBhvr>
                                        <p:cTn id="82" dur="500"/>
                                        <p:tgtEl>
                                          <p:spTgt spid="193574"/>
                                        </p:tgtEl>
                                      </p:cBhvr>
                                    </p:animEffect>
                                  </p:childTnLst>
                                </p:cTn>
                              </p:par>
                              <p:par>
                                <p:cTn id="83" presetID="3" presetClass="entr" presetSubtype="10" fill="hold" nodeType="withEffect">
                                  <p:stCondLst>
                                    <p:cond delay="0"/>
                                  </p:stCondLst>
                                  <p:childTnLst>
                                    <p:set>
                                      <p:cBhvr>
                                        <p:cTn id="84" dur="1" fill="hold">
                                          <p:stCondLst>
                                            <p:cond delay="0"/>
                                          </p:stCondLst>
                                        </p:cTn>
                                        <p:tgtEl>
                                          <p:spTgt spid="193583"/>
                                        </p:tgtEl>
                                        <p:attrNameLst>
                                          <p:attrName>style.visibility</p:attrName>
                                        </p:attrNameLst>
                                      </p:cBhvr>
                                      <p:to>
                                        <p:strVal val="visible"/>
                                      </p:to>
                                    </p:set>
                                    <p:animEffect transition="in" filter="blinds(horizontal)">
                                      <p:cBhvr>
                                        <p:cTn id="85" dur="500"/>
                                        <p:tgtEl>
                                          <p:spTgt spid="193583"/>
                                        </p:tgtEl>
                                      </p:cBhvr>
                                    </p:animEffect>
                                  </p:childTnLst>
                                </p:cTn>
                              </p:par>
                              <p:par>
                                <p:cTn id="86" presetID="3" presetClass="entr" presetSubtype="10" fill="hold" nodeType="withEffect">
                                  <p:stCondLst>
                                    <p:cond delay="0"/>
                                  </p:stCondLst>
                                  <p:childTnLst>
                                    <p:set>
                                      <p:cBhvr>
                                        <p:cTn id="87" dur="1" fill="hold">
                                          <p:stCondLst>
                                            <p:cond delay="0"/>
                                          </p:stCondLst>
                                        </p:cTn>
                                        <p:tgtEl>
                                          <p:spTgt spid="193596"/>
                                        </p:tgtEl>
                                        <p:attrNameLst>
                                          <p:attrName>style.visibility</p:attrName>
                                        </p:attrNameLst>
                                      </p:cBhvr>
                                      <p:to>
                                        <p:strVal val="visible"/>
                                      </p:to>
                                    </p:set>
                                    <p:animEffect transition="in" filter="blinds(horizontal)">
                                      <p:cBhvr>
                                        <p:cTn id="88" dur="500"/>
                                        <p:tgtEl>
                                          <p:spTgt spid="19359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11619"/>
                                        </p:tgtEl>
                                        <p:attrNameLst>
                                          <p:attrName>style.visibility</p:attrName>
                                        </p:attrNameLst>
                                      </p:cBhvr>
                                      <p:to>
                                        <p:strVal val="visible"/>
                                      </p:to>
                                    </p:set>
                                    <p:animEffect transition="in" filter="blinds(horizontal)">
                                      <p:cBhvr>
                                        <p:cTn id="93" dur="500"/>
                                        <p:tgtEl>
                                          <p:spTgt spid="111619"/>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193561"/>
                                        </p:tgtEl>
                                        <p:attrNameLst>
                                          <p:attrName>style.visibility</p:attrName>
                                        </p:attrNameLst>
                                      </p:cBhvr>
                                      <p:to>
                                        <p:strVal val="visible"/>
                                      </p:to>
                                    </p:set>
                                    <p:animEffect transition="in" filter="blinds(horizontal)">
                                      <p:cBhvr>
                                        <p:cTn id="96" dur="500"/>
                                        <p:tgtEl>
                                          <p:spTgt spid="193561"/>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93565"/>
                                        </p:tgtEl>
                                        <p:attrNameLst>
                                          <p:attrName>style.visibility</p:attrName>
                                        </p:attrNameLst>
                                      </p:cBhvr>
                                      <p:to>
                                        <p:strVal val="visible"/>
                                      </p:to>
                                    </p:set>
                                    <p:animEffect transition="in" filter="blinds(horizontal)">
                                      <p:cBhvr>
                                        <p:cTn id="99" dur="500"/>
                                        <p:tgtEl>
                                          <p:spTgt spid="193565"/>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11629"/>
                                        </p:tgtEl>
                                        <p:attrNameLst>
                                          <p:attrName>style.visibility</p:attrName>
                                        </p:attrNameLst>
                                      </p:cBhvr>
                                      <p:to>
                                        <p:strVal val="visible"/>
                                      </p:to>
                                    </p:set>
                                    <p:animEffect transition="in" filter="blinds(horizontal)">
                                      <p:cBhvr>
                                        <p:cTn id="102" dur="500"/>
                                        <p:tgtEl>
                                          <p:spTgt spid="111629"/>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93572"/>
                                        </p:tgtEl>
                                        <p:attrNameLst>
                                          <p:attrName>style.visibility</p:attrName>
                                        </p:attrNameLst>
                                      </p:cBhvr>
                                      <p:to>
                                        <p:strVal val="visible"/>
                                      </p:to>
                                    </p:set>
                                    <p:animEffect transition="in" filter="blinds(horizontal)">
                                      <p:cBhvr>
                                        <p:cTn id="105" dur="500"/>
                                        <p:tgtEl>
                                          <p:spTgt spid="193572"/>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93575"/>
                                        </p:tgtEl>
                                        <p:attrNameLst>
                                          <p:attrName>style.visibility</p:attrName>
                                        </p:attrNameLst>
                                      </p:cBhvr>
                                      <p:to>
                                        <p:strVal val="visible"/>
                                      </p:to>
                                    </p:set>
                                    <p:animEffect transition="in" filter="blinds(horizontal)">
                                      <p:cBhvr>
                                        <p:cTn id="108" dur="500"/>
                                        <p:tgtEl>
                                          <p:spTgt spid="193575"/>
                                        </p:tgtEl>
                                      </p:cBhvr>
                                    </p:animEffect>
                                  </p:childTnLst>
                                </p:cTn>
                              </p:par>
                              <p:par>
                                <p:cTn id="109" presetID="3" presetClass="entr" presetSubtype="10" fill="hold" nodeType="withEffect">
                                  <p:stCondLst>
                                    <p:cond delay="0"/>
                                  </p:stCondLst>
                                  <p:childTnLst>
                                    <p:set>
                                      <p:cBhvr>
                                        <p:cTn id="110" dur="1" fill="hold">
                                          <p:stCondLst>
                                            <p:cond delay="0"/>
                                          </p:stCondLst>
                                        </p:cTn>
                                        <p:tgtEl>
                                          <p:spTgt spid="193586"/>
                                        </p:tgtEl>
                                        <p:attrNameLst>
                                          <p:attrName>style.visibility</p:attrName>
                                        </p:attrNameLst>
                                      </p:cBhvr>
                                      <p:to>
                                        <p:strVal val="visible"/>
                                      </p:to>
                                    </p:set>
                                    <p:animEffect transition="in" filter="blinds(horizontal)">
                                      <p:cBhvr>
                                        <p:cTn id="111" dur="500"/>
                                        <p:tgtEl>
                                          <p:spTgt spid="193586"/>
                                        </p:tgtEl>
                                      </p:cBhvr>
                                    </p:animEffect>
                                  </p:childTnLst>
                                </p:cTn>
                              </p:par>
                              <p:par>
                                <p:cTn id="112" presetID="3" presetClass="entr" presetSubtype="10" fill="hold" nodeType="withEffect">
                                  <p:stCondLst>
                                    <p:cond delay="0"/>
                                  </p:stCondLst>
                                  <p:childTnLst>
                                    <p:set>
                                      <p:cBhvr>
                                        <p:cTn id="113" dur="1" fill="hold">
                                          <p:stCondLst>
                                            <p:cond delay="0"/>
                                          </p:stCondLst>
                                        </p:cTn>
                                        <p:tgtEl>
                                          <p:spTgt spid="193601"/>
                                        </p:tgtEl>
                                        <p:attrNameLst>
                                          <p:attrName>style.visibility</p:attrName>
                                        </p:attrNameLst>
                                      </p:cBhvr>
                                      <p:to>
                                        <p:strVal val="visible"/>
                                      </p:to>
                                    </p:set>
                                    <p:animEffect transition="in" filter="blinds(horizontal)">
                                      <p:cBhvr>
                                        <p:cTn id="114" dur="500"/>
                                        <p:tgtEl>
                                          <p:spTgt spid="193601"/>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11618"/>
                                        </p:tgtEl>
                                        <p:attrNameLst>
                                          <p:attrName>style.visibility</p:attrName>
                                        </p:attrNameLst>
                                      </p:cBhvr>
                                      <p:to>
                                        <p:strVal val="visible"/>
                                      </p:to>
                                    </p:set>
                                    <p:animEffect transition="in" filter="blinds(horizontal)">
                                      <p:cBhvr>
                                        <p:cTn id="119" dur="500"/>
                                        <p:tgtEl>
                                          <p:spTgt spid="111618"/>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193562"/>
                                        </p:tgtEl>
                                        <p:attrNameLst>
                                          <p:attrName>style.visibility</p:attrName>
                                        </p:attrNameLst>
                                      </p:cBhvr>
                                      <p:to>
                                        <p:strVal val="visible"/>
                                      </p:to>
                                    </p:set>
                                    <p:animEffect transition="in" filter="blinds(horizontal)">
                                      <p:cBhvr>
                                        <p:cTn id="122" dur="500"/>
                                        <p:tgtEl>
                                          <p:spTgt spid="193562"/>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193576"/>
                                        </p:tgtEl>
                                        <p:attrNameLst>
                                          <p:attrName>style.visibility</p:attrName>
                                        </p:attrNameLst>
                                      </p:cBhvr>
                                      <p:to>
                                        <p:strVal val="visible"/>
                                      </p:to>
                                    </p:set>
                                    <p:animEffect transition="in" filter="blinds(horizontal)">
                                      <p:cBhvr>
                                        <p:cTn id="125" dur="500"/>
                                        <p:tgtEl>
                                          <p:spTgt spid="193576"/>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111646"/>
                                        </p:tgtEl>
                                        <p:attrNameLst>
                                          <p:attrName>style.visibility</p:attrName>
                                        </p:attrNameLst>
                                      </p:cBhvr>
                                      <p:to>
                                        <p:strVal val="visible"/>
                                      </p:to>
                                    </p:set>
                                    <p:animEffect transition="in" filter="blinds(horizontal)">
                                      <p:cBhvr>
                                        <p:cTn id="128" dur="500"/>
                                        <p:tgtEl>
                                          <p:spTgt spid="111646"/>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193578"/>
                                        </p:tgtEl>
                                        <p:attrNameLst>
                                          <p:attrName>style.visibility</p:attrName>
                                        </p:attrNameLst>
                                      </p:cBhvr>
                                      <p:to>
                                        <p:strVal val="visible"/>
                                      </p:to>
                                    </p:set>
                                    <p:animEffect transition="in" filter="blinds(horizontal)">
                                      <p:cBhvr>
                                        <p:cTn id="131" dur="500"/>
                                        <p:tgtEl>
                                          <p:spTgt spid="193578"/>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193579"/>
                                        </p:tgtEl>
                                        <p:attrNameLst>
                                          <p:attrName>style.visibility</p:attrName>
                                        </p:attrNameLst>
                                      </p:cBhvr>
                                      <p:to>
                                        <p:strVal val="visible"/>
                                      </p:to>
                                    </p:set>
                                    <p:animEffect transition="in" filter="blinds(horizontal)">
                                      <p:cBhvr>
                                        <p:cTn id="134" dur="500"/>
                                        <p:tgtEl>
                                          <p:spTgt spid="193579"/>
                                        </p:tgtEl>
                                      </p:cBhvr>
                                    </p:animEffect>
                                  </p:childTnLst>
                                </p:cTn>
                              </p:par>
                              <p:par>
                                <p:cTn id="135" presetID="3" presetClass="entr" presetSubtype="10" fill="hold" nodeType="withEffect">
                                  <p:stCondLst>
                                    <p:cond delay="0"/>
                                  </p:stCondLst>
                                  <p:childTnLst>
                                    <p:set>
                                      <p:cBhvr>
                                        <p:cTn id="136" dur="1" fill="hold">
                                          <p:stCondLst>
                                            <p:cond delay="0"/>
                                          </p:stCondLst>
                                        </p:cTn>
                                        <p:tgtEl>
                                          <p:spTgt spid="193589"/>
                                        </p:tgtEl>
                                        <p:attrNameLst>
                                          <p:attrName>style.visibility</p:attrName>
                                        </p:attrNameLst>
                                      </p:cBhvr>
                                      <p:to>
                                        <p:strVal val="visible"/>
                                      </p:to>
                                    </p:set>
                                    <p:animEffect transition="in" filter="blinds(horizontal)">
                                      <p:cBhvr>
                                        <p:cTn id="137" dur="500"/>
                                        <p:tgtEl>
                                          <p:spTgt spid="193589"/>
                                        </p:tgtEl>
                                      </p:cBhvr>
                                    </p:animEffect>
                                  </p:childTnLst>
                                </p:cTn>
                              </p:par>
                              <p:par>
                                <p:cTn id="138" presetID="3" presetClass="entr" presetSubtype="10" fill="hold" nodeType="withEffect">
                                  <p:stCondLst>
                                    <p:cond delay="0"/>
                                  </p:stCondLst>
                                  <p:childTnLst>
                                    <p:set>
                                      <p:cBhvr>
                                        <p:cTn id="139" dur="1" fill="hold">
                                          <p:stCondLst>
                                            <p:cond delay="0"/>
                                          </p:stCondLst>
                                        </p:cTn>
                                        <p:tgtEl>
                                          <p:spTgt spid="111666"/>
                                        </p:tgtEl>
                                        <p:attrNameLst>
                                          <p:attrName>style.visibility</p:attrName>
                                        </p:attrNameLst>
                                      </p:cBhvr>
                                      <p:to>
                                        <p:strVal val="visible"/>
                                      </p:to>
                                    </p:set>
                                    <p:animEffect transition="in" filter="blinds(horizontal)">
                                      <p:cBhvr>
                                        <p:cTn id="140" dur="500"/>
                                        <p:tgtEl>
                                          <p:spTgt spid="111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8" grpId="0" animBg="1"/>
      <p:bldP spid="111618" grpId="0" animBg="1"/>
      <p:bldP spid="111619" grpId="0" animBg="1"/>
      <p:bldP spid="111620" grpId="0" animBg="1"/>
      <p:bldP spid="111620" grpId="1" animBg="1"/>
      <p:bldP spid="111621" grpId="0" animBg="1"/>
      <p:bldP spid="193559" grpId="0"/>
      <p:bldP spid="193560" grpId="0"/>
      <p:bldP spid="193560" grpId="1"/>
      <p:bldP spid="193561" grpId="0"/>
      <p:bldP spid="193562" grpId="0"/>
      <p:bldP spid="193563" grpId="0" animBg="1"/>
      <p:bldP spid="193563" grpId="1" animBg="1"/>
      <p:bldP spid="111627" grpId="0" animBg="1"/>
      <p:bldP spid="111627" grpId="1" animBg="1"/>
      <p:bldP spid="193565" grpId="0" animBg="1"/>
      <p:bldP spid="111629" grpId="0" animBg="1"/>
      <p:bldP spid="193567" grpId="0" animBg="1"/>
      <p:bldP spid="111631" grpId="0" animBg="1"/>
      <p:bldP spid="193569" grpId="0"/>
      <p:bldP spid="193570" grpId="0"/>
      <p:bldP spid="193571" grpId="0"/>
      <p:bldP spid="193571" grpId="1"/>
      <p:bldP spid="193572" grpId="0"/>
      <p:bldP spid="193573" grpId="0"/>
      <p:bldP spid="193574" grpId="0"/>
      <p:bldP spid="193574" grpId="1"/>
      <p:bldP spid="193575" grpId="0"/>
      <p:bldP spid="193576" grpId="0" animBg="1"/>
      <p:bldP spid="111646" grpId="0" animBg="1"/>
      <p:bldP spid="193578" grpId="0"/>
      <p:bldP spid="1935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70A78D7-580E-1079-299F-CAA78A1F9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972800" cy="6858000"/>
          </a:xfrm>
          <a:prstGeom prst="rect">
            <a:avLst/>
          </a:prstGeom>
        </p:spPr>
      </p:pic>
      <p:grpSp>
        <p:nvGrpSpPr>
          <p:cNvPr id="5" name="Group 4">
            <a:extLst>
              <a:ext uri="{FF2B5EF4-FFF2-40B4-BE49-F238E27FC236}">
                <a16:creationId xmlns:a16="http://schemas.microsoft.com/office/drawing/2014/main" xmlns="" id="{4B29B047-D6F4-EA42-D5B4-5D5B5A3ED673}"/>
              </a:ext>
            </a:extLst>
          </p:cNvPr>
          <p:cNvGrpSpPr/>
          <p:nvPr/>
        </p:nvGrpSpPr>
        <p:grpSpPr>
          <a:xfrm>
            <a:off x="2803823" y="1201965"/>
            <a:ext cx="6031002" cy="3457676"/>
            <a:chOff x="3017080" y="2209449"/>
            <a:chExt cx="6701113" cy="3276951"/>
          </a:xfrm>
        </p:grpSpPr>
        <p:pic>
          <p:nvPicPr>
            <p:cNvPr id="6" name="Picture 5">
              <a:extLst>
                <a:ext uri="{FF2B5EF4-FFF2-40B4-BE49-F238E27FC236}">
                  <a16:creationId xmlns:a16="http://schemas.microsoft.com/office/drawing/2014/main" xmlns="" id="{2EE44599-A423-7022-3E02-BABD4FC9BBC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143" b="91837" l="3833" r="94309">
                          <a14:foregroundMark x1="8595" y1="21224" x2="8595" y2="21224"/>
                          <a14:foregroundMark x1="4413" y1="20000" x2="4413" y2="20000"/>
                          <a14:foregroundMark x1="94541" y1="41837" x2="94541" y2="41837"/>
                          <a14:foregroundMark x1="82927" y1="7143" x2="82927" y2="7143"/>
                          <a14:foregroundMark x1="56562" y1="89388" x2="56562" y2="89388"/>
                          <a14:foregroundMark x1="57259" y1="90000" x2="57259" y2="90000"/>
                          <a14:foregroundMark x1="29733" y1="91837" x2="29733" y2="91837"/>
                          <a14:foregroundMark x1="3833" y1="21429" x2="3833" y2="21429"/>
                        </a14:backgroundRemoval>
                      </a14:imgEffect>
                    </a14:imgLayer>
                  </a14:imgProps>
                </a:ext>
                <a:ext uri="{28A0092B-C50C-407E-A947-70E740481C1C}">
                  <a14:useLocalDpi xmlns:a14="http://schemas.microsoft.com/office/drawing/2010/main" val="0"/>
                </a:ext>
              </a:extLst>
            </a:blip>
            <a:srcRect l="10472" t="42584" r="40755" b="3194"/>
            <a:stretch/>
          </p:blipFill>
          <p:spPr>
            <a:xfrm>
              <a:off x="3017080" y="2209449"/>
              <a:ext cx="6701113" cy="3276951"/>
            </a:xfrm>
            <a:prstGeom prst="rect">
              <a:avLst/>
            </a:prstGeom>
          </p:spPr>
        </p:pic>
        <p:sp>
          <p:nvSpPr>
            <p:cNvPr id="7" name="TextBox 6">
              <a:extLst>
                <a:ext uri="{FF2B5EF4-FFF2-40B4-BE49-F238E27FC236}">
                  <a16:creationId xmlns:a16="http://schemas.microsoft.com/office/drawing/2014/main" xmlns="" id="{C8572131-9DA6-9452-0A51-FF2174EBEAE6}"/>
                </a:ext>
              </a:extLst>
            </p:cNvPr>
            <p:cNvSpPr txBox="1"/>
            <p:nvPr/>
          </p:nvSpPr>
          <p:spPr>
            <a:xfrm>
              <a:off x="3355946" y="3462332"/>
              <a:ext cx="6023380" cy="927573"/>
            </a:xfrm>
            <a:prstGeom prst="rect">
              <a:avLst/>
            </a:prstGeom>
            <a:noFill/>
          </p:spPr>
          <p:txBody>
            <a:bodyPr wrap="square" rtlCol="0">
              <a:spAutoFit/>
            </a:bodyPr>
            <a:lstStyle/>
            <a:p>
              <a:pPr algn="ctr"/>
              <a:r>
                <a:rPr lang="en-US" sz="5760" b="1">
                  <a:solidFill>
                    <a:srgbClr val="FF0000"/>
                  </a:solidFill>
                  <a:latin typeface="Arial" panose="020B0604020202020204" pitchFamily="34" charset="0"/>
                  <a:cs typeface="Arial" panose="020B0604020202020204" pitchFamily="34" charset="0"/>
                </a:rPr>
                <a:t> LUYỆN TẬP</a:t>
              </a:r>
              <a:endParaRPr lang="en-US" sz="5760" b="1" dirty="0">
                <a:solidFill>
                  <a:srgbClr val="FF0000"/>
                </a:solidFill>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xmlns="" id="{33B5FD3D-4EC4-6561-FCC1-9358000F96E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0303" b="93939" l="3929" r="95595">
                        <a14:foregroundMark x1="8571" y1="71313" x2="8810" y2="83232"/>
                        <a14:foregroundMark x1="8810" y1="83232" x2="8810" y2="83232"/>
                        <a14:foregroundMark x1="3929" y1="71919" x2="3929" y2="81414"/>
                        <a14:foregroundMark x1="91190" y1="69697" x2="92024" y2="86061"/>
                        <a14:foregroundMark x1="95595" y1="72727" x2="94881" y2="80404"/>
                      </a14:backgroundRemoval>
                    </a14:imgEffect>
                  </a14:imgLayer>
                </a14:imgProps>
              </a:ext>
              <a:ext uri="{28A0092B-C50C-407E-A947-70E740481C1C}">
                <a14:useLocalDpi xmlns:a14="http://schemas.microsoft.com/office/drawing/2010/main" val="0"/>
              </a:ext>
            </a:extLst>
          </a:blip>
          <a:srcRect l="-1" t="45603" r="-2907"/>
          <a:stretch/>
        </p:blipFill>
        <p:spPr>
          <a:xfrm flipV="1">
            <a:off x="2442356" y="-104338"/>
            <a:ext cx="6927378" cy="1745095"/>
          </a:xfrm>
          <a:prstGeom prst="rect">
            <a:avLst/>
          </a:prstGeom>
        </p:spPr>
      </p:pic>
      <p:pic>
        <p:nvPicPr>
          <p:cNvPr id="9" name="Picture 8">
            <a:extLst>
              <a:ext uri="{FF2B5EF4-FFF2-40B4-BE49-F238E27FC236}">
                <a16:creationId xmlns:a16="http://schemas.microsoft.com/office/drawing/2014/main" xmlns="" id="{11866910-96BD-E264-F84B-E879DC5A9C8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929" b="93676" l="0" r="96730">
                        <a14:foregroundMark x1="9639" y1="52569" x2="9639" y2="52569"/>
                        <a14:foregroundMark x1="5336" y1="62055" x2="5336" y2="62055"/>
                        <a14:foregroundMark x1="344" y1="66403" x2="344" y2="66403"/>
                        <a14:foregroundMark x1="43201" y1="94466" x2="43201" y2="94466"/>
                        <a14:foregroundMark x1="96730" y1="73518" x2="96730" y2="73518"/>
                        <a14:foregroundMark x1="47676" y1="5929" x2="47676" y2="5929"/>
                      </a14:backgroundRemoval>
                    </a14:imgEffect>
                  </a14:imgLayer>
                </a14:imgProps>
              </a:ext>
            </a:extLst>
          </a:blip>
          <a:srcRect l="38162" t="873" r="-2357" b="41156"/>
          <a:stretch/>
        </p:blipFill>
        <p:spPr>
          <a:xfrm>
            <a:off x="608183" y="4823222"/>
            <a:ext cx="3337567" cy="2025335"/>
          </a:xfrm>
          <a:prstGeom prst="rect">
            <a:avLst/>
          </a:prstGeom>
        </p:spPr>
      </p:pic>
      <p:pic>
        <p:nvPicPr>
          <p:cNvPr id="10" name="Picture 9">
            <a:extLst>
              <a:ext uri="{FF2B5EF4-FFF2-40B4-BE49-F238E27FC236}">
                <a16:creationId xmlns:a16="http://schemas.microsoft.com/office/drawing/2014/main" xmlns="" id="{1B029933-88A2-0B2A-384E-3190C484364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929" b="93676" l="0" r="96730">
                        <a14:foregroundMark x1="9639" y1="52569" x2="9639" y2="52569"/>
                        <a14:foregroundMark x1="5336" y1="62055" x2="5336" y2="62055"/>
                        <a14:foregroundMark x1="344" y1="66403" x2="344" y2="66403"/>
                        <a14:foregroundMark x1="43201" y1="94466" x2="43201" y2="94466"/>
                        <a14:foregroundMark x1="96730" y1="73518" x2="96730" y2="73518"/>
                        <a14:foregroundMark x1="47676" y1="5929" x2="47676" y2="5929"/>
                      </a14:backgroundRemoval>
                    </a14:imgEffect>
                  </a14:imgLayer>
                </a14:imgProps>
              </a:ext>
            </a:extLst>
          </a:blip>
          <a:srcRect t="2800" r="53847" b="34432"/>
          <a:stretch/>
        </p:blipFill>
        <p:spPr>
          <a:xfrm>
            <a:off x="9023998" y="4584630"/>
            <a:ext cx="2558404" cy="2257556"/>
          </a:xfrm>
          <a:prstGeom prst="rect">
            <a:avLst/>
          </a:prstGeom>
        </p:spPr>
      </p:pic>
      <p:pic>
        <p:nvPicPr>
          <p:cNvPr id="11" name="Picture 10">
            <a:extLst>
              <a:ext uri="{FF2B5EF4-FFF2-40B4-BE49-F238E27FC236}">
                <a16:creationId xmlns:a16="http://schemas.microsoft.com/office/drawing/2014/main" xmlns="" id="{E8F0BD07-4E58-DF64-1515-934C85E9FE2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929" b="93676" l="0" r="96730">
                        <a14:foregroundMark x1="9639" y1="52569" x2="9639" y2="52569"/>
                        <a14:foregroundMark x1="5336" y1="62055" x2="5336" y2="62055"/>
                        <a14:foregroundMark x1="344" y1="66403" x2="344" y2="66403"/>
                        <a14:foregroundMark x1="43201" y1="94466" x2="43201" y2="94466"/>
                        <a14:foregroundMark x1="96730" y1="73518" x2="96730" y2="73518"/>
                        <a14:foregroundMark x1="47676" y1="5929" x2="47676" y2="5929"/>
                      </a14:backgroundRemoval>
                    </a14:imgEffect>
                  </a14:imgLayer>
                </a14:imgProps>
              </a:ext>
            </a:extLst>
          </a:blip>
          <a:srcRect l="1" r="36707" b="34431"/>
          <a:stretch/>
        </p:blipFill>
        <p:spPr>
          <a:xfrm>
            <a:off x="8696722" y="5401527"/>
            <a:ext cx="2885678" cy="1421920"/>
          </a:xfrm>
          <a:prstGeom prst="rect">
            <a:avLst/>
          </a:prstGeom>
        </p:spPr>
      </p:pic>
      <p:pic>
        <p:nvPicPr>
          <p:cNvPr id="12" name="Picture 11">
            <a:extLst>
              <a:ext uri="{FF2B5EF4-FFF2-40B4-BE49-F238E27FC236}">
                <a16:creationId xmlns:a16="http://schemas.microsoft.com/office/drawing/2014/main" xmlns="" id="{96D9AAF8-2686-4517-EAEB-EE8BD2EAA5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27905" y="5155611"/>
            <a:ext cx="2256612" cy="1727458"/>
          </a:xfrm>
          <a:prstGeom prst="rect">
            <a:avLst/>
          </a:prstGeom>
        </p:spPr>
      </p:pic>
      <p:pic>
        <p:nvPicPr>
          <p:cNvPr id="13" name="Picture 12">
            <a:extLst>
              <a:ext uri="{FF2B5EF4-FFF2-40B4-BE49-F238E27FC236}">
                <a16:creationId xmlns:a16="http://schemas.microsoft.com/office/drawing/2014/main" xmlns="" id="{94CAA53E-932A-12CE-A492-2F94BFA550A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409578" y="5713406"/>
            <a:ext cx="2256612" cy="1047521"/>
          </a:xfrm>
          <a:prstGeom prst="rect">
            <a:avLst/>
          </a:prstGeom>
        </p:spPr>
      </p:pic>
      <p:pic>
        <p:nvPicPr>
          <p:cNvPr id="14" name="Picture 13">
            <a:extLst>
              <a:ext uri="{FF2B5EF4-FFF2-40B4-BE49-F238E27FC236}">
                <a16:creationId xmlns:a16="http://schemas.microsoft.com/office/drawing/2014/main" xmlns="" id="{CEDF79FF-9256-B27A-DF19-2CB96E6CF2C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247018" y="5723175"/>
            <a:ext cx="1369796" cy="1128380"/>
          </a:xfrm>
          <a:prstGeom prst="rect">
            <a:avLst/>
          </a:prstGeom>
        </p:spPr>
      </p:pic>
      <p:pic>
        <p:nvPicPr>
          <p:cNvPr id="15" name="Picture 14">
            <a:extLst>
              <a:ext uri="{FF2B5EF4-FFF2-40B4-BE49-F238E27FC236}">
                <a16:creationId xmlns:a16="http://schemas.microsoft.com/office/drawing/2014/main" xmlns="" id="{E8FF6799-A80E-C4BB-A5B6-D8B84250ADF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89870" y="5618195"/>
            <a:ext cx="1237033" cy="1205251"/>
          </a:xfrm>
          <a:prstGeom prst="rect">
            <a:avLst/>
          </a:prstGeom>
        </p:spPr>
      </p:pic>
    </p:spTree>
    <p:extLst>
      <p:ext uri="{BB962C8B-B14F-4D97-AF65-F5344CB8AC3E}">
        <p14:creationId xmlns:p14="http://schemas.microsoft.com/office/powerpoint/2010/main" val="231596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496888" y="166688"/>
            <a:ext cx="10861675" cy="498475"/>
          </a:xfrm>
          <a:prstGeom prst="rect">
            <a:avLst/>
          </a:prstGeom>
          <a:solidFill>
            <a:srgbClr val="FFFFFF"/>
          </a:solidFill>
          <a:ln w="25400">
            <a:solidFill>
              <a:srgbClr val="0000C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vi-VN" altLang="zh-CN" sz="2500" b="1">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Câu 1. Em đồng tình hay không đồng tình với ý kiến nào dưới đây? Vì sao? </a:t>
            </a:r>
          </a:p>
        </p:txBody>
      </p:sp>
      <p:graphicFrame>
        <p:nvGraphicFramePr>
          <p:cNvPr id="243715" name="Group 3"/>
          <p:cNvGraphicFramePr>
            <a:graphicFrameLocks noGrp="1"/>
          </p:cNvGraphicFramePr>
          <p:nvPr/>
        </p:nvGraphicFramePr>
        <p:xfrm>
          <a:off x="263525" y="766763"/>
          <a:ext cx="11928475" cy="6071235"/>
        </p:xfrm>
        <a:graphic>
          <a:graphicData uri="http://schemas.openxmlformats.org/drawingml/2006/table">
            <a:tbl>
              <a:tblPr/>
              <a:tblGrid>
                <a:gridCol w="4459288"/>
                <a:gridCol w="7469187"/>
              </a:tblGrid>
              <a:tr h="676275">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altLang="zh-CN" sz="2000" b="1"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Times New Roman" panose="02020603050405020304" pitchFamily="18" charset="0"/>
                        </a:rPr>
                        <a:t>Nội dung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altLang="zh-CN" sz="2000" b="1"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Times New Roman" panose="02020603050405020304" pitchFamily="18" charset="0"/>
                        </a:rPr>
                        <a:t>Bày tỏ ý kiến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77863">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A. Quản lí tiền là việc của người trưởng thành, không phải là của học sinh.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A. Không đồng tình. Bởi vì quản lí tiền hiệu quả là một kĩ năng sống cần thiết mà mỗi người đều cần được rèn luyện từ khi còn nhỏ.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676275">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B. Quản lí tiền hiệu quả giúp mỗi người chủ động trong chi tiêu để thực hiện các dự định tương lai của bản thân.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B. Đồng tình. Quản lí tiền hiệu quả sẽ giúp ta phân bổ nguồn tiền vào những khoản chi tiêu cụ thể, hợp lí, từ đó tránh được việc chi tiêu quá mức và qua việc tiết kiệm sẽ giúp ta có đủ tiền để mua những thứ mình thích.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676275">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C. Quản lí tiền là việc không cần thiết, tốn thời gian, nên dùng thời gian đó để kiếm tiền thì tốt hơn.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C. Không đồng tình. Quản lí tiền không hề tốn thời gian, ngược lại quản lí tiền hiệu quả không những giúp ta chi tiêu hợp lí, chủ động mà còn giúp ta quản lí thời gian tốt hơn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677863">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D. Quản lí tiền hiệu quả giúp mỗi người có thể để phòng những trường hợp rủi ro bất ngờ trong cuộc sống.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D. Đồng tình. Cuộc sống sẽ luôn đầy rẫy những điều bất ngờ, những sự cố đột ngột xảy ra mà không báo trước. Nếu như biết cách quản lí tiền hiệu quả, thì khi rơi vào những trường hợp đó ta sẽ không bị động, có đủ khả năng để chi trả.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676275">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E. Học sinh không cần quản lí tiền, vì nhiều cha mẹ học sinh không muốn con mình sớm bị đồng tiền làm ảnh hưởng.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E. Không đồng tình. Quản lí tiền hiệu quả là một kĩ năng sống rất tốt cho học sinh, để giúp cho học sinh có ý chí phấn đấu đạt được những điều mình muốn bằng năng lực bản thân, và biết san sẻ nỗi vất vả với bố mẹ.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0" name="Rectangle 9"/>
          <p:cNvSpPr>
            <a:spLocks noChangeArrowheads="1"/>
          </p:cNvSpPr>
          <p:nvPr/>
        </p:nvSpPr>
        <p:spPr bwMode="auto">
          <a:xfrm>
            <a:off x="4789488" y="1470025"/>
            <a:ext cx="7402512" cy="849313"/>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2" name="Rectangle 9"/>
          <p:cNvSpPr>
            <a:spLocks noChangeArrowheads="1"/>
          </p:cNvSpPr>
          <p:nvPr/>
        </p:nvSpPr>
        <p:spPr bwMode="auto">
          <a:xfrm>
            <a:off x="4751388" y="2384425"/>
            <a:ext cx="7402512" cy="1077913"/>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3" name="Rectangle 9"/>
          <p:cNvSpPr>
            <a:spLocks noChangeArrowheads="1"/>
          </p:cNvSpPr>
          <p:nvPr/>
        </p:nvSpPr>
        <p:spPr bwMode="auto">
          <a:xfrm>
            <a:off x="4789488" y="2384425"/>
            <a:ext cx="7402512" cy="1077913"/>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4" name="Rectangle 9"/>
          <p:cNvSpPr>
            <a:spLocks noChangeArrowheads="1"/>
          </p:cNvSpPr>
          <p:nvPr/>
        </p:nvSpPr>
        <p:spPr bwMode="auto">
          <a:xfrm>
            <a:off x="4789488" y="3582988"/>
            <a:ext cx="7402512" cy="863600"/>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5" name="Rectangle 9"/>
          <p:cNvSpPr>
            <a:spLocks noChangeArrowheads="1"/>
          </p:cNvSpPr>
          <p:nvPr/>
        </p:nvSpPr>
        <p:spPr bwMode="auto">
          <a:xfrm>
            <a:off x="4789488" y="4508500"/>
            <a:ext cx="7402512" cy="1092200"/>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6" name="Rectangle 9"/>
          <p:cNvSpPr>
            <a:spLocks noChangeArrowheads="1"/>
          </p:cNvSpPr>
          <p:nvPr/>
        </p:nvSpPr>
        <p:spPr bwMode="auto">
          <a:xfrm>
            <a:off x="4789488" y="4508500"/>
            <a:ext cx="7402512" cy="1092200"/>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7" name="Rectangle 9"/>
          <p:cNvSpPr>
            <a:spLocks noChangeArrowheads="1"/>
          </p:cNvSpPr>
          <p:nvPr/>
        </p:nvSpPr>
        <p:spPr bwMode="auto">
          <a:xfrm>
            <a:off x="4789488" y="5702300"/>
            <a:ext cx="7402512" cy="1092200"/>
          </a:xfrm>
          <a:prstGeom prst="rect">
            <a:avLst/>
          </a:prstGeom>
          <a:solidFill>
            <a:srgbClr val="FFFF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8" name="Rectangle 9"/>
          <p:cNvSpPr>
            <a:spLocks noChangeArrowheads="1"/>
          </p:cNvSpPr>
          <p:nvPr/>
        </p:nvSpPr>
        <p:spPr bwMode="auto">
          <a:xfrm>
            <a:off x="4789488" y="1470025"/>
            <a:ext cx="7402512" cy="849313"/>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Tree>
    <p:extLst>
      <p:ext uri="{BB962C8B-B14F-4D97-AF65-F5344CB8AC3E}">
        <p14:creationId xmlns:p14="http://schemas.microsoft.com/office/powerpoint/2010/main" val="320580164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20638" y="0"/>
            <a:ext cx="12171362" cy="879475"/>
          </a:xfrm>
          <a:prstGeom prst="rect">
            <a:avLst/>
          </a:prstGeom>
          <a:solidFill>
            <a:srgbClr val="FFFFFF"/>
          </a:solidFill>
          <a:ln w="25400">
            <a:solidFill>
              <a:srgbClr val="0000C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zh-CN" sz="2500" b="1">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Câu 2.</a:t>
            </a:r>
            <a:r>
              <a:rPr lang="vi-VN" altLang="zh-CN" sz="2500">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 Em hãy cho biết việc làm của bạn nào dưới đây thể hiện nguyên tắc quản lí tiền hiệu quả? Vì sao? </a:t>
            </a:r>
          </a:p>
        </p:txBody>
      </p:sp>
      <p:graphicFrame>
        <p:nvGraphicFramePr>
          <p:cNvPr id="245763" name="Group 3"/>
          <p:cNvGraphicFramePr>
            <a:graphicFrameLocks noGrp="1"/>
          </p:cNvGraphicFramePr>
          <p:nvPr/>
        </p:nvGraphicFramePr>
        <p:xfrm>
          <a:off x="331788" y="966788"/>
          <a:ext cx="11622087" cy="5789676"/>
        </p:xfrm>
        <a:graphic>
          <a:graphicData uri="http://schemas.openxmlformats.org/drawingml/2006/table">
            <a:tbl>
              <a:tblPr/>
              <a:tblGrid>
                <a:gridCol w="2667000"/>
                <a:gridCol w="8955087"/>
              </a:tblGrid>
              <a:tr h="304800">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vi-VN" altLang="zh-CN" sz="19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Times New Roman" panose="02020603050405020304" pitchFamily="18" charset="0"/>
                        </a:rPr>
                        <a:t>Việc làm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vi-VN" altLang="zh-CN" sz="1900" b="0"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Times New Roman" panose="02020603050405020304" pitchFamily="18" charset="0"/>
                        </a:rPr>
                        <a:t>Giải thích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04800">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19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A. Bạn K thường tận dụng các đồ vật có thể tái chế để làm đồ dùng học tập.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19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A. Việc làm của bạn K thể hiện nguyên tắc quản lí tiền hiệu quả. Bởi vì bạn có thể tiết kiệm được khoản tiền dùng để mua đồ dùng học tập, không những thế còn góp phần bảo vệ môi trường vì hạn chế được rác thải.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04800">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19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B. Bố mẹ cho H tiền ăn sáng nhưng H không ăn để tiết kiệm tiền.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19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B. Đây không phải hành động quản lí tiền hiệu quả. Bởi vì việc nhịn ăn sáng vô cùng có hại đối với cơ thể con người, nhịn ăn sáng trong thời gian dài gây ra rất nhiều vấn đề về hệ tiêu hóa và bệnh tật. Khi đó, số tiền mà bạn H tiết kiệm từ việc nhịn ăn sáng sẽ không thể bù lại được số tiền dùng để chữa bệnh về sau.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04800">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19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C. Bạn M sử dụng điện, nước tiết kiệm, hiệu quả.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19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C. Việc làm của bạn M thể hiện nguyên tắc quản lí tiền hiệu quả. Bởi vì điện, nước dùng càng nhiều thì càng tốn nhiều tiền, vì vậy tiết kiệm điện, nước cũng chính là tiết kiệm tiền.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304800">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19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D. Bạn X cứ có tiền là tiêu hết.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19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D. Bạn X không biết cách quản lí tiền hiệu quả. Bởi nếu có bao nhiêu tiêu hết bấy nhiêu, thì đến lúc có những sự cố bất ngờ xảy ra, bạn X sẽ không có tiền để chi trả.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04800">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19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E. Khi nhận được tiền thưởng của nhà trường, bạn D dành một khoản để tiết kiệm.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19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E. Việc làm của bạn D thể hiện nguyên tắc quản lí tiền hiệu quả. Bởi vì dành một khoản để tiết kiệm thay vì tiêu hết chính là một biểu hiện của việc quản lí tiền hiệu quả.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0" name="Rectangle 9"/>
          <p:cNvSpPr>
            <a:spLocks noChangeArrowheads="1"/>
          </p:cNvSpPr>
          <p:nvPr/>
        </p:nvSpPr>
        <p:spPr bwMode="auto">
          <a:xfrm>
            <a:off x="3081338" y="1455738"/>
            <a:ext cx="8766175" cy="849312"/>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2" name="Rectangle 9"/>
          <p:cNvSpPr>
            <a:spLocks noChangeArrowheads="1"/>
          </p:cNvSpPr>
          <p:nvPr/>
        </p:nvSpPr>
        <p:spPr bwMode="auto">
          <a:xfrm>
            <a:off x="3081338" y="1455738"/>
            <a:ext cx="8766175" cy="849312"/>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3" name="Rectangle 9"/>
          <p:cNvSpPr>
            <a:spLocks noChangeArrowheads="1"/>
          </p:cNvSpPr>
          <p:nvPr/>
        </p:nvSpPr>
        <p:spPr bwMode="auto">
          <a:xfrm>
            <a:off x="3055938" y="2505075"/>
            <a:ext cx="8820150" cy="1063625"/>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4" name="Rectangle 9"/>
          <p:cNvSpPr>
            <a:spLocks noChangeArrowheads="1"/>
          </p:cNvSpPr>
          <p:nvPr/>
        </p:nvSpPr>
        <p:spPr bwMode="auto">
          <a:xfrm>
            <a:off x="3057525" y="3633788"/>
            <a:ext cx="8820150" cy="808037"/>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5" name="Rectangle 9"/>
          <p:cNvSpPr>
            <a:spLocks noChangeArrowheads="1"/>
          </p:cNvSpPr>
          <p:nvPr/>
        </p:nvSpPr>
        <p:spPr bwMode="auto">
          <a:xfrm>
            <a:off x="3057525" y="3633788"/>
            <a:ext cx="8820150" cy="808037"/>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6" name="Rectangle 9"/>
          <p:cNvSpPr>
            <a:spLocks noChangeArrowheads="1"/>
          </p:cNvSpPr>
          <p:nvPr/>
        </p:nvSpPr>
        <p:spPr bwMode="auto">
          <a:xfrm>
            <a:off x="3017838" y="4535488"/>
            <a:ext cx="8820150" cy="808037"/>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7" name="Rectangle 9"/>
          <p:cNvSpPr>
            <a:spLocks noChangeArrowheads="1"/>
          </p:cNvSpPr>
          <p:nvPr/>
        </p:nvSpPr>
        <p:spPr bwMode="auto">
          <a:xfrm>
            <a:off x="3028950" y="5437188"/>
            <a:ext cx="8820150" cy="1217612"/>
          </a:xfrm>
          <a:prstGeom prst="rect">
            <a:avLst/>
          </a:prstGeom>
          <a:solidFill>
            <a:srgbClr val="FFFF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Tree>
    <p:extLst>
      <p:ext uri="{BB962C8B-B14F-4D97-AF65-F5344CB8AC3E}">
        <p14:creationId xmlns:p14="http://schemas.microsoft.com/office/powerpoint/2010/main" val="33609110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730" name="Google Shape;310;p51"/>
          <p:cNvGrpSpPr>
            <a:grpSpLocks/>
          </p:cNvGrpSpPr>
          <p:nvPr/>
        </p:nvGrpSpPr>
        <p:grpSpPr bwMode="auto">
          <a:xfrm>
            <a:off x="6472238" y="457200"/>
            <a:ext cx="5057775" cy="4662488"/>
            <a:chOff x="4826181" y="2009584"/>
            <a:chExt cx="3378000" cy="2530142"/>
          </a:xfrm>
        </p:grpSpPr>
        <p:grpSp>
          <p:nvGrpSpPr>
            <p:cNvPr id="201731" name="Google Shape;311;p51"/>
            <p:cNvGrpSpPr>
              <a:grpSpLocks/>
            </p:cNvGrpSpPr>
            <p:nvPr/>
          </p:nvGrpSpPr>
          <p:grpSpPr bwMode="auto">
            <a:xfrm>
              <a:off x="6352224" y="2009584"/>
              <a:ext cx="677773" cy="749666"/>
              <a:chOff x="6352224" y="2009584"/>
              <a:chExt cx="677773" cy="749666"/>
            </a:xfrm>
          </p:grpSpPr>
          <p:grpSp>
            <p:nvGrpSpPr>
              <p:cNvPr id="201732" name="Google Shape;312;p51"/>
              <p:cNvGrpSpPr>
                <a:grpSpLocks/>
              </p:cNvGrpSpPr>
              <p:nvPr/>
            </p:nvGrpSpPr>
            <p:grpSpPr bwMode="auto">
              <a:xfrm rot="559714">
                <a:off x="6393440" y="2157569"/>
                <a:ext cx="595340" cy="557114"/>
                <a:chOff x="2314575" y="2133725"/>
                <a:chExt cx="595325" cy="557100"/>
              </a:xfrm>
            </p:grpSpPr>
            <p:cxnSp>
              <p:nvCxnSpPr>
                <p:cNvPr id="201733" name="Google Shape;313;p51"/>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201734" name="Google Shape;314;p51"/>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p:cNvSpPr>
                <a:spLocks noChangeArrowheads="1"/>
              </p:cNvSpPr>
              <p:nvPr/>
            </p:nvSpPr>
            <p:spPr bwMode="auto">
              <a:xfrm rot="559553">
                <a:off x="6521497" y="2034244"/>
                <a:ext cx="331380" cy="331380"/>
              </a:xfrm>
              <a:prstGeom prst="ellipse">
                <a:avLst/>
              </a:prstGeom>
              <a:solidFill>
                <a:srgbClr val="E07A5F"/>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lvl1pPr defTabSz="1219200">
                  <a:defRPr>
                    <a:solidFill>
                      <a:schemeClr val="tx1"/>
                    </a:solidFill>
                    <a:latin typeface="Arial" panose="020B0604020202020204" pitchFamily="34" charset="0"/>
                    <a:ea typeface="微软雅黑" panose="020B0503020204020204" pitchFamily="34" charset="-122"/>
                  </a:defRPr>
                </a:lvl1pPr>
                <a:lvl2pPr marL="990600" indent="-381000" defTabSz="1219200">
                  <a:defRPr>
                    <a:solidFill>
                      <a:schemeClr val="tx1"/>
                    </a:solidFill>
                    <a:latin typeface="Arial" panose="020B0604020202020204" pitchFamily="34" charset="0"/>
                    <a:ea typeface="微软雅黑" panose="020B0503020204020204" pitchFamily="34" charset="-122"/>
                  </a:defRPr>
                </a:lvl2pPr>
                <a:lvl3pPr marL="1524000" indent="-304800" defTabSz="1219200">
                  <a:defRPr>
                    <a:solidFill>
                      <a:schemeClr val="tx1"/>
                    </a:solidFill>
                    <a:latin typeface="Arial" panose="020B0604020202020204" pitchFamily="34" charset="0"/>
                    <a:ea typeface="微软雅黑" panose="020B0503020204020204" pitchFamily="34" charset="-122"/>
                  </a:defRPr>
                </a:lvl3pPr>
                <a:lvl4pPr marL="2133600" indent="-304800" defTabSz="1219200">
                  <a:defRPr>
                    <a:solidFill>
                      <a:schemeClr val="tx1"/>
                    </a:solidFill>
                    <a:latin typeface="Arial" panose="020B0604020202020204" pitchFamily="34" charset="0"/>
                    <a:ea typeface="微软雅黑" panose="020B0503020204020204" pitchFamily="34" charset="-122"/>
                  </a:defRPr>
                </a:lvl4pPr>
                <a:lvl5pPr marL="2743200" indent="-304800" defTabSz="1219200">
                  <a:defRPr>
                    <a:solidFill>
                      <a:schemeClr val="tx1"/>
                    </a:solidFill>
                    <a:latin typeface="Arial" panose="020B0604020202020204" pitchFamily="34" charset="0"/>
                    <a:ea typeface="微软雅黑" panose="020B0503020204020204" pitchFamily="34" charset="-122"/>
                  </a:defRPr>
                </a:lvl5pPr>
                <a:lvl6pPr marL="32004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36576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41148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45720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000000"/>
                  </a:buClr>
                  <a:buFont typeface="Arial" panose="020B0604020202020204" pitchFamily="34" charset="0"/>
                  <a:buNone/>
                </a:pPr>
                <a:endParaRPr lang="vi-VN" sz="1900">
                  <a:solidFill>
                    <a:srgbClr val="000000"/>
                  </a:solidFill>
                  <a:cs typeface="Arial" panose="020B0604020202020204" pitchFamily="34" charset="0"/>
                  <a:sym typeface="Arial" panose="020B0604020202020204" pitchFamily="34" charset="0"/>
                </a:endParaRPr>
              </a:p>
            </p:txBody>
          </p:sp>
        </p:grpSp>
        <p:sp>
          <p:nvSpPr>
            <p:cNvPr id="316" name="Google Shape;316;p51"/>
            <p:cNvSpPr>
              <a:spLocks noChangeArrowheads="1"/>
            </p:cNvSpPr>
            <p:nvPr/>
          </p:nvSpPr>
          <p:spPr bwMode="auto">
            <a:xfrm rot="377138">
              <a:off x="4914962" y="2571725"/>
              <a:ext cx="3200440" cy="1798202"/>
            </a:xfrm>
            <a:prstGeom prst="roundRect">
              <a:avLst>
                <a:gd name="adj" fmla="val 9537"/>
              </a:avLst>
            </a:prstGeom>
            <a:solidFill>
              <a:srgbClr val="F4F1DE"/>
            </a:solidFill>
            <a:ln w="38100">
              <a:solidFill>
                <a:schemeClr val="accent1"/>
              </a:solidFill>
              <a:round/>
              <a:headEnd type="none" w="sm" len="sm"/>
              <a:tailEnd type="none" w="sm" len="sm"/>
            </a:ln>
          </p:spPr>
          <p:txBody>
            <a:bodyPr lIns="121897" tIns="121897" rIns="121897" bIns="121897" anchor="ctr"/>
            <a:lstStyle>
              <a:lvl1pPr defTabSz="1219200">
                <a:defRPr>
                  <a:solidFill>
                    <a:schemeClr val="tx1"/>
                  </a:solidFill>
                  <a:latin typeface="Arial" panose="020B0604020202020204" pitchFamily="34" charset="0"/>
                  <a:ea typeface="微软雅黑" panose="020B0503020204020204" pitchFamily="34" charset="-122"/>
                </a:defRPr>
              </a:lvl1pPr>
              <a:lvl2pPr marL="990600" indent="-381000" defTabSz="1219200">
                <a:defRPr>
                  <a:solidFill>
                    <a:schemeClr val="tx1"/>
                  </a:solidFill>
                  <a:latin typeface="Arial" panose="020B0604020202020204" pitchFamily="34" charset="0"/>
                  <a:ea typeface="微软雅黑" panose="020B0503020204020204" pitchFamily="34" charset="-122"/>
                </a:defRPr>
              </a:lvl2pPr>
              <a:lvl3pPr marL="1524000" indent="-304800" defTabSz="1219200">
                <a:defRPr>
                  <a:solidFill>
                    <a:schemeClr val="tx1"/>
                  </a:solidFill>
                  <a:latin typeface="Arial" panose="020B0604020202020204" pitchFamily="34" charset="0"/>
                  <a:ea typeface="微软雅黑" panose="020B0503020204020204" pitchFamily="34" charset="-122"/>
                </a:defRPr>
              </a:lvl3pPr>
              <a:lvl4pPr marL="2133600" indent="-304800" defTabSz="1219200">
                <a:defRPr>
                  <a:solidFill>
                    <a:schemeClr val="tx1"/>
                  </a:solidFill>
                  <a:latin typeface="Arial" panose="020B0604020202020204" pitchFamily="34" charset="0"/>
                  <a:ea typeface="微软雅黑" panose="020B0503020204020204" pitchFamily="34" charset="-122"/>
                </a:defRPr>
              </a:lvl4pPr>
              <a:lvl5pPr marL="2743200" indent="-304800" defTabSz="1219200">
                <a:defRPr>
                  <a:solidFill>
                    <a:schemeClr val="tx1"/>
                  </a:solidFill>
                  <a:latin typeface="Arial" panose="020B0604020202020204" pitchFamily="34" charset="0"/>
                  <a:ea typeface="微软雅黑" panose="020B0503020204020204" pitchFamily="34" charset="-122"/>
                </a:defRPr>
              </a:lvl5pPr>
              <a:lvl6pPr marL="32004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36576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41148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45720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000000"/>
                </a:buClr>
                <a:buFont typeface="Arial" panose="020B0604020202020204" pitchFamily="34" charset="0"/>
                <a:buNone/>
              </a:pPr>
              <a:endParaRPr lang="vi-VN" sz="1900">
                <a:solidFill>
                  <a:srgbClr val="000000"/>
                </a:solidFill>
                <a:cs typeface="Arial" panose="020B0604020202020204" pitchFamily="34" charset="0"/>
                <a:sym typeface="Arial" panose="020B0604020202020204" pitchFamily="34" charset="0"/>
              </a:endParaRPr>
            </a:p>
          </p:txBody>
        </p:sp>
      </p:grpSp>
      <p:sp>
        <p:nvSpPr>
          <p:cNvPr id="201737" name="Google Shape;317;p51"/>
          <p:cNvSpPr>
            <a:spLocks noGrp="1"/>
          </p:cNvSpPr>
          <p:nvPr>
            <p:ph type="title" idx="4294967295"/>
          </p:nvPr>
        </p:nvSpPr>
        <p:spPr>
          <a:xfrm>
            <a:off x="4592638" y="166688"/>
            <a:ext cx="3779837" cy="419100"/>
          </a:xfrm>
          <a:ln/>
        </p:spPr>
        <p:txBody>
          <a:bodyPr lIns="0" tIns="0" rIns="0" bIns="0" anchor="t"/>
          <a:lstStyle/>
          <a:p>
            <a:pPr>
              <a:buClr>
                <a:schemeClr val="accent1"/>
              </a:buClr>
              <a:buSzPts val="2800"/>
              <a:buFont typeface="Raleway Thin"/>
              <a:buNone/>
            </a:pPr>
            <a:r>
              <a:rPr lang="vi-VN" sz="3000" b="0" smtClean="0">
                <a:latin typeface="Arial Unicode MS" panose="020B0604020202020204" pitchFamily="34" charset="-128"/>
                <a:sym typeface="Raleway Thin"/>
              </a:rPr>
              <a:t>4. Xử lí tình huống:</a:t>
            </a:r>
            <a:r>
              <a:rPr lang="vi-VN" sz="3000" smtClean="0">
                <a:latin typeface="Arial Unicode MS" panose="020B0604020202020204" pitchFamily="34" charset="-128"/>
                <a:sym typeface="Raleway Thin"/>
              </a:rPr>
              <a:t> </a:t>
            </a:r>
          </a:p>
        </p:txBody>
      </p:sp>
      <p:grpSp>
        <p:nvGrpSpPr>
          <p:cNvPr id="201738" name="Google Shape;319;p51"/>
          <p:cNvGrpSpPr>
            <a:grpSpLocks/>
          </p:cNvGrpSpPr>
          <p:nvPr/>
        </p:nvGrpSpPr>
        <p:grpSpPr bwMode="auto">
          <a:xfrm>
            <a:off x="588963" y="0"/>
            <a:ext cx="5859462" cy="5062538"/>
            <a:chOff x="971723" y="2009575"/>
            <a:chExt cx="3314400" cy="2466387"/>
          </a:xfrm>
        </p:grpSpPr>
        <p:grpSp>
          <p:nvGrpSpPr>
            <p:cNvPr id="201739" name="Google Shape;320;p51"/>
            <p:cNvGrpSpPr>
              <a:grpSpLocks/>
            </p:cNvGrpSpPr>
            <p:nvPr/>
          </p:nvGrpSpPr>
          <p:grpSpPr bwMode="auto">
            <a:xfrm>
              <a:off x="2255063" y="2009575"/>
              <a:ext cx="595325" cy="676500"/>
              <a:chOff x="2255063" y="2009575"/>
              <a:chExt cx="595325" cy="676500"/>
            </a:xfrm>
          </p:grpSpPr>
          <p:grpSp>
            <p:nvGrpSpPr>
              <p:cNvPr id="201740" name="Google Shape;321;p51"/>
              <p:cNvGrpSpPr>
                <a:grpSpLocks/>
              </p:cNvGrpSpPr>
              <p:nvPr/>
            </p:nvGrpSpPr>
            <p:grpSpPr bwMode="auto">
              <a:xfrm>
                <a:off x="2255063" y="2128975"/>
                <a:ext cx="595325" cy="557100"/>
                <a:chOff x="2314575" y="2133725"/>
                <a:chExt cx="595325" cy="557100"/>
              </a:xfrm>
            </p:grpSpPr>
            <p:cxnSp>
              <p:nvCxnSpPr>
                <p:cNvPr id="201741" name="Google Shape;322;p51"/>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201742" name="Google Shape;323;p51"/>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p:cNvSpPr>
                <a:spLocks noChangeArrowheads="1"/>
              </p:cNvSpPr>
              <p:nvPr/>
            </p:nvSpPr>
            <p:spPr bwMode="auto">
              <a:xfrm>
                <a:off x="2344850" y="2009575"/>
                <a:ext cx="331500" cy="331500"/>
              </a:xfrm>
              <a:prstGeom prst="ellipse">
                <a:avLst/>
              </a:prstGeom>
              <a:solidFill>
                <a:srgbClr val="E07A5F"/>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lvl1pPr defTabSz="1219200">
                  <a:defRPr>
                    <a:solidFill>
                      <a:schemeClr val="tx1"/>
                    </a:solidFill>
                    <a:latin typeface="Arial" panose="020B0604020202020204" pitchFamily="34" charset="0"/>
                    <a:ea typeface="微软雅黑" panose="020B0503020204020204" pitchFamily="34" charset="-122"/>
                  </a:defRPr>
                </a:lvl1pPr>
                <a:lvl2pPr marL="990600" indent="-381000" defTabSz="1219200">
                  <a:defRPr>
                    <a:solidFill>
                      <a:schemeClr val="tx1"/>
                    </a:solidFill>
                    <a:latin typeface="Arial" panose="020B0604020202020204" pitchFamily="34" charset="0"/>
                    <a:ea typeface="微软雅黑" panose="020B0503020204020204" pitchFamily="34" charset="-122"/>
                  </a:defRPr>
                </a:lvl2pPr>
                <a:lvl3pPr marL="1524000" indent="-304800" defTabSz="1219200">
                  <a:defRPr>
                    <a:solidFill>
                      <a:schemeClr val="tx1"/>
                    </a:solidFill>
                    <a:latin typeface="Arial" panose="020B0604020202020204" pitchFamily="34" charset="0"/>
                    <a:ea typeface="微软雅黑" panose="020B0503020204020204" pitchFamily="34" charset="-122"/>
                  </a:defRPr>
                </a:lvl3pPr>
                <a:lvl4pPr marL="2133600" indent="-304800" defTabSz="1219200">
                  <a:defRPr>
                    <a:solidFill>
                      <a:schemeClr val="tx1"/>
                    </a:solidFill>
                    <a:latin typeface="Arial" panose="020B0604020202020204" pitchFamily="34" charset="0"/>
                    <a:ea typeface="微软雅黑" panose="020B0503020204020204" pitchFamily="34" charset="-122"/>
                  </a:defRPr>
                </a:lvl4pPr>
                <a:lvl5pPr marL="2743200" indent="-304800" defTabSz="1219200">
                  <a:defRPr>
                    <a:solidFill>
                      <a:schemeClr val="tx1"/>
                    </a:solidFill>
                    <a:latin typeface="Arial" panose="020B0604020202020204" pitchFamily="34" charset="0"/>
                    <a:ea typeface="微软雅黑" panose="020B0503020204020204" pitchFamily="34" charset="-122"/>
                  </a:defRPr>
                </a:lvl5pPr>
                <a:lvl6pPr marL="32004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36576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41148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45720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000000"/>
                  </a:buClr>
                  <a:buFont typeface="Arial" panose="020B0604020202020204" pitchFamily="34" charset="0"/>
                  <a:buNone/>
                </a:pPr>
                <a:endParaRPr lang="vi-VN" sz="1900">
                  <a:solidFill>
                    <a:srgbClr val="000000"/>
                  </a:solidFill>
                  <a:cs typeface="Arial" panose="020B0604020202020204" pitchFamily="34" charset="0"/>
                  <a:sym typeface="Arial" panose="020B0604020202020204" pitchFamily="34" charset="0"/>
                </a:endParaRPr>
              </a:p>
            </p:txBody>
          </p:sp>
        </p:grpSp>
        <p:sp>
          <p:nvSpPr>
            <p:cNvPr id="325" name="Google Shape;325;p51"/>
            <p:cNvSpPr>
              <a:spLocks noChangeArrowheads="1"/>
            </p:cNvSpPr>
            <p:nvPr/>
          </p:nvSpPr>
          <p:spPr bwMode="auto">
            <a:xfrm rot="-231867">
              <a:off x="1028684" y="2571768"/>
              <a:ext cx="3200477" cy="1798389"/>
            </a:xfrm>
            <a:prstGeom prst="roundRect">
              <a:avLst>
                <a:gd name="adj" fmla="val 9537"/>
              </a:avLst>
            </a:prstGeom>
            <a:solidFill>
              <a:srgbClr val="F4F1DE"/>
            </a:solidFill>
            <a:ln w="38100">
              <a:solidFill>
                <a:schemeClr val="accent1"/>
              </a:solidFill>
              <a:round/>
              <a:headEnd type="none" w="sm" len="sm"/>
              <a:tailEnd type="none" w="sm" len="sm"/>
            </a:ln>
          </p:spPr>
          <p:txBody>
            <a:bodyPr lIns="121897" tIns="121897" rIns="121897" bIns="121897" anchor="ctr"/>
            <a:lstStyle>
              <a:lvl1pPr defTabSz="1219200">
                <a:defRPr>
                  <a:solidFill>
                    <a:schemeClr val="tx1"/>
                  </a:solidFill>
                  <a:latin typeface="Arial" panose="020B0604020202020204" pitchFamily="34" charset="0"/>
                  <a:ea typeface="微软雅黑" panose="020B0503020204020204" pitchFamily="34" charset="-122"/>
                </a:defRPr>
              </a:lvl1pPr>
              <a:lvl2pPr marL="990600" indent="-381000" defTabSz="1219200">
                <a:defRPr>
                  <a:solidFill>
                    <a:schemeClr val="tx1"/>
                  </a:solidFill>
                  <a:latin typeface="Arial" panose="020B0604020202020204" pitchFamily="34" charset="0"/>
                  <a:ea typeface="微软雅黑" panose="020B0503020204020204" pitchFamily="34" charset="-122"/>
                </a:defRPr>
              </a:lvl2pPr>
              <a:lvl3pPr marL="1524000" indent="-304800" defTabSz="1219200">
                <a:defRPr>
                  <a:solidFill>
                    <a:schemeClr val="tx1"/>
                  </a:solidFill>
                  <a:latin typeface="Arial" panose="020B0604020202020204" pitchFamily="34" charset="0"/>
                  <a:ea typeface="微软雅黑" panose="020B0503020204020204" pitchFamily="34" charset="-122"/>
                </a:defRPr>
              </a:lvl3pPr>
              <a:lvl4pPr marL="2133600" indent="-304800" defTabSz="1219200">
                <a:defRPr>
                  <a:solidFill>
                    <a:schemeClr val="tx1"/>
                  </a:solidFill>
                  <a:latin typeface="Arial" panose="020B0604020202020204" pitchFamily="34" charset="0"/>
                  <a:ea typeface="微软雅黑" panose="020B0503020204020204" pitchFamily="34" charset="-122"/>
                </a:defRPr>
              </a:lvl4pPr>
              <a:lvl5pPr marL="2743200" indent="-304800" defTabSz="1219200">
                <a:defRPr>
                  <a:solidFill>
                    <a:schemeClr val="tx1"/>
                  </a:solidFill>
                  <a:latin typeface="Arial" panose="020B0604020202020204" pitchFamily="34" charset="0"/>
                  <a:ea typeface="微软雅黑" panose="020B0503020204020204" pitchFamily="34" charset="-122"/>
                </a:defRPr>
              </a:lvl5pPr>
              <a:lvl6pPr marL="32004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36576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41148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45720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000000"/>
                </a:buClr>
                <a:buFont typeface="Arial" panose="020B0604020202020204" pitchFamily="34" charset="0"/>
                <a:buNone/>
              </a:pPr>
              <a:endParaRPr lang="vi-VN" sz="1900">
                <a:solidFill>
                  <a:srgbClr val="000000"/>
                </a:solidFill>
                <a:cs typeface="Arial" panose="020B0604020202020204" pitchFamily="34" charset="0"/>
                <a:sym typeface="Arial" panose="020B0604020202020204" pitchFamily="34" charset="0"/>
              </a:endParaRPr>
            </a:p>
          </p:txBody>
        </p:sp>
      </p:grpSp>
      <p:sp>
        <p:nvSpPr>
          <p:cNvPr id="201745" name="Google Shape;326;p51"/>
          <p:cNvSpPr txBox="1">
            <a:spLocks noGrp="1"/>
          </p:cNvSpPr>
          <p:nvPr>
            <p:ph type="subTitle" idx="4294967295"/>
          </p:nvPr>
        </p:nvSpPr>
        <p:spPr>
          <a:xfrm rot="21368229">
            <a:off x="820738" y="1482725"/>
            <a:ext cx="5294312" cy="3065463"/>
          </a:xfrm>
          <a:ln/>
        </p:spPr>
        <p:txBody>
          <a:bodyPr lIns="0" tIns="0" rIns="0" bIns="0">
            <a:normAutofit fontScale="77500" lnSpcReduction="20000"/>
          </a:bodyPr>
          <a:lstStyle/>
          <a:p>
            <a:pPr marL="0" indent="0" defTabSz="914400">
              <a:buFont typeface="Arial" panose="020B0604020202020204" pitchFamily="34" charset="0"/>
              <a:buNone/>
            </a:pPr>
            <a:r>
              <a:rPr lang="vi-VN" smtClean="0">
                <a:latin typeface="Arial Unicode MS" panose="020B0604020202020204" pitchFamily="34" charset="-128"/>
              </a:rPr>
              <a:t>Đầu năm mới, H nhận được một khoản tiền mừng tuổi và dự định dùng số tiền đó để mua một chiếc máy tính cầm tay. Nhưng khi thấy cửa hàng gần nhà bán một đồ chơi hấp dẫn, H đã dùng hết số tiền này để mua mà quên mất dự định của minh.</a:t>
            </a:r>
          </a:p>
          <a:p>
            <a:pPr marL="0" indent="0" defTabSz="914400">
              <a:buFont typeface="Arial" panose="020B0604020202020204" pitchFamily="34" charset="0"/>
              <a:buNone/>
            </a:pPr>
            <a:r>
              <a:rPr lang="vi-VN" smtClean="0">
                <a:latin typeface="Arial Unicode MS" panose="020B0604020202020204" pitchFamily="34" charset="-128"/>
              </a:rPr>
              <a:t>a) Em có nhận xét gì về việc làm của H?</a:t>
            </a:r>
          </a:p>
          <a:p>
            <a:pPr marL="0" indent="0" defTabSz="914400">
              <a:buFont typeface="Arial" panose="020B0604020202020204" pitchFamily="34" charset="0"/>
              <a:buNone/>
            </a:pPr>
            <a:r>
              <a:rPr lang="vi-VN" smtClean="0">
                <a:latin typeface="Arial Unicode MS" panose="020B0604020202020204" pitchFamily="34" charset="-128"/>
              </a:rPr>
              <a:t>b) Nếu em là bạn của H, em sẽ khuyên H như thế nào?</a:t>
            </a:r>
          </a:p>
        </p:txBody>
      </p:sp>
      <p:sp>
        <p:nvSpPr>
          <p:cNvPr id="328" name="Google Shape;328;p51"/>
          <p:cNvSpPr txBox="1">
            <a:spLocks noGrp="1"/>
          </p:cNvSpPr>
          <p:nvPr>
            <p:ph type="subTitle" idx="4294967295"/>
          </p:nvPr>
        </p:nvSpPr>
        <p:spPr>
          <a:xfrm rot="409823">
            <a:off x="6769100" y="1860550"/>
            <a:ext cx="4387850" cy="1804988"/>
          </a:xfrm>
        </p:spPr>
        <p:txBody>
          <a:bodyPr lIns="0" tIns="0" rIns="0" bIns="0">
            <a:noAutofit/>
          </a:bodyPr>
          <a:lstStyle/>
          <a:p>
            <a:pPr marL="0" indent="0" defTabSz="914400">
              <a:buClr>
                <a:schemeClr val="accent1"/>
              </a:buClr>
              <a:buSzPts val="1400"/>
              <a:buFont typeface="Arial" panose="020B0604020202020204" pitchFamily="34" charset="0"/>
              <a:buNone/>
            </a:pPr>
            <a:r>
              <a:rPr lang="vi-VN" altLang="ko-KR" smtClean="0">
                <a:latin typeface="Arial Unicode MS" panose="020B0604020202020204" pitchFamily="34" charset="-128"/>
              </a:rPr>
              <a:t>Việc làm của H đã thể hiện bạn là người không biết cách quản lí tiền bạc và chi tiêu hiệu quả. </a:t>
            </a:r>
          </a:p>
          <a:p>
            <a:pPr marL="0" indent="0" defTabSz="914400">
              <a:buClr>
                <a:schemeClr val="accent1"/>
              </a:buClr>
              <a:buSzPts val="1400"/>
              <a:buFont typeface="Arial" panose="020B0604020202020204" pitchFamily="34" charset="0"/>
              <a:buNone/>
            </a:pPr>
            <a:r>
              <a:rPr lang="vi-VN" smtClean="0">
                <a:latin typeface="Arial Unicode MS" panose="020B0604020202020204" pitchFamily="34" charset="-128"/>
              </a:rPr>
              <a:t>Em sẽ khuyên H rằng hãy cố gắng tập quản lí chi tiêu, không nên chi tiêu theo cảm tính thích gì mua đó, tập cách cân nhắc kĩ lưỡng trước khi mua một thứ gì đó xem đó có phải là thứ thực sự cần thiết  </a:t>
            </a:r>
          </a:p>
        </p:txBody>
      </p:sp>
      <p:grpSp>
        <p:nvGrpSpPr>
          <p:cNvPr id="201747" name="Google Shape;267;p48"/>
          <p:cNvGrpSpPr>
            <a:grpSpLocks/>
          </p:cNvGrpSpPr>
          <p:nvPr/>
        </p:nvGrpSpPr>
        <p:grpSpPr bwMode="auto">
          <a:xfrm>
            <a:off x="3816350" y="4643438"/>
            <a:ext cx="4487863" cy="1314450"/>
            <a:chOff x="4041853" y="3389163"/>
            <a:chExt cx="3366659" cy="986888"/>
          </a:xfrm>
        </p:grpSpPr>
        <p:sp>
          <p:nvSpPr>
            <p:cNvPr id="25" name="Google Shape;268;p48"/>
            <p:cNvSpPr>
              <a:spLocks noChangeArrowheads="1"/>
            </p:cNvSpPr>
            <p:nvPr/>
          </p:nvSpPr>
          <p:spPr bwMode="auto">
            <a:xfrm rot="322">
              <a:off x="4154699" y="3700301"/>
              <a:ext cx="3200400" cy="675600"/>
            </a:xfrm>
            <a:prstGeom prst="roundRect">
              <a:avLst>
                <a:gd name="adj" fmla="val 24528"/>
              </a:avLst>
            </a:prstGeom>
            <a:solidFill>
              <a:srgbClr val="E07A5F"/>
            </a:solidFill>
            <a:ln w="38100">
              <a:solidFill>
                <a:schemeClr val="accent1"/>
              </a:solidFill>
              <a:round/>
              <a:headEnd type="none" w="sm" len="sm"/>
              <a:tailEnd type="none" w="sm" len="sm"/>
            </a:ln>
          </p:spPr>
          <p:txBody>
            <a:bodyPr lIns="121897" tIns="121897" rIns="121897" bIns="121897" anchor="ctr"/>
            <a:lstStyle>
              <a:lvl1pPr defTabSz="1219200">
                <a:defRPr>
                  <a:solidFill>
                    <a:schemeClr val="tx1"/>
                  </a:solidFill>
                  <a:latin typeface="Arial" panose="020B0604020202020204" pitchFamily="34" charset="0"/>
                  <a:ea typeface="微软雅黑" panose="020B0503020204020204" pitchFamily="34" charset="-122"/>
                </a:defRPr>
              </a:lvl1pPr>
              <a:lvl2pPr marL="990600" indent="-381000" defTabSz="1219200">
                <a:defRPr>
                  <a:solidFill>
                    <a:schemeClr val="tx1"/>
                  </a:solidFill>
                  <a:latin typeface="Arial" panose="020B0604020202020204" pitchFamily="34" charset="0"/>
                  <a:ea typeface="微软雅黑" panose="020B0503020204020204" pitchFamily="34" charset="-122"/>
                </a:defRPr>
              </a:lvl2pPr>
              <a:lvl3pPr marL="1524000" indent="-304800" defTabSz="1219200">
                <a:defRPr>
                  <a:solidFill>
                    <a:schemeClr val="tx1"/>
                  </a:solidFill>
                  <a:latin typeface="Arial" panose="020B0604020202020204" pitchFamily="34" charset="0"/>
                  <a:ea typeface="微软雅黑" panose="020B0503020204020204" pitchFamily="34" charset="-122"/>
                </a:defRPr>
              </a:lvl3pPr>
              <a:lvl4pPr marL="2133600" indent="-304800" defTabSz="1219200">
                <a:defRPr>
                  <a:solidFill>
                    <a:schemeClr val="tx1"/>
                  </a:solidFill>
                  <a:latin typeface="Arial" panose="020B0604020202020204" pitchFamily="34" charset="0"/>
                  <a:ea typeface="微软雅黑" panose="020B0503020204020204" pitchFamily="34" charset="-122"/>
                </a:defRPr>
              </a:lvl4pPr>
              <a:lvl5pPr marL="2743200" indent="-304800" defTabSz="1219200">
                <a:defRPr>
                  <a:solidFill>
                    <a:schemeClr val="tx1"/>
                  </a:solidFill>
                  <a:latin typeface="Arial" panose="020B0604020202020204" pitchFamily="34" charset="0"/>
                  <a:ea typeface="微软雅黑" panose="020B0503020204020204" pitchFamily="34" charset="-122"/>
                </a:defRPr>
              </a:lvl5pPr>
              <a:lvl6pPr marL="32004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36576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41148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45720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buClr>
                  <a:srgbClr val="000000"/>
                </a:buClr>
                <a:buFont typeface="Arial" panose="020B0604020202020204" pitchFamily="34" charset="0"/>
                <a:buNone/>
              </a:pPr>
              <a:r>
                <a:rPr lang="vi-VN" sz="33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Arial" panose="020B0604020202020204" pitchFamily="34" charset="0"/>
                </a:rPr>
                <a:t>Tình huống</a:t>
              </a:r>
            </a:p>
          </p:txBody>
        </p:sp>
        <p:grpSp>
          <p:nvGrpSpPr>
            <p:cNvPr id="201749" name="Google Shape;269;p48"/>
            <p:cNvGrpSpPr>
              <a:grpSpLocks/>
            </p:cNvGrpSpPr>
            <p:nvPr/>
          </p:nvGrpSpPr>
          <p:grpSpPr bwMode="auto">
            <a:xfrm>
              <a:off x="7077003" y="3389163"/>
              <a:ext cx="331509" cy="506763"/>
              <a:chOff x="7052678" y="3327363"/>
              <a:chExt cx="331509" cy="506763"/>
            </a:xfrm>
          </p:grpSpPr>
          <p:sp>
            <p:nvSpPr>
              <p:cNvPr id="201750" name="Google Shape;270;p48"/>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121897" rIns="121897" bIns="121897" anchor="ctr"/>
              <a:lstStyle>
                <a:lvl1pPr defTabSz="1219200">
                  <a:defRPr>
                    <a:solidFill>
                      <a:schemeClr val="tx1"/>
                    </a:solidFill>
                    <a:latin typeface="Arial" panose="020B0604020202020204" pitchFamily="34" charset="0"/>
                    <a:ea typeface="微软雅黑" panose="020B0503020204020204" pitchFamily="34" charset="-122"/>
                  </a:defRPr>
                </a:lvl1pPr>
                <a:lvl2pPr marL="990600" indent="-381000" defTabSz="1219200">
                  <a:defRPr>
                    <a:solidFill>
                      <a:schemeClr val="tx1"/>
                    </a:solidFill>
                    <a:latin typeface="Arial" panose="020B0604020202020204" pitchFamily="34" charset="0"/>
                    <a:ea typeface="微软雅黑" panose="020B0503020204020204" pitchFamily="34" charset="-122"/>
                  </a:defRPr>
                </a:lvl2pPr>
                <a:lvl3pPr marL="1524000" indent="-304800" defTabSz="1219200">
                  <a:defRPr>
                    <a:solidFill>
                      <a:schemeClr val="tx1"/>
                    </a:solidFill>
                    <a:latin typeface="Arial" panose="020B0604020202020204" pitchFamily="34" charset="0"/>
                    <a:ea typeface="微软雅黑" panose="020B0503020204020204" pitchFamily="34" charset="-122"/>
                  </a:defRPr>
                </a:lvl3pPr>
                <a:lvl4pPr marL="2133600" indent="-304800" defTabSz="1219200">
                  <a:defRPr>
                    <a:solidFill>
                      <a:schemeClr val="tx1"/>
                    </a:solidFill>
                    <a:latin typeface="Arial" panose="020B0604020202020204" pitchFamily="34" charset="0"/>
                    <a:ea typeface="微软雅黑" panose="020B0503020204020204" pitchFamily="34" charset="-122"/>
                  </a:defRPr>
                </a:lvl4pPr>
                <a:lvl5pPr marL="2743200" indent="-304800" defTabSz="1219200">
                  <a:defRPr>
                    <a:solidFill>
                      <a:schemeClr val="tx1"/>
                    </a:solidFill>
                    <a:latin typeface="Arial" panose="020B0604020202020204" pitchFamily="34" charset="0"/>
                    <a:ea typeface="微软雅黑" panose="020B0503020204020204" pitchFamily="34" charset="-122"/>
                  </a:defRPr>
                </a:lvl5pPr>
                <a:lvl6pPr marL="32004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36576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41148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45720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000000"/>
                  </a:buClr>
                  <a:buFont typeface="Arial" panose="020B0604020202020204" pitchFamily="34" charset="0"/>
                  <a:buNone/>
                </a:pPr>
                <a:endParaRPr lang="vi-VN" sz="1900">
                  <a:solidFill>
                    <a:srgbClr val="000000"/>
                  </a:solidFill>
                  <a:cs typeface="Arial" panose="020B0604020202020204" pitchFamily="34" charset="0"/>
                  <a:sym typeface="Arial" panose="020B0604020202020204" pitchFamily="34" charset="0"/>
                </a:endParaRPr>
              </a:p>
            </p:txBody>
          </p:sp>
          <p:sp>
            <p:nvSpPr>
              <p:cNvPr id="201751" name="Google Shape;271;p48"/>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lvl1pPr defTabSz="1219200">
                  <a:defRPr>
                    <a:solidFill>
                      <a:schemeClr val="tx1"/>
                    </a:solidFill>
                    <a:latin typeface="Arial" panose="020B0604020202020204" pitchFamily="34" charset="0"/>
                    <a:ea typeface="微软雅黑" panose="020B0503020204020204" pitchFamily="34" charset="-122"/>
                  </a:defRPr>
                </a:lvl1pPr>
                <a:lvl2pPr marL="990600" indent="-381000" defTabSz="1219200">
                  <a:defRPr>
                    <a:solidFill>
                      <a:schemeClr val="tx1"/>
                    </a:solidFill>
                    <a:latin typeface="Arial" panose="020B0604020202020204" pitchFamily="34" charset="0"/>
                    <a:ea typeface="微软雅黑" panose="020B0503020204020204" pitchFamily="34" charset="-122"/>
                  </a:defRPr>
                </a:lvl2pPr>
                <a:lvl3pPr marL="1524000" indent="-304800" defTabSz="1219200">
                  <a:defRPr>
                    <a:solidFill>
                      <a:schemeClr val="tx1"/>
                    </a:solidFill>
                    <a:latin typeface="Arial" panose="020B0604020202020204" pitchFamily="34" charset="0"/>
                    <a:ea typeface="微软雅黑" panose="020B0503020204020204" pitchFamily="34" charset="-122"/>
                  </a:defRPr>
                </a:lvl3pPr>
                <a:lvl4pPr marL="2133600" indent="-304800" defTabSz="1219200">
                  <a:defRPr>
                    <a:solidFill>
                      <a:schemeClr val="tx1"/>
                    </a:solidFill>
                    <a:latin typeface="Arial" panose="020B0604020202020204" pitchFamily="34" charset="0"/>
                    <a:ea typeface="微软雅黑" panose="020B0503020204020204" pitchFamily="34" charset="-122"/>
                  </a:defRPr>
                </a:lvl4pPr>
                <a:lvl5pPr marL="2743200" indent="-304800" defTabSz="1219200">
                  <a:defRPr>
                    <a:solidFill>
                      <a:schemeClr val="tx1"/>
                    </a:solidFill>
                    <a:latin typeface="Arial" panose="020B0604020202020204" pitchFamily="34" charset="0"/>
                    <a:ea typeface="微软雅黑" panose="020B0503020204020204" pitchFamily="34" charset="-122"/>
                  </a:defRPr>
                </a:lvl5pPr>
                <a:lvl6pPr marL="32004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36576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41148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45720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000000"/>
                  </a:buClr>
                  <a:buFont typeface="Arial" panose="020B0604020202020204" pitchFamily="34" charset="0"/>
                  <a:buNone/>
                </a:pPr>
                <a:endParaRPr lang="vi-VN" sz="1900">
                  <a:solidFill>
                    <a:srgbClr val="000000"/>
                  </a:solidFill>
                  <a:cs typeface="Arial" panose="020B0604020202020204" pitchFamily="34" charset="0"/>
                  <a:sym typeface="Arial" panose="020B0604020202020204" pitchFamily="34" charset="0"/>
                </a:endParaRPr>
              </a:p>
            </p:txBody>
          </p:sp>
        </p:grpSp>
        <p:grpSp>
          <p:nvGrpSpPr>
            <p:cNvPr id="201752" name="Google Shape;272;p48"/>
            <p:cNvGrpSpPr>
              <a:grpSpLocks/>
            </p:cNvGrpSpPr>
            <p:nvPr/>
          </p:nvGrpSpPr>
          <p:grpSpPr bwMode="auto">
            <a:xfrm>
              <a:off x="4041853" y="3535238"/>
              <a:ext cx="331509" cy="506763"/>
              <a:chOff x="4003753" y="3620963"/>
              <a:chExt cx="331509" cy="506763"/>
            </a:xfrm>
          </p:grpSpPr>
          <p:sp>
            <p:nvSpPr>
              <p:cNvPr id="201753" name="Google Shape;273;p48"/>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7" tIns="121897" rIns="121897" bIns="121897" anchor="ctr"/>
              <a:lstStyle>
                <a:lvl1pPr defTabSz="1219200">
                  <a:defRPr>
                    <a:solidFill>
                      <a:schemeClr val="tx1"/>
                    </a:solidFill>
                    <a:latin typeface="Arial" panose="020B0604020202020204" pitchFamily="34" charset="0"/>
                    <a:ea typeface="微软雅黑" panose="020B0503020204020204" pitchFamily="34" charset="-122"/>
                  </a:defRPr>
                </a:lvl1pPr>
                <a:lvl2pPr marL="990600" indent="-381000" defTabSz="1219200">
                  <a:defRPr>
                    <a:solidFill>
                      <a:schemeClr val="tx1"/>
                    </a:solidFill>
                    <a:latin typeface="Arial" panose="020B0604020202020204" pitchFamily="34" charset="0"/>
                    <a:ea typeface="微软雅黑" panose="020B0503020204020204" pitchFamily="34" charset="-122"/>
                  </a:defRPr>
                </a:lvl2pPr>
                <a:lvl3pPr marL="1524000" indent="-304800" defTabSz="1219200">
                  <a:defRPr>
                    <a:solidFill>
                      <a:schemeClr val="tx1"/>
                    </a:solidFill>
                    <a:latin typeface="Arial" panose="020B0604020202020204" pitchFamily="34" charset="0"/>
                    <a:ea typeface="微软雅黑" panose="020B0503020204020204" pitchFamily="34" charset="-122"/>
                  </a:defRPr>
                </a:lvl3pPr>
                <a:lvl4pPr marL="2133600" indent="-304800" defTabSz="1219200">
                  <a:defRPr>
                    <a:solidFill>
                      <a:schemeClr val="tx1"/>
                    </a:solidFill>
                    <a:latin typeface="Arial" panose="020B0604020202020204" pitchFamily="34" charset="0"/>
                    <a:ea typeface="微软雅黑" panose="020B0503020204020204" pitchFamily="34" charset="-122"/>
                  </a:defRPr>
                </a:lvl4pPr>
                <a:lvl5pPr marL="2743200" indent="-304800" defTabSz="1219200">
                  <a:defRPr>
                    <a:solidFill>
                      <a:schemeClr val="tx1"/>
                    </a:solidFill>
                    <a:latin typeface="Arial" panose="020B0604020202020204" pitchFamily="34" charset="0"/>
                    <a:ea typeface="微软雅黑" panose="020B0503020204020204" pitchFamily="34" charset="-122"/>
                  </a:defRPr>
                </a:lvl5pPr>
                <a:lvl6pPr marL="32004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36576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41148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45720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000000"/>
                  </a:buClr>
                  <a:buFont typeface="Arial" panose="020B0604020202020204" pitchFamily="34" charset="0"/>
                  <a:buNone/>
                </a:pPr>
                <a:endParaRPr lang="vi-VN" sz="1900">
                  <a:solidFill>
                    <a:srgbClr val="000000"/>
                  </a:solidFill>
                  <a:cs typeface="Arial" panose="020B0604020202020204" pitchFamily="34" charset="0"/>
                  <a:sym typeface="Arial" panose="020B0604020202020204" pitchFamily="34" charset="0"/>
                </a:endParaRPr>
              </a:p>
            </p:txBody>
          </p:sp>
          <p:sp>
            <p:nvSpPr>
              <p:cNvPr id="201754" name="Google Shape;274;p48"/>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lvl1pPr defTabSz="1219200">
                  <a:defRPr>
                    <a:solidFill>
                      <a:schemeClr val="tx1"/>
                    </a:solidFill>
                    <a:latin typeface="Arial" panose="020B0604020202020204" pitchFamily="34" charset="0"/>
                    <a:ea typeface="微软雅黑" panose="020B0503020204020204" pitchFamily="34" charset="-122"/>
                  </a:defRPr>
                </a:lvl1pPr>
                <a:lvl2pPr marL="990600" indent="-381000" defTabSz="1219200">
                  <a:defRPr>
                    <a:solidFill>
                      <a:schemeClr val="tx1"/>
                    </a:solidFill>
                    <a:latin typeface="Arial" panose="020B0604020202020204" pitchFamily="34" charset="0"/>
                    <a:ea typeface="微软雅黑" panose="020B0503020204020204" pitchFamily="34" charset="-122"/>
                  </a:defRPr>
                </a:lvl2pPr>
                <a:lvl3pPr marL="1524000" indent="-304800" defTabSz="1219200">
                  <a:defRPr>
                    <a:solidFill>
                      <a:schemeClr val="tx1"/>
                    </a:solidFill>
                    <a:latin typeface="Arial" panose="020B0604020202020204" pitchFamily="34" charset="0"/>
                    <a:ea typeface="微软雅黑" panose="020B0503020204020204" pitchFamily="34" charset="-122"/>
                  </a:defRPr>
                </a:lvl3pPr>
                <a:lvl4pPr marL="2133600" indent="-304800" defTabSz="1219200">
                  <a:defRPr>
                    <a:solidFill>
                      <a:schemeClr val="tx1"/>
                    </a:solidFill>
                    <a:latin typeface="Arial" panose="020B0604020202020204" pitchFamily="34" charset="0"/>
                    <a:ea typeface="微软雅黑" panose="020B0503020204020204" pitchFamily="34" charset="-122"/>
                  </a:defRPr>
                </a:lvl4pPr>
                <a:lvl5pPr marL="2743200" indent="-304800" defTabSz="1219200">
                  <a:defRPr>
                    <a:solidFill>
                      <a:schemeClr val="tx1"/>
                    </a:solidFill>
                    <a:latin typeface="Arial" panose="020B0604020202020204" pitchFamily="34" charset="0"/>
                    <a:ea typeface="微软雅黑" panose="020B0503020204020204" pitchFamily="34" charset="-122"/>
                  </a:defRPr>
                </a:lvl5pPr>
                <a:lvl6pPr marL="32004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36576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41148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4572000" indent="-304800" defTabSz="12192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Clr>
                    <a:srgbClr val="000000"/>
                  </a:buClr>
                  <a:buFont typeface="Arial" panose="020B0604020202020204" pitchFamily="34" charset="0"/>
                  <a:buNone/>
                </a:pPr>
                <a:endParaRPr lang="vi-VN" sz="1900">
                  <a:solidFill>
                    <a:srgbClr val="000000"/>
                  </a:solidFill>
                  <a:cs typeface="Arial" panose="020B0604020202020204" pitchFamily="34" charset="0"/>
                  <a:sym typeface="Arial" panose="020B0604020202020204" pitchFamily="34" charset="0"/>
                </a:endParaRPr>
              </a:p>
            </p:txBody>
          </p:sp>
        </p:grpSp>
      </p:grpSp>
    </p:spTree>
    <p:extLst>
      <p:ext uri="{BB962C8B-B14F-4D97-AF65-F5344CB8AC3E}">
        <p14:creationId xmlns:p14="http://schemas.microsoft.com/office/powerpoint/2010/main" val="782980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1737"/>
                                        </p:tgtEl>
                                        <p:attrNameLst>
                                          <p:attrName>style.visibility</p:attrName>
                                        </p:attrNameLst>
                                      </p:cBhvr>
                                      <p:to>
                                        <p:strVal val="visible"/>
                                      </p:to>
                                    </p:set>
                                    <p:animEffect transition="in" filter="blinds(horizontal)">
                                      <p:cBhvr>
                                        <p:cTn id="7" dur="500"/>
                                        <p:tgtEl>
                                          <p:spTgt spid="2017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1747"/>
                                        </p:tgtEl>
                                        <p:attrNameLst>
                                          <p:attrName>style.visibility</p:attrName>
                                        </p:attrNameLst>
                                      </p:cBhvr>
                                      <p:to>
                                        <p:strVal val="visible"/>
                                      </p:to>
                                    </p:set>
                                    <p:animEffect transition="in" filter="blinds(horizontal)">
                                      <p:cBhvr>
                                        <p:cTn id="12" dur="500"/>
                                        <p:tgtEl>
                                          <p:spTgt spid="2017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1738"/>
                                        </p:tgtEl>
                                        <p:attrNameLst>
                                          <p:attrName>style.visibility</p:attrName>
                                        </p:attrNameLst>
                                      </p:cBhvr>
                                      <p:to>
                                        <p:strVal val="visible"/>
                                      </p:to>
                                    </p:set>
                                    <p:animEffect transition="in" filter="blinds(horizontal)">
                                      <p:cBhvr>
                                        <p:cTn id="17" dur="500"/>
                                        <p:tgtEl>
                                          <p:spTgt spid="20173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01745">
                                            <p:txEl>
                                              <p:pRg st="0" end="0"/>
                                            </p:txEl>
                                          </p:spTgt>
                                        </p:tgtEl>
                                        <p:attrNameLst>
                                          <p:attrName>style.visibility</p:attrName>
                                        </p:attrNameLst>
                                      </p:cBhvr>
                                      <p:to>
                                        <p:strVal val="visible"/>
                                      </p:to>
                                    </p:set>
                                    <p:animEffect transition="in" filter="blinds(horizontal)">
                                      <p:cBhvr>
                                        <p:cTn id="20" dur="500"/>
                                        <p:tgtEl>
                                          <p:spTgt spid="201745">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01745">
                                            <p:txEl>
                                              <p:pRg st="1" end="1"/>
                                            </p:txEl>
                                          </p:spTgt>
                                        </p:tgtEl>
                                        <p:attrNameLst>
                                          <p:attrName>style.visibility</p:attrName>
                                        </p:attrNameLst>
                                      </p:cBhvr>
                                      <p:to>
                                        <p:strVal val="visible"/>
                                      </p:to>
                                    </p:set>
                                    <p:animEffect transition="in" filter="blinds(horizontal)">
                                      <p:cBhvr>
                                        <p:cTn id="23" dur="500"/>
                                        <p:tgtEl>
                                          <p:spTgt spid="201745">
                                            <p:txEl>
                                              <p:pRg st="1" end="1"/>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01745">
                                            <p:txEl>
                                              <p:pRg st="2" end="2"/>
                                            </p:txEl>
                                          </p:spTgt>
                                        </p:tgtEl>
                                        <p:attrNameLst>
                                          <p:attrName>style.visibility</p:attrName>
                                        </p:attrNameLst>
                                      </p:cBhvr>
                                      <p:to>
                                        <p:strVal val="visible"/>
                                      </p:to>
                                    </p:set>
                                    <p:animEffect transition="in" filter="blinds(horizontal)">
                                      <p:cBhvr>
                                        <p:cTn id="26" dur="500"/>
                                        <p:tgtEl>
                                          <p:spTgt spid="20174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201730"/>
                                        </p:tgtEl>
                                        <p:attrNameLst>
                                          <p:attrName>style.visibility</p:attrName>
                                        </p:attrNameLst>
                                      </p:cBhvr>
                                      <p:to>
                                        <p:strVal val="visible"/>
                                      </p:to>
                                    </p:set>
                                    <p:animEffect transition="in" filter="blinds(horizontal)">
                                      <p:cBhvr>
                                        <p:cTn id="31" dur="500"/>
                                        <p:tgtEl>
                                          <p:spTgt spid="20173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28">
                                            <p:txEl>
                                              <p:pRg st="0" end="0"/>
                                            </p:txEl>
                                          </p:spTgt>
                                        </p:tgtEl>
                                        <p:attrNameLst>
                                          <p:attrName>style.visibility</p:attrName>
                                        </p:attrNameLst>
                                      </p:cBhvr>
                                      <p:to>
                                        <p:strVal val="visible"/>
                                      </p:to>
                                    </p:set>
                                    <p:animEffect transition="in" filter="blinds(horizontal)">
                                      <p:cBhvr>
                                        <p:cTn id="34" dur="500"/>
                                        <p:tgtEl>
                                          <p:spTgt spid="328">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28">
                                            <p:txEl>
                                              <p:pRg st="1" end="1"/>
                                            </p:txEl>
                                          </p:spTgt>
                                        </p:tgtEl>
                                        <p:attrNameLst>
                                          <p:attrName>style.visibility</p:attrName>
                                        </p:attrNameLst>
                                      </p:cBhvr>
                                      <p:to>
                                        <p:strVal val="visible"/>
                                      </p:to>
                                    </p:set>
                                    <p:animEffect transition="in" filter="blinds(horizontal)">
                                      <p:cBhvr>
                                        <p:cTn id="39" dur="500"/>
                                        <p:tgtEl>
                                          <p:spTgt spid="3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7" grpId="0" animBg="1"/>
      <p:bldP spid="201745" grpId="0" build="p"/>
      <p:bldP spid="32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wirling-ribbon-silhouette_26603"/>
          <p:cNvSpPr>
            <a:spLocks noChangeAspect="1"/>
          </p:cNvSpPr>
          <p:nvPr/>
        </p:nvSpPr>
        <p:spPr bwMode="auto">
          <a:xfrm>
            <a:off x="8288338" y="1222375"/>
            <a:ext cx="3232150" cy="3468688"/>
          </a:xfrm>
          <a:custGeom>
            <a:avLst/>
            <a:gdLst>
              <a:gd name="T0" fmla="*/ 2821633 w 566993"/>
              <a:gd name="T1" fmla="*/ 2384537 h 608556"/>
              <a:gd name="T2" fmla="*/ 3131853 w 566993"/>
              <a:gd name="T3" fmla="*/ 2611745 h 608556"/>
              <a:gd name="T4" fmla="*/ 3231530 w 566993"/>
              <a:gd name="T5" fmla="*/ 2731997 h 608556"/>
              <a:gd name="T6" fmla="*/ 3231530 w 566993"/>
              <a:gd name="T7" fmla="*/ 2919827 h 608556"/>
              <a:gd name="T8" fmla="*/ 1986378 w 566993"/>
              <a:gd name="T9" fmla="*/ 3468420 h 608556"/>
              <a:gd name="T10" fmla="*/ 2516743 w 566993"/>
              <a:gd name="T11" fmla="*/ 2872470 h 608556"/>
              <a:gd name="T12" fmla="*/ 1986378 w 566993"/>
              <a:gd name="T13" fmla="*/ 2541505 h 608556"/>
              <a:gd name="T14" fmla="*/ 2821633 w 566993"/>
              <a:gd name="T15" fmla="*/ 2384537 h 608556"/>
              <a:gd name="T16" fmla="*/ 0 w 566993"/>
              <a:gd name="T17" fmla="*/ 824074 h 608556"/>
              <a:gd name="T18" fmla="*/ 56498 w 566993"/>
              <a:gd name="T19" fmla="*/ 892724 h 608556"/>
              <a:gd name="T20" fmla="*/ 342712 w 566993"/>
              <a:gd name="T21" fmla="*/ 1116233 h 608556"/>
              <a:gd name="T22" fmla="*/ 732329 w 566993"/>
              <a:gd name="T23" fmla="*/ 1233840 h 608556"/>
              <a:gd name="T24" fmla="*/ 1609635 w 566993"/>
              <a:gd name="T25" fmla="*/ 1308879 h 608556"/>
              <a:gd name="T26" fmla="*/ 3231530 w 566993"/>
              <a:gd name="T27" fmla="*/ 1803259 h 608556"/>
              <a:gd name="T28" fmla="*/ 3231530 w 566993"/>
              <a:gd name="T29" fmla="*/ 2011333 h 608556"/>
              <a:gd name="T30" fmla="*/ 3231530 w 566993"/>
              <a:gd name="T31" fmla="*/ 2643547 h 608556"/>
              <a:gd name="T32" fmla="*/ 3175032 w 566993"/>
              <a:gd name="T33" fmla="*/ 2575964 h 608556"/>
              <a:gd name="T34" fmla="*/ 2888818 w 566993"/>
              <a:gd name="T35" fmla="*/ 2352455 h 608556"/>
              <a:gd name="T36" fmla="*/ 2500796 w 566993"/>
              <a:gd name="T37" fmla="*/ 2234842 h 608556"/>
              <a:gd name="T38" fmla="*/ 1621895 w 566993"/>
              <a:gd name="T39" fmla="*/ 2159279 h 608556"/>
              <a:gd name="T40" fmla="*/ 0 w 566993"/>
              <a:gd name="T41" fmla="*/ 1665429 h 608556"/>
              <a:gd name="T42" fmla="*/ 0 w 566993"/>
              <a:gd name="T43" fmla="*/ 1457349 h 608556"/>
              <a:gd name="T44" fmla="*/ 1245152 w 566993"/>
              <a:gd name="T45" fmla="*/ 0 h 608556"/>
              <a:gd name="T46" fmla="*/ 714257 w 566993"/>
              <a:gd name="T47" fmla="*/ 596171 h 608556"/>
              <a:gd name="T48" fmla="*/ 1245152 w 566993"/>
              <a:gd name="T49" fmla="*/ 927257 h 608556"/>
              <a:gd name="T50" fmla="*/ 409366 w 566993"/>
              <a:gd name="T51" fmla="*/ 1084282 h 608556"/>
              <a:gd name="T52" fmla="*/ 99141 w 566993"/>
              <a:gd name="T53" fmla="*/ 856994 h 608556"/>
              <a:gd name="T54" fmla="*/ 0 w 566993"/>
              <a:gd name="T55" fmla="*/ 733499 h 608556"/>
              <a:gd name="T56" fmla="*/ 0 w 566993"/>
              <a:gd name="T57" fmla="*/ 548792 h 608556"/>
              <a:gd name="T58" fmla="*/ 1245152 w 566993"/>
              <a:gd name="T59" fmla="*/ 0 h 6085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6993" h="608556">
                <a:moveTo>
                  <a:pt x="495074" y="418382"/>
                </a:moveTo>
                <a:cubicBezTo>
                  <a:pt x="515462" y="427345"/>
                  <a:pt x="534541" y="440041"/>
                  <a:pt x="549504" y="458247"/>
                </a:cubicBezTo>
                <a:cubicBezTo>
                  <a:pt x="556518" y="466649"/>
                  <a:pt x="562223" y="473371"/>
                  <a:pt x="566993" y="479346"/>
                </a:cubicBezTo>
                <a:lnTo>
                  <a:pt x="566993" y="512302"/>
                </a:lnTo>
                <a:cubicBezTo>
                  <a:pt x="561943" y="606876"/>
                  <a:pt x="348523" y="608556"/>
                  <a:pt x="348523" y="608556"/>
                </a:cubicBezTo>
                <a:lnTo>
                  <a:pt x="441579" y="503993"/>
                </a:lnTo>
                <a:lnTo>
                  <a:pt x="348523" y="445923"/>
                </a:lnTo>
                <a:cubicBezTo>
                  <a:pt x="415860" y="444056"/>
                  <a:pt x="462621" y="432573"/>
                  <a:pt x="495074" y="418382"/>
                </a:cubicBezTo>
                <a:close/>
                <a:moveTo>
                  <a:pt x="0" y="144589"/>
                </a:moveTo>
                <a:cubicBezTo>
                  <a:pt x="2993" y="148230"/>
                  <a:pt x="6266" y="152152"/>
                  <a:pt x="9913" y="156634"/>
                </a:cubicBezTo>
                <a:cubicBezTo>
                  <a:pt x="24127" y="173908"/>
                  <a:pt x="41522" y="186513"/>
                  <a:pt x="60131" y="195850"/>
                </a:cubicBezTo>
                <a:cubicBezTo>
                  <a:pt x="82388" y="206868"/>
                  <a:pt x="106329" y="213124"/>
                  <a:pt x="128492" y="216485"/>
                </a:cubicBezTo>
                <a:cubicBezTo>
                  <a:pt x="167021" y="224795"/>
                  <a:pt x="217146" y="230024"/>
                  <a:pt x="282421" y="229651"/>
                </a:cubicBezTo>
                <a:cubicBezTo>
                  <a:pt x="300470" y="229277"/>
                  <a:pt x="562130" y="225075"/>
                  <a:pt x="566993" y="316393"/>
                </a:cubicBezTo>
                <a:lnTo>
                  <a:pt x="566993" y="352901"/>
                </a:lnTo>
                <a:lnTo>
                  <a:pt x="566993" y="463827"/>
                </a:lnTo>
                <a:cubicBezTo>
                  <a:pt x="563907" y="460185"/>
                  <a:pt x="560634" y="456264"/>
                  <a:pt x="557080" y="451969"/>
                </a:cubicBezTo>
                <a:cubicBezTo>
                  <a:pt x="542866" y="434695"/>
                  <a:pt x="525472" y="422090"/>
                  <a:pt x="506862" y="412753"/>
                </a:cubicBezTo>
                <a:cubicBezTo>
                  <a:pt x="484698" y="401735"/>
                  <a:pt x="460945" y="395572"/>
                  <a:pt x="438781" y="392117"/>
                </a:cubicBezTo>
                <a:cubicBezTo>
                  <a:pt x="400159" y="383807"/>
                  <a:pt x="349940" y="378485"/>
                  <a:pt x="284572" y="378859"/>
                </a:cubicBezTo>
                <a:cubicBezTo>
                  <a:pt x="266523" y="379326"/>
                  <a:pt x="4863" y="383527"/>
                  <a:pt x="0" y="292210"/>
                </a:cubicBezTo>
                <a:lnTo>
                  <a:pt x="0" y="255701"/>
                </a:lnTo>
                <a:close/>
                <a:moveTo>
                  <a:pt x="218470" y="0"/>
                </a:moveTo>
                <a:lnTo>
                  <a:pt x="125321" y="104602"/>
                </a:lnTo>
                <a:lnTo>
                  <a:pt x="218470" y="162693"/>
                </a:lnTo>
                <a:cubicBezTo>
                  <a:pt x="151133" y="164561"/>
                  <a:pt x="104278" y="176048"/>
                  <a:pt x="71826" y="190244"/>
                </a:cubicBezTo>
                <a:cubicBezTo>
                  <a:pt x="51531" y="181278"/>
                  <a:pt x="32359" y="168577"/>
                  <a:pt x="17395" y="150365"/>
                </a:cubicBezTo>
                <a:cubicBezTo>
                  <a:pt x="10007" y="141399"/>
                  <a:pt x="4302" y="134581"/>
                  <a:pt x="0" y="128697"/>
                </a:cubicBezTo>
                <a:lnTo>
                  <a:pt x="0" y="96289"/>
                </a:lnTo>
                <a:cubicBezTo>
                  <a:pt x="4957" y="1681"/>
                  <a:pt x="218470" y="0"/>
                  <a:pt x="21847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311" name="Rectangle 15"/>
          <p:cNvSpPr>
            <a:spLocks noChangeArrowheads="1"/>
          </p:cNvSpPr>
          <p:nvPr/>
        </p:nvSpPr>
        <p:spPr bwMode="auto">
          <a:xfrm>
            <a:off x="4029075" y="220663"/>
            <a:ext cx="4725988"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altLang="zh-CN" sz="3500" b="1">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BÀI </a:t>
            </a:r>
            <a:r>
              <a:rPr lang="en-US" altLang="zh-CN" sz="3500" b="1"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6</a:t>
            </a:r>
            <a:r>
              <a:rPr lang="vi-VN" altLang="zh-CN" sz="3500" b="1"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vi-VN" altLang="zh-CN" sz="3500" b="1">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TIẾT </a:t>
            </a:r>
            <a:r>
              <a:rPr lang="en-US" altLang="zh-CN" sz="3500" b="1"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2</a:t>
            </a:r>
            <a:endParaRPr lang="vi-VN" altLang="zh-CN" sz="3500" b="1">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vi-VN" altLang="zh-CN" sz="3500" b="1">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 QUẢN LÝ TIỀN</a:t>
            </a:r>
            <a:endParaRPr lang="vi-VN" sz="3500" b="1">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5313" name="Picture 17" descr="tk_BQ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514475"/>
            <a:ext cx="6713538" cy="448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43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descr="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5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18813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20211209040651_wm_shs-giao-duc-cong-dan-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28050" cy="682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15421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normAutofit/>
          </a:bodyPr>
          <a:lstStyle/>
          <a:p>
            <a:pPr algn="ctr"/>
            <a:r>
              <a:rPr lang="en-US" sz="6000" b="1" smtClean="0">
                <a:solidFill>
                  <a:schemeClr val="bg1"/>
                </a:solidFill>
                <a:latin typeface="Times New Roman" panose="02020603050405020304" pitchFamily="18" charset="0"/>
                <a:cs typeface="Times New Roman" panose="02020603050405020304" pitchFamily="18" charset="0"/>
              </a:rPr>
              <a:t>HƯỚNG DẪN VỀ NHÀ</a:t>
            </a:r>
            <a:endParaRPr lang="vi-VN" sz="6000" b="1">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accent3">
              <a:lumMod val="40000"/>
              <a:lumOff val="60000"/>
            </a:schemeClr>
          </a:solidFill>
        </p:spPr>
        <p:txBody>
          <a:bodyPr>
            <a:normAutofit/>
          </a:bodyPr>
          <a:lstStyle/>
          <a:p>
            <a:pPr marL="0" indent="0">
              <a:buNone/>
            </a:pPr>
            <a:r>
              <a:rPr lang="en-US" sz="3600" b="1" smtClean="0">
                <a:latin typeface="Times New Roman" panose="02020603050405020304" pitchFamily="18" charset="0"/>
                <a:cs typeface="Times New Roman" panose="02020603050405020304" pitchFamily="18" charset="0"/>
              </a:rPr>
              <a:t>- Bài cũ: </a:t>
            </a:r>
            <a:r>
              <a:rPr lang="en-US" sz="3600" smtClean="0">
                <a:latin typeface="Times New Roman" panose="02020603050405020304" pitchFamily="18" charset="0"/>
                <a:cs typeface="Times New Roman" panose="02020603050405020304" pitchFamily="18" charset="0"/>
              </a:rPr>
              <a:t>Học và hoàn thiện các bài tập</a:t>
            </a:r>
          </a:p>
          <a:p>
            <a:pPr marL="0" indent="0">
              <a:buNone/>
            </a:pPr>
            <a:r>
              <a:rPr lang="en-US" sz="3600" smtClean="0">
                <a:latin typeface="Times New Roman" panose="02020603050405020304" pitchFamily="18" charset="0"/>
                <a:cs typeface="Times New Roman" panose="02020603050405020304" pitchFamily="18" charset="0"/>
              </a:rPr>
              <a:t>- </a:t>
            </a:r>
            <a:r>
              <a:rPr lang="en-US" sz="3600" b="1" smtClean="0">
                <a:latin typeface="Times New Roman" panose="02020603050405020304" pitchFamily="18" charset="0"/>
                <a:cs typeface="Times New Roman" panose="02020603050405020304" pitchFamily="18" charset="0"/>
              </a:rPr>
              <a:t>Bài mới: </a:t>
            </a:r>
            <a:r>
              <a:rPr lang="en-US" sz="3600" smtClean="0">
                <a:latin typeface="Times New Roman" panose="02020603050405020304" pitchFamily="18" charset="0"/>
                <a:cs typeface="Times New Roman" panose="02020603050405020304" pitchFamily="18" charset="0"/>
              </a:rPr>
              <a:t>Chuẩn bị bài 7: </a:t>
            </a:r>
            <a:r>
              <a:rPr lang="en-US" sz="3600" b="1" i="1" smtClean="0">
                <a:latin typeface="Times New Roman" panose="02020603050405020304" pitchFamily="18" charset="0"/>
                <a:cs typeface="Times New Roman" panose="02020603050405020304" pitchFamily="18" charset="0"/>
              </a:rPr>
              <a:t>“Ứng phó với tâm lí căng thẳng</a:t>
            </a:r>
            <a:r>
              <a:rPr lang="en-US" sz="3600" i="1" smtClean="0">
                <a:latin typeface="Times New Roman" panose="02020603050405020304" pitchFamily="18" charset="0"/>
                <a:cs typeface="Times New Roman" panose="02020603050405020304" pitchFamily="18" charset="0"/>
              </a:rPr>
              <a:t>”</a:t>
            </a:r>
          </a:p>
          <a:p>
            <a:pPr marL="514350" indent="-514350">
              <a:buAutoNum type="arabicPeriod"/>
            </a:pPr>
            <a:r>
              <a:rPr lang="en-US" sz="3600" smtClean="0">
                <a:latin typeface="Times New Roman" panose="02020603050405020304" pitchFamily="18" charset="0"/>
                <a:cs typeface="Times New Roman" panose="02020603050405020304" pitchFamily="18" charset="0"/>
              </a:rPr>
              <a:t>Tình huống gây căng thẳng và biểu hiện của cơ thể khi bị căng thẳng</a:t>
            </a:r>
          </a:p>
          <a:p>
            <a:pPr marL="514350" indent="-514350">
              <a:buAutoNum type="arabicPeriod"/>
            </a:pPr>
            <a:r>
              <a:rPr lang="en-US" sz="3600" smtClean="0">
                <a:latin typeface="Times New Roman" panose="02020603050405020304" pitchFamily="18" charset="0"/>
                <a:cs typeface="Times New Roman" panose="02020603050405020304" pitchFamily="18" charset="0"/>
              </a:rPr>
              <a:t>Nguyên nhân và ảnh hưởng của căng thẳng</a:t>
            </a:r>
          </a:p>
          <a:p>
            <a:pPr marL="514350" indent="-514350">
              <a:buAutoNum type="arabicPeriod"/>
            </a:pPr>
            <a:r>
              <a:rPr lang="en-US" sz="3600" smtClean="0">
                <a:latin typeface="Times New Roman" panose="02020603050405020304" pitchFamily="18" charset="0"/>
                <a:cs typeface="Times New Roman" panose="02020603050405020304" pitchFamily="18" charset="0"/>
              </a:rPr>
              <a:t>Cách ứng phó với căng thẳng.</a:t>
            </a:r>
          </a:p>
        </p:txBody>
      </p:sp>
    </p:spTree>
    <p:extLst>
      <p:ext uri="{BB962C8B-B14F-4D97-AF65-F5344CB8AC3E}">
        <p14:creationId xmlns:p14="http://schemas.microsoft.com/office/powerpoint/2010/main" val="408761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234" y="-647"/>
            <a:ext cx="6907237" cy="5914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1, Ý nghĩa của việc quản lí tiền</a:t>
            </a:r>
            <a:endParaRPr lang="vi-VN" sz="32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50166" y="801858"/>
            <a:ext cx="12154485" cy="5570807"/>
          </a:xfrm>
          <a:prstGeom prst="rect">
            <a:avLst/>
          </a:prstGeom>
        </p:spPr>
      </p:pic>
    </p:spTree>
    <p:extLst>
      <p:ext uri="{BB962C8B-B14F-4D97-AF65-F5344CB8AC3E}">
        <p14:creationId xmlns:p14="http://schemas.microsoft.com/office/powerpoint/2010/main" val="357732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4" name="Picture 6" descr="quy-tac-quan-ly-tai-chinh-ca-nh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079" y="1230727"/>
            <a:ext cx="7756525" cy="5092700"/>
          </a:xfrm>
          <a:prstGeom prst="rect">
            <a:avLst/>
          </a:prstGeom>
          <a:noFill/>
          <a:extLst>
            <a:ext uri="{909E8E84-426E-40DD-AFC4-6F175D3DCCD1}">
              <a14:hiddenFill xmlns:a14="http://schemas.microsoft.com/office/drawing/2010/main">
                <a:solidFill>
                  <a:srgbClr val="FFFFFF"/>
                </a:solidFill>
              </a14:hiddenFill>
            </a:ext>
          </a:extLst>
        </p:spPr>
      </p:pic>
      <p:sp>
        <p:nvSpPr>
          <p:cNvPr id="176135" name="Rectangle 7"/>
          <p:cNvSpPr>
            <a:spLocks noChangeArrowheads="1"/>
          </p:cNvSpPr>
          <p:nvPr/>
        </p:nvSpPr>
        <p:spPr bwMode="auto">
          <a:xfrm>
            <a:off x="455686" y="259458"/>
            <a:ext cx="10501313" cy="823217"/>
          </a:xfrm>
          <a:prstGeom prst="rect">
            <a:avLst/>
          </a:prstGeom>
          <a:solidFill>
            <a:srgbClr val="FF0000"/>
          </a:solidFill>
          <a:ln>
            <a:noFill/>
          </a:ln>
          <a:effectLst/>
        </p:spPr>
        <p:txBody>
          <a:bodyPr lIns="0" tIns="133308" rIns="0" bIns="133308" anchor="ctr">
            <a:spAutoFit/>
          </a:bodyPr>
          <a:lstStyle/>
          <a:p>
            <a:pPr algn="ctr"/>
            <a:r>
              <a:rPr lang="en-US" altLang="zh-CN" sz="3600" b="1"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2,</a:t>
            </a:r>
            <a:r>
              <a:rPr lang="vi-VN" altLang="zh-CN" sz="3600" b="1" smtClean="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Một </a:t>
            </a:r>
            <a:r>
              <a:rPr lang="vi-VN" altLang="zh-CN" sz="3600" b="1">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số nguyên tắc quản lí tiền hiệu quả</a:t>
            </a:r>
          </a:p>
        </p:txBody>
      </p:sp>
    </p:spTree>
    <p:extLst>
      <p:ext uri="{BB962C8B-B14F-4D97-AF65-F5344CB8AC3E}">
        <p14:creationId xmlns:p14="http://schemas.microsoft.com/office/powerpoint/2010/main" val="2850461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6135"/>
                                        </p:tgtEl>
                                        <p:attrNameLst>
                                          <p:attrName>style.visibility</p:attrName>
                                        </p:attrNameLst>
                                      </p:cBhvr>
                                      <p:to>
                                        <p:strVal val="visible"/>
                                      </p:to>
                                    </p:set>
                                    <p:animEffect transition="in" filter="blinds(horizontal)">
                                      <p:cBhvr>
                                        <p:cTn id="7" dur="500"/>
                                        <p:tgtEl>
                                          <p:spTgt spid="176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6134"/>
                                        </p:tgtEl>
                                        <p:attrNameLst>
                                          <p:attrName>style.visibility</p:attrName>
                                        </p:attrNameLst>
                                      </p:cBhvr>
                                      <p:to>
                                        <p:strVal val="visible"/>
                                      </p:to>
                                    </p:set>
                                    <p:animEffect transition="in" filter="blinds(horizontal)">
                                      <p:cBhvr>
                                        <p:cTn id="12" dur="500"/>
                                        <p:tgtEl>
                                          <p:spTgt spid="176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13" name="Picture 17" descr="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876800"/>
          </a:xfrm>
          <a:prstGeom prst="rect">
            <a:avLst/>
          </a:prstGeom>
          <a:noFill/>
          <a:extLst>
            <a:ext uri="{909E8E84-426E-40DD-AFC4-6F175D3DCCD1}">
              <a14:hiddenFill xmlns:a14="http://schemas.microsoft.com/office/drawing/2010/main">
                <a:solidFill>
                  <a:srgbClr val="FFFFFF"/>
                </a:solidFill>
              </a14:hiddenFill>
            </a:ext>
          </a:extLst>
        </p:spPr>
      </p:pic>
      <p:sp>
        <p:nvSpPr>
          <p:cNvPr id="183314" name="Rectangle 18"/>
          <p:cNvSpPr>
            <a:spLocks noChangeArrowheads="1"/>
          </p:cNvSpPr>
          <p:nvPr/>
        </p:nvSpPr>
        <p:spPr bwMode="auto">
          <a:xfrm>
            <a:off x="0" y="4860925"/>
            <a:ext cx="12192000" cy="2022475"/>
          </a:xfrm>
          <a:prstGeom prst="rect">
            <a:avLst/>
          </a:prstGeom>
          <a:noFill/>
          <a:ln w="25400">
            <a:solidFill>
              <a:srgbClr val="00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ko-KR" sz="2500">
                <a:latin typeface="Arial Unicode MS" panose="020B0604020202020204" pitchFamily="34" charset="-128"/>
                <a:ea typeface="Arial Unicode MS" panose="020B0604020202020204" pitchFamily="34" charset="-128"/>
                <a:cs typeface="Arial Unicode MS" panose="020B0604020202020204" pitchFamily="34" charset="-128"/>
              </a:rPr>
              <a:t>a) Bạn học sinh đang tính toán để chi tiêu các khoản:</a:t>
            </a:r>
            <a:endParaRPr lang="vi-VN" altLang="zh-CN" sz="2500">
              <a:latin typeface="Arial Unicode MS" panose="020B0604020202020204" pitchFamily="34" charset="-128"/>
              <a:ea typeface="Arial Unicode MS" panose="020B0604020202020204" pitchFamily="34" charset="-128"/>
              <a:cs typeface="Arial Unicode MS" panose="020B0604020202020204" pitchFamily="34" charset="-128"/>
            </a:endParaRPr>
          </a:p>
          <a:p>
            <a:r>
              <a:rPr lang="vi-VN" altLang="ko-KR" sz="2500">
                <a:latin typeface="Arial Unicode MS" panose="020B0604020202020204" pitchFamily="34" charset="-128"/>
                <a:ea typeface="Arial Unicode MS" panose="020B0604020202020204" pitchFamily="34" charset="-128"/>
                <a:cs typeface="Arial Unicode MS" panose="020B0604020202020204" pitchFamily="34" charset="-128"/>
              </a:rPr>
              <a:t>Tiền lì xì</a:t>
            </a:r>
            <a:r>
              <a:rPr lang="vi-VN" altLang="zh-CN" sz="2500">
                <a:latin typeface="Arial Unicode MS" panose="020B0604020202020204" pitchFamily="34" charset="-128"/>
                <a:ea typeface="Arial Unicode MS" panose="020B0604020202020204" pitchFamily="34" charset="-128"/>
                <a:cs typeface="Arial Unicode MS" panose="020B0604020202020204" pitchFamily="34" charset="-128"/>
              </a:rPr>
              <a:t>, </a:t>
            </a:r>
            <a:r>
              <a:rPr lang="vi-VN" altLang="ko-KR" sz="2500">
                <a:latin typeface="Arial Unicode MS" panose="020B0604020202020204" pitchFamily="34" charset="-128"/>
                <a:ea typeface="Arial Unicode MS" panose="020B0604020202020204" pitchFamily="34" charset="-128"/>
                <a:cs typeface="Arial Unicode MS" panose="020B0604020202020204" pitchFamily="34" charset="-128"/>
              </a:rPr>
              <a:t>tiền thưởng/tiền học bổng từ việc đạt danh hiệu Học sinh Giỏi</a:t>
            </a:r>
            <a:r>
              <a:rPr lang="vi-VN" altLang="zh-CN" sz="2500">
                <a:latin typeface="Arial Unicode MS" panose="020B0604020202020204" pitchFamily="34" charset="-128"/>
                <a:ea typeface="Arial Unicode MS" panose="020B0604020202020204" pitchFamily="34" charset="-128"/>
                <a:cs typeface="Arial Unicode MS" panose="020B0604020202020204" pitchFamily="34" charset="-128"/>
              </a:rPr>
              <a:t>, t</a:t>
            </a:r>
            <a:r>
              <a:rPr lang="vi-VN" altLang="ko-KR" sz="2500">
                <a:latin typeface="Arial Unicode MS" panose="020B0604020202020204" pitchFamily="34" charset="-128"/>
                <a:ea typeface="Arial Unicode MS" panose="020B0604020202020204" pitchFamily="34" charset="-128"/>
                <a:cs typeface="Arial Unicode MS" panose="020B0604020202020204" pitchFamily="34" charset="-128"/>
              </a:rPr>
              <a:t>iền tiêu vặt từ bố mẹ cho</a:t>
            </a:r>
            <a:endParaRPr lang="vi-VN" altLang="zh-CN" sz="2500">
              <a:latin typeface="Arial Unicode MS" panose="020B0604020202020204" pitchFamily="34" charset="-128"/>
              <a:ea typeface="Arial Unicode MS" panose="020B0604020202020204" pitchFamily="34" charset="-128"/>
              <a:cs typeface="Arial Unicode MS" panose="020B0604020202020204" pitchFamily="34" charset="-128"/>
            </a:endParaRPr>
          </a:p>
          <a:p>
            <a:r>
              <a:rPr lang="vi-VN" altLang="ko-KR" sz="2500">
                <a:latin typeface="Arial Unicode MS" panose="020B0604020202020204" pitchFamily="34" charset="-128"/>
                <a:ea typeface="Arial Unicode MS" panose="020B0604020202020204" pitchFamily="34" charset="-128"/>
                <a:cs typeface="Arial Unicode MS" panose="020B0604020202020204" pitchFamily="34" charset="-128"/>
              </a:rPr>
              <a:t>b) Các khoản thu chủ yếu đến từ việc học tập, từ bố mẹ cho, từ việc bán những thứ đồ do bản thân tự làm</a:t>
            </a:r>
          </a:p>
        </p:txBody>
      </p:sp>
    </p:spTree>
    <p:extLst>
      <p:ext uri="{BB962C8B-B14F-4D97-AF65-F5344CB8AC3E}">
        <p14:creationId xmlns:p14="http://schemas.microsoft.com/office/powerpoint/2010/main" val="357950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2" name="Picture 4" descr="B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878388"/>
          </a:xfrm>
          <a:prstGeom prst="rect">
            <a:avLst/>
          </a:prstGeom>
          <a:noFill/>
          <a:extLst>
            <a:ext uri="{909E8E84-426E-40DD-AFC4-6F175D3DCCD1}">
              <a14:hiddenFill xmlns:a14="http://schemas.microsoft.com/office/drawing/2010/main">
                <a:solidFill>
                  <a:srgbClr val="FFFFFF"/>
                </a:solidFill>
              </a14:hiddenFill>
            </a:ext>
          </a:extLst>
        </p:spPr>
      </p:pic>
      <p:sp>
        <p:nvSpPr>
          <p:cNvPr id="211973" name="Rectangle 5"/>
          <p:cNvSpPr>
            <a:spLocks noChangeArrowheads="1"/>
          </p:cNvSpPr>
          <p:nvPr/>
        </p:nvSpPr>
        <p:spPr bwMode="auto">
          <a:xfrm>
            <a:off x="152400" y="4778375"/>
            <a:ext cx="11911013" cy="1871663"/>
          </a:xfrm>
          <a:prstGeom prst="rect">
            <a:avLst/>
          </a:prstGeom>
          <a:noFill/>
          <a:ln w="25400">
            <a:solidFill>
              <a:srgbClr val="00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ko-KR" sz="2300">
                <a:latin typeface="Arial Unicode MS" panose="020B0604020202020204" pitchFamily="34" charset="-128"/>
                <a:ea typeface="Arial Unicode MS" panose="020B0604020202020204" pitchFamily="34" charset="-128"/>
                <a:cs typeface="Arial Unicode MS" panose="020B0604020202020204" pitchFamily="34" charset="-128"/>
              </a:rPr>
              <a:t>Sử dụng tiền bằng cách chỉ tiêu vào những thứ thiết yếu và ưu tiên việc tiết kiệm tiền trước là những cách sử dụng tiền hợp lí. Còn việc có bao nhiêu liền chi tiêu hết vào những thứ mình thích là cách sử dụng không hợp lí. Bởi vì nếu không dành ra một khoản tiết kiệm, mà cứ tiêu hết vào mọi thứ, thì đến khi có việc đột xuất cần dùng đến tiền sẽ không đủ khả năng chi trả</a:t>
            </a:r>
            <a:r>
              <a:rPr lang="vi-VN" altLang="zh-CN" sz="230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extLst>
      <p:ext uri="{BB962C8B-B14F-4D97-AF65-F5344CB8AC3E}">
        <p14:creationId xmlns:p14="http://schemas.microsoft.com/office/powerpoint/2010/main" val="56646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5" name="Picture 3" descr="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8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55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02" name="AutoShape 2"/>
          <p:cNvSpPr>
            <a:spLocks noChangeArrowheads="1"/>
          </p:cNvSpPr>
          <p:nvPr/>
        </p:nvSpPr>
        <p:spPr bwMode="gray">
          <a:xfrm>
            <a:off x="1881188" y="2006600"/>
            <a:ext cx="9620250" cy="1447800"/>
          </a:xfrm>
          <a:prstGeom prst="roundRect">
            <a:avLst>
              <a:gd name="adj" fmla="val 11505"/>
            </a:avLst>
          </a:prstGeom>
          <a:gradFill rotWithShape="1">
            <a:gsLst>
              <a:gs pos="0">
                <a:srgbClr val="F3DA47"/>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endParaRPr lang="vi-VN">
              <a:latin typeface="Symbol" panose="05050102010706020507" pitchFamily="18" charset="2"/>
              <a:cs typeface="Arial" panose="020B0604020202020204" pitchFamily="34" charset="0"/>
            </a:endParaRPr>
          </a:p>
        </p:txBody>
      </p:sp>
      <p:sp>
        <p:nvSpPr>
          <p:cNvPr id="93203" name="Text Box 3"/>
          <p:cNvSpPr txBox="1">
            <a:spLocks noChangeArrowheads="1"/>
          </p:cNvSpPr>
          <p:nvPr/>
        </p:nvSpPr>
        <p:spPr bwMode="black">
          <a:xfrm>
            <a:off x="3309938" y="2317750"/>
            <a:ext cx="71024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spcBef>
                <a:spcPct val="50000"/>
              </a:spcBef>
            </a:pPr>
            <a:r>
              <a:rPr lang="vi-VN" altLang="ko-KR" sz="2600" b="1">
                <a:latin typeface="Arial Unicode MS" panose="020B0604020202020204" pitchFamily="34" charset="-128"/>
                <a:ea typeface="Arial Unicode MS" panose="020B0604020202020204" pitchFamily="34" charset="-128"/>
                <a:cs typeface="Arial Unicode MS" panose="020B0604020202020204" pitchFamily="34" charset="-128"/>
              </a:rPr>
              <a:t>Chi tiêu có kế hoạch: chỉ mua những thứ thực sự cần và phù hợp với khả năng chi trả</a:t>
            </a:r>
            <a:endParaRPr lang="en-US" sz="2600" b="1">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3204" name="AutoShape 4"/>
          <p:cNvSpPr>
            <a:spLocks noChangeArrowheads="1"/>
          </p:cNvSpPr>
          <p:nvPr/>
        </p:nvSpPr>
        <p:spPr bwMode="gray">
          <a:xfrm>
            <a:off x="2693988" y="2511425"/>
            <a:ext cx="533400" cy="381000"/>
          </a:xfrm>
          <a:prstGeom prst="rightArrow">
            <a:avLst>
              <a:gd name="adj1" fmla="val 50000"/>
              <a:gd name="adj2" fmla="val 5833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endParaRPr lang="vi-VN">
              <a:latin typeface="Symbol" panose="05050102010706020507" pitchFamily="18" charset="2"/>
              <a:cs typeface="Arial" panose="020B0604020202020204" pitchFamily="34" charset="0"/>
            </a:endParaRPr>
          </a:p>
        </p:txBody>
      </p:sp>
      <p:pic>
        <p:nvPicPr>
          <p:cNvPr id="93205" name="Picture 5" descr="DO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18605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06" name="Text Box 7"/>
          <p:cNvSpPr txBox="1">
            <a:spLocks noChangeArrowheads="1"/>
          </p:cNvSpPr>
          <p:nvPr/>
        </p:nvSpPr>
        <p:spPr bwMode="black">
          <a:xfrm>
            <a:off x="977900" y="2406650"/>
            <a:ext cx="16700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spcBef>
                <a:spcPct val="50000"/>
              </a:spcBef>
            </a:pPr>
            <a:r>
              <a:rPr lang="en-US" sz="3500" b="1">
                <a:cs typeface="Arial" panose="020B0604020202020204" pitchFamily="34" charset="0"/>
              </a:rPr>
              <a:t>1</a:t>
            </a:r>
          </a:p>
        </p:txBody>
      </p:sp>
      <p:sp>
        <p:nvSpPr>
          <p:cNvPr id="93207" name="AutoShape 8"/>
          <p:cNvSpPr>
            <a:spLocks noChangeArrowheads="1"/>
          </p:cNvSpPr>
          <p:nvPr/>
        </p:nvSpPr>
        <p:spPr bwMode="gray">
          <a:xfrm>
            <a:off x="1881188" y="3968750"/>
            <a:ext cx="9188450" cy="1447800"/>
          </a:xfrm>
          <a:prstGeom prst="roundRect">
            <a:avLst>
              <a:gd name="adj" fmla="val 11505"/>
            </a:avLst>
          </a:prstGeom>
          <a:gradFill rotWithShape="1">
            <a:gsLst>
              <a:gs pos="0">
                <a:srgbClr val="6699FF"/>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endParaRPr lang="vi-VN">
              <a:latin typeface="Symbol" panose="05050102010706020507" pitchFamily="18" charset="2"/>
              <a:cs typeface="Arial" panose="020B0604020202020204" pitchFamily="34" charset="0"/>
            </a:endParaRPr>
          </a:p>
        </p:txBody>
      </p:sp>
      <p:sp>
        <p:nvSpPr>
          <p:cNvPr id="93208" name="Text Box 9"/>
          <p:cNvSpPr txBox="1">
            <a:spLocks noChangeArrowheads="1"/>
          </p:cNvSpPr>
          <p:nvPr/>
        </p:nvSpPr>
        <p:spPr bwMode="black">
          <a:xfrm>
            <a:off x="3409950" y="4213225"/>
            <a:ext cx="7673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spcBef>
                <a:spcPct val="50000"/>
              </a:spcBef>
            </a:pPr>
            <a:r>
              <a:rPr lang="vi-VN" altLang="ko-KR" sz="3000" b="1">
                <a:latin typeface="Arial Unicode MS" panose="020B0604020202020204" pitchFamily="34" charset="-128"/>
                <a:ea typeface="Arial Unicode MS" panose="020B0604020202020204" pitchFamily="34" charset="-128"/>
                <a:cs typeface="Arial Unicode MS" panose="020B0604020202020204" pitchFamily="34" charset="-128"/>
              </a:rPr>
              <a:t>Chỉ vay tiền khi thực sự cần và phải trả đúng hẹn</a:t>
            </a:r>
            <a:endParaRPr lang="en-US" sz="3000" b="1">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3209" name="AutoShape 10"/>
          <p:cNvSpPr>
            <a:spLocks noChangeArrowheads="1"/>
          </p:cNvSpPr>
          <p:nvPr/>
        </p:nvSpPr>
        <p:spPr bwMode="gray">
          <a:xfrm>
            <a:off x="2722563" y="4464050"/>
            <a:ext cx="533400" cy="381000"/>
          </a:xfrm>
          <a:prstGeom prst="rightArrow">
            <a:avLst>
              <a:gd name="adj1" fmla="val 50000"/>
              <a:gd name="adj2" fmla="val 5833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endParaRPr lang="vi-VN">
              <a:latin typeface="Symbol" panose="05050102010706020507" pitchFamily="18" charset="2"/>
              <a:cs typeface="Arial" panose="020B0604020202020204" pitchFamily="34" charset="0"/>
            </a:endParaRPr>
          </a:p>
        </p:txBody>
      </p:sp>
      <p:pic>
        <p:nvPicPr>
          <p:cNvPr id="93210" name="Picture 11" descr="DP_circl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376555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11" name="Text Box 12"/>
          <p:cNvSpPr txBox="1">
            <a:spLocks noChangeArrowheads="1"/>
          </p:cNvSpPr>
          <p:nvPr/>
        </p:nvSpPr>
        <p:spPr bwMode="black">
          <a:xfrm>
            <a:off x="996950" y="4271963"/>
            <a:ext cx="16700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spcBef>
                <a:spcPct val="50000"/>
              </a:spcBef>
            </a:pPr>
            <a:r>
              <a:rPr lang="en-US" sz="3500" b="1">
                <a:cs typeface="Arial" panose="020B0604020202020204" pitchFamily="34" charset="0"/>
              </a:rPr>
              <a:t>2</a:t>
            </a:r>
          </a:p>
        </p:txBody>
      </p:sp>
      <p:sp>
        <p:nvSpPr>
          <p:cNvPr id="93212" name="Rectangle 28"/>
          <p:cNvSpPr>
            <a:spLocks noChangeArrowheads="1"/>
          </p:cNvSpPr>
          <p:nvPr/>
        </p:nvSpPr>
        <p:spPr bwMode="auto">
          <a:xfrm>
            <a:off x="741363" y="376238"/>
            <a:ext cx="10346102" cy="707886"/>
          </a:xfrm>
          <a:prstGeom prst="rect">
            <a:avLst/>
          </a:prstGeom>
          <a:noFill/>
          <a:ln w="25400">
            <a:solidFill>
              <a:srgbClr val="00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000" b="1" smtClean="0">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Nguyên </a:t>
            </a:r>
            <a:r>
              <a:rPr lang="en-US" altLang="zh-CN" sz="4000" b="1">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tắc 1: Sử dụng tiền hợp lý, hiệu quả</a:t>
            </a:r>
            <a:endParaRPr lang="vi-VN" sz="4000" b="1">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6655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212"/>
                                        </p:tgtEl>
                                        <p:attrNameLst>
                                          <p:attrName>style.visibility</p:attrName>
                                        </p:attrNameLst>
                                      </p:cBhvr>
                                      <p:to>
                                        <p:strVal val="visible"/>
                                      </p:to>
                                    </p:set>
                                    <p:animEffect transition="in" filter="blinds(horizontal)">
                                      <p:cBhvr>
                                        <p:cTn id="7" dur="500"/>
                                        <p:tgtEl>
                                          <p:spTgt spid="93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204"/>
                                        </p:tgtEl>
                                        <p:attrNameLst>
                                          <p:attrName>style.visibility</p:attrName>
                                        </p:attrNameLst>
                                      </p:cBhvr>
                                      <p:to>
                                        <p:strVal val="visible"/>
                                      </p:to>
                                    </p:set>
                                    <p:animEffect transition="in" filter="blinds(horizontal)">
                                      <p:cBhvr>
                                        <p:cTn id="12" dur="500"/>
                                        <p:tgtEl>
                                          <p:spTgt spid="93204"/>
                                        </p:tgtEl>
                                      </p:cBhvr>
                                    </p:animEffect>
                                  </p:childTnLst>
                                </p:cTn>
                              </p:par>
                              <p:par>
                                <p:cTn id="13" presetID="3" presetClass="entr" presetSubtype="10" fill="hold" nodeType="withEffect">
                                  <p:stCondLst>
                                    <p:cond delay="0"/>
                                  </p:stCondLst>
                                  <p:childTnLst>
                                    <p:set>
                                      <p:cBhvr>
                                        <p:cTn id="14" dur="1" fill="hold">
                                          <p:stCondLst>
                                            <p:cond delay="0"/>
                                          </p:stCondLst>
                                        </p:cTn>
                                        <p:tgtEl>
                                          <p:spTgt spid="93205"/>
                                        </p:tgtEl>
                                        <p:attrNameLst>
                                          <p:attrName>style.visibility</p:attrName>
                                        </p:attrNameLst>
                                      </p:cBhvr>
                                      <p:to>
                                        <p:strVal val="visible"/>
                                      </p:to>
                                    </p:set>
                                    <p:animEffect transition="in" filter="blinds(horizontal)">
                                      <p:cBhvr>
                                        <p:cTn id="15" dur="500"/>
                                        <p:tgtEl>
                                          <p:spTgt spid="9320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3206"/>
                                        </p:tgtEl>
                                        <p:attrNameLst>
                                          <p:attrName>style.visibility</p:attrName>
                                        </p:attrNameLst>
                                      </p:cBhvr>
                                      <p:to>
                                        <p:strVal val="visible"/>
                                      </p:to>
                                    </p:set>
                                    <p:animEffect transition="in" filter="blinds(horizontal)">
                                      <p:cBhvr>
                                        <p:cTn id="18" dur="500"/>
                                        <p:tgtEl>
                                          <p:spTgt spid="932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3203"/>
                                        </p:tgtEl>
                                        <p:attrNameLst>
                                          <p:attrName>style.visibility</p:attrName>
                                        </p:attrNameLst>
                                      </p:cBhvr>
                                      <p:to>
                                        <p:strVal val="visible"/>
                                      </p:to>
                                    </p:set>
                                    <p:animEffect transition="in" filter="blinds(horizontal)">
                                      <p:cBhvr>
                                        <p:cTn id="23" dur="500"/>
                                        <p:tgtEl>
                                          <p:spTgt spid="93203"/>
                                        </p:tgtEl>
                                      </p:cBhvr>
                                    </p:animEffect>
                                  </p:childTnLst>
                                </p:cTn>
                              </p:par>
                              <p:par>
                                <p:cTn id="24" presetID="3" presetClass="entr" presetSubtype="10" fill="hold" grpId="1" nodeType="withEffect">
                                  <p:stCondLst>
                                    <p:cond delay="0"/>
                                  </p:stCondLst>
                                  <p:childTnLst>
                                    <p:set>
                                      <p:cBhvr>
                                        <p:cTn id="25" dur="1" fill="hold">
                                          <p:stCondLst>
                                            <p:cond delay="0"/>
                                          </p:stCondLst>
                                        </p:cTn>
                                        <p:tgtEl>
                                          <p:spTgt spid="93204"/>
                                        </p:tgtEl>
                                        <p:attrNameLst>
                                          <p:attrName>style.visibility</p:attrName>
                                        </p:attrNameLst>
                                      </p:cBhvr>
                                      <p:to>
                                        <p:strVal val="visible"/>
                                      </p:to>
                                    </p:set>
                                    <p:animEffect transition="in" filter="blinds(horizontal)">
                                      <p:cBhvr>
                                        <p:cTn id="26" dur="500"/>
                                        <p:tgtEl>
                                          <p:spTgt spid="9320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93210"/>
                                        </p:tgtEl>
                                        <p:attrNameLst>
                                          <p:attrName>style.visibility</p:attrName>
                                        </p:attrNameLst>
                                      </p:cBhvr>
                                      <p:to>
                                        <p:strVal val="visible"/>
                                      </p:to>
                                    </p:set>
                                    <p:animEffect transition="in" filter="blinds(horizontal)">
                                      <p:cBhvr>
                                        <p:cTn id="31" dur="500"/>
                                        <p:tgtEl>
                                          <p:spTgt spid="932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3211"/>
                                        </p:tgtEl>
                                        <p:attrNameLst>
                                          <p:attrName>style.visibility</p:attrName>
                                        </p:attrNameLst>
                                      </p:cBhvr>
                                      <p:to>
                                        <p:strVal val="visible"/>
                                      </p:to>
                                    </p:set>
                                    <p:animEffect transition="in" filter="blinds(horizontal)">
                                      <p:cBhvr>
                                        <p:cTn id="34" dur="500"/>
                                        <p:tgtEl>
                                          <p:spTgt spid="932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3207"/>
                                        </p:tgtEl>
                                        <p:attrNameLst>
                                          <p:attrName>style.visibility</p:attrName>
                                        </p:attrNameLst>
                                      </p:cBhvr>
                                      <p:to>
                                        <p:strVal val="visible"/>
                                      </p:to>
                                    </p:set>
                                    <p:animEffect transition="in" filter="blinds(horizontal)">
                                      <p:cBhvr>
                                        <p:cTn id="39" dur="500"/>
                                        <p:tgtEl>
                                          <p:spTgt spid="9320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3208"/>
                                        </p:tgtEl>
                                        <p:attrNameLst>
                                          <p:attrName>style.visibility</p:attrName>
                                        </p:attrNameLst>
                                      </p:cBhvr>
                                      <p:to>
                                        <p:strVal val="visible"/>
                                      </p:to>
                                    </p:set>
                                    <p:animEffect transition="in" filter="blinds(horizontal)">
                                      <p:cBhvr>
                                        <p:cTn id="42" dur="500"/>
                                        <p:tgtEl>
                                          <p:spTgt spid="9320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93209"/>
                                        </p:tgtEl>
                                        <p:attrNameLst>
                                          <p:attrName>style.visibility</p:attrName>
                                        </p:attrNameLst>
                                      </p:cBhvr>
                                      <p:to>
                                        <p:strVal val="visible"/>
                                      </p:to>
                                    </p:set>
                                    <p:animEffect transition="in" filter="blinds(horizontal)">
                                      <p:cBhvr>
                                        <p:cTn id="45" dur="500"/>
                                        <p:tgtEl>
                                          <p:spTgt spid="93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3" grpId="0"/>
      <p:bldP spid="93204" grpId="0" animBg="1"/>
      <p:bldP spid="93204" grpId="1" animBg="1"/>
      <p:bldP spid="93206" grpId="0"/>
      <p:bldP spid="93207" grpId="0" animBg="1"/>
      <p:bldP spid="93208" grpId="0"/>
      <p:bldP spid="93209" grpId="0" animBg="1"/>
      <p:bldP spid="93211" grpId="0"/>
      <p:bldP spid="932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0bf4d226-c9b0-40ac-ba06-eecacf2160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bwMode="auto">
          <a:xfrm>
            <a:off x="682625" y="573088"/>
            <a:ext cx="10990263" cy="5073650"/>
            <a:chOff x="669924" y="1075982"/>
            <a:chExt cx="10990039" cy="5073960"/>
          </a:xfrm>
        </p:grpSpPr>
        <p:sp>
          <p:nvSpPr>
            <p:cNvPr id="216067" name="isliḍè"/>
            <p:cNvSpPr>
              <a:spLocks/>
            </p:cNvSpPr>
            <p:nvPr/>
          </p:nvSpPr>
          <p:spPr bwMode="auto">
            <a:xfrm>
              <a:off x="3232744" y="4062621"/>
              <a:ext cx="2870771" cy="1053993"/>
            </a:xfrm>
            <a:custGeom>
              <a:avLst/>
              <a:gdLst>
                <a:gd name="T0" fmla="*/ 1528 w 1528"/>
                <a:gd name="T1" fmla="*/ 281 h 561"/>
                <a:gd name="T2" fmla="*/ 767 w 1528"/>
                <a:gd name="T3" fmla="*/ 561 h 561"/>
                <a:gd name="T4" fmla="*/ 0 w 1528"/>
                <a:gd name="T5" fmla="*/ 281 h 561"/>
                <a:gd name="T6" fmla="*/ 761 w 1528"/>
                <a:gd name="T7" fmla="*/ 0 h 561"/>
                <a:gd name="T8" fmla="*/ 1528 w 1528"/>
                <a:gd name="T9" fmla="*/ 281 h 561"/>
                <a:gd name="T10" fmla="*/ 0 60000 65536"/>
                <a:gd name="T11" fmla="*/ 0 60000 65536"/>
                <a:gd name="T12" fmla="*/ 0 60000 65536"/>
                <a:gd name="T13" fmla="*/ 0 60000 65536"/>
                <a:gd name="T14" fmla="*/ 0 60000 65536"/>
                <a:gd name="T15" fmla="*/ 0 w 1528"/>
                <a:gd name="T16" fmla="*/ 0 h 561"/>
                <a:gd name="T17" fmla="*/ 1528 w 1528"/>
                <a:gd name="T18" fmla="*/ 561 h 561"/>
              </a:gdLst>
              <a:ahLst/>
              <a:cxnLst>
                <a:cxn ang="T10">
                  <a:pos x="T0" y="T1"/>
                </a:cxn>
                <a:cxn ang="T11">
                  <a:pos x="T2" y="T3"/>
                </a:cxn>
                <a:cxn ang="T12">
                  <a:pos x="T4" y="T5"/>
                </a:cxn>
                <a:cxn ang="T13">
                  <a:pos x="T6" y="T7"/>
                </a:cxn>
                <a:cxn ang="T14">
                  <a:pos x="T8" y="T9"/>
                </a:cxn>
              </a:cxnLst>
              <a:rect l="T15" t="T16" r="T17" b="T18"/>
              <a:pathLst>
                <a:path w="1528" h="561">
                  <a:moveTo>
                    <a:pt x="1528" y="281"/>
                  </a:moveTo>
                  <a:lnTo>
                    <a:pt x="767" y="561"/>
                  </a:lnTo>
                  <a:lnTo>
                    <a:pt x="0" y="281"/>
                  </a:lnTo>
                  <a:lnTo>
                    <a:pt x="761" y="0"/>
                  </a:lnTo>
                  <a:lnTo>
                    <a:pt x="1528" y="2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vi-VN"/>
            </a:p>
          </p:txBody>
        </p:sp>
        <p:sp>
          <p:nvSpPr>
            <p:cNvPr id="216068" name="iṧļíḑé"/>
            <p:cNvSpPr>
              <a:spLocks/>
            </p:cNvSpPr>
            <p:nvPr/>
          </p:nvSpPr>
          <p:spPr bwMode="auto">
            <a:xfrm>
              <a:off x="3232744" y="5116614"/>
              <a:ext cx="2865136" cy="1033328"/>
            </a:xfrm>
            <a:custGeom>
              <a:avLst/>
              <a:gdLst>
                <a:gd name="T0" fmla="*/ 761 w 1525"/>
                <a:gd name="T1" fmla="*/ 550 h 550"/>
                <a:gd name="T2" fmla="*/ 0 w 1525"/>
                <a:gd name="T3" fmla="*/ 278 h 550"/>
                <a:gd name="T4" fmla="*/ 767 w 1525"/>
                <a:gd name="T5" fmla="*/ 0 h 550"/>
                <a:gd name="T6" fmla="*/ 1525 w 1525"/>
                <a:gd name="T7" fmla="*/ 275 h 550"/>
                <a:gd name="T8" fmla="*/ 761 w 1525"/>
                <a:gd name="T9" fmla="*/ 550 h 550"/>
                <a:gd name="T10" fmla="*/ 0 60000 65536"/>
                <a:gd name="T11" fmla="*/ 0 60000 65536"/>
                <a:gd name="T12" fmla="*/ 0 60000 65536"/>
                <a:gd name="T13" fmla="*/ 0 60000 65536"/>
                <a:gd name="T14" fmla="*/ 0 60000 65536"/>
                <a:gd name="T15" fmla="*/ 0 w 1525"/>
                <a:gd name="T16" fmla="*/ 0 h 550"/>
                <a:gd name="T17" fmla="*/ 1525 w 1525"/>
                <a:gd name="T18" fmla="*/ 550 h 550"/>
              </a:gdLst>
              <a:ahLst/>
              <a:cxnLst>
                <a:cxn ang="T10">
                  <a:pos x="T0" y="T1"/>
                </a:cxn>
                <a:cxn ang="T11">
                  <a:pos x="T2" y="T3"/>
                </a:cxn>
                <a:cxn ang="T12">
                  <a:pos x="T4" y="T5"/>
                </a:cxn>
                <a:cxn ang="T13">
                  <a:pos x="T6" y="T7"/>
                </a:cxn>
                <a:cxn ang="T14">
                  <a:pos x="T8" y="T9"/>
                </a:cxn>
              </a:cxnLst>
              <a:rect l="T15" t="T16" r="T17" b="T18"/>
              <a:pathLst>
                <a:path w="1525" h="550">
                  <a:moveTo>
                    <a:pt x="761" y="550"/>
                  </a:moveTo>
                  <a:lnTo>
                    <a:pt x="0" y="278"/>
                  </a:lnTo>
                  <a:lnTo>
                    <a:pt x="767" y="0"/>
                  </a:lnTo>
                  <a:lnTo>
                    <a:pt x="1525" y="275"/>
                  </a:lnTo>
                  <a:lnTo>
                    <a:pt x="761" y="55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vi-VN"/>
            </a:p>
          </p:txBody>
        </p:sp>
        <p:sp>
          <p:nvSpPr>
            <p:cNvPr id="8" name="ïṡļîḋê">
              <a:extLst>
                <a:ext uri="{FF2B5EF4-FFF2-40B4-BE49-F238E27FC236}"/>
              </a:extLst>
            </p:cNvPr>
            <p:cNvSpPr>
              <a:spLocks/>
            </p:cNvSpPr>
            <p:nvPr/>
          </p:nvSpPr>
          <p:spPr bwMode="auto">
            <a:xfrm>
              <a:off x="4673517" y="4590922"/>
              <a:ext cx="2855855" cy="1043051"/>
            </a:xfrm>
            <a:custGeom>
              <a:avLst/>
              <a:gdLst/>
              <a:ahLst/>
              <a:cxnLst>
                <a:cxn ang="0">
                  <a:pos x="758" y="555"/>
                </a:cxn>
                <a:cxn ang="0">
                  <a:pos x="0" y="280"/>
                </a:cxn>
                <a:cxn ang="0">
                  <a:pos x="761" y="0"/>
                </a:cxn>
                <a:cxn ang="0">
                  <a:pos x="1520" y="277"/>
                </a:cxn>
                <a:cxn ang="0">
                  <a:pos x="758" y="555"/>
                </a:cxn>
              </a:cxnLst>
              <a:rect l="0" t="0" r="r" b="b"/>
              <a:pathLst>
                <a:path w="1520" h="555">
                  <a:moveTo>
                    <a:pt x="758" y="555"/>
                  </a:moveTo>
                  <a:lnTo>
                    <a:pt x="0" y="280"/>
                  </a:lnTo>
                  <a:lnTo>
                    <a:pt x="761" y="0"/>
                  </a:lnTo>
                  <a:lnTo>
                    <a:pt x="1520" y="277"/>
                  </a:lnTo>
                  <a:lnTo>
                    <a:pt x="758" y="555"/>
                  </a:lnTo>
                  <a:close/>
                </a:path>
              </a:pathLst>
            </a:custGeom>
            <a:solidFill>
              <a:schemeClr val="accent3"/>
            </a:solidFill>
            <a:ln w="9525">
              <a:noFill/>
              <a:round/>
              <a:headEnd/>
              <a:tailEnd/>
            </a:ln>
          </p:spPr>
          <p:txBody>
            <a:bodyPr anchor="ctr"/>
            <a:lstStyle/>
            <a:p>
              <a:pPr algn="ctr" fontAlgn="auto">
                <a:spcBef>
                  <a:spcPts val="0"/>
                </a:spcBef>
                <a:spcAft>
                  <a:spcPts val="0"/>
                </a:spcAft>
                <a:defRPr/>
              </a:pPr>
              <a:endParaRPr>
                <a:latin typeface="+mn-lt"/>
                <a:ea typeface="+mn-ea"/>
              </a:endParaRPr>
            </a:p>
          </p:txBody>
        </p:sp>
        <p:sp>
          <p:nvSpPr>
            <p:cNvPr id="9" name="isļídê">
              <a:extLst>
                <a:ext uri="{FF2B5EF4-FFF2-40B4-BE49-F238E27FC236}"/>
              </a:extLst>
            </p:cNvPr>
            <p:cNvSpPr>
              <a:spLocks/>
            </p:cNvSpPr>
            <p:nvPr/>
          </p:nvSpPr>
          <p:spPr bwMode="auto">
            <a:xfrm>
              <a:off x="6103826" y="4068602"/>
              <a:ext cx="2855854" cy="1043052"/>
            </a:xfrm>
            <a:custGeom>
              <a:avLst/>
              <a:gdLst/>
              <a:ahLst/>
              <a:cxnLst>
                <a:cxn ang="0">
                  <a:pos x="762" y="555"/>
                </a:cxn>
                <a:cxn ang="0">
                  <a:pos x="759" y="555"/>
                </a:cxn>
                <a:cxn ang="0">
                  <a:pos x="0" y="278"/>
                </a:cxn>
                <a:cxn ang="0">
                  <a:pos x="762" y="0"/>
                </a:cxn>
                <a:cxn ang="0">
                  <a:pos x="1520" y="278"/>
                </a:cxn>
                <a:cxn ang="0">
                  <a:pos x="762" y="555"/>
                </a:cxn>
              </a:cxnLst>
              <a:rect l="0" t="0" r="r" b="b"/>
              <a:pathLst>
                <a:path w="1520" h="555">
                  <a:moveTo>
                    <a:pt x="762" y="555"/>
                  </a:moveTo>
                  <a:lnTo>
                    <a:pt x="759" y="555"/>
                  </a:lnTo>
                  <a:lnTo>
                    <a:pt x="0" y="278"/>
                  </a:lnTo>
                  <a:lnTo>
                    <a:pt x="762" y="0"/>
                  </a:lnTo>
                  <a:lnTo>
                    <a:pt x="1520" y="278"/>
                  </a:lnTo>
                  <a:lnTo>
                    <a:pt x="762" y="555"/>
                  </a:lnTo>
                  <a:close/>
                </a:path>
              </a:pathLst>
            </a:custGeom>
            <a:solidFill>
              <a:schemeClr val="accent4"/>
            </a:solidFill>
            <a:ln w="9525">
              <a:noFill/>
              <a:round/>
              <a:headEnd/>
              <a:tailEnd/>
            </a:ln>
          </p:spPr>
          <p:txBody>
            <a:bodyPr anchor="ctr"/>
            <a:lstStyle/>
            <a:p>
              <a:pPr algn="ctr" fontAlgn="auto">
                <a:spcBef>
                  <a:spcPts val="0"/>
                </a:spcBef>
                <a:spcAft>
                  <a:spcPts val="0"/>
                </a:spcAft>
                <a:defRPr/>
              </a:pPr>
              <a:endParaRPr>
                <a:latin typeface="+mn-lt"/>
                <a:ea typeface="+mn-ea"/>
              </a:endParaRPr>
            </a:p>
          </p:txBody>
        </p:sp>
        <p:sp>
          <p:nvSpPr>
            <p:cNvPr id="216071" name="íṧľíḓè"/>
            <p:cNvSpPr>
              <a:spLocks/>
            </p:cNvSpPr>
            <p:nvPr/>
          </p:nvSpPr>
          <p:spPr bwMode="auto">
            <a:xfrm>
              <a:off x="6103515" y="5110979"/>
              <a:ext cx="2855741" cy="1033328"/>
            </a:xfrm>
            <a:custGeom>
              <a:avLst/>
              <a:gdLst>
                <a:gd name="T0" fmla="*/ 762 w 1520"/>
                <a:gd name="T1" fmla="*/ 0 h 550"/>
                <a:gd name="T2" fmla="*/ 1520 w 1520"/>
                <a:gd name="T3" fmla="*/ 278 h 550"/>
                <a:gd name="T4" fmla="*/ 742 w 1520"/>
                <a:gd name="T5" fmla="*/ 550 h 550"/>
                <a:gd name="T6" fmla="*/ 0 w 1520"/>
                <a:gd name="T7" fmla="*/ 278 h 550"/>
                <a:gd name="T8" fmla="*/ 0 w 1520"/>
                <a:gd name="T9" fmla="*/ 275 h 550"/>
                <a:gd name="T10" fmla="*/ 759 w 1520"/>
                <a:gd name="T11" fmla="*/ 0 h 550"/>
                <a:gd name="T12" fmla="*/ 762 w 1520"/>
                <a:gd name="T13" fmla="*/ 0 h 550"/>
                <a:gd name="T14" fmla="*/ 0 60000 65536"/>
                <a:gd name="T15" fmla="*/ 0 60000 65536"/>
                <a:gd name="T16" fmla="*/ 0 60000 65536"/>
                <a:gd name="T17" fmla="*/ 0 60000 65536"/>
                <a:gd name="T18" fmla="*/ 0 60000 65536"/>
                <a:gd name="T19" fmla="*/ 0 60000 65536"/>
                <a:gd name="T20" fmla="*/ 0 60000 65536"/>
                <a:gd name="T21" fmla="*/ 0 w 1520"/>
                <a:gd name="T22" fmla="*/ 0 h 550"/>
                <a:gd name="T23" fmla="*/ 1520 w 1520"/>
                <a:gd name="T24" fmla="*/ 550 h 5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0" h="550">
                  <a:moveTo>
                    <a:pt x="762" y="0"/>
                  </a:moveTo>
                  <a:lnTo>
                    <a:pt x="1520" y="278"/>
                  </a:lnTo>
                  <a:lnTo>
                    <a:pt x="742" y="550"/>
                  </a:lnTo>
                  <a:lnTo>
                    <a:pt x="0" y="278"/>
                  </a:lnTo>
                  <a:lnTo>
                    <a:pt x="0" y="275"/>
                  </a:lnTo>
                  <a:lnTo>
                    <a:pt x="759" y="0"/>
                  </a:lnTo>
                  <a:lnTo>
                    <a:pt x="762"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vi-VN"/>
            </a:p>
          </p:txBody>
        </p:sp>
        <p:grpSp>
          <p:nvGrpSpPr>
            <p:cNvPr id="216072" name="îşḻíďe"/>
            <p:cNvGrpSpPr>
              <a:grpSpLocks/>
            </p:cNvGrpSpPr>
            <p:nvPr/>
          </p:nvGrpSpPr>
          <p:grpSpPr bwMode="auto">
            <a:xfrm>
              <a:off x="5231763" y="3792077"/>
              <a:ext cx="1711567" cy="1508657"/>
              <a:chOff x="3841750" y="2522538"/>
              <a:chExt cx="1446213" cy="1274762"/>
            </a:xfrm>
          </p:grpSpPr>
          <p:sp>
            <p:nvSpPr>
              <p:cNvPr id="36" name="ï$ľiḓé">
                <a:extLst>
                  <a:ext uri="{FF2B5EF4-FFF2-40B4-BE49-F238E27FC236}"/>
                </a:extLst>
              </p:cNvPr>
              <p:cNvSpPr>
                <a:spLocks/>
              </p:cNvSpPr>
              <p:nvPr/>
            </p:nvSpPr>
            <p:spPr bwMode="auto">
              <a:xfrm>
                <a:off x="3842209" y="2522777"/>
                <a:ext cx="1443296" cy="517805"/>
              </a:xfrm>
              <a:custGeom>
                <a:avLst/>
                <a:gdLst/>
                <a:ahLst/>
                <a:cxnLst>
                  <a:cxn ang="0">
                    <a:pos x="0" y="159"/>
                  </a:cxn>
                  <a:cxn ang="0">
                    <a:pos x="464" y="0"/>
                  </a:cxn>
                  <a:cxn ang="0">
                    <a:pos x="909" y="159"/>
                  </a:cxn>
                  <a:cxn ang="0">
                    <a:pos x="464" y="326"/>
                  </a:cxn>
                  <a:cxn ang="0">
                    <a:pos x="0" y="159"/>
                  </a:cxn>
                </a:cxnLst>
                <a:rect l="0" t="0" r="r" b="b"/>
                <a:pathLst>
                  <a:path w="909" h="326">
                    <a:moveTo>
                      <a:pt x="0" y="159"/>
                    </a:moveTo>
                    <a:lnTo>
                      <a:pt x="464" y="0"/>
                    </a:lnTo>
                    <a:lnTo>
                      <a:pt x="909" y="159"/>
                    </a:lnTo>
                    <a:lnTo>
                      <a:pt x="464" y="326"/>
                    </a:lnTo>
                    <a:lnTo>
                      <a:pt x="0" y="159"/>
                    </a:lnTo>
                    <a:close/>
                  </a:path>
                </a:pathLst>
              </a:custGeom>
              <a:solidFill>
                <a:schemeClr val="accent3"/>
              </a:solidFill>
              <a:ln w="9525">
                <a:noFill/>
                <a:round/>
                <a:headEnd/>
                <a:tailEnd/>
              </a:ln>
            </p:spPr>
            <p:txBody>
              <a:bodyPr anchor="ctr"/>
              <a:lstStyle/>
              <a:p>
                <a:pPr algn="ctr" fontAlgn="auto">
                  <a:spcBef>
                    <a:spcPts val="0"/>
                  </a:spcBef>
                  <a:spcAft>
                    <a:spcPts val="0"/>
                  </a:spcAft>
                  <a:defRPr/>
                </a:pPr>
                <a:endParaRPr>
                  <a:latin typeface="+mn-lt"/>
                  <a:ea typeface="+mn-ea"/>
                </a:endParaRPr>
              </a:p>
            </p:txBody>
          </p:sp>
          <p:sp>
            <p:nvSpPr>
              <p:cNvPr id="37" name="íşļîďe">
                <a:extLst>
                  <a:ext uri="{FF2B5EF4-FFF2-40B4-BE49-F238E27FC236}"/>
                </a:extLst>
              </p:cNvPr>
              <p:cNvSpPr>
                <a:spLocks/>
              </p:cNvSpPr>
              <p:nvPr/>
            </p:nvSpPr>
            <p:spPr bwMode="auto">
              <a:xfrm>
                <a:off x="3842209" y="2774972"/>
                <a:ext cx="736403" cy="1022195"/>
              </a:xfrm>
              <a:custGeom>
                <a:avLst/>
                <a:gdLst/>
                <a:ahLst/>
                <a:cxnLst>
                  <a:cxn ang="0">
                    <a:pos x="0" y="479"/>
                  </a:cxn>
                  <a:cxn ang="0">
                    <a:pos x="0" y="0"/>
                  </a:cxn>
                  <a:cxn ang="0">
                    <a:pos x="464" y="167"/>
                  </a:cxn>
                  <a:cxn ang="0">
                    <a:pos x="464" y="644"/>
                  </a:cxn>
                  <a:cxn ang="0">
                    <a:pos x="0" y="479"/>
                  </a:cxn>
                </a:cxnLst>
                <a:rect l="0" t="0" r="r" b="b"/>
                <a:pathLst>
                  <a:path w="464" h="644">
                    <a:moveTo>
                      <a:pt x="0" y="479"/>
                    </a:moveTo>
                    <a:lnTo>
                      <a:pt x="0" y="0"/>
                    </a:lnTo>
                    <a:lnTo>
                      <a:pt x="464" y="167"/>
                    </a:lnTo>
                    <a:lnTo>
                      <a:pt x="464" y="644"/>
                    </a:lnTo>
                    <a:lnTo>
                      <a:pt x="0" y="479"/>
                    </a:lnTo>
                    <a:close/>
                  </a:path>
                </a:pathLst>
              </a:custGeom>
              <a:solidFill>
                <a:schemeClr val="accent3">
                  <a:lumMod val="75000"/>
                  <a:alpha val="98000"/>
                </a:schemeClr>
              </a:solidFill>
              <a:ln w="9525">
                <a:noFill/>
                <a:round/>
                <a:headEnd/>
                <a:tailEnd/>
              </a:ln>
            </p:spPr>
            <p:txBody>
              <a:bodyPr anchor="ctr"/>
              <a:lstStyle/>
              <a:p>
                <a:pPr algn="ctr" fontAlgn="auto">
                  <a:spcBef>
                    <a:spcPts val="0"/>
                  </a:spcBef>
                  <a:spcAft>
                    <a:spcPts val="0"/>
                  </a:spcAft>
                  <a:defRPr/>
                </a:pPr>
                <a:endParaRPr>
                  <a:latin typeface="+mn-lt"/>
                  <a:ea typeface="+mn-ea"/>
                </a:endParaRPr>
              </a:p>
            </p:txBody>
          </p:sp>
          <p:sp>
            <p:nvSpPr>
              <p:cNvPr id="38" name="ïṩļïḋe">
                <a:extLst>
                  <a:ext uri="{FF2B5EF4-FFF2-40B4-BE49-F238E27FC236}"/>
                </a:extLst>
              </p:cNvPr>
              <p:cNvSpPr>
                <a:spLocks/>
              </p:cNvSpPr>
              <p:nvPr/>
            </p:nvSpPr>
            <p:spPr bwMode="auto">
              <a:xfrm>
                <a:off x="4578612" y="2774972"/>
                <a:ext cx="709576" cy="1022195"/>
              </a:xfrm>
              <a:custGeom>
                <a:avLst/>
                <a:gdLst/>
                <a:ahLst/>
                <a:cxnLst>
                  <a:cxn ang="0">
                    <a:pos x="447" y="482"/>
                  </a:cxn>
                  <a:cxn ang="0">
                    <a:pos x="445" y="482"/>
                  </a:cxn>
                  <a:cxn ang="0">
                    <a:pos x="0" y="644"/>
                  </a:cxn>
                  <a:cxn ang="0">
                    <a:pos x="0" y="167"/>
                  </a:cxn>
                  <a:cxn ang="0">
                    <a:pos x="445" y="0"/>
                  </a:cxn>
                  <a:cxn ang="0">
                    <a:pos x="447" y="482"/>
                  </a:cxn>
                </a:cxnLst>
                <a:rect l="0" t="0" r="r" b="b"/>
                <a:pathLst>
                  <a:path w="447" h="644">
                    <a:moveTo>
                      <a:pt x="447" y="482"/>
                    </a:moveTo>
                    <a:lnTo>
                      <a:pt x="445" y="482"/>
                    </a:lnTo>
                    <a:lnTo>
                      <a:pt x="0" y="644"/>
                    </a:lnTo>
                    <a:lnTo>
                      <a:pt x="0" y="167"/>
                    </a:lnTo>
                    <a:lnTo>
                      <a:pt x="445" y="0"/>
                    </a:lnTo>
                    <a:lnTo>
                      <a:pt x="447" y="482"/>
                    </a:lnTo>
                    <a:close/>
                  </a:path>
                </a:pathLst>
              </a:custGeom>
              <a:solidFill>
                <a:schemeClr val="accent3">
                  <a:lumMod val="50000"/>
                </a:schemeClr>
              </a:solidFill>
              <a:ln w="9525">
                <a:noFill/>
                <a:round/>
                <a:headEnd/>
                <a:tailEnd/>
              </a:ln>
            </p:spPr>
            <p:txBody>
              <a:bodyPr anchor="ctr"/>
              <a:lstStyle/>
              <a:p>
                <a:pPr algn="ctr" fontAlgn="auto">
                  <a:spcBef>
                    <a:spcPts val="0"/>
                  </a:spcBef>
                  <a:spcAft>
                    <a:spcPts val="0"/>
                  </a:spcAft>
                  <a:defRPr/>
                </a:pPr>
                <a:endParaRPr>
                  <a:latin typeface="+mn-lt"/>
                  <a:ea typeface="+mn-ea"/>
                </a:endParaRPr>
              </a:p>
            </p:txBody>
          </p:sp>
        </p:grpSp>
        <p:grpSp>
          <p:nvGrpSpPr>
            <p:cNvPr id="216076" name="iśḷïḋè"/>
            <p:cNvGrpSpPr>
              <a:grpSpLocks/>
            </p:cNvGrpSpPr>
            <p:nvPr/>
          </p:nvGrpSpPr>
          <p:grpSpPr bwMode="auto">
            <a:xfrm>
              <a:off x="7535144" y="2561478"/>
              <a:ext cx="1424113" cy="2029079"/>
              <a:chOff x="5651357" y="2069468"/>
              <a:chExt cx="1068085" cy="1521809"/>
            </a:xfrm>
          </p:grpSpPr>
          <p:sp>
            <p:nvSpPr>
              <p:cNvPr id="34" name="ïṥḻîḓè">
                <a:extLst>
                  <a:ext uri="{FF2B5EF4-FFF2-40B4-BE49-F238E27FC236}"/>
                </a:extLst>
              </p:cNvPr>
              <p:cNvSpPr>
                <a:spLocks/>
              </p:cNvSpPr>
              <p:nvPr/>
            </p:nvSpPr>
            <p:spPr bwMode="auto">
              <a:xfrm>
                <a:off x="5651790" y="2069839"/>
                <a:ext cx="1067969" cy="1521711"/>
              </a:xfrm>
              <a:custGeom>
                <a:avLst/>
                <a:gdLst/>
                <a:ahLst/>
                <a:cxnLst>
                  <a:cxn ang="0">
                    <a:pos x="758" y="272"/>
                  </a:cxn>
                  <a:cxn ang="0">
                    <a:pos x="758" y="1080"/>
                  </a:cxn>
                  <a:cxn ang="0">
                    <a:pos x="0" y="802"/>
                  </a:cxn>
                  <a:cxn ang="0">
                    <a:pos x="0" y="0"/>
                  </a:cxn>
                  <a:cxn ang="0">
                    <a:pos x="758" y="272"/>
                  </a:cxn>
                </a:cxnLst>
                <a:rect l="0" t="0" r="r" b="b"/>
                <a:pathLst>
                  <a:path w="758" h="1080">
                    <a:moveTo>
                      <a:pt x="758" y="272"/>
                    </a:moveTo>
                    <a:lnTo>
                      <a:pt x="758" y="1080"/>
                    </a:lnTo>
                    <a:lnTo>
                      <a:pt x="0" y="802"/>
                    </a:lnTo>
                    <a:lnTo>
                      <a:pt x="0" y="0"/>
                    </a:lnTo>
                    <a:lnTo>
                      <a:pt x="758" y="272"/>
                    </a:lnTo>
                    <a:close/>
                  </a:path>
                </a:pathLst>
              </a:custGeom>
              <a:solidFill>
                <a:schemeClr val="accent4">
                  <a:lumMod val="75000"/>
                </a:schemeClr>
              </a:solidFill>
              <a:ln w="9525">
                <a:noFill/>
                <a:round/>
                <a:headEnd/>
                <a:tailEnd/>
              </a:ln>
            </p:spPr>
            <p:txBody>
              <a:bodyPr anchor="ctr"/>
              <a:lstStyle/>
              <a:p>
                <a:pPr algn="ctr" fontAlgn="auto">
                  <a:spcBef>
                    <a:spcPts val="0"/>
                  </a:spcBef>
                  <a:spcAft>
                    <a:spcPts val="0"/>
                  </a:spcAft>
                  <a:defRPr/>
                </a:pPr>
                <a:endParaRPr>
                  <a:latin typeface="+mn-lt"/>
                  <a:ea typeface="+mn-ea"/>
                </a:endParaRPr>
              </a:p>
            </p:txBody>
          </p:sp>
          <p:sp>
            <p:nvSpPr>
              <p:cNvPr id="216078" name="iṧ1íďé"/>
              <p:cNvSpPr>
                <a:spLocks/>
              </p:cNvSpPr>
              <p:nvPr/>
            </p:nvSpPr>
            <p:spPr bwMode="auto">
              <a:xfrm rot="1093960">
                <a:off x="5957887" y="2661406"/>
                <a:ext cx="380667" cy="353081"/>
              </a:xfrm>
              <a:custGeom>
                <a:avLst/>
                <a:gdLst>
                  <a:gd name="T0" fmla="*/ 0 w 384"/>
                  <a:gd name="T1" fmla="*/ 192 h 384"/>
                  <a:gd name="T2" fmla="*/ 255 w 384"/>
                  <a:gd name="T3" fmla="*/ 135 h 384"/>
                  <a:gd name="T4" fmla="*/ 277 w 384"/>
                  <a:gd name="T5" fmla="*/ 122 h 384"/>
                  <a:gd name="T6" fmla="*/ 303 w 384"/>
                  <a:gd name="T7" fmla="*/ 116 h 384"/>
                  <a:gd name="T8" fmla="*/ 296 w 384"/>
                  <a:gd name="T9" fmla="*/ 105 h 384"/>
                  <a:gd name="T10" fmla="*/ 278 w 384"/>
                  <a:gd name="T11" fmla="*/ 89 h 384"/>
                  <a:gd name="T12" fmla="*/ 265 w 384"/>
                  <a:gd name="T13" fmla="*/ 90 h 384"/>
                  <a:gd name="T14" fmla="*/ 256 w 384"/>
                  <a:gd name="T15" fmla="*/ 82 h 384"/>
                  <a:gd name="T16" fmla="*/ 231 w 384"/>
                  <a:gd name="T17" fmla="*/ 73 h 384"/>
                  <a:gd name="T18" fmla="*/ 234 w 384"/>
                  <a:gd name="T19" fmla="*/ 98 h 384"/>
                  <a:gd name="T20" fmla="*/ 224 w 384"/>
                  <a:gd name="T21" fmla="*/ 118 h 384"/>
                  <a:gd name="T22" fmla="*/ 205 w 384"/>
                  <a:gd name="T23" fmla="*/ 103 h 384"/>
                  <a:gd name="T24" fmla="*/ 175 w 384"/>
                  <a:gd name="T25" fmla="*/ 89 h 384"/>
                  <a:gd name="T26" fmla="*/ 183 w 384"/>
                  <a:gd name="T27" fmla="*/ 68 h 384"/>
                  <a:gd name="T28" fmla="*/ 212 w 384"/>
                  <a:gd name="T29" fmla="*/ 58 h 384"/>
                  <a:gd name="T30" fmla="*/ 207 w 384"/>
                  <a:gd name="T31" fmla="*/ 47 h 384"/>
                  <a:gd name="T32" fmla="*/ 188 w 384"/>
                  <a:gd name="T33" fmla="*/ 50 h 384"/>
                  <a:gd name="T34" fmla="*/ 168 w 384"/>
                  <a:gd name="T35" fmla="*/ 37 h 384"/>
                  <a:gd name="T36" fmla="*/ 171 w 384"/>
                  <a:gd name="T37" fmla="*/ 52 h 384"/>
                  <a:gd name="T38" fmla="*/ 157 w 384"/>
                  <a:gd name="T39" fmla="*/ 52 h 384"/>
                  <a:gd name="T40" fmla="*/ 141 w 384"/>
                  <a:gd name="T41" fmla="*/ 40 h 384"/>
                  <a:gd name="T42" fmla="*/ 126 w 384"/>
                  <a:gd name="T43" fmla="*/ 47 h 384"/>
                  <a:gd name="T44" fmla="*/ 143 w 384"/>
                  <a:gd name="T45" fmla="*/ 51 h 384"/>
                  <a:gd name="T46" fmla="*/ 131 w 384"/>
                  <a:gd name="T47" fmla="*/ 58 h 384"/>
                  <a:gd name="T48" fmla="*/ 56 w 384"/>
                  <a:gd name="T49" fmla="*/ 107 h 384"/>
                  <a:gd name="T50" fmla="*/ 65 w 384"/>
                  <a:gd name="T51" fmla="*/ 118 h 384"/>
                  <a:gd name="T52" fmla="*/ 79 w 384"/>
                  <a:gd name="T53" fmla="*/ 135 h 384"/>
                  <a:gd name="T54" fmla="*/ 74 w 384"/>
                  <a:gd name="T55" fmla="*/ 158 h 384"/>
                  <a:gd name="T56" fmla="*/ 88 w 384"/>
                  <a:gd name="T57" fmla="*/ 185 h 384"/>
                  <a:gd name="T58" fmla="*/ 108 w 384"/>
                  <a:gd name="T59" fmla="*/ 214 h 384"/>
                  <a:gd name="T60" fmla="*/ 118 w 384"/>
                  <a:gd name="T61" fmla="*/ 227 h 384"/>
                  <a:gd name="T62" fmla="*/ 105 w 384"/>
                  <a:gd name="T63" fmla="*/ 197 h 384"/>
                  <a:gd name="T64" fmla="*/ 125 w 384"/>
                  <a:gd name="T65" fmla="*/ 225 h 384"/>
                  <a:gd name="T66" fmla="*/ 150 w 384"/>
                  <a:gd name="T67" fmla="*/ 255 h 384"/>
                  <a:gd name="T68" fmla="*/ 184 w 384"/>
                  <a:gd name="T69" fmla="*/ 269 h 384"/>
                  <a:gd name="T70" fmla="*/ 213 w 384"/>
                  <a:gd name="T71" fmla="*/ 290 h 384"/>
                  <a:gd name="T72" fmla="*/ 224 w 384"/>
                  <a:gd name="T73" fmla="*/ 288 h 384"/>
                  <a:gd name="T74" fmla="*/ 212 w 384"/>
                  <a:gd name="T75" fmla="*/ 268 h 384"/>
                  <a:gd name="T76" fmla="*/ 197 w 384"/>
                  <a:gd name="T77" fmla="*/ 262 h 384"/>
                  <a:gd name="T78" fmla="*/ 194 w 384"/>
                  <a:gd name="T79" fmla="*/ 239 h 384"/>
                  <a:gd name="T80" fmla="*/ 171 w 384"/>
                  <a:gd name="T81" fmla="*/ 250 h 384"/>
                  <a:gd name="T82" fmla="*/ 168 w 384"/>
                  <a:gd name="T83" fmla="*/ 210 h 384"/>
                  <a:gd name="T84" fmla="*/ 184 w 384"/>
                  <a:gd name="T85" fmla="*/ 206 h 384"/>
                  <a:gd name="T86" fmla="*/ 196 w 384"/>
                  <a:gd name="T87" fmla="*/ 202 h 384"/>
                  <a:gd name="T88" fmla="*/ 214 w 384"/>
                  <a:gd name="T89" fmla="*/ 211 h 384"/>
                  <a:gd name="T90" fmla="*/ 221 w 384"/>
                  <a:gd name="T91" fmla="*/ 205 h 384"/>
                  <a:gd name="T92" fmla="*/ 234 w 384"/>
                  <a:gd name="T93" fmla="*/ 179 h 384"/>
                  <a:gd name="T94" fmla="*/ 233 w 384"/>
                  <a:gd name="T95" fmla="*/ 171 h 384"/>
                  <a:gd name="T96" fmla="*/ 252 w 384"/>
                  <a:gd name="T97" fmla="*/ 157 h 384"/>
                  <a:gd name="T98" fmla="*/ 266 w 384"/>
                  <a:gd name="T99" fmla="*/ 143 h 384"/>
                  <a:gd name="T100" fmla="*/ 273 w 384"/>
                  <a:gd name="T101" fmla="*/ 131 h 384"/>
                  <a:gd name="T102" fmla="*/ 255 w 384"/>
                  <a:gd name="T103" fmla="*/ 135 h 384"/>
                  <a:gd name="T104" fmla="*/ 295 w 384"/>
                  <a:gd name="T105" fmla="*/ 298 h 384"/>
                  <a:gd name="T106" fmla="*/ 272 w 384"/>
                  <a:gd name="T107" fmla="*/ 288 h 384"/>
                  <a:gd name="T108" fmla="*/ 251 w 384"/>
                  <a:gd name="T109" fmla="*/ 288 h 384"/>
                  <a:gd name="T110" fmla="*/ 236 w 384"/>
                  <a:gd name="T111" fmla="*/ 286 h 384"/>
                  <a:gd name="T112" fmla="*/ 230 w 384"/>
                  <a:gd name="T113" fmla="*/ 307 h 384"/>
                  <a:gd name="T114" fmla="*/ 223 w 384"/>
                  <a:gd name="T115" fmla="*/ 335 h 384"/>
                  <a:gd name="T116" fmla="*/ 308 w 384"/>
                  <a:gd name="T117" fmla="*/ 302 h 3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4"/>
                  <a:gd name="T178" fmla="*/ 0 h 384"/>
                  <a:gd name="T179" fmla="*/ 384 w 384"/>
                  <a:gd name="T180" fmla="*/ 384 h 3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vi-VN"/>
              </a:p>
            </p:txBody>
          </p:sp>
        </p:grpSp>
        <p:grpSp>
          <p:nvGrpSpPr>
            <p:cNvPr id="216079" name="işļiḋe"/>
            <p:cNvGrpSpPr>
              <a:grpSpLocks/>
            </p:cNvGrpSpPr>
            <p:nvPr/>
          </p:nvGrpSpPr>
          <p:grpSpPr bwMode="auto">
            <a:xfrm>
              <a:off x="669924" y="1852530"/>
              <a:ext cx="2601450" cy="2886538"/>
              <a:chOff x="669924" y="2205787"/>
              <a:chExt cx="2601450" cy="1741129"/>
            </a:xfrm>
          </p:grpSpPr>
          <p:sp>
            <p:nvSpPr>
              <p:cNvPr id="32" name="iŝ1iḍè">
                <a:extLst>
                  <a:ext uri="{FF2B5EF4-FFF2-40B4-BE49-F238E27FC236}"/>
                </a:extLst>
              </p:cNvPr>
              <p:cNvSpPr txBox="1"/>
              <p:nvPr/>
            </p:nvSpPr>
            <p:spPr>
              <a:xfrm>
                <a:off x="669924" y="2493902"/>
                <a:ext cx="2343102" cy="1452712"/>
              </a:xfrm>
              <a:prstGeom prst="rect">
                <a:avLst/>
              </a:prstGeom>
              <a:noFill/>
              <a:ln>
                <a:solidFill>
                  <a:schemeClr val="tx1"/>
                </a:solidFill>
                <a:prstDash val="sysDot"/>
              </a:ln>
            </p:spPr>
            <p:txBody>
              <a:bodyPr lIns="144000" tIns="0" rIns="144000" bIns="0"/>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endParaRPr kumimoji="1" lang="zh-CN" altLang="en-US"/>
              </a:p>
            </p:txBody>
          </p:sp>
          <p:sp>
            <p:nvSpPr>
              <p:cNvPr id="33" name="íṣļïḋè">
                <a:extLst>
                  <a:ext uri="{FF2B5EF4-FFF2-40B4-BE49-F238E27FC236}"/>
                </a:extLst>
              </p:cNvPr>
              <p:cNvSpPr/>
              <p:nvPr/>
            </p:nvSpPr>
            <p:spPr>
              <a:xfrm>
                <a:off x="758822" y="2205658"/>
                <a:ext cx="2512962" cy="160880"/>
              </a:xfrm>
              <a:prstGeom prst="rect">
                <a:avLst/>
              </a:prstGeom>
            </p:spPr>
            <p:txBody>
              <a:bodyPr wrap="none" lIns="144000" tIns="0" rIns="144000" bIns="0">
                <a:norm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90000"/>
                  </a:lnSpc>
                </a:pPr>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216082" name="îśľíďe"/>
            <p:cNvGrpSpPr>
              <a:grpSpLocks/>
            </p:cNvGrpSpPr>
            <p:nvPr/>
          </p:nvGrpSpPr>
          <p:grpSpPr bwMode="auto">
            <a:xfrm>
              <a:off x="9144355" y="1887706"/>
              <a:ext cx="2515608" cy="3536927"/>
              <a:chOff x="9144355" y="2134824"/>
              <a:chExt cx="2515608" cy="2368402"/>
            </a:xfrm>
          </p:grpSpPr>
          <p:sp>
            <p:nvSpPr>
              <p:cNvPr id="30" name="íṩ1íḑé">
                <a:extLst>
                  <a:ext uri="{FF2B5EF4-FFF2-40B4-BE49-F238E27FC236}"/>
                </a:extLst>
              </p:cNvPr>
              <p:cNvSpPr txBox="1"/>
              <p:nvPr/>
            </p:nvSpPr>
            <p:spPr>
              <a:xfrm>
                <a:off x="9143826" y="2396034"/>
                <a:ext cx="2516137" cy="2107042"/>
              </a:xfrm>
              <a:prstGeom prst="rect">
                <a:avLst/>
              </a:prstGeom>
              <a:noFill/>
              <a:ln>
                <a:solidFill>
                  <a:schemeClr val="tx1"/>
                </a:solidFill>
                <a:prstDash val="sysDot"/>
              </a:ln>
            </p:spPr>
            <p:txBody>
              <a:bodyPr lIns="144000" tIns="0" rIns="144000" bIns="0"/>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endParaRPr kumimoji="1" lang="zh-CN" altLang="en-US" sz="2400">
                  <a:solidFill>
                    <a:srgbClr val="525252"/>
                  </a:solidFill>
                  <a:latin typeface="Calibri" panose="020F0502020204030204" pitchFamily="34" charset="0"/>
                  <a:ea typeface="inpin heiti"/>
                  <a:cs typeface="inpin heiti"/>
                </a:endParaRPr>
              </a:p>
            </p:txBody>
          </p:sp>
          <p:sp>
            <p:nvSpPr>
              <p:cNvPr id="31" name="íśļíḍe">
                <a:extLst>
                  <a:ext uri="{FF2B5EF4-FFF2-40B4-BE49-F238E27FC236}"/>
                </a:extLst>
              </p:cNvPr>
              <p:cNvSpPr/>
              <p:nvPr/>
            </p:nvSpPr>
            <p:spPr>
              <a:xfrm>
                <a:off x="9143826" y="2134515"/>
                <a:ext cx="2516137" cy="259394"/>
              </a:xfrm>
              <a:prstGeom prst="rect">
                <a:avLst/>
              </a:prstGeom>
            </p:spPr>
            <p:txBody>
              <a:bodyPr wrap="none" lIns="144000" tIns="0" rIns="144000" bIns="0">
                <a:norm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90000"/>
                  </a:lnSpc>
                </a:pPr>
                <a:endParaRPr lang="zh-CN" altLang="en-US"/>
              </a:p>
            </p:txBody>
          </p:sp>
        </p:grpSp>
        <p:sp>
          <p:nvSpPr>
            <p:cNvPr id="29" name="îS1iḓè">
              <a:extLst>
                <a:ext uri="{FF2B5EF4-FFF2-40B4-BE49-F238E27FC236}"/>
              </a:extLst>
            </p:cNvPr>
            <p:cNvSpPr/>
            <p:nvPr/>
          </p:nvSpPr>
          <p:spPr>
            <a:xfrm>
              <a:off x="4613194" y="1075982"/>
              <a:ext cx="2976502" cy="512793"/>
            </a:xfrm>
            <a:prstGeom prst="rect">
              <a:avLst/>
            </a:prstGeom>
          </p:spPr>
          <p:txBody>
            <a:bodyPr wrap="none" lIns="0" tIns="0" rIns="0" bIns="0">
              <a:norm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endParaRPr lang="zh-CN" altLang="en-US" sz="2500" b="1">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216086" name="işľiḓè"/>
            <p:cNvGrpSpPr>
              <a:grpSpLocks/>
            </p:cNvGrpSpPr>
            <p:nvPr/>
          </p:nvGrpSpPr>
          <p:grpSpPr bwMode="auto">
            <a:xfrm>
              <a:off x="3299591" y="1464573"/>
              <a:ext cx="1047997" cy="1047989"/>
              <a:chOff x="846989" y="1401020"/>
              <a:chExt cx="877416" cy="877416"/>
            </a:xfrm>
          </p:grpSpPr>
          <p:sp>
            <p:nvSpPr>
              <p:cNvPr id="26" name="iṣḻíḑé">
                <a:extLst>
                  <a:ext uri="{FF2B5EF4-FFF2-40B4-BE49-F238E27FC236}"/>
                </a:extLst>
              </p:cNvPr>
              <p:cNvSpPr/>
              <p:nvPr/>
            </p:nvSpPr>
            <p:spPr>
              <a:xfrm rot="8100000">
                <a:off x="847631" y="1401330"/>
                <a:ext cx="877192" cy="877269"/>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7" name="îşlîḍè">
                <a:extLst>
                  <a:ext uri="{FF2B5EF4-FFF2-40B4-BE49-F238E27FC236}"/>
                </a:extLst>
              </p:cNvPr>
              <p:cNvSpPr/>
              <p:nvPr/>
            </p:nvSpPr>
            <p:spPr>
              <a:xfrm>
                <a:off x="981868" y="1538237"/>
                <a:ext cx="608718" cy="6074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fontAlgn="auto">
                  <a:spcBef>
                    <a:spcPts val="0"/>
                  </a:spcBef>
                  <a:spcAft>
                    <a:spcPts val="0"/>
                  </a:spcAft>
                  <a:defRPr/>
                </a:pPr>
                <a:r>
                  <a:rPr lang="en-US" sz="1467" b="1">
                    <a:solidFill>
                      <a:schemeClr val="tx1">
                        <a:lumMod val="75000"/>
                        <a:lumOff val="25000"/>
                      </a:schemeClr>
                    </a:solidFill>
                  </a:rPr>
                  <a:t>1</a:t>
                </a:r>
              </a:p>
            </p:txBody>
          </p:sp>
        </p:grpSp>
        <p:grpSp>
          <p:nvGrpSpPr>
            <p:cNvPr id="216089" name="íšľîḓê"/>
            <p:cNvGrpSpPr>
              <a:grpSpLocks/>
            </p:cNvGrpSpPr>
            <p:nvPr/>
          </p:nvGrpSpPr>
          <p:grpSpPr bwMode="auto">
            <a:xfrm>
              <a:off x="7988314" y="1464573"/>
              <a:ext cx="1047997" cy="1047989"/>
              <a:chOff x="846989" y="1401020"/>
              <a:chExt cx="877416" cy="877416"/>
            </a:xfrm>
          </p:grpSpPr>
          <p:sp>
            <p:nvSpPr>
              <p:cNvPr id="24" name="iŝlîdé">
                <a:extLst>
                  <a:ext uri="{FF2B5EF4-FFF2-40B4-BE49-F238E27FC236}"/>
                </a:extLst>
              </p:cNvPr>
              <p:cNvSpPr/>
              <p:nvPr/>
            </p:nvSpPr>
            <p:spPr>
              <a:xfrm rot="8100000">
                <a:off x="846852" y="1401330"/>
                <a:ext cx="877192" cy="877269"/>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 name="iŝlïḓe">
                <a:extLst>
                  <a:ext uri="{FF2B5EF4-FFF2-40B4-BE49-F238E27FC236}"/>
                </a:extLst>
              </p:cNvPr>
              <p:cNvSpPr/>
              <p:nvPr/>
            </p:nvSpPr>
            <p:spPr>
              <a:xfrm>
                <a:off x="981089" y="1538237"/>
                <a:ext cx="608718" cy="6074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fontAlgn="auto">
                  <a:spcBef>
                    <a:spcPts val="0"/>
                  </a:spcBef>
                  <a:spcAft>
                    <a:spcPts val="0"/>
                  </a:spcAft>
                  <a:defRPr/>
                </a:pPr>
                <a:r>
                  <a:rPr lang="en-US" sz="1467" b="1">
                    <a:solidFill>
                      <a:schemeClr val="tx1">
                        <a:lumMod val="75000"/>
                        <a:lumOff val="25000"/>
                      </a:schemeClr>
                    </a:solidFill>
                  </a:rPr>
                  <a:t>2</a:t>
                </a:r>
              </a:p>
            </p:txBody>
          </p:sp>
        </p:grpSp>
        <p:grpSp>
          <p:nvGrpSpPr>
            <p:cNvPr id="216092" name="išļïḍé"/>
            <p:cNvGrpSpPr>
              <a:grpSpLocks/>
            </p:cNvGrpSpPr>
            <p:nvPr/>
          </p:nvGrpSpPr>
          <p:grpSpPr bwMode="auto">
            <a:xfrm>
              <a:off x="3232744" y="2555842"/>
              <a:ext cx="1429749" cy="2034715"/>
              <a:chOff x="2424558" y="2065241"/>
              <a:chExt cx="1072312" cy="1526036"/>
            </a:xfrm>
          </p:grpSpPr>
          <p:sp>
            <p:nvSpPr>
              <p:cNvPr id="20" name="îSļïḓé">
                <a:extLst>
                  <a:ext uri="{FF2B5EF4-FFF2-40B4-BE49-F238E27FC236}"/>
                </a:extLst>
              </p:cNvPr>
              <p:cNvSpPr>
                <a:spLocks/>
              </p:cNvSpPr>
              <p:nvPr/>
            </p:nvSpPr>
            <p:spPr bwMode="auto">
              <a:xfrm>
                <a:off x="2424073" y="2065076"/>
                <a:ext cx="1072732" cy="1526474"/>
              </a:xfrm>
              <a:custGeom>
                <a:avLst/>
                <a:gdLst/>
                <a:ahLst/>
                <a:cxnLst>
                  <a:cxn ang="0">
                    <a:pos x="0" y="1083"/>
                  </a:cxn>
                  <a:cxn ang="0">
                    <a:pos x="0" y="1083"/>
                  </a:cxn>
                  <a:cxn ang="0">
                    <a:pos x="0" y="278"/>
                  </a:cxn>
                  <a:cxn ang="0">
                    <a:pos x="761" y="0"/>
                  </a:cxn>
                  <a:cxn ang="0">
                    <a:pos x="761" y="802"/>
                  </a:cxn>
                  <a:cxn ang="0">
                    <a:pos x="0" y="1083"/>
                  </a:cxn>
                </a:cxnLst>
                <a:rect l="0" t="0" r="r" b="b"/>
                <a:pathLst>
                  <a:path w="761" h="1083">
                    <a:moveTo>
                      <a:pt x="0" y="1083"/>
                    </a:moveTo>
                    <a:lnTo>
                      <a:pt x="0" y="1083"/>
                    </a:lnTo>
                    <a:lnTo>
                      <a:pt x="0" y="278"/>
                    </a:lnTo>
                    <a:lnTo>
                      <a:pt x="761" y="0"/>
                    </a:lnTo>
                    <a:lnTo>
                      <a:pt x="761" y="802"/>
                    </a:lnTo>
                    <a:lnTo>
                      <a:pt x="0" y="1083"/>
                    </a:lnTo>
                    <a:close/>
                  </a:path>
                </a:pathLst>
              </a:custGeom>
              <a:solidFill>
                <a:schemeClr val="accent1">
                  <a:lumMod val="75000"/>
                </a:schemeClr>
              </a:solidFill>
              <a:ln w="9525">
                <a:noFill/>
                <a:round/>
                <a:headEnd/>
                <a:tailEnd/>
              </a:ln>
            </p:spPr>
            <p:txBody>
              <a:bodyPr anchor="ctr"/>
              <a:lstStyle/>
              <a:p>
                <a:pPr algn="ctr" fontAlgn="auto">
                  <a:spcBef>
                    <a:spcPts val="0"/>
                  </a:spcBef>
                  <a:spcAft>
                    <a:spcPts val="0"/>
                  </a:spcAft>
                  <a:defRPr/>
                </a:pPr>
                <a:endParaRPr>
                  <a:latin typeface="+mn-lt"/>
                  <a:ea typeface="+mn-ea"/>
                </a:endParaRPr>
              </a:p>
            </p:txBody>
          </p:sp>
          <p:sp>
            <p:nvSpPr>
              <p:cNvPr id="216094" name="ïṧḻiďè"/>
              <p:cNvSpPr>
                <a:spLocks/>
              </p:cNvSpPr>
              <p:nvPr/>
            </p:nvSpPr>
            <p:spPr bwMode="auto">
              <a:xfrm>
                <a:off x="2762393" y="2623151"/>
                <a:ext cx="447459" cy="413975"/>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63"/>
                  <a:gd name="T134" fmla="*/ 68 w 68"/>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vi-VN"/>
              </a:p>
            </p:txBody>
          </p:sp>
        </p:grpSp>
      </p:grpSp>
      <p:sp>
        <p:nvSpPr>
          <p:cNvPr id="216095" name="Rectangle 31"/>
          <p:cNvSpPr>
            <a:spLocks noChangeArrowheads="1"/>
          </p:cNvSpPr>
          <p:nvPr/>
        </p:nvSpPr>
        <p:spPr bwMode="auto">
          <a:xfrm>
            <a:off x="241300" y="1749425"/>
            <a:ext cx="2882900" cy="4503738"/>
          </a:xfrm>
          <a:prstGeom prst="rect">
            <a:avLst/>
          </a:prstGeom>
          <a:solidFill>
            <a:schemeClr val="bg1"/>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vi-VN" altLang="ko-KR" sz="3200">
                <a:latin typeface="Arial Unicode MS" panose="020B0604020202020204" pitchFamily="34" charset="-128"/>
                <a:ea typeface="Arial Unicode MS" panose="020B0604020202020204" pitchFamily="34" charset="-128"/>
                <a:cs typeface="Arial Unicode MS" panose="020B0604020202020204" pitchFamily="34" charset="-128"/>
              </a:rPr>
              <a:t>Đồ ăn, đồ uống</a:t>
            </a:r>
          </a:p>
          <a:p>
            <a:pPr algn="ctr"/>
            <a:r>
              <a:rPr kumimoji="1" lang="vi-VN" altLang="ko-KR" sz="3200">
                <a:latin typeface="Arial Unicode MS" panose="020B0604020202020204" pitchFamily="34" charset="-128"/>
                <a:ea typeface="Arial Unicode MS" panose="020B0604020202020204" pitchFamily="34" charset="-128"/>
                <a:cs typeface="Arial Unicode MS" panose="020B0604020202020204" pitchFamily="34" charset="-128"/>
              </a:rPr>
              <a:t>Dụng cụ học tập</a:t>
            </a:r>
          </a:p>
          <a:p>
            <a:pPr algn="ctr"/>
            <a:r>
              <a:rPr kumimoji="1" lang="vi-VN" altLang="ko-KR" sz="3200">
                <a:latin typeface="Arial Unicode MS" panose="020B0604020202020204" pitchFamily="34" charset="-128"/>
                <a:ea typeface="Arial Unicode MS" panose="020B0604020202020204" pitchFamily="34" charset="-128"/>
                <a:cs typeface="Arial Unicode MS" panose="020B0604020202020204" pitchFamily="34" charset="-128"/>
              </a:rPr>
              <a:t>Quyên góp, ủng hộ quỹ</a:t>
            </a:r>
          </a:p>
          <a:p>
            <a:pPr algn="ctr"/>
            <a:r>
              <a:rPr kumimoji="1" lang="vi-VN" altLang="ko-KR" sz="3200">
                <a:latin typeface="Arial Unicode MS" panose="020B0604020202020204" pitchFamily="34" charset="-128"/>
                <a:ea typeface="Arial Unicode MS" panose="020B0604020202020204" pitchFamily="34" charset="-128"/>
                <a:cs typeface="Arial Unicode MS" panose="020B0604020202020204" pitchFamily="34" charset="-128"/>
              </a:rPr>
              <a:t>Tặng quà người thân, bạn bè</a:t>
            </a:r>
            <a:endParaRPr kumimoji="1" lang="zh-CN" altLang="en-US" sz="32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6096" name="Rectangle 32"/>
          <p:cNvSpPr>
            <a:spLocks noChangeArrowheads="1"/>
          </p:cNvSpPr>
          <p:nvPr/>
        </p:nvSpPr>
        <p:spPr bwMode="auto">
          <a:xfrm>
            <a:off x="9053513" y="1717675"/>
            <a:ext cx="2722562" cy="4173538"/>
          </a:xfrm>
          <a:prstGeom prst="rect">
            <a:avLst/>
          </a:prstGeom>
          <a:solidFill>
            <a:schemeClr val="bg1"/>
          </a:solidFill>
          <a:ln w="25400">
            <a:solidFill>
              <a:srgbClr val="0000C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3800">
                <a:latin typeface="Arial Unicode MS" panose="020B0604020202020204" pitchFamily="34" charset="-128"/>
                <a:ea typeface="Arial Unicode MS" panose="020B0604020202020204" pitchFamily="34" charset="-128"/>
                <a:cs typeface="Arial Unicode MS" panose="020B0604020202020204" pitchFamily="34" charset="-128"/>
              </a:rPr>
              <a:t>Khoản chơi game, đồ chơi</a:t>
            </a:r>
          </a:p>
          <a:p>
            <a:pPr algn="ctr"/>
            <a:r>
              <a:rPr lang="vi-VN" altLang="ko-KR" sz="3800">
                <a:latin typeface="Arial Unicode MS" panose="020B0604020202020204" pitchFamily="34" charset="-128"/>
                <a:ea typeface="Arial Unicode MS" panose="020B0604020202020204" pitchFamily="34" charset="-128"/>
                <a:cs typeface="Arial Unicode MS" panose="020B0604020202020204" pitchFamily="34" charset="-128"/>
              </a:rPr>
              <a:t>Liên tục mua quần áo, giày dép</a:t>
            </a:r>
            <a:endParaRPr lang="vi-VN" altLang="zh-CN" sz="38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6097" name="Rectangle 33"/>
          <p:cNvSpPr>
            <a:spLocks noChangeArrowheads="1"/>
          </p:cNvSpPr>
          <p:nvPr/>
        </p:nvSpPr>
        <p:spPr bwMode="auto">
          <a:xfrm>
            <a:off x="9131300" y="974725"/>
            <a:ext cx="254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t>Khoản chi tiêu không</a:t>
            </a:r>
          </a:p>
          <a:p>
            <a:pPr algn="ctr"/>
            <a:r>
              <a:rPr lang="en-US" altLang="en-US" b="1"/>
              <a:t> thiết yếu</a:t>
            </a:r>
            <a:r>
              <a:rPr lang="vi-VN" altLang="en-US"/>
              <a:t> </a:t>
            </a:r>
            <a:endParaRPr lang="zh-CN" altLang="en-US"/>
          </a:p>
        </p:txBody>
      </p:sp>
      <p:sp>
        <p:nvSpPr>
          <p:cNvPr id="216098" name="Rectangle 34"/>
          <p:cNvSpPr>
            <a:spLocks noChangeArrowheads="1"/>
          </p:cNvSpPr>
          <p:nvPr/>
        </p:nvSpPr>
        <p:spPr bwMode="auto">
          <a:xfrm>
            <a:off x="390525" y="1112838"/>
            <a:ext cx="28257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lang="en-US" altLang="en-US" b="1"/>
              <a:t>Khoản chi tiêu thiết yếu</a:t>
            </a:r>
            <a:r>
              <a:rPr lang="vi-VN" altLang="en-US"/>
              <a:t> </a:t>
            </a:r>
            <a:endParaRPr lang="zh-CN" altLang="en-US"/>
          </a:p>
        </p:txBody>
      </p:sp>
    </p:spTree>
    <p:extLst>
      <p:ext uri="{BB962C8B-B14F-4D97-AF65-F5344CB8AC3E}">
        <p14:creationId xmlns:p14="http://schemas.microsoft.com/office/powerpoint/2010/main" val="99766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6095"/>
                                        </p:tgtEl>
                                        <p:attrNameLst>
                                          <p:attrName>style.visibility</p:attrName>
                                        </p:attrNameLst>
                                      </p:cBhvr>
                                      <p:to>
                                        <p:strVal val="visible"/>
                                      </p:to>
                                    </p:set>
                                    <p:animEffect transition="in" filter="blinds(horizontal)">
                                      <p:cBhvr>
                                        <p:cTn id="12" dur="500"/>
                                        <p:tgtEl>
                                          <p:spTgt spid="2160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6096"/>
                                        </p:tgtEl>
                                        <p:attrNameLst>
                                          <p:attrName>style.visibility</p:attrName>
                                        </p:attrNameLst>
                                      </p:cBhvr>
                                      <p:to>
                                        <p:strVal val="visible"/>
                                      </p:to>
                                    </p:set>
                                    <p:animEffect transition="in" filter="blinds(horizontal)">
                                      <p:cBhvr>
                                        <p:cTn id="17" dur="500"/>
                                        <p:tgtEl>
                                          <p:spTgt spid="216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95" grpId="0" animBg="1"/>
      <p:bldP spid="21609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0bf4d226-c9b0-40ac-ba06-eecacf2160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1562</Words>
  <Application>Microsoft Office PowerPoint</Application>
  <PresentationFormat>Custom</PresentationFormat>
  <Paragraphs>119</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Xử lí tình huống: </vt:lpstr>
      <vt:lpstr>PowerPoint Presentation</vt:lpstr>
      <vt:lpstr>PowerPoint Presentation</vt:lpstr>
      <vt:lpstr>HƯỚNG DẪN VỀ NHÀ</vt:lpstr>
    </vt:vector>
  </TitlesOfParts>
  <Company>21AK22.COM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chip&amp;kem</dc:creator>
  <cp:lastModifiedBy>ASUS</cp:lastModifiedBy>
  <cp:revision>7</cp:revision>
  <dcterms:created xsi:type="dcterms:W3CDTF">2022-12-04T15:43:08Z</dcterms:created>
  <dcterms:modified xsi:type="dcterms:W3CDTF">2023-03-07T08:17:50Z</dcterms:modified>
</cp:coreProperties>
</file>