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11" r:id="rId2"/>
    <p:sldId id="256" r:id="rId3"/>
    <p:sldId id="293" r:id="rId4"/>
    <p:sldId id="285" r:id="rId5"/>
    <p:sldId id="257" r:id="rId6"/>
    <p:sldId id="294" r:id="rId7"/>
    <p:sldId id="295" r:id="rId8"/>
    <p:sldId id="296" r:id="rId9"/>
    <p:sldId id="298" r:id="rId10"/>
    <p:sldId id="299" r:id="rId11"/>
    <p:sldId id="297" r:id="rId12"/>
    <p:sldId id="288" r:id="rId13"/>
    <p:sldId id="300" r:id="rId14"/>
    <p:sldId id="286" r:id="rId15"/>
    <p:sldId id="287" r:id="rId16"/>
    <p:sldId id="258" r:id="rId17"/>
    <p:sldId id="289" r:id="rId18"/>
    <p:sldId id="278" r:id="rId19"/>
    <p:sldId id="276" r:id="rId20"/>
    <p:sldId id="284" r:id="rId21"/>
  </p:sldIdLst>
  <p:sldSz cx="16778288" cy="9475788"/>
  <p:notesSz cx="6858000" cy="9144000"/>
  <p:custDataLst>
    <p:tags r:id="rId23"/>
  </p:custDataLst>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9pPr>
  </p:defaultTextStyle>
  <p:extLst>
    <p:ext uri="{EFAFB233-063F-42B5-8137-9DF3F51BA10A}">
      <p15:sldGuideLst xmlns:p15="http://schemas.microsoft.com/office/powerpoint/2012/main">
        <p15:guide id="1" orient="horz" pos="2985" userDrawn="1">
          <p15:clr>
            <a:srgbClr val="A4A3A4"/>
          </p15:clr>
        </p15:guide>
        <p15:guide id="2"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9A3"/>
    <a:srgbClr val="3399FF"/>
    <a:srgbClr val="FFD391"/>
    <a:srgbClr val="EF98AA"/>
    <a:srgbClr val="D75D89"/>
    <a:srgbClr val="663300"/>
    <a:srgbClr val="FFEB71"/>
    <a:srgbClr val="FFEFAB"/>
    <a:srgbClr val="FFD93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4"/>
    <p:restoredTop sz="95025"/>
  </p:normalViewPr>
  <p:slideViewPr>
    <p:cSldViewPr showGuides="1">
      <p:cViewPr varScale="1">
        <p:scale>
          <a:sx n="50" d="100"/>
          <a:sy n="50" d="100"/>
        </p:scale>
        <p:origin x="888" y="36"/>
      </p:cViewPr>
      <p:guideLst>
        <p:guide orient="horz" pos="2985"/>
        <p:guide pos="52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3787244893"/>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54859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p:sp>
      <p:sp>
        <p:nvSpPr>
          <p:cNvPr id="81923" name="文本占位符 819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1355186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p:sp>
      <p:sp>
        <p:nvSpPr>
          <p:cNvPr id="79875" name="文本占位符 798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3940738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80897"/>
          <p:cNvSpPr>
            <a:spLocks noGrp="1" noRot="1" noChangeAspect="1" noTextEdit="1"/>
          </p:cNvSpPr>
          <p:nvPr>
            <p:ph type="sldImg"/>
          </p:nvPr>
        </p:nvSpPr>
        <p:spPr/>
      </p:sp>
      <p:sp>
        <p:nvSpPr>
          <p:cNvPr id="80899" name="文本占位符 8089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414400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p:sp>
      <p:sp>
        <p:nvSpPr>
          <p:cNvPr id="19459" name="文本占位符 194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311332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82945"/>
          <p:cNvSpPr>
            <a:spLocks noGrp="1" noRot="1" noChangeAspect="1" noTextEdit="1"/>
          </p:cNvSpPr>
          <p:nvPr>
            <p:ph type="sldImg"/>
          </p:nvPr>
        </p:nvSpPr>
        <p:spPr/>
      </p:sp>
      <p:sp>
        <p:nvSpPr>
          <p:cNvPr id="82947" name="文本占位符 8294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397592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p:sp>
      <p:sp>
        <p:nvSpPr>
          <p:cNvPr id="54275" name="文本占位符 542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882292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56321"/>
          <p:cNvSpPr>
            <a:spLocks noGrp="1" noRot="1" noChangeAspect="1" noTextEdit="1"/>
          </p:cNvSpPr>
          <p:nvPr>
            <p:ph type="sldImg"/>
          </p:nvPr>
        </p:nvSpPr>
        <p:spPr/>
      </p:sp>
      <p:sp>
        <p:nvSpPr>
          <p:cNvPr id="56323" name="文本占位符 563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2801846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p:sp>
      <p:sp>
        <p:nvSpPr>
          <p:cNvPr id="70659" name="文本占位符 706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315784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27649"/>
          <p:cNvSpPr>
            <a:spLocks noGrp="1" noRot="1" noChangeAspect="1" noTextEdit="1"/>
          </p:cNvSpPr>
          <p:nvPr>
            <p:ph type="sldImg"/>
          </p:nvPr>
        </p:nvSpPr>
        <p:spPr/>
      </p:sp>
      <p:sp>
        <p:nvSpPr>
          <p:cNvPr id="27651" name="文本占位符 2765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90849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67452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6833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116306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23246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398086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18946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27649"/>
          <p:cNvSpPr>
            <a:spLocks noGrp="1" noRot="1" noChangeAspect="1" noTextEdit="1"/>
          </p:cNvSpPr>
          <p:nvPr>
            <p:ph type="sldImg"/>
          </p:nvPr>
        </p:nvSpPr>
        <p:spPr/>
      </p:sp>
      <p:sp>
        <p:nvSpPr>
          <p:cNvPr id="27651" name="文本占位符 2765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385873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A36550-F5CE-4D44-9F55-9ADA72DF0D69}"/>
              </a:ext>
            </a:extLst>
          </p:cNvPr>
          <p:cNvSpPr txBox="1"/>
          <p:nvPr/>
        </p:nvSpPr>
        <p:spPr>
          <a:xfrm>
            <a:off x="540272" y="2679056"/>
            <a:ext cx="16035499" cy="5331348"/>
          </a:xfrm>
          <a:prstGeom prst="rect">
            <a:avLst/>
          </a:prstGeom>
          <a:noFill/>
        </p:spPr>
        <p:txBody>
          <a:bodyPr lIns="94378" tIns="47189" rIns="94378" bIns="47189">
            <a:spAutoFit/>
          </a:bodyPr>
          <a:lstStyle/>
          <a:p>
            <a:pPr algn="ctr" eaLnBrk="1" hangingPunct="1">
              <a:defRPr/>
            </a:pPr>
            <a:r>
              <a:rPr lang="x-none" sz="4954" b="1" dirty="0">
                <a:solidFill>
                  <a:schemeClr val="accent1">
                    <a:lumMod val="75000"/>
                  </a:schemeClr>
                </a:solidFill>
                <a:latin typeface="Times New Roman" pitchFamily="18" charset="0"/>
                <a:cs typeface="Times New Roman" pitchFamily="18" charset="0"/>
              </a:rPr>
              <a:t>BÀI GIẢNG TRỰC TUYẾN </a:t>
            </a:r>
          </a:p>
          <a:p>
            <a:pPr algn="ctr" eaLnBrk="1" hangingPunct="1">
              <a:defRPr/>
            </a:pPr>
            <a:r>
              <a:rPr lang="x-none" sz="4954" b="1">
                <a:solidFill>
                  <a:srgbClr val="C00000"/>
                </a:solidFill>
                <a:latin typeface="Times New Roman" pitchFamily="18" charset="0"/>
                <a:cs typeface="Times New Roman" pitchFamily="18" charset="0"/>
              </a:rPr>
              <a:t>MÔN</a:t>
            </a:r>
            <a:r>
              <a:rPr lang="en-US" sz="4954" b="1">
                <a:solidFill>
                  <a:srgbClr val="C00000"/>
                </a:solidFill>
                <a:latin typeface="Times New Roman" pitchFamily="18" charset="0"/>
                <a:cs typeface="Times New Roman" pitchFamily="18" charset="0"/>
              </a:rPr>
              <a:t>: GDCD 8</a:t>
            </a:r>
            <a:endParaRPr lang="en-US" sz="4954" b="1" dirty="0">
              <a:solidFill>
                <a:srgbClr val="C00000"/>
              </a:solidFill>
              <a:latin typeface="Times New Roman" pitchFamily="18" charset="0"/>
              <a:cs typeface="Times New Roman" pitchFamily="18" charset="0"/>
            </a:endParaRPr>
          </a:p>
          <a:p>
            <a:pPr algn="ctr">
              <a:defRPr/>
            </a:pPr>
            <a:r>
              <a:rPr lang="en-US" sz="4954" b="1">
                <a:solidFill>
                  <a:srgbClr val="C00000"/>
                </a:solidFill>
                <a:latin typeface="Times New Roman" pitchFamily="18" charset="0"/>
                <a:cs typeface="Times New Roman" pitchFamily="18" charset="0"/>
              </a:rPr>
              <a:t>Bài 3 </a:t>
            </a:r>
            <a:r>
              <a:rPr lang="en-US" sz="4954" b="1" smtClean="0">
                <a:solidFill>
                  <a:srgbClr val="C00000"/>
                </a:solidFill>
                <a:latin typeface="Times New Roman" pitchFamily="18" charset="0"/>
                <a:cs typeface="Times New Roman" pitchFamily="18" charset="0"/>
              </a:rPr>
              <a:t>- Tiết 1</a:t>
            </a:r>
            <a:endParaRPr lang="en-US" sz="4954" b="1">
              <a:solidFill>
                <a:srgbClr val="C00000"/>
              </a:solidFill>
              <a:latin typeface="Times New Roman" pitchFamily="18" charset="0"/>
              <a:cs typeface="Times New Roman" pitchFamily="18" charset="0"/>
            </a:endParaRPr>
          </a:p>
          <a:p>
            <a:pPr algn="ctr" eaLnBrk="1" hangingPunct="1">
              <a:defRPr/>
            </a:pPr>
            <a:endParaRPr lang="en-US" sz="4954" b="1">
              <a:solidFill>
                <a:srgbClr val="C00000"/>
              </a:solidFill>
              <a:latin typeface="Times New Roman" pitchFamily="18" charset="0"/>
              <a:cs typeface="Times New Roman" pitchFamily="18" charset="0"/>
            </a:endParaRPr>
          </a:p>
          <a:p>
            <a:pPr algn="ctr"/>
            <a:r>
              <a:rPr lang="en-US" sz="5400" b="1">
                <a:solidFill>
                  <a:srgbClr val="002060"/>
                </a:solidFill>
                <a:latin typeface="Arial "/>
                <a:ea typeface="Arial "/>
                <a:cs typeface="Arial Unicode MS" panose="020B0604020202020204" pitchFamily="34" charset="-128"/>
              </a:rPr>
              <a:t> LAO ĐỘNG CẦN C</a:t>
            </a:r>
            <a:r>
              <a:rPr lang="en-US" sz="5400" b="1">
                <a:solidFill>
                  <a:srgbClr val="002060"/>
                </a:solidFill>
                <a:latin typeface="Arial Unicode MS" panose="020B0604020202020204" pitchFamily="34" charset="-128"/>
                <a:ea typeface="Arial "/>
                <a:cs typeface="Arial Unicode MS" panose="020B0604020202020204" pitchFamily="34" charset="-128"/>
              </a:rPr>
              <a:t>Ù</a:t>
            </a:r>
            <a:r>
              <a:rPr lang="en-US" sz="5400" b="1">
                <a:solidFill>
                  <a:srgbClr val="002060"/>
                </a:solidFill>
                <a:latin typeface="Arial "/>
                <a:ea typeface="Arial "/>
                <a:cs typeface="Arial Unicode MS" panose="020B0604020202020204" pitchFamily="34" charset="-128"/>
              </a:rPr>
              <a:t>, </a:t>
            </a:r>
            <a:r>
              <a:rPr lang="en-US" sz="5400" b="1" smtClean="0">
                <a:solidFill>
                  <a:srgbClr val="002060"/>
                </a:solidFill>
                <a:latin typeface="Arial "/>
                <a:ea typeface="Arial "/>
                <a:cs typeface="Arial Unicode MS" panose="020B0604020202020204" pitchFamily="34" charset="-128"/>
              </a:rPr>
              <a:t>S</a:t>
            </a:r>
            <a:r>
              <a:rPr lang="en-US" sz="5400" b="1" smtClean="0">
                <a:solidFill>
                  <a:srgbClr val="002060"/>
                </a:solidFill>
                <a:latin typeface="Arial Unicode MS" panose="020B0604020202020204" pitchFamily="34" charset="-128"/>
                <a:ea typeface="Arial "/>
                <a:cs typeface="Arial Unicode MS" panose="020B0604020202020204" pitchFamily="34" charset="-128"/>
              </a:rPr>
              <a:t>Á</a:t>
            </a:r>
            <a:r>
              <a:rPr lang="en-US" sz="5400" b="1" smtClean="0">
                <a:solidFill>
                  <a:srgbClr val="002060"/>
                </a:solidFill>
                <a:latin typeface="Arial "/>
                <a:ea typeface="Arial "/>
                <a:cs typeface="Arial Unicode MS" panose="020B0604020202020204" pitchFamily="34" charset="-128"/>
              </a:rPr>
              <a:t>NG </a:t>
            </a:r>
            <a:r>
              <a:rPr lang="en-US" sz="5400" b="1">
                <a:solidFill>
                  <a:srgbClr val="002060"/>
                </a:solidFill>
                <a:latin typeface="Arial "/>
                <a:ea typeface="Arial "/>
                <a:cs typeface="Arial Unicode MS" panose="020B0604020202020204" pitchFamily="34" charset="-128"/>
              </a:rPr>
              <a:t>TẠO</a:t>
            </a:r>
          </a:p>
          <a:p>
            <a:pPr algn="ctr" eaLnBrk="1" hangingPunct="1">
              <a:defRPr/>
            </a:pPr>
            <a:endParaRPr lang="en-US" sz="4404" b="1">
              <a:solidFill>
                <a:srgbClr val="002060"/>
              </a:solidFill>
              <a:latin typeface="Times New Roman" pitchFamily="18" charset="0"/>
              <a:cs typeface="Times New Roman" pitchFamily="18" charset="0"/>
            </a:endParaRPr>
          </a:p>
          <a:p>
            <a:pPr algn="ctr" eaLnBrk="1" hangingPunct="1">
              <a:defRPr/>
            </a:pPr>
            <a:r>
              <a:rPr lang="en-US" sz="4404" b="1">
                <a:solidFill>
                  <a:srgbClr val="002060"/>
                </a:solidFill>
                <a:latin typeface="Times New Roman" pitchFamily="18" charset="0"/>
                <a:cs typeface="Times New Roman" pitchFamily="18" charset="0"/>
              </a:rPr>
              <a:t>GV: Nguyễn Thị Bích Thuận</a:t>
            </a:r>
            <a:endParaRPr lang="x-none" sz="4404" b="1" dirty="0">
              <a:solidFill>
                <a:srgbClr val="00206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46A9B784-3AFD-514B-93D8-FC3AF4947775}"/>
              </a:ext>
            </a:extLst>
          </p:cNvPr>
          <p:cNvSpPr txBox="1"/>
          <p:nvPr/>
        </p:nvSpPr>
        <p:spPr>
          <a:xfrm>
            <a:off x="5123059" y="263685"/>
            <a:ext cx="6529899" cy="667123"/>
          </a:xfrm>
          <a:prstGeom prst="rect">
            <a:avLst/>
          </a:prstGeom>
          <a:noFill/>
        </p:spPr>
        <p:txBody>
          <a:bodyPr wrap="none" lIns="94378" tIns="47189" rIns="94378" bIns="47189">
            <a:spAutoFit/>
          </a:bodyPr>
          <a:lstStyle/>
          <a:p>
            <a:pPr eaLnBrk="1" hangingPunct="1">
              <a:defRPr/>
            </a:pPr>
            <a:r>
              <a:rPr lang="x-none" sz="3716" b="1" dirty="0">
                <a:solidFill>
                  <a:schemeClr val="accent1">
                    <a:lumMod val="50000"/>
                  </a:schemeClr>
                </a:solidFill>
                <a:latin typeface="Times New Roman" pitchFamily="18" charset="0"/>
                <a:cs typeface="Times New Roman" pitchFamily="18" charset="0"/>
              </a:rPr>
              <a:t>TRƯỜNG THCS LONG BIÊN</a:t>
            </a:r>
          </a:p>
        </p:txBody>
      </p:sp>
      <p:pic>
        <p:nvPicPr>
          <p:cNvPr id="3076" name="图片 21"/>
          <p:cNvPicPr>
            <a:picLocks noChangeAspect="1"/>
          </p:cNvPicPr>
          <p:nvPr/>
        </p:nvPicPr>
        <p:blipFill>
          <a:blip r:embed="rId2">
            <a:extLst>
              <a:ext uri="{28A0092B-C50C-407E-A947-70E740481C1C}">
                <a14:useLocalDpi xmlns:a14="http://schemas.microsoft.com/office/drawing/2010/main" val="0"/>
              </a:ext>
            </a:extLst>
          </a:blip>
          <a:srcRect t="77119"/>
          <a:stretch>
            <a:fillRect/>
          </a:stretch>
        </p:blipFill>
        <p:spPr bwMode="auto">
          <a:xfrm>
            <a:off x="0" y="7785513"/>
            <a:ext cx="16778288" cy="167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3114" y="844807"/>
            <a:ext cx="1985868" cy="182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618739"/>
      </p:ext>
    </p:extLst>
  </p:cSld>
  <p:clrMapOvr>
    <a:masterClrMapping/>
  </p:clrMapOvr>
  <p:transition advClick="0" advTm="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图片 12293" descr="26"/>
          <p:cNvPicPr>
            <a:picLocks noChangeAspect="1"/>
          </p:cNvPicPr>
          <p:nvPr/>
        </p:nvPicPr>
        <p:blipFill>
          <a:blip r:embed="rId3"/>
          <a:stretch>
            <a:fillRect/>
          </a:stretch>
        </p:blipFill>
        <p:spPr>
          <a:xfrm>
            <a:off x="0" y="0"/>
            <a:ext cx="16778288" cy="9791700"/>
          </a:xfrm>
          <a:prstGeom prst="rect">
            <a:avLst/>
          </a:prstGeom>
          <a:noFill/>
          <a:ln w="9525">
            <a:noFill/>
          </a:ln>
        </p:spPr>
      </p:pic>
      <p:pic>
        <p:nvPicPr>
          <p:cNvPr id="12293" name="图片 12292" descr="27"/>
          <p:cNvPicPr>
            <a:picLocks noChangeAspect="1"/>
          </p:cNvPicPr>
          <p:nvPr/>
        </p:nvPicPr>
        <p:blipFill>
          <a:blip r:embed="rId4"/>
          <a:stretch>
            <a:fillRect/>
          </a:stretch>
        </p:blipFill>
        <p:spPr>
          <a:xfrm>
            <a:off x="12998450" y="3392488"/>
            <a:ext cx="3133725" cy="5810250"/>
          </a:xfrm>
          <a:prstGeom prst="rect">
            <a:avLst/>
          </a:prstGeom>
          <a:noFill/>
          <a:ln w="9525">
            <a:noFill/>
          </a:ln>
        </p:spPr>
      </p:pic>
      <p:sp>
        <p:nvSpPr>
          <p:cNvPr id="2" name="TextBox 1"/>
          <p:cNvSpPr txBox="1"/>
          <p:nvPr/>
        </p:nvSpPr>
        <p:spPr>
          <a:xfrm>
            <a:off x="2340472" y="3373595"/>
            <a:ext cx="8136904" cy="2800767"/>
          </a:xfrm>
          <a:prstGeom prst="rect">
            <a:avLst/>
          </a:prstGeom>
          <a:noFill/>
        </p:spPr>
        <p:txBody>
          <a:bodyPr wrap="square" rtlCol="0">
            <a:spAutoFit/>
          </a:bodyPr>
          <a:lstStyle/>
          <a:p>
            <a:r>
              <a:rPr lang="en-US" sz="8800" b="1" dirty="0">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218928124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0-#ppt_w/2"/>
                                          </p:val>
                                        </p:tav>
                                        <p:tav tm="100000">
                                          <p:val>
                                            <p:strVal val="#ppt_x"/>
                                          </p:val>
                                        </p:tav>
                                      </p:tavLst>
                                    </p:anim>
                                    <p:anim calcmode="lin" valueType="num">
                                      <p:cBhvr additive="base">
                                        <p:cTn id="8" dur="500" fill="hold"/>
                                        <p:tgtEl>
                                          <p:spTgt spid="122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60552" y="417414"/>
            <a:ext cx="13465496"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NEWTON- MỘT TẤM GƯƠNG LAO ĐỘNG CẦN CÙ SÁNG TẠO.</a:t>
            </a:r>
          </a:p>
        </p:txBody>
      </p:sp>
    </p:spTree>
    <p:extLst>
      <p:ext uri="{BB962C8B-B14F-4D97-AF65-F5344CB8AC3E}">
        <p14:creationId xmlns:p14="http://schemas.microsoft.com/office/powerpoint/2010/main" val="1169134785"/>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539750" y="-87312"/>
            <a:ext cx="15554325" cy="995045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11630025" y="5276850"/>
            <a:ext cx="5148263" cy="4429125"/>
          </a:xfrm>
          <a:prstGeom prst="rect">
            <a:avLst/>
          </a:prstGeom>
          <a:noFill/>
          <a:ln w="9525">
            <a:noFill/>
          </a:ln>
        </p:spPr>
      </p:pic>
      <p:sp>
        <p:nvSpPr>
          <p:cNvPr id="6" name="Rectangle 13"/>
          <p:cNvSpPr>
            <a:spLocks noChangeArrowheads="1"/>
          </p:cNvSpPr>
          <p:nvPr/>
        </p:nvSpPr>
        <p:spPr bwMode="auto">
          <a:xfrm>
            <a:off x="4284688" y="3215194"/>
            <a:ext cx="943304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Hãy</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nêu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những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biểu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hiện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cần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cù</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sáng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tạo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trong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lao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động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của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Niu</a:t>
            </a:r>
            <a:r>
              <a:rPr lang="en-US" sz="4800" dirty="0">
                <a:solidFill>
                  <a:srgbClr val="FF0000"/>
                </a:solidFill>
                <a:latin typeface="Times New Roman" panose="02020603050405020304" pitchFamily="18" charset="0"/>
                <a:cs typeface="Times New Roman" panose="02020603050405020304" pitchFamily="18" charset="0"/>
              </a:rPr>
              <a:t> - </a:t>
            </a:r>
            <a:r>
              <a:rPr lang="en-US" sz="4800" dirty="0" err="1">
                <a:solidFill>
                  <a:srgbClr val="FF0000"/>
                </a:solidFill>
                <a:latin typeface="Times New Roman" panose="02020603050405020304" pitchFamily="18" charset="0"/>
                <a:cs typeface="Times New Roman" panose="02020603050405020304" pitchFamily="18" charset="0"/>
              </a:rPr>
              <a:t>tơn</a:t>
            </a:r>
            <a:r>
              <a:rPr lang="en-US" sz="4800" dirty="0">
                <a:solidFill>
                  <a:srgbClr val="FF0000"/>
                </a:solidFill>
                <a:latin typeface="Times New Roman" panose="02020603050405020304" pitchFamily="18" charset="0"/>
                <a:cs typeface="Times New Roman" panose="02020603050405020304" pitchFamily="18" charset="0"/>
              </a:rPr>
              <a:t> qua </a:t>
            </a:r>
            <a:r>
              <a:rPr lang="en-US" sz="4800" dirty="0" err="1">
                <a:solidFill>
                  <a:srgbClr val="FF0000"/>
                </a:solidFill>
                <a:latin typeface="Times New Roman" panose="02020603050405020304" pitchFamily="18" charset="0"/>
                <a:cs typeface="Times New Roman" panose="02020603050405020304" pitchFamily="18" charset="0"/>
              </a:rPr>
              <a:t>câu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chuyện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trong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sách</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và</a:t>
            </a:r>
            <a:r>
              <a:rPr lang="en-US" sz="4800" dirty="0">
                <a:solidFill>
                  <a:srgbClr val="FF0000"/>
                </a:solidFill>
                <a:latin typeface="Times New Roman" panose="02020603050405020304" pitchFamily="18" charset="0"/>
                <a:cs typeface="Times New Roman" panose="02020603050405020304" pitchFamily="18" charset="0"/>
              </a:rPr>
              <a:t> vi </a:t>
            </a:r>
            <a:r>
              <a:rPr lang="en-US" sz="4800" dirty="0" err="1">
                <a:solidFill>
                  <a:srgbClr val="FF0000"/>
                </a:solidFill>
                <a:latin typeface="Times New Roman" panose="02020603050405020304" pitchFamily="18" charset="0"/>
                <a:cs typeface="Times New Roman" panose="02020603050405020304" pitchFamily="18" charset="0"/>
              </a:rPr>
              <a:t>deo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vừa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theo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dõi</a:t>
            </a:r>
            <a:r>
              <a:rPr lang="en-US" sz="4800" dirty="0">
                <a:solidFill>
                  <a:srgbClr val="FF0000"/>
                </a:solidFill>
                <a:latin typeface="Times New Roman" panose="02020603050405020304" pitchFamily="18" charset="0"/>
                <a:cs typeface="Times New Roman" panose="02020603050405020304" pitchFamily="18" charset="0"/>
              </a:rPr>
              <a:t> ? </a:t>
            </a:r>
          </a:p>
        </p:txBody>
      </p:sp>
      <p:pic>
        <p:nvPicPr>
          <p:cNvPr id="7" name="Picture 21" descr="png-clipart-computer-icons-icon-design-question-others-miscellaneous-tex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2440" y="2217614"/>
            <a:ext cx="2624435" cy="144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20" y="417414"/>
            <a:ext cx="15459297" cy="66235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1" descr="png-clipart-computer-icons-icon-design-question-others-miscellaneous-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72" y="7618214"/>
            <a:ext cx="2624435" cy="14401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72520" y="7504291"/>
            <a:ext cx="12313368" cy="1446550"/>
          </a:xfrm>
          <a:prstGeom prst="rect">
            <a:avLst/>
          </a:prstGeom>
          <a:noFill/>
        </p:spPr>
        <p:txBody>
          <a:bodyPr wrap="square" rtlCol="0">
            <a:spAutoFit/>
          </a:bodyPr>
          <a:lstStyle/>
          <a:p>
            <a:r>
              <a:rPr lang="en-US" sz="4400" dirty="0" err="1">
                <a:solidFill>
                  <a:srgbClr val="FF0000"/>
                </a:solidFill>
                <a:latin typeface="Times New Roman" panose="02020603050405020304" pitchFamily="18" charset="0"/>
                <a:cs typeface="Times New Roman" panose="02020603050405020304" pitchFamily="18" charset="0"/>
              </a:rPr>
              <a:t>Đặc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điểm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chung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trong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cách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việc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của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Niu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tơn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nhóm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bạn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học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sinh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trên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gì</a:t>
            </a:r>
            <a:r>
              <a:rPr lang="en-US" sz="4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99180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0" y="663575"/>
            <a:ext cx="16776700" cy="8826500"/>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539750" y="4803775"/>
            <a:ext cx="7123113" cy="5334000"/>
          </a:xfrm>
          <a:prstGeom prst="rect">
            <a:avLst/>
          </a:prstGeom>
          <a:noFill/>
          <a:ln w="9525">
            <a:noFill/>
          </a:ln>
        </p:spPr>
      </p:pic>
      <p:pic>
        <p:nvPicPr>
          <p:cNvPr id="71687" name="图片 71686" descr="11"/>
          <p:cNvPicPr>
            <a:picLocks noChangeAspect="1"/>
          </p:cNvPicPr>
          <p:nvPr/>
        </p:nvPicPr>
        <p:blipFill>
          <a:blip r:embed="rId5"/>
          <a:stretch>
            <a:fillRect/>
          </a:stretch>
        </p:blipFill>
        <p:spPr>
          <a:xfrm>
            <a:off x="6588125" y="7258050"/>
            <a:ext cx="7631113" cy="1300163"/>
          </a:xfrm>
          <a:prstGeom prst="rect">
            <a:avLst/>
          </a:prstGeom>
          <a:noFill/>
          <a:ln w="9525">
            <a:noFill/>
          </a:ln>
        </p:spPr>
      </p:pic>
      <p:pic>
        <p:nvPicPr>
          <p:cNvPr id="71688" name="图片 71687" descr="8"/>
          <p:cNvPicPr>
            <a:picLocks noChangeAspect="1"/>
          </p:cNvPicPr>
          <p:nvPr/>
        </p:nvPicPr>
        <p:blipFill>
          <a:blip r:embed="rId6"/>
          <a:stretch>
            <a:fillRect/>
          </a:stretch>
        </p:blipFill>
        <p:spPr>
          <a:xfrm>
            <a:off x="6589713" y="2073275"/>
            <a:ext cx="7631112" cy="1300163"/>
          </a:xfrm>
          <a:prstGeom prst="rect">
            <a:avLst/>
          </a:prstGeom>
          <a:noFill/>
          <a:ln w="9525">
            <a:noFill/>
          </a:ln>
        </p:spPr>
      </p:pic>
      <p:pic>
        <p:nvPicPr>
          <p:cNvPr id="71689" name="图片 71688" descr="9"/>
          <p:cNvPicPr>
            <a:picLocks noChangeAspect="1"/>
          </p:cNvPicPr>
          <p:nvPr/>
        </p:nvPicPr>
        <p:blipFill>
          <a:blip r:embed="rId7"/>
          <a:stretch>
            <a:fillRect/>
          </a:stretch>
        </p:blipFill>
        <p:spPr>
          <a:xfrm>
            <a:off x="6589713" y="3802063"/>
            <a:ext cx="7631112" cy="1300162"/>
          </a:xfrm>
          <a:prstGeom prst="rect">
            <a:avLst/>
          </a:prstGeom>
          <a:noFill/>
          <a:ln w="9525">
            <a:noFill/>
          </a:ln>
        </p:spPr>
      </p:pic>
      <p:pic>
        <p:nvPicPr>
          <p:cNvPr id="71690" name="图片 71689" descr="10"/>
          <p:cNvPicPr>
            <a:picLocks noChangeAspect="1"/>
          </p:cNvPicPr>
          <p:nvPr/>
        </p:nvPicPr>
        <p:blipFill>
          <a:blip r:embed="rId8"/>
          <a:stretch>
            <a:fillRect/>
          </a:stretch>
        </p:blipFill>
        <p:spPr>
          <a:xfrm>
            <a:off x="6518275" y="5242462"/>
            <a:ext cx="7631113" cy="1586963"/>
          </a:xfrm>
          <a:prstGeom prst="rect">
            <a:avLst/>
          </a:prstGeom>
          <a:noFill/>
          <a:ln w="9525">
            <a:noFill/>
          </a:ln>
        </p:spPr>
      </p:pic>
      <p:sp>
        <p:nvSpPr>
          <p:cNvPr id="71691" name="文本框 71690"/>
          <p:cNvSpPr txBox="1"/>
          <p:nvPr/>
        </p:nvSpPr>
        <p:spPr>
          <a:xfrm>
            <a:off x="7163321" y="3984785"/>
            <a:ext cx="6480720" cy="646331"/>
          </a:xfrm>
          <a:prstGeom prst="rect">
            <a:avLst/>
          </a:prstGeom>
          <a:noFill/>
          <a:ln w="9525">
            <a:noFill/>
          </a:ln>
        </p:spPr>
        <p:txBody>
          <a:bodyPr wrap="square">
            <a:spAutoFit/>
          </a:bodyPr>
          <a:lstStyle/>
          <a:p>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tòi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p>
        </p:txBody>
      </p:sp>
      <p:sp>
        <p:nvSpPr>
          <p:cNvPr id="71692" name="文本框 71691"/>
          <p:cNvSpPr txBox="1"/>
          <p:nvPr/>
        </p:nvSpPr>
        <p:spPr>
          <a:xfrm>
            <a:off x="7181892" y="2221220"/>
            <a:ext cx="5978525" cy="646331"/>
          </a:xfrm>
          <a:prstGeom prst="rect">
            <a:avLst/>
          </a:prstGeom>
          <a:noFill/>
          <a:ln w="9525">
            <a:noFill/>
          </a:ln>
        </p:spPr>
        <p:txBody>
          <a:bodyPr wrap="square">
            <a:spAutoFit/>
          </a:bodyPr>
          <a:lstStyle/>
          <a:p>
            <a:pPr lvl="0" defTabSz="1500505">
              <a:spcBef>
                <a:spcPct val="50000"/>
              </a:spcBef>
            </a:pP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Chăm</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chỉ</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chịu</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khó</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làm</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việc</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a:t>
            </a:r>
            <a:endParaRPr lang="zh-CN" altLang="en-US" sz="3600" dirty="0">
              <a:latin typeface="Times New Roman" panose="02020603050405020304" pitchFamily="18" charset="0"/>
              <a:ea typeface="SimHei" panose="02010609060101010101" pitchFamily="2" charset="-122"/>
              <a:cs typeface="Times New Roman" panose="02020603050405020304" pitchFamily="18" charset="0"/>
            </a:endParaRPr>
          </a:p>
        </p:txBody>
      </p:sp>
      <p:sp>
        <p:nvSpPr>
          <p:cNvPr id="71693" name="文本框 71692"/>
          <p:cNvSpPr txBox="1"/>
          <p:nvPr/>
        </p:nvSpPr>
        <p:spPr>
          <a:xfrm>
            <a:off x="6906830" y="5349607"/>
            <a:ext cx="7274719" cy="1200329"/>
          </a:xfrm>
          <a:prstGeom prst="rect">
            <a:avLst/>
          </a:prstGeom>
          <a:noFill/>
          <a:ln w="9525">
            <a:noFill/>
          </a:ln>
        </p:spPr>
        <p:txBody>
          <a:bodyPr wrap="square">
            <a:spAutoFit/>
          </a:bodyPr>
          <a:lstStyle/>
          <a:p>
            <a:pPr lvl="0" defTabSz="1500505">
              <a:spcBef>
                <a:spcPct val="50000"/>
              </a:spcBef>
            </a:pP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Luôn</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tìm</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cách</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giải</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quyết</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tối</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ưu</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nhằm</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nâng</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cao</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hiệu</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quả</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công</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việc</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endParaRPr lang="zh-CN" altLang="en-US" sz="3600" dirty="0">
              <a:latin typeface="Times New Roman" panose="02020603050405020304" pitchFamily="18" charset="0"/>
              <a:ea typeface="SimHei" panose="02010609060101010101" pitchFamily="2" charset="-122"/>
              <a:cs typeface="Times New Roman" panose="02020603050405020304" pitchFamily="18" charset="0"/>
            </a:endParaRPr>
          </a:p>
        </p:txBody>
      </p:sp>
      <p:sp>
        <p:nvSpPr>
          <p:cNvPr id="71694" name="文本框 71693"/>
          <p:cNvSpPr txBox="1"/>
          <p:nvPr/>
        </p:nvSpPr>
        <p:spPr>
          <a:xfrm>
            <a:off x="7448564" y="7470775"/>
            <a:ext cx="6191250" cy="646331"/>
          </a:xfrm>
          <a:prstGeom prst="rect">
            <a:avLst/>
          </a:prstGeom>
          <a:noFill/>
          <a:ln w="9525">
            <a:noFill/>
          </a:ln>
        </p:spPr>
        <p:txBody>
          <a:bodyPr wrap="square">
            <a:spAutoFit/>
          </a:bodyPr>
          <a:lstStyle/>
          <a:p>
            <a:pPr lvl="0" defTabSz="1500505">
              <a:spcBef>
                <a:spcPct val="50000"/>
              </a:spcBef>
            </a:pP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Nghiêm</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khắc</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sửa</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chữa</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sai</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 </a:t>
            </a:r>
            <a:r>
              <a:rPr lang="en-US" altLang="zh-CN" sz="3600" dirty="0" err="1">
                <a:latin typeface="Times New Roman" panose="02020603050405020304" pitchFamily="18" charset="0"/>
                <a:ea typeface="SimHei" panose="02010609060101010101" pitchFamily="2" charset="-122"/>
                <a:cs typeface="Times New Roman" panose="02020603050405020304" pitchFamily="18" charset="0"/>
              </a:rPr>
              <a:t>lầm</a:t>
            </a:r>
            <a:r>
              <a:rPr lang="en-US" altLang="zh-CN" sz="3600" dirty="0">
                <a:latin typeface="Times New Roman" panose="02020603050405020304" pitchFamily="18" charset="0"/>
                <a:ea typeface="SimHei" panose="02010609060101010101" pitchFamily="2" charset="-122"/>
                <a:cs typeface="Times New Roman" panose="02020603050405020304" pitchFamily="18" charset="0"/>
              </a:rPr>
              <a:t>.</a:t>
            </a:r>
            <a:endParaRPr lang="zh-CN" altLang="en-US" sz="3600" dirty="0">
              <a:latin typeface="Times New Roman" panose="02020603050405020304" pitchFamily="18" charset="0"/>
              <a:ea typeface="SimHei" panose="02010609060101010101" pitchFamily="2" charset="-122"/>
              <a:cs typeface="Times New Roman" panose="02020603050405020304" pitchFamily="18" charset="0"/>
            </a:endParaRPr>
          </a:p>
        </p:txBody>
      </p:sp>
      <p:pic>
        <p:nvPicPr>
          <p:cNvPr id="71696" name="图片 71695" descr="2"/>
          <p:cNvPicPr>
            <a:picLocks noChangeAspect="1"/>
          </p:cNvPicPr>
          <p:nvPr/>
        </p:nvPicPr>
        <p:blipFill>
          <a:blip r:embed="rId9"/>
          <a:stretch>
            <a:fillRect/>
          </a:stretch>
        </p:blipFill>
        <p:spPr>
          <a:xfrm>
            <a:off x="1044575" y="993775"/>
            <a:ext cx="3095625" cy="1785938"/>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p:cTn id="19" dur="1000" fill="hold"/>
                                        <p:tgtEl>
                                          <p:spTgt spid="71688"/>
                                        </p:tgtEl>
                                        <p:attrNameLst>
                                          <p:attrName>ppt_x</p:attrName>
                                        </p:attrNameLst>
                                      </p:cBhvr>
                                      <p:tavLst>
                                        <p:tav tm="0">
                                          <p:val>
                                            <p:strVal val="#ppt_x-.2"/>
                                          </p:val>
                                        </p:tav>
                                        <p:tav tm="100000">
                                          <p:val>
                                            <p:strVal val="#ppt_x"/>
                                          </p:val>
                                        </p:tav>
                                      </p:tavLst>
                                    </p:anim>
                                    <p:anim calcmode="lin" valueType="num">
                                      <p:cBhvr>
                                        <p:cTn id="20"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88"/>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1691"/>
                                        </p:tgtEl>
                                        <p:attrNameLst>
                                          <p:attrName>style.visibility</p:attrName>
                                        </p:attrNameLst>
                                      </p:cBhvr>
                                      <p:to>
                                        <p:strVal val="visible"/>
                                      </p:to>
                                    </p:set>
                                    <p:anim calcmode="lin" valueType="num">
                                      <p:cBhvr>
                                        <p:cTn id="25" dur="1000" fill="hold"/>
                                        <p:tgtEl>
                                          <p:spTgt spid="71691"/>
                                        </p:tgtEl>
                                        <p:attrNameLst>
                                          <p:attrName>ppt_x</p:attrName>
                                        </p:attrNameLst>
                                      </p:cBhvr>
                                      <p:tavLst>
                                        <p:tav tm="0">
                                          <p:val>
                                            <p:strVal val="#ppt_x-.2"/>
                                          </p:val>
                                        </p:tav>
                                        <p:tav tm="100000">
                                          <p:val>
                                            <p:strVal val="#ppt_x"/>
                                          </p:val>
                                        </p:tav>
                                      </p:tavLst>
                                    </p:anim>
                                    <p:anim calcmode="lin" valueType="num">
                                      <p:cBhvr>
                                        <p:cTn id="26"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1"/>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71689"/>
                                        </p:tgtEl>
                                        <p:attrNameLst>
                                          <p:attrName>style.visibility</p:attrName>
                                        </p:attrNameLst>
                                      </p:cBhvr>
                                      <p:to>
                                        <p:strVal val="visible"/>
                                      </p:to>
                                    </p:set>
                                    <p:anim calcmode="lin" valueType="num">
                                      <p:cBhvr>
                                        <p:cTn id="31" dur="1000" fill="hold"/>
                                        <p:tgtEl>
                                          <p:spTgt spid="71689"/>
                                        </p:tgtEl>
                                        <p:attrNameLst>
                                          <p:attrName>ppt_x</p:attrName>
                                        </p:attrNameLst>
                                      </p:cBhvr>
                                      <p:tavLst>
                                        <p:tav tm="0">
                                          <p:val>
                                            <p:strVal val="#ppt_x-.2"/>
                                          </p:val>
                                        </p:tav>
                                        <p:tav tm="100000">
                                          <p:val>
                                            <p:strVal val="#ppt_x"/>
                                          </p:val>
                                        </p:tav>
                                      </p:tavLst>
                                    </p:anim>
                                    <p:anim calcmode="lin" valueType="num">
                                      <p:cBhvr>
                                        <p:cTn id="32"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1689"/>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71692"/>
                                        </p:tgtEl>
                                        <p:attrNameLst>
                                          <p:attrName>style.visibility</p:attrName>
                                        </p:attrNameLst>
                                      </p:cBhvr>
                                      <p:to>
                                        <p:strVal val="visible"/>
                                      </p:to>
                                    </p:set>
                                    <p:anim calcmode="lin" valueType="num">
                                      <p:cBhvr>
                                        <p:cTn id="37" dur="1000" fill="hold"/>
                                        <p:tgtEl>
                                          <p:spTgt spid="71692"/>
                                        </p:tgtEl>
                                        <p:attrNameLst>
                                          <p:attrName>ppt_x</p:attrName>
                                        </p:attrNameLst>
                                      </p:cBhvr>
                                      <p:tavLst>
                                        <p:tav tm="0">
                                          <p:val>
                                            <p:strVal val="#ppt_x-.2"/>
                                          </p:val>
                                        </p:tav>
                                        <p:tav tm="100000">
                                          <p:val>
                                            <p:strVal val="#ppt_x"/>
                                          </p:val>
                                        </p:tav>
                                      </p:tavLst>
                                    </p:anim>
                                    <p:anim calcmode="lin" valueType="num">
                                      <p:cBhvr>
                                        <p:cTn id="38"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1692"/>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71690"/>
                                        </p:tgtEl>
                                        <p:attrNameLst>
                                          <p:attrName>style.visibility</p:attrName>
                                        </p:attrNameLst>
                                      </p:cBhvr>
                                      <p:to>
                                        <p:strVal val="visible"/>
                                      </p:to>
                                    </p:set>
                                    <p:anim calcmode="lin" valueType="num">
                                      <p:cBhvr>
                                        <p:cTn id="43" dur="1000" fill="hold"/>
                                        <p:tgtEl>
                                          <p:spTgt spid="71690"/>
                                        </p:tgtEl>
                                        <p:attrNameLst>
                                          <p:attrName>ppt_x</p:attrName>
                                        </p:attrNameLst>
                                      </p:cBhvr>
                                      <p:tavLst>
                                        <p:tav tm="0">
                                          <p:val>
                                            <p:strVal val="#ppt_x-.2"/>
                                          </p:val>
                                        </p:tav>
                                        <p:tav tm="100000">
                                          <p:val>
                                            <p:strVal val="#ppt_x"/>
                                          </p:val>
                                        </p:tav>
                                      </p:tavLst>
                                    </p:anim>
                                    <p:anim calcmode="lin" valueType="num">
                                      <p:cBhvr>
                                        <p:cTn id="44" dur="1000" fill="hold"/>
                                        <p:tgtEl>
                                          <p:spTgt spid="7169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71690"/>
                                        </p:tgtEl>
                                      </p:cBhvr>
                                    </p:animEffect>
                                  </p:childTnLst>
                                </p:cTn>
                              </p:par>
                            </p:childTnLst>
                          </p:cTn>
                        </p:par>
                        <p:par>
                          <p:cTn id="46" fill="hold">
                            <p:stCondLst>
                              <p:cond delay="7000"/>
                            </p:stCondLst>
                            <p:childTnLst>
                              <p:par>
                                <p:cTn id="47" presetID="29" presetClass="entr" presetSubtype="0" fill="hold" grpId="0" nodeType="afterEffect">
                                  <p:stCondLst>
                                    <p:cond delay="0"/>
                                  </p:stCondLst>
                                  <p:childTnLst>
                                    <p:set>
                                      <p:cBhvr>
                                        <p:cTn id="48" dur="1" fill="hold">
                                          <p:stCondLst>
                                            <p:cond delay="0"/>
                                          </p:stCondLst>
                                        </p:cTn>
                                        <p:tgtEl>
                                          <p:spTgt spid="71693"/>
                                        </p:tgtEl>
                                        <p:attrNameLst>
                                          <p:attrName>style.visibility</p:attrName>
                                        </p:attrNameLst>
                                      </p:cBhvr>
                                      <p:to>
                                        <p:strVal val="visible"/>
                                      </p:to>
                                    </p:set>
                                    <p:anim calcmode="lin" valueType="num">
                                      <p:cBhvr>
                                        <p:cTn id="49" dur="1000" fill="hold"/>
                                        <p:tgtEl>
                                          <p:spTgt spid="71693"/>
                                        </p:tgtEl>
                                        <p:attrNameLst>
                                          <p:attrName>ppt_x</p:attrName>
                                        </p:attrNameLst>
                                      </p:cBhvr>
                                      <p:tavLst>
                                        <p:tav tm="0">
                                          <p:val>
                                            <p:strVal val="#ppt_x-.2"/>
                                          </p:val>
                                        </p:tav>
                                        <p:tav tm="100000">
                                          <p:val>
                                            <p:strVal val="#ppt_x"/>
                                          </p:val>
                                        </p:tav>
                                      </p:tavLst>
                                    </p:anim>
                                    <p:anim calcmode="lin" valueType="num">
                                      <p:cBhvr>
                                        <p:cTn id="50"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1693"/>
                                        </p:tgtEl>
                                      </p:cBhvr>
                                    </p:animEffect>
                                  </p:childTnLst>
                                </p:cTn>
                              </p:par>
                            </p:childTnLst>
                          </p:cTn>
                        </p:par>
                        <p:par>
                          <p:cTn id="52" fill="hold">
                            <p:stCondLst>
                              <p:cond delay="8000"/>
                            </p:stCondLst>
                            <p:childTnLst>
                              <p:par>
                                <p:cTn id="53" presetID="29" presetClass="entr" presetSubtype="0" fill="hold" nodeType="afterEffect">
                                  <p:stCondLst>
                                    <p:cond delay="0"/>
                                  </p:stCondLst>
                                  <p:childTnLst>
                                    <p:set>
                                      <p:cBhvr>
                                        <p:cTn id="54" dur="1" fill="hold">
                                          <p:stCondLst>
                                            <p:cond delay="0"/>
                                          </p:stCondLst>
                                        </p:cTn>
                                        <p:tgtEl>
                                          <p:spTgt spid="71687"/>
                                        </p:tgtEl>
                                        <p:attrNameLst>
                                          <p:attrName>style.visibility</p:attrName>
                                        </p:attrNameLst>
                                      </p:cBhvr>
                                      <p:to>
                                        <p:strVal val="visible"/>
                                      </p:to>
                                    </p:set>
                                    <p:anim calcmode="lin" valueType="num">
                                      <p:cBhvr>
                                        <p:cTn id="55" dur="1000" fill="hold"/>
                                        <p:tgtEl>
                                          <p:spTgt spid="71687"/>
                                        </p:tgtEl>
                                        <p:attrNameLst>
                                          <p:attrName>ppt_x</p:attrName>
                                        </p:attrNameLst>
                                      </p:cBhvr>
                                      <p:tavLst>
                                        <p:tav tm="0">
                                          <p:val>
                                            <p:strVal val="#ppt_x-.2"/>
                                          </p:val>
                                        </p:tav>
                                        <p:tav tm="100000">
                                          <p:val>
                                            <p:strVal val="#ppt_x"/>
                                          </p:val>
                                        </p:tav>
                                      </p:tavLst>
                                    </p:anim>
                                    <p:anim calcmode="lin" valueType="num">
                                      <p:cBhvr>
                                        <p:cTn id="56" dur="1000" fill="hold"/>
                                        <p:tgtEl>
                                          <p:spTgt spid="7168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1687"/>
                                        </p:tgtEl>
                                      </p:cBhvr>
                                    </p:animEffect>
                                  </p:childTnLst>
                                </p:cTn>
                              </p:par>
                            </p:childTnLst>
                          </p:cTn>
                        </p:par>
                        <p:par>
                          <p:cTn id="58" fill="hold">
                            <p:stCondLst>
                              <p:cond delay="9000"/>
                            </p:stCondLst>
                            <p:childTnLst>
                              <p:par>
                                <p:cTn id="59" presetID="29" presetClass="entr" presetSubtype="0" fill="hold" grpId="0" nodeType="afterEffect">
                                  <p:stCondLst>
                                    <p:cond delay="0"/>
                                  </p:stCondLst>
                                  <p:childTnLst>
                                    <p:set>
                                      <p:cBhvr>
                                        <p:cTn id="60" dur="1" fill="hold">
                                          <p:stCondLst>
                                            <p:cond delay="0"/>
                                          </p:stCondLst>
                                        </p:cTn>
                                        <p:tgtEl>
                                          <p:spTgt spid="71694"/>
                                        </p:tgtEl>
                                        <p:attrNameLst>
                                          <p:attrName>style.visibility</p:attrName>
                                        </p:attrNameLst>
                                      </p:cBhvr>
                                      <p:to>
                                        <p:strVal val="visible"/>
                                      </p:to>
                                    </p:set>
                                    <p:anim calcmode="lin" valueType="num">
                                      <p:cBhvr>
                                        <p:cTn id="61" dur="1000" fill="hold"/>
                                        <p:tgtEl>
                                          <p:spTgt spid="71694"/>
                                        </p:tgtEl>
                                        <p:attrNameLst>
                                          <p:attrName>ppt_x</p:attrName>
                                        </p:attrNameLst>
                                      </p:cBhvr>
                                      <p:tavLst>
                                        <p:tav tm="0">
                                          <p:val>
                                            <p:strVal val="#ppt_x-.2"/>
                                          </p:val>
                                        </p:tav>
                                        <p:tav tm="100000">
                                          <p:val>
                                            <p:strVal val="#ppt_x"/>
                                          </p:val>
                                        </p:tav>
                                      </p:tavLst>
                                    </p:anim>
                                    <p:anim calcmode="lin" valueType="num">
                                      <p:cBhvr>
                                        <p:cTn id="62" dur="1000" fill="hold"/>
                                        <p:tgtEl>
                                          <p:spTgt spid="71694"/>
                                        </p:tgtEl>
                                        <p:attrNameLst>
                                          <p:attrName>ppt_y</p:attrName>
                                        </p:attrNameLst>
                                      </p:cBhvr>
                                      <p:tavLst>
                                        <p:tav tm="0">
                                          <p:val>
                                            <p:strVal val="#ppt_y"/>
                                          </p:val>
                                        </p:tav>
                                        <p:tav tm="100000">
                                          <p:val>
                                            <p:strVal val="#ppt_y"/>
                                          </p:val>
                                        </p:tav>
                                      </p:tavLst>
                                    </p:anim>
                                    <p:animEffect transition="in" filter="wipe(right)" prLst="gradientSize: 0.1">
                                      <p:cBhvr>
                                        <p:cTn id="63" dur="10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716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1" name="图片 72710"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72708" name="图片 72707" descr="PPT素材-08"/>
          <p:cNvPicPr>
            <a:picLocks noChangeAspect="1"/>
          </p:cNvPicPr>
          <p:nvPr/>
        </p:nvPicPr>
        <p:blipFill>
          <a:blip r:embed="rId4"/>
          <a:stretch>
            <a:fillRect/>
          </a:stretch>
        </p:blipFill>
        <p:spPr>
          <a:xfrm>
            <a:off x="-468312" y="-379412"/>
            <a:ext cx="7923212" cy="5334000"/>
          </a:xfrm>
          <a:prstGeom prst="rect">
            <a:avLst/>
          </a:prstGeom>
          <a:noFill/>
          <a:ln w="9525">
            <a:noFill/>
          </a:ln>
        </p:spPr>
      </p:pic>
      <p:pic>
        <p:nvPicPr>
          <p:cNvPr id="72710" name="图片 72709" descr="PPT素材-10"/>
          <p:cNvPicPr>
            <a:picLocks noChangeAspect="1"/>
          </p:cNvPicPr>
          <p:nvPr/>
        </p:nvPicPr>
        <p:blipFill>
          <a:blip r:embed="rId5"/>
          <a:stretch>
            <a:fillRect/>
          </a:stretch>
        </p:blipFill>
        <p:spPr>
          <a:xfrm>
            <a:off x="-971550" y="-806450"/>
            <a:ext cx="17749838" cy="10714038"/>
          </a:xfrm>
          <a:prstGeom prst="rect">
            <a:avLst/>
          </a:prstGeom>
          <a:noFill/>
          <a:ln w="9525">
            <a:noFill/>
          </a:ln>
        </p:spPr>
      </p:pic>
      <p:pic>
        <p:nvPicPr>
          <p:cNvPr id="72709" name="图片 72708" descr="PPT素材-09"/>
          <p:cNvPicPr>
            <a:picLocks noChangeAspect="1"/>
          </p:cNvPicPr>
          <p:nvPr/>
        </p:nvPicPr>
        <p:blipFill>
          <a:blip r:embed="rId6"/>
          <a:stretch>
            <a:fillRect/>
          </a:stretch>
        </p:blipFill>
        <p:spPr>
          <a:xfrm>
            <a:off x="12876403" y="2985102"/>
            <a:ext cx="3981617" cy="7433792"/>
          </a:xfrm>
          <a:prstGeom prst="rect">
            <a:avLst/>
          </a:prstGeom>
          <a:noFill/>
          <a:ln w="9525">
            <a:noFill/>
          </a:ln>
        </p:spPr>
      </p:pic>
      <p:sp>
        <p:nvSpPr>
          <p:cNvPr id="8" name="Rectangle 76"/>
          <p:cNvSpPr>
            <a:spLocks noChangeArrowheads="1"/>
          </p:cNvSpPr>
          <p:nvPr/>
        </p:nvSpPr>
        <p:spPr bwMode="auto">
          <a:xfrm rot="21266021">
            <a:off x="660681" y="4354533"/>
            <a:ext cx="5665226" cy="3170099"/>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4000" dirty="0">
                <a:solidFill>
                  <a:srgbClr val="3469A3"/>
                </a:solidFill>
                <a:latin typeface="Times New Roman" panose="02020603050405020304" pitchFamily="18" charset="0"/>
                <a:cs typeface="Times New Roman" panose="02020603050405020304" pitchFamily="18" charset="0"/>
              </a:rPr>
              <a:t>	</a:t>
            </a:r>
            <a:r>
              <a:rPr lang="vi-VN" sz="4000" dirty="0">
                <a:solidFill>
                  <a:srgbClr val="3469A3"/>
                </a:solidFill>
                <a:latin typeface="Times New Roman" panose="02020603050405020304" pitchFamily="18" charset="0"/>
                <a:cs typeface="Times New Roman" panose="02020603050405020304" pitchFamily="18" charset="0"/>
              </a:rPr>
              <a:t>Lao động cần cù là chăm chỉ, chịu khó làm việc một cách thường xuyên, phần đấu hết mình vì công việc </a:t>
            </a:r>
          </a:p>
        </p:txBody>
      </p:sp>
      <p:sp>
        <p:nvSpPr>
          <p:cNvPr id="9" name="Rectangle 81"/>
          <p:cNvSpPr>
            <a:spLocks noChangeArrowheads="1"/>
          </p:cNvSpPr>
          <p:nvPr/>
        </p:nvSpPr>
        <p:spPr bwMode="auto">
          <a:xfrm rot="519610">
            <a:off x="8638236" y="1092275"/>
            <a:ext cx="6161373" cy="3785652"/>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4000" dirty="0">
                <a:solidFill>
                  <a:srgbClr val="3469A3"/>
                </a:solidFill>
                <a:latin typeface="Times New Roman" panose="02020603050405020304" pitchFamily="18" charset="0"/>
                <a:cs typeface="Times New Roman" panose="02020603050405020304" pitchFamily="18" charset="0"/>
              </a:rPr>
              <a:t>	</a:t>
            </a:r>
            <a:r>
              <a:rPr lang="vi-VN" sz="4000" dirty="0">
                <a:solidFill>
                  <a:srgbClr val="3469A3"/>
                </a:solidFill>
                <a:latin typeface="Times New Roman" panose="02020603050405020304" pitchFamily="18" charset="0"/>
                <a:cs typeface="Times New Roman" panose="02020603050405020304" pitchFamily="18" charset="0"/>
              </a:rPr>
              <a:t>Lao động sáng tạo là luôn luôn suy nghĩ, cải tiến để tim tòi cái mới, tìm ra cách giải quyết tối ưu nhằm không ngừng nâng cao chất lượng, hiệu quả lao động.</a:t>
            </a:r>
          </a:p>
        </p:txBody>
      </p:sp>
      <p:sp>
        <p:nvSpPr>
          <p:cNvPr id="2" name="TextBox 1"/>
          <p:cNvSpPr txBox="1"/>
          <p:nvPr/>
        </p:nvSpPr>
        <p:spPr>
          <a:xfrm>
            <a:off x="2484488" y="2157800"/>
            <a:ext cx="4319085" cy="707886"/>
          </a:xfrm>
          <a:prstGeom prst="rect">
            <a:avLst/>
          </a:prstGeom>
          <a:solidFill>
            <a:schemeClr val="bg1"/>
          </a:solid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Khái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niệm</a:t>
            </a:r>
            <a:r>
              <a:rPr lang="en-US" sz="4000" b="1" dirty="0">
                <a:latin typeface="Times New Roman" panose="02020603050405020304" pitchFamily="18"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fade">
                                      <p:cBhvr>
                                        <p:cTn id="7" dur="1000"/>
                                        <p:tgtEl>
                                          <p:spTgt spid="72711"/>
                                        </p:tgtEl>
                                      </p:cBhvr>
                                    </p:animEffect>
                                    <p:anim calcmode="lin" valueType="num">
                                      <p:cBhvr>
                                        <p:cTn id="8" dur="1000" fill="hold"/>
                                        <p:tgtEl>
                                          <p:spTgt spid="72711"/>
                                        </p:tgtEl>
                                        <p:attrNameLst>
                                          <p:attrName>ppt_x</p:attrName>
                                        </p:attrNameLst>
                                      </p:cBhvr>
                                      <p:tavLst>
                                        <p:tav tm="0">
                                          <p:val>
                                            <p:strVal val="#ppt_x"/>
                                          </p:val>
                                        </p:tav>
                                        <p:tav tm="100000">
                                          <p:val>
                                            <p:strVal val="#ppt_x"/>
                                          </p:val>
                                        </p:tav>
                                      </p:tavLst>
                                    </p:anim>
                                    <p:anim calcmode="lin" valueType="num">
                                      <p:cBhvr>
                                        <p:cTn id="9" dur="1000" fill="hold"/>
                                        <p:tgtEl>
                                          <p:spTgt spid="727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2710"/>
                                        </p:tgtEl>
                                        <p:attrNameLst>
                                          <p:attrName>style.visibility</p:attrName>
                                        </p:attrNameLst>
                                      </p:cBhvr>
                                      <p:to>
                                        <p:strVal val="visible"/>
                                      </p:to>
                                    </p:set>
                                    <p:animEffect transition="in" filter="fade">
                                      <p:cBhvr>
                                        <p:cTn id="13" dur="1000"/>
                                        <p:tgtEl>
                                          <p:spTgt spid="72710"/>
                                        </p:tgtEl>
                                      </p:cBhvr>
                                    </p:animEffect>
                                    <p:anim calcmode="lin" valueType="num">
                                      <p:cBhvr>
                                        <p:cTn id="14" dur="1000" fill="hold"/>
                                        <p:tgtEl>
                                          <p:spTgt spid="72710"/>
                                        </p:tgtEl>
                                        <p:attrNameLst>
                                          <p:attrName>ppt_x</p:attrName>
                                        </p:attrNameLst>
                                      </p:cBhvr>
                                      <p:tavLst>
                                        <p:tav tm="0">
                                          <p:val>
                                            <p:strVal val="#ppt_x"/>
                                          </p:val>
                                        </p:tav>
                                        <p:tav tm="100000">
                                          <p:val>
                                            <p:strVal val="#ppt_x"/>
                                          </p:val>
                                        </p:tav>
                                      </p:tavLst>
                                    </p:anim>
                                    <p:anim calcmode="lin" valueType="num">
                                      <p:cBhvr>
                                        <p:cTn id="15" dur="1000" fill="hold"/>
                                        <p:tgtEl>
                                          <p:spTgt spid="727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72709"/>
                                        </p:tgtEl>
                                        <p:attrNameLst>
                                          <p:attrName>style.visibility</p:attrName>
                                        </p:attrNameLst>
                                      </p:cBhvr>
                                      <p:to>
                                        <p:strVal val="visible"/>
                                      </p:to>
                                    </p:set>
                                    <p:anim calcmode="lin" valueType="num">
                                      <p:cBhvr>
                                        <p:cTn id="19" dur="1000" fill="hold"/>
                                        <p:tgtEl>
                                          <p:spTgt spid="72709"/>
                                        </p:tgtEl>
                                        <p:attrNameLst>
                                          <p:attrName>ppt_w</p:attrName>
                                        </p:attrNameLst>
                                      </p:cBhvr>
                                      <p:tavLst>
                                        <p:tav tm="0">
                                          <p:val>
                                            <p:fltVal val="0"/>
                                          </p:val>
                                        </p:tav>
                                        <p:tav tm="100000">
                                          <p:val>
                                            <p:strVal val="#ppt_w"/>
                                          </p:val>
                                        </p:tav>
                                      </p:tavLst>
                                    </p:anim>
                                    <p:anim calcmode="lin" valueType="num">
                                      <p:cBhvr>
                                        <p:cTn id="20" dur="1000" fill="hold"/>
                                        <p:tgtEl>
                                          <p:spTgt spid="72709"/>
                                        </p:tgtEl>
                                        <p:attrNameLst>
                                          <p:attrName>ppt_h</p:attrName>
                                        </p:attrNameLst>
                                      </p:cBhvr>
                                      <p:tavLst>
                                        <p:tav tm="0">
                                          <p:val>
                                            <p:fltVal val="0"/>
                                          </p:val>
                                        </p:tav>
                                        <p:tav tm="100000">
                                          <p:val>
                                            <p:strVal val="#ppt_h"/>
                                          </p:val>
                                        </p:tav>
                                      </p:tavLst>
                                    </p:anim>
                                    <p:anim calcmode="lin" valueType="num">
                                      <p:cBhvr>
                                        <p:cTn id="21" dur="1000" fill="hold"/>
                                        <p:tgtEl>
                                          <p:spTgt spid="72709"/>
                                        </p:tgtEl>
                                        <p:attrNameLst>
                                          <p:attrName>style.rotation</p:attrName>
                                        </p:attrNameLst>
                                      </p:cBhvr>
                                      <p:tavLst>
                                        <p:tav tm="0">
                                          <p:val>
                                            <p:fltVal val="90"/>
                                          </p:val>
                                        </p:tav>
                                        <p:tav tm="100000">
                                          <p:val>
                                            <p:fltVal val="0"/>
                                          </p:val>
                                        </p:tav>
                                      </p:tavLst>
                                    </p:anim>
                                    <p:animEffect transition="in" filter="fade">
                                      <p:cBhvr>
                                        <p:cTn id="22" dur="1000"/>
                                        <p:tgtEl>
                                          <p:spTgt spid="72709"/>
                                        </p:tgtEl>
                                      </p:cBhvr>
                                    </p:animEffect>
                                  </p:childTnLst>
                                </p:cTn>
                              </p:par>
                            </p:childTnLst>
                          </p:cTn>
                        </p:par>
                        <p:par>
                          <p:cTn id="23" fill="hold">
                            <p:stCondLst>
                              <p:cond delay="2000"/>
                            </p:stCondLst>
                            <p:childTnLst>
                              <p:par>
                                <p:cTn id="24" presetID="35" presetClass="entr" presetSubtype="0" fill="hold" nodeType="afterEffect">
                                  <p:stCondLst>
                                    <p:cond delay="0"/>
                                  </p:stCondLst>
                                  <p:childTnLst>
                                    <p:set>
                                      <p:cBhvr>
                                        <p:cTn id="25" dur="1" fill="hold">
                                          <p:stCondLst>
                                            <p:cond delay="0"/>
                                          </p:stCondLst>
                                        </p:cTn>
                                        <p:tgtEl>
                                          <p:spTgt spid="72708"/>
                                        </p:tgtEl>
                                        <p:attrNameLst>
                                          <p:attrName>style.visibility</p:attrName>
                                        </p:attrNameLst>
                                      </p:cBhvr>
                                      <p:to>
                                        <p:strVal val="visible"/>
                                      </p:to>
                                    </p:set>
                                    <p:animEffect transition="in" filter="fade">
                                      <p:cBhvr>
                                        <p:cTn id="26" dur="2000"/>
                                        <p:tgtEl>
                                          <p:spTgt spid="72708"/>
                                        </p:tgtEl>
                                      </p:cBhvr>
                                    </p:animEffect>
                                    <p:anim calcmode="lin" valueType="num">
                                      <p:cBhvr>
                                        <p:cTn id="27" dur="2000" fill="hold"/>
                                        <p:tgtEl>
                                          <p:spTgt spid="72708"/>
                                        </p:tgtEl>
                                        <p:attrNameLst>
                                          <p:attrName>style.rotation</p:attrName>
                                        </p:attrNameLst>
                                      </p:cBhvr>
                                      <p:tavLst>
                                        <p:tav tm="0">
                                          <p:val>
                                            <p:fltVal val="720"/>
                                          </p:val>
                                        </p:tav>
                                        <p:tav tm="100000">
                                          <p:val>
                                            <p:fltVal val="0"/>
                                          </p:val>
                                        </p:tav>
                                      </p:tavLst>
                                    </p:anim>
                                    <p:anim calcmode="lin" valueType="num">
                                      <p:cBhvr>
                                        <p:cTn id="28" dur="2000" fill="hold"/>
                                        <p:tgtEl>
                                          <p:spTgt spid="72708"/>
                                        </p:tgtEl>
                                        <p:attrNameLst>
                                          <p:attrName>ppt_h</p:attrName>
                                        </p:attrNameLst>
                                      </p:cBhvr>
                                      <p:tavLst>
                                        <p:tav tm="0">
                                          <p:val>
                                            <p:fltVal val="0"/>
                                          </p:val>
                                        </p:tav>
                                        <p:tav tm="100000">
                                          <p:val>
                                            <p:strVal val="#ppt_h"/>
                                          </p:val>
                                        </p:tav>
                                      </p:tavLst>
                                    </p:anim>
                                    <p:anim calcmode="lin" valueType="num">
                                      <p:cBhvr>
                                        <p:cTn id="29" dur="2000" fill="hold"/>
                                        <p:tgtEl>
                                          <p:spTgt spid="72708"/>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5508625" y="-3175"/>
            <a:ext cx="10729913" cy="8826500"/>
          </a:xfrm>
          <a:prstGeom prst="rect">
            <a:avLst/>
          </a:prstGeom>
          <a:noFill/>
          <a:ln w="9525">
            <a:noFill/>
          </a:ln>
        </p:spPr>
      </p:pic>
      <p:pic>
        <p:nvPicPr>
          <p:cNvPr id="4109" name="图片 4108" descr="7"/>
          <p:cNvPicPr>
            <a:picLocks noChangeAspect="1"/>
          </p:cNvPicPr>
          <p:nvPr/>
        </p:nvPicPr>
        <p:blipFill>
          <a:blip r:embed="rId5"/>
          <a:stretch>
            <a:fillRect/>
          </a:stretch>
        </p:blipFill>
        <p:spPr>
          <a:xfrm>
            <a:off x="1044575" y="1785938"/>
            <a:ext cx="2722563" cy="1379537"/>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900113" y="5529263"/>
            <a:ext cx="4895850" cy="3322637"/>
          </a:xfrm>
          <a:prstGeom prst="rect">
            <a:avLst/>
          </a:prstGeom>
          <a:noFill/>
          <a:ln w="9525">
            <a:noFill/>
          </a:ln>
        </p:spPr>
      </p:pic>
      <p:sp>
        <p:nvSpPr>
          <p:cNvPr id="8" name="TextBox 7"/>
          <p:cNvSpPr txBox="1"/>
          <p:nvPr/>
        </p:nvSpPr>
        <p:spPr>
          <a:xfrm>
            <a:off x="324248" y="129382"/>
            <a:ext cx="7776864"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2. </a:t>
            </a:r>
            <a:r>
              <a:rPr lang="en-US" sz="4000" b="1" dirty="0" err="1">
                <a:latin typeface="Times New Roman" panose="02020603050405020304" pitchFamily="18" charset="0"/>
                <a:cs typeface="Times New Roman" panose="02020603050405020304" pitchFamily="18" charset="0"/>
              </a:rPr>
              <a:t>Biểu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cù</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lao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cs typeface="Times New Roman" panose="02020603050405020304" pitchFamily="18" charset="0"/>
              </a:rPr>
              <a:t>.</a:t>
            </a:r>
          </a:p>
        </p:txBody>
      </p:sp>
      <p:sp>
        <p:nvSpPr>
          <p:cNvPr id="11" name="Rectangle 77"/>
          <p:cNvSpPr>
            <a:spLocks noChangeArrowheads="1"/>
          </p:cNvSpPr>
          <p:nvPr/>
        </p:nvSpPr>
        <p:spPr bwMode="auto">
          <a:xfrm>
            <a:off x="6573353" y="3052316"/>
            <a:ext cx="24415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Chăm chỉ </a:t>
            </a:r>
          </a:p>
        </p:txBody>
      </p:sp>
      <p:sp>
        <p:nvSpPr>
          <p:cNvPr id="12" name="Rectangle 78"/>
          <p:cNvSpPr>
            <a:spLocks noChangeArrowheads="1"/>
          </p:cNvSpPr>
          <p:nvPr/>
        </p:nvSpPr>
        <p:spPr bwMode="auto">
          <a:xfrm>
            <a:off x="6590454" y="4298727"/>
            <a:ext cx="23513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Chịu khó </a:t>
            </a:r>
          </a:p>
        </p:txBody>
      </p:sp>
      <p:sp>
        <p:nvSpPr>
          <p:cNvPr id="13" name="Rectangle 79"/>
          <p:cNvSpPr>
            <a:spLocks noChangeArrowheads="1"/>
          </p:cNvSpPr>
          <p:nvPr/>
        </p:nvSpPr>
        <p:spPr bwMode="auto">
          <a:xfrm>
            <a:off x="6714085" y="6488917"/>
            <a:ext cx="31994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Làm việc thường xuyên </a:t>
            </a:r>
          </a:p>
        </p:txBody>
      </p:sp>
      <p:sp>
        <p:nvSpPr>
          <p:cNvPr id="2" name="Rectangle 1"/>
          <p:cNvSpPr/>
          <p:nvPr/>
        </p:nvSpPr>
        <p:spPr>
          <a:xfrm>
            <a:off x="6215552" y="2543075"/>
            <a:ext cx="3959547" cy="5602553"/>
          </a:xfrm>
          <a:prstGeom prst="rect">
            <a:avLst/>
          </a:prstGeom>
          <a:noFill/>
          <a:ln w="57150">
            <a:solidFill>
              <a:srgbClr val="FFD3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296391" y="2543075"/>
            <a:ext cx="3959547" cy="5602553"/>
          </a:xfrm>
          <a:prstGeom prst="rect">
            <a:avLst/>
          </a:prstGeom>
          <a:noFill/>
          <a:ln w="57150">
            <a:solidFill>
              <a:srgbClr val="FFD3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82"/>
          <p:cNvSpPr>
            <a:spLocks noChangeArrowheads="1"/>
          </p:cNvSpPr>
          <p:nvPr/>
        </p:nvSpPr>
        <p:spPr bwMode="auto">
          <a:xfrm>
            <a:off x="10514488" y="2800950"/>
            <a:ext cx="38418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Luôn luôn suy nghĩ, tìm t</a:t>
            </a:r>
            <a:r>
              <a:rPr lang="en-US" sz="3600" dirty="0">
                <a:latin typeface="Times New Roman" panose="02020603050405020304" pitchFamily="18" charset="0"/>
                <a:cs typeface="Times New Roman" panose="02020603050405020304" pitchFamily="18" charset="0"/>
              </a:rPr>
              <a:t>ò</a:t>
            </a:r>
            <a:r>
              <a:rPr lang="vi-VN" sz="3600" dirty="0">
                <a:latin typeface="Times New Roman" panose="02020603050405020304" pitchFamily="18" charset="0"/>
                <a:cs typeface="Times New Roman" panose="02020603050405020304" pitchFamily="18" charset="0"/>
              </a:rPr>
              <a:t>i, </a:t>
            </a:r>
          </a:p>
        </p:txBody>
      </p:sp>
      <p:sp>
        <p:nvSpPr>
          <p:cNvPr id="17" name="Rectangle 83"/>
          <p:cNvSpPr>
            <a:spLocks noChangeArrowheads="1"/>
          </p:cNvSpPr>
          <p:nvPr/>
        </p:nvSpPr>
        <p:spPr bwMode="auto">
          <a:xfrm>
            <a:off x="10387449" y="4310053"/>
            <a:ext cx="391869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58397"/>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Cải tiến phương pháp để lao động</a:t>
            </a:r>
            <a:endParaRPr lang="en-US" sz="3600" dirty="0">
              <a:latin typeface="Times New Roman" panose="02020603050405020304" pitchFamily="18" charset="0"/>
              <a:cs typeface="Times New Roman" panose="02020603050405020304" pitchFamily="18" charset="0"/>
            </a:endParaRPr>
          </a:p>
          <a:p>
            <a:pPr defTabSz="1258397"/>
            <a:r>
              <a:rPr lang="vi-VN" sz="3600" dirty="0">
                <a:latin typeface="Times New Roman" panose="02020603050405020304" pitchFamily="18" charset="0"/>
                <a:cs typeface="Times New Roman" panose="02020603050405020304" pitchFamily="18" charset="0"/>
              </a:rPr>
              <a:t> có hiệu quả</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
        <p:nvSpPr>
          <p:cNvPr id="18" name="Rectangle 84"/>
          <p:cNvSpPr>
            <a:spLocks noChangeArrowheads="1"/>
          </p:cNvSpPr>
          <p:nvPr/>
        </p:nvSpPr>
        <p:spPr bwMode="auto">
          <a:xfrm>
            <a:off x="10297924" y="6460341"/>
            <a:ext cx="395801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lầm</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Effect transition="in" filter="fade">
                                      <p:cBhvr>
                                        <p:cTn id="26" dur="500"/>
                                        <p:tgtEl>
                                          <p:spTgt spid="4102"/>
                                        </p:tgtEl>
                                      </p:cBhvr>
                                    </p:animEffect>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1000"/>
                                        <p:tgtEl>
                                          <p:spTgt spid="4110"/>
                                        </p:tgtEl>
                                      </p:cBhvr>
                                    </p:animEffect>
                                    <p:anim calcmode="lin" valueType="num">
                                      <p:cBhvr>
                                        <p:cTn id="31" dur="1000" fill="hold"/>
                                        <p:tgtEl>
                                          <p:spTgt spid="4110"/>
                                        </p:tgtEl>
                                        <p:attrNameLst>
                                          <p:attrName>ppt_x</p:attrName>
                                        </p:attrNameLst>
                                      </p:cBhvr>
                                      <p:tavLst>
                                        <p:tav tm="0">
                                          <p:val>
                                            <p:strVal val="#ppt_x"/>
                                          </p:val>
                                        </p:tav>
                                        <p:tav tm="100000">
                                          <p:val>
                                            <p:strVal val="#ppt_x"/>
                                          </p:val>
                                        </p:tav>
                                      </p:tavLst>
                                    </p:anim>
                                    <p:anim calcmode="lin" valueType="num">
                                      <p:cBhvr>
                                        <p:cTn id="32" dur="1000" fill="hold"/>
                                        <p:tgtEl>
                                          <p:spTgt spid="4110"/>
                                        </p:tgtEl>
                                        <p:attrNameLst>
                                          <p:attrName>ppt_y</p:attrName>
                                        </p:attrNameLst>
                                      </p:cBhvr>
                                      <p:tavLst>
                                        <p:tav tm="0">
                                          <p:val>
                                            <p:strVal val="#ppt_y-.1"/>
                                          </p:val>
                                        </p:tav>
                                        <p:tav tm="100000">
                                          <p:val>
                                            <p:strVal val="#ppt_y"/>
                                          </p:val>
                                        </p:tav>
                                      </p:tavLst>
                                    </p:anim>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图片 74755" descr="PPT素材-16"/>
          <p:cNvPicPr>
            <a:picLocks noChangeAspect="1"/>
          </p:cNvPicPr>
          <p:nvPr/>
        </p:nvPicPr>
        <p:blipFill>
          <a:blip r:embed="rId3"/>
          <a:stretch>
            <a:fillRect/>
          </a:stretch>
        </p:blipFill>
        <p:spPr>
          <a:xfrm>
            <a:off x="252240" y="-785927"/>
            <a:ext cx="16778288" cy="10239375"/>
          </a:xfrm>
          <a:prstGeom prst="rect">
            <a:avLst/>
          </a:prstGeom>
          <a:noFill/>
          <a:ln w="9525">
            <a:noFill/>
          </a:ln>
        </p:spPr>
      </p:pic>
      <p:sp>
        <p:nvSpPr>
          <p:cNvPr id="5" name="TextBox 4"/>
          <p:cNvSpPr txBox="1"/>
          <p:nvPr/>
        </p:nvSpPr>
        <p:spPr>
          <a:xfrm>
            <a:off x="2556496" y="1425526"/>
            <a:ext cx="47525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THẢO LUẬN NHÓM</a:t>
            </a:r>
          </a:p>
        </p:txBody>
      </p:sp>
      <p:sp>
        <p:nvSpPr>
          <p:cNvPr id="2" name="TextBox 1"/>
          <p:cNvSpPr txBox="1"/>
          <p:nvPr/>
        </p:nvSpPr>
        <p:spPr>
          <a:xfrm>
            <a:off x="3276576" y="3369742"/>
            <a:ext cx="9361040" cy="2400657"/>
          </a:xfrm>
          <a:prstGeom prst="rect">
            <a:avLst/>
          </a:prstGeom>
          <a:noFill/>
        </p:spPr>
        <p:txBody>
          <a:bodyPr wrap="square" rtlCol="0">
            <a:spAutoFit/>
          </a:bodyPr>
          <a:lstStyle/>
          <a:p>
            <a:r>
              <a:rPr lang="en-US" dirty="0"/>
              <a:t>	</a:t>
            </a:r>
            <a:r>
              <a:rPr lang="en-US" dirty="0" err="1"/>
              <a:t>Đọc</a:t>
            </a:r>
            <a:r>
              <a:rPr lang="en-US" dirty="0"/>
              <a:t> </a:t>
            </a:r>
            <a:r>
              <a:rPr lang="en-US" dirty="0" err="1"/>
              <a:t>các</a:t>
            </a:r>
            <a:r>
              <a:rPr lang="en-US" dirty="0"/>
              <a:t> </a:t>
            </a:r>
            <a:r>
              <a:rPr lang="en-US" dirty="0" err="1"/>
              <a:t>tình</a:t>
            </a:r>
            <a:r>
              <a:rPr lang="en-US" dirty="0"/>
              <a:t> </a:t>
            </a:r>
            <a:r>
              <a:rPr lang="en-US" dirty="0" err="1"/>
              <a:t>huống</a:t>
            </a:r>
            <a:r>
              <a:rPr lang="en-US" dirty="0"/>
              <a:t> </a:t>
            </a:r>
            <a:r>
              <a:rPr lang="en-US" dirty="0" err="1"/>
              <a:t>trong</a:t>
            </a:r>
            <a:r>
              <a:rPr lang="en-US" dirty="0"/>
              <a:t> </a:t>
            </a:r>
            <a:r>
              <a:rPr lang="en-US" dirty="0" err="1"/>
              <a:t>SGk</a:t>
            </a:r>
            <a:r>
              <a:rPr lang="en-US" dirty="0"/>
              <a:t> </a:t>
            </a:r>
            <a:r>
              <a:rPr lang="en-US" dirty="0" err="1"/>
              <a:t>trang</a:t>
            </a:r>
            <a:r>
              <a:rPr lang="en-US" dirty="0"/>
              <a:t> 17, 18. </a:t>
            </a:r>
            <a:r>
              <a:rPr lang="en-US" dirty="0" err="1"/>
              <a:t>Kết</a:t>
            </a:r>
            <a:r>
              <a:rPr lang="en-US" dirty="0"/>
              <a:t> </a:t>
            </a:r>
            <a:r>
              <a:rPr lang="en-US" dirty="0" err="1"/>
              <a:t>hợp</a:t>
            </a:r>
            <a:r>
              <a:rPr lang="en-US" dirty="0"/>
              <a:t> </a:t>
            </a:r>
            <a:r>
              <a:rPr lang="en-US" dirty="0" err="1"/>
              <a:t>hiểu</a:t>
            </a:r>
            <a:r>
              <a:rPr lang="en-US" dirty="0"/>
              <a:t> </a:t>
            </a:r>
            <a:r>
              <a:rPr lang="en-US" dirty="0" err="1"/>
              <a:t>biết</a:t>
            </a:r>
            <a:r>
              <a:rPr lang="en-US" dirty="0"/>
              <a:t> </a:t>
            </a:r>
            <a:r>
              <a:rPr lang="en-US" dirty="0" err="1"/>
              <a:t>của</a:t>
            </a:r>
            <a:r>
              <a:rPr lang="en-US" dirty="0"/>
              <a:t> </a:t>
            </a:r>
            <a:r>
              <a:rPr lang="en-US" dirty="0" err="1"/>
              <a:t>em</a:t>
            </a:r>
            <a:r>
              <a:rPr lang="en-US" dirty="0"/>
              <a:t> </a:t>
            </a:r>
            <a:r>
              <a:rPr lang="en-US" dirty="0" err="1"/>
              <a:t>hãy</a:t>
            </a:r>
            <a:r>
              <a:rPr lang="en-US" dirty="0"/>
              <a:t> </a:t>
            </a:r>
            <a:r>
              <a:rPr lang="en-US" dirty="0" err="1"/>
              <a:t>cho</a:t>
            </a:r>
            <a:r>
              <a:rPr lang="en-US" dirty="0"/>
              <a:t> </a:t>
            </a:r>
            <a:r>
              <a:rPr lang="en-US" dirty="0" err="1"/>
              <a:t>biết</a:t>
            </a:r>
            <a:r>
              <a:rPr lang="en-US" dirty="0"/>
              <a:t> </a:t>
            </a:r>
            <a:r>
              <a:rPr lang="en-US" dirty="0" err="1"/>
              <a:t>lao</a:t>
            </a:r>
            <a:r>
              <a:rPr lang="en-US" dirty="0"/>
              <a:t> </a:t>
            </a:r>
            <a:r>
              <a:rPr lang="en-US" dirty="0" err="1"/>
              <a:t>động</a:t>
            </a:r>
            <a:r>
              <a:rPr lang="en-US" dirty="0"/>
              <a:t> </a:t>
            </a:r>
            <a:r>
              <a:rPr lang="en-US" dirty="0" err="1"/>
              <a:t>cần</a:t>
            </a:r>
            <a:r>
              <a:rPr lang="en-US" dirty="0"/>
              <a:t> </a:t>
            </a:r>
            <a:r>
              <a:rPr lang="en-US" dirty="0" err="1"/>
              <a:t>cù</a:t>
            </a:r>
            <a:r>
              <a:rPr lang="en-US" dirty="0"/>
              <a:t>, </a:t>
            </a:r>
            <a:r>
              <a:rPr lang="en-US" dirty="0" err="1"/>
              <a:t>sáng</a:t>
            </a:r>
            <a:r>
              <a:rPr lang="en-US" dirty="0"/>
              <a:t> </a:t>
            </a:r>
            <a:r>
              <a:rPr lang="en-US" dirty="0" err="1"/>
              <a:t>tạo</a:t>
            </a:r>
            <a:r>
              <a:rPr lang="en-US" dirty="0"/>
              <a:t> </a:t>
            </a:r>
            <a:r>
              <a:rPr lang="en-US" dirty="0" err="1"/>
              <a:t>mang</a:t>
            </a:r>
            <a:r>
              <a:rPr lang="en-US" dirty="0"/>
              <a:t> </a:t>
            </a:r>
            <a:r>
              <a:rPr lang="en-US" dirty="0" err="1"/>
              <a:t>lại</a:t>
            </a:r>
            <a:r>
              <a:rPr lang="en-US" dirty="0"/>
              <a:t> </a:t>
            </a:r>
            <a:r>
              <a:rPr lang="en-US" dirty="0" err="1"/>
              <a:t>những</a:t>
            </a:r>
            <a:r>
              <a:rPr lang="en-US" dirty="0"/>
              <a:t>  ý </a:t>
            </a:r>
            <a:r>
              <a:rPr lang="en-US" dirty="0" err="1"/>
              <a:t>nghĩa</a:t>
            </a:r>
            <a:r>
              <a:rPr lang="en-US" dirty="0"/>
              <a:t> </a:t>
            </a:r>
            <a:r>
              <a:rPr lang="en-US" dirty="0" err="1"/>
              <a:t>gì</a:t>
            </a:r>
            <a:r>
              <a:rPr lang="en-US" dirty="0"/>
              <a:t> ?</a:t>
            </a:r>
          </a:p>
          <a:p>
            <a:r>
              <a:rPr lang="en-US" dirty="0"/>
              <a:t>- </a:t>
            </a:r>
            <a:r>
              <a:rPr lang="en-US" dirty="0" err="1"/>
              <a:t>Nêu</a:t>
            </a:r>
            <a:r>
              <a:rPr lang="en-US" dirty="0"/>
              <a:t> </a:t>
            </a:r>
            <a:r>
              <a:rPr lang="en-US" dirty="0" err="1"/>
              <a:t>những</a:t>
            </a:r>
            <a:r>
              <a:rPr lang="en-US" dirty="0"/>
              <a:t> </a:t>
            </a:r>
            <a:r>
              <a:rPr lang="en-US" dirty="0" err="1"/>
              <a:t>việc</a:t>
            </a:r>
            <a:r>
              <a:rPr lang="en-US" dirty="0"/>
              <a:t> </a:t>
            </a:r>
            <a:r>
              <a:rPr lang="en-US" dirty="0" err="1"/>
              <a:t>cần</a:t>
            </a:r>
            <a:r>
              <a:rPr lang="en-US" dirty="0"/>
              <a:t> </a:t>
            </a:r>
            <a:r>
              <a:rPr lang="en-US" dirty="0" err="1"/>
              <a:t>làm</a:t>
            </a:r>
            <a:r>
              <a:rPr lang="en-US" dirty="0"/>
              <a:t> </a:t>
            </a:r>
            <a:r>
              <a:rPr lang="en-US" dirty="0" err="1"/>
              <a:t>để</a:t>
            </a:r>
            <a:r>
              <a:rPr lang="en-US" dirty="0"/>
              <a:t> </a:t>
            </a:r>
            <a:r>
              <a:rPr lang="en-US" dirty="0" err="1"/>
              <a:t>rèn</a:t>
            </a:r>
            <a:r>
              <a:rPr lang="en-US" dirty="0"/>
              <a:t> </a:t>
            </a:r>
            <a:r>
              <a:rPr lang="en-US" dirty="0" err="1"/>
              <a:t>luyện</a:t>
            </a:r>
            <a:r>
              <a:rPr lang="en-US" dirty="0"/>
              <a:t> </a:t>
            </a:r>
            <a:r>
              <a:rPr lang="en-US" dirty="0" err="1"/>
              <a:t>đứng</a:t>
            </a:r>
            <a:r>
              <a:rPr lang="en-US" dirty="0"/>
              <a:t> </a:t>
            </a:r>
            <a:r>
              <a:rPr lang="en-US" dirty="0" err="1"/>
              <a:t>tính</a:t>
            </a:r>
            <a:r>
              <a:rPr lang="en-US" dirty="0"/>
              <a:t> </a:t>
            </a:r>
            <a:r>
              <a:rPr lang="en-US" dirty="0" err="1"/>
              <a:t>cần</a:t>
            </a:r>
            <a:r>
              <a:rPr lang="en-US" dirty="0"/>
              <a:t> </a:t>
            </a:r>
            <a:r>
              <a:rPr lang="en-US" dirty="0" err="1"/>
              <a:t>cù</a:t>
            </a:r>
            <a:r>
              <a:rPr lang="en-US" dirty="0"/>
              <a:t>, </a:t>
            </a:r>
            <a:r>
              <a:rPr lang="en-US" dirty="0" err="1"/>
              <a:t>sáng</a:t>
            </a:r>
            <a:r>
              <a:rPr lang="en-US" dirty="0"/>
              <a:t> </a:t>
            </a:r>
            <a:r>
              <a:rPr lang="en-US" dirty="0" err="1"/>
              <a:t>tạo</a:t>
            </a:r>
            <a:r>
              <a:rPr lang="en-US" dirty="0"/>
              <a:t> </a:t>
            </a:r>
            <a:r>
              <a:rPr lang="en-US" dirty="0" err="1"/>
              <a:t>trong</a:t>
            </a:r>
            <a:r>
              <a:rPr lang="en-US" dirty="0"/>
              <a:t> </a:t>
            </a:r>
            <a:r>
              <a:rPr lang="en-US" dirty="0" err="1"/>
              <a:t>lao</a:t>
            </a:r>
            <a:r>
              <a:rPr lang="en-US" dirty="0"/>
              <a:t> </a:t>
            </a:r>
            <a:r>
              <a:rPr lang="en-US" dirty="0" err="1"/>
              <a:t>động</a:t>
            </a:r>
            <a:r>
              <a:rPr lang="en-US"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arn(outVertical)">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图片 44037" descr="1-34"/>
          <p:cNvPicPr>
            <a:picLocks noChangeAspect="1"/>
          </p:cNvPicPr>
          <p:nvPr/>
        </p:nvPicPr>
        <p:blipFill>
          <a:blip r:embed="rId3"/>
          <a:stretch>
            <a:fillRect/>
          </a:stretch>
        </p:blipFill>
        <p:spPr>
          <a:xfrm>
            <a:off x="0" y="3971925"/>
            <a:ext cx="5195888" cy="5503863"/>
          </a:xfrm>
          <a:prstGeom prst="rect">
            <a:avLst/>
          </a:prstGeom>
          <a:noFill/>
          <a:ln w="9525">
            <a:noFill/>
          </a:ln>
        </p:spPr>
      </p:pic>
      <p:pic>
        <p:nvPicPr>
          <p:cNvPr id="44039" name="图片 44038" descr="1-33"/>
          <p:cNvPicPr>
            <a:picLocks noChangeAspect="1"/>
          </p:cNvPicPr>
          <p:nvPr/>
        </p:nvPicPr>
        <p:blipFill>
          <a:blip r:embed="rId4"/>
          <a:stretch>
            <a:fillRect/>
          </a:stretch>
        </p:blipFill>
        <p:spPr>
          <a:xfrm rot="303119">
            <a:off x="12250738" y="11113"/>
            <a:ext cx="3876675" cy="9475787"/>
          </a:xfrm>
          <a:prstGeom prst="rect">
            <a:avLst/>
          </a:prstGeom>
          <a:noFill/>
          <a:ln w="9525">
            <a:noFill/>
          </a:ln>
        </p:spPr>
      </p:pic>
      <p:pic>
        <p:nvPicPr>
          <p:cNvPr id="44041" name="图片 44040" descr="11"/>
          <p:cNvPicPr>
            <a:picLocks noChangeAspect="1"/>
          </p:cNvPicPr>
          <p:nvPr/>
        </p:nvPicPr>
        <p:blipFill>
          <a:blip r:embed="rId5"/>
          <a:stretch>
            <a:fillRect/>
          </a:stretch>
        </p:blipFill>
        <p:spPr>
          <a:xfrm>
            <a:off x="3838575" y="0"/>
            <a:ext cx="9099550" cy="8974138"/>
          </a:xfrm>
          <a:prstGeom prst="rect">
            <a:avLst/>
          </a:prstGeom>
          <a:noFill/>
          <a:ln w="9525">
            <a:noFill/>
          </a:ln>
        </p:spPr>
      </p:pic>
      <p:sp>
        <p:nvSpPr>
          <p:cNvPr id="6" name="Rectangle 7"/>
          <p:cNvSpPr>
            <a:spLocks noChangeArrowheads="1"/>
          </p:cNvSpPr>
          <p:nvPr/>
        </p:nvSpPr>
        <p:spPr bwMode="auto">
          <a:xfrm>
            <a:off x="4860752" y="3345999"/>
            <a:ext cx="5544616"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sz="3500" dirty="0"/>
              <a:t>- </a:t>
            </a:r>
            <a:r>
              <a:rPr lang="vi-VN" sz="3500" dirty="0"/>
              <a:t>Hãy viết bài chia sẻ về một tâm gương lao động cần cù, sáng tạo mà em biết. Em học tập được điều gì từ tấm gương đó.</a:t>
            </a:r>
            <a:endParaRPr lang="en-US" sz="3500" dirty="0"/>
          </a:p>
        </p:txBody>
      </p:sp>
      <p:sp>
        <p:nvSpPr>
          <p:cNvPr id="3" name="TextBox 2"/>
          <p:cNvSpPr txBox="1"/>
          <p:nvPr/>
        </p:nvSpPr>
        <p:spPr>
          <a:xfrm>
            <a:off x="6372920" y="1929582"/>
            <a:ext cx="2664296" cy="646331"/>
          </a:xfrm>
          <a:prstGeom prst="rect">
            <a:avLst/>
          </a:prstGeom>
          <a:noFill/>
        </p:spPr>
        <p:txBody>
          <a:bodyPr wrap="square" rtlCol="0">
            <a:spAutoFit/>
          </a:bodyPr>
          <a:lstStyle/>
          <a:p>
            <a:pPr algn="ctr"/>
            <a:r>
              <a:rPr lang="en-US" sz="3600" b="1" dirty="0">
                <a:solidFill>
                  <a:srgbClr val="3469A3"/>
                </a:solidFill>
                <a:latin typeface="Times New Roman" panose="02020603050405020304" pitchFamily="18" charset="0"/>
                <a:cs typeface="Times New Roman" panose="02020603050405020304" pitchFamily="18" charset="0"/>
              </a:rPr>
              <a:t>BÀI 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arn(outHorizontal)">
                                      <p:cBhvr>
                                        <p:cTn id="7" dur="500"/>
                                        <p:tgtEl>
                                          <p:spTgt spid="4403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fade">
                                      <p:cBhvr>
                                        <p:cTn id="11" dur="1000"/>
                                        <p:tgtEl>
                                          <p:spTgt spid="44038"/>
                                        </p:tgtEl>
                                      </p:cBhvr>
                                    </p:animEffect>
                                    <p:anim calcmode="lin" valueType="num">
                                      <p:cBhvr>
                                        <p:cTn id="12" dur="1000" fill="hold"/>
                                        <p:tgtEl>
                                          <p:spTgt spid="44038"/>
                                        </p:tgtEl>
                                        <p:attrNameLst>
                                          <p:attrName>ppt_x</p:attrName>
                                        </p:attrNameLst>
                                      </p:cBhvr>
                                      <p:tavLst>
                                        <p:tav tm="0">
                                          <p:val>
                                            <p:strVal val="#ppt_x"/>
                                          </p:val>
                                        </p:tav>
                                        <p:tav tm="100000">
                                          <p:val>
                                            <p:strVal val="#ppt_x"/>
                                          </p:val>
                                        </p:tav>
                                      </p:tavLst>
                                    </p:anim>
                                    <p:anim calcmode="lin" valueType="num">
                                      <p:cBhvr>
                                        <p:cTn id="13" dur="1000" fill="hold"/>
                                        <p:tgtEl>
                                          <p:spTgt spid="440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44041"/>
                                        </p:tgtEl>
                                        <p:attrNameLst>
                                          <p:attrName>style.visibility</p:attrName>
                                        </p:attrNameLst>
                                      </p:cBhvr>
                                      <p:to>
                                        <p:strVal val="visible"/>
                                      </p:to>
                                    </p:set>
                                    <p:anim calcmode="lin" valueType="num">
                                      <p:cBhvr>
                                        <p:cTn id="17" dur="1000" fill="hold"/>
                                        <p:tgtEl>
                                          <p:spTgt spid="44041"/>
                                        </p:tgtEl>
                                        <p:attrNameLst>
                                          <p:attrName>ppt_w</p:attrName>
                                        </p:attrNameLst>
                                      </p:cBhvr>
                                      <p:tavLst>
                                        <p:tav tm="0">
                                          <p:val>
                                            <p:fltVal val="0"/>
                                          </p:val>
                                        </p:tav>
                                        <p:tav tm="100000">
                                          <p:val>
                                            <p:strVal val="#ppt_w"/>
                                          </p:val>
                                        </p:tav>
                                      </p:tavLst>
                                    </p:anim>
                                    <p:anim calcmode="lin" valueType="num">
                                      <p:cBhvr>
                                        <p:cTn id="18" dur="1000" fill="hold"/>
                                        <p:tgtEl>
                                          <p:spTgt spid="44041"/>
                                        </p:tgtEl>
                                        <p:attrNameLst>
                                          <p:attrName>ppt_h</p:attrName>
                                        </p:attrNameLst>
                                      </p:cBhvr>
                                      <p:tavLst>
                                        <p:tav tm="0">
                                          <p:val>
                                            <p:fltVal val="0"/>
                                          </p:val>
                                        </p:tav>
                                        <p:tav tm="100000">
                                          <p:val>
                                            <p:strVal val="#ppt_h"/>
                                          </p:val>
                                        </p:tav>
                                      </p:tavLst>
                                    </p:anim>
                                    <p:anim calcmode="lin" valueType="num">
                                      <p:cBhvr>
                                        <p:cTn id="19" dur="1000" fill="hold"/>
                                        <p:tgtEl>
                                          <p:spTgt spid="4404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40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3"/>
          <a:stretch>
            <a:fillRect/>
          </a:stretch>
        </p:blipFill>
        <p:spPr>
          <a:xfrm>
            <a:off x="10045700" y="561975"/>
            <a:ext cx="6408738" cy="5335588"/>
          </a:xfrm>
          <a:prstGeom prst="rect">
            <a:avLst/>
          </a:prstGeom>
          <a:noFill/>
          <a:ln w="9525">
            <a:noFill/>
          </a:ln>
        </p:spPr>
      </p:pic>
      <p:pic>
        <p:nvPicPr>
          <p:cNvPr id="41998" name="图片 41997" descr="1"/>
          <p:cNvPicPr>
            <a:picLocks noChangeAspect="1"/>
          </p:cNvPicPr>
          <p:nvPr/>
        </p:nvPicPr>
        <p:blipFill>
          <a:blip r:embed="rId4"/>
          <a:stretch>
            <a:fillRect/>
          </a:stretch>
        </p:blipFill>
        <p:spPr>
          <a:xfrm>
            <a:off x="0" y="7761288"/>
            <a:ext cx="16778288" cy="1714500"/>
          </a:xfrm>
          <a:prstGeom prst="rect">
            <a:avLst/>
          </a:prstGeom>
          <a:noFill/>
          <a:ln w="9525">
            <a:noFill/>
          </a:ln>
        </p:spPr>
      </p:pic>
      <p:sp>
        <p:nvSpPr>
          <p:cNvPr id="3" name="Rectangle 2"/>
          <p:cNvSpPr/>
          <p:nvPr/>
        </p:nvSpPr>
        <p:spPr>
          <a:xfrm>
            <a:off x="900312" y="1785566"/>
            <a:ext cx="8424936" cy="3785652"/>
          </a:xfrm>
          <a:prstGeom prst="rect">
            <a:avLst/>
          </a:prstGeom>
        </p:spPr>
        <p:txBody>
          <a:bodyPr wrap="square">
            <a:spAutoFit/>
          </a:bodyPr>
          <a:lstStyle/>
          <a:p>
            <a:pPr algn="justLow"/>
            <a:r>
              <a:rPr lang="en-US" sz="4800" b="1" smtClean="0">
                <a:latin typeface="Times New Roman" panose="02020603050405020304" pitchFamily="18" charset="0"/>
                <a:cs typeface="Times New Roman" panose="02020603050405020304" pitchFamily="18" charset="0"/>
              </a:rPr>
              <a:t>DẶN DÒ</a:t>
            </a:r>
          </a:p>
          <a:p>
            <a:pPr algn="justLow"/>
            <a:r>
              <a:rPr lang="en-US" sz="4800" b="1" smtClean="0">
                <a:latin typeface="Times New Roman" panose="02020603050405020304" pitchFamily="18" charset="0"/>
                <a:cs typeface="Times New Roman" panose="02020603050405020304" pitchFamily="18" charset="0"/>
              </a:rPr>
              <a:t>Chuẩn bị bài sau: </a:t>
            </a:r>
            <a:r>
              <a:rPr lang="vi-VN" sz="4800" smtClean="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Em và các bạn hãy thiết kế một sản phẩm thể hiện sự sáng tạo từ những vật liệu tái chế.</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1996"/>
                                        </p:tgtEl>
                                        <p:attrNameLst>
                                          <p:attrName>style.visibility</p:attrName>
                                        </p:attrNameLst>
                                      </p:cBhvr>
                                      <p:to>
                                        <p:strVal val="visible"/>
                                      </p:to>
                                    </p:set>
                                    <p:anim calcmode="lin" valueType="num">
                                      <p:cBhvr>
                                        <p:cTn id="7" dur="1000" fill="hold"/>
                                        <p:tgtEl>
                                          <p:spTgt spid="41996"/>
                                        </p:tgtEl>
                                        <p:attrNameLst>
                                          <p:attrName>ppt_w</p:attrName>
                                        </p:attrNameLst>
                                      </p:cBhvr>
                                      <p:tavLst>
                                        <p:tav tm="0">
                                          <p:val>
                                            <p:fltVal val="0"/>
                                          </p:val>
                                        </p:tav>
                                        <p:tav tm="100000">
                                          <p:val>
                                            <p:strVal val="#ppt_w"/>
                                          </p:val>
                                        </p:tav>
                                      </p:tavLst>
                                    </p:anim>
                                    <p:anim calcmode="lin" valueType="num">
                                      <p:cBhvr>
                                        <p:cTn id="8" dur="1000" fill="hold"/>
                                        <p:tgtEl>
                                          <p:spTgt spid="41996"/>
                                        </p:tgtEl>
                                        <p:attrNameLst>
                                          <p:attrName>ppt_h</p:attrName>
                                        </p:attrNameLst>
                                      </p:cBhvr>
                                      <p:tavLst>
                                        <p:tav tm="0">
                                          <p:val>
                                            <p:fltVal val="0"/>
                                          </p:val>
                                        </p:tav>
                                        <p:tav tm="100000">
                                          <p:val>
                                            <p:strVal val="#ppt_h"/>
                                          </p:val>
                                        </p:tav>
                                      </p:tavLst>
                                    </p:anim>
                                    <p:anim calcmode="lin" valueType="num">
                                      <p:cBhvr>
                                        <p:cTn id="9"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12700" y="410192"/>
            <a:ext cx="15986125" cy="15925800"/>
          </a:xfrm>
          <a:prstGeom prst="rect">
            <a:avLst/>
          </a:prstGeom>
          <a:noFill/>
          <a:ln w="9525">
            <a:noFill/>
          </a:ln>
        </p:spPr>
      </p:pic>
      <p:sp>
        <p:nvSpPr>
          <p:cNvPr id="2055" name="文本框 2054"/>
          <p:cNvSpPr txBox="1"/>
          <p:nvPr/>
        </p:nvSpPr>
        <p:spPr>
          <a:xfrm>
            <a:off x="6516936" y="6610102"/>
            <a:ext cx="8806793" cy="1476375"/>
          </a:xfrm>
          <a:prstGeom prst="rect">
            <a:avLst/>
          </a:prstGeom>
          <a:noFill/>
          <a:ln w="9525">
            <a:noFill/>
          </a:ln>
        </p:spPr>
        <p:txBody>
          <a:bodyPr wrap="square">
            <a:spAutoFit/>
          </a:bodyPr>
          <a:lstStyle/>
          <a:p>
            <a:pPr lvl="0" defTabSz="1500505">
              <a:spcBef>
                <a:spcPct val="50000"/>
              </a:spcBef>
            </a:pPr>
            <a:endParaRPr lang="en-US" altLang="zh-CN" sz="3600" dirty="0">
              <a:latin typeface="SimHei" panose="02010609060101010101" pitchFamily="2" charset="-122"/>
              <a:ea typeface="SimHei" panose="02010609060101010101" pitchFamily="2" charset="-122"/>
            </a:endParaRPr>
          </a:p>
          <a:p>
            <a:pPr lvl="0" defTabSz="1500505">
              <a:spcBef>
                <a:spcPct val="50000"/>
              </a:spcBef>
            </a:pPr>
            <a:endParaRPr lang="zh-CN" altLang="en-US" sz="3600" dirty="0">
              <a:latin typeface="SimHei" panose="02010609060101010101" pitchFamily="2" charset="-122"/>
              <a:ea typeface="SimHei" panose="02010609060101010101" pitchFamily="2" charset="-122"/>
            </a:endParaRPr>
          </a:p>
        </p:txBody>
      </p:sp>
      <p:pic>
        <p:nvPicPr>
          <p:cNvPr id="2078" name="图片 2077" descr="2"/>
          <p:cNvPicPr>
            <a:picLocks noChangeAspect="1"/>
          </p:cNvPicPr>
          <p:nvPr/>
        </p:nvPicPr>
        <p:blipFill>
          <a:blip r:embed="rId5"/>
          <a:stretch>
            <a:fillRect/>
          </a:stretch>
        </p:blipFill>
        <p:spPr>
          <a:xfrm>
            <a:off x="828675" y="488950"/>
            <a:ext cx="3086100" cy="1031875"/>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sp>
        <p:nvSpPr>
          <p:cNvPr id="8" name="Title 1"/>
          <p:cNvSpPr>
            <a:spLocks/>
          </p:cNvSpPr>
          <p:nvPr/>
        </p:nvSpPr>
        <p:spPr bwMode="auto">
          <a:xfrm>
            <a:off x="2601489" y="6214814"/>
            <a:ext cx="1157372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85000"/>
              </a:lnSpc>
              <a:defRPr sz="4800">
                <a:solidFill>
                  <a:srgbClr val="404040"/>
                </a:solidFill>
                <a:latin typeface="Calibri Light" panose="020F0302020204030204" pitchFamily="34" charset="0"/>
              </a:defRPr>
            </a:lvl1pPr>
            <a:lvl2pPr>
              <a:lnSpc>
                <a:spcPct val="85000"/>
              </a:lnSpc>
              <a:defRPr sz="4800">
                <a:solidFill>
                  <a:srgbClr val="404040"/>
                </a:solidFill>
                <a:latin typeface="Calibri Light" panose="020F0302020204030204" pitchFamily="34" charset="0"/>
              </a:defRPr>
            </a:lvl2pPr>
            <a:lvl3pPr>
              <a:lnSpc>
                <a:spcPct val="85000"/>
              </a:lnSpc>
              <a:defRPr sz="4800">
                <a:solidFill>
                  <a:srgbClr val="404040"/>
                </a:solidFill>
                <a:latin typeface="Calibri Light" panose="020F0302020204030204" pitchFamily="34" charset="0"/>
              </a:defRPr>
            </a:lvl3pPr>
            <a:lvl4pPr>
              <a:lnSpc>
                <a:spcPct val="85000"/>
              </a:lnSpc>
              <a:defRPr sz="4800">
                <a:solidFill>
                  <a:srgbClr val="404040"/>
                </a:solidFill>
                <a:latin typeface="Calibri Light" panose="020F0302020204030204" pitchFamily="34" charset="0"/>
              </a:defRPr>
            </a:lvl4pPr>
            <a:lvl5pPr>
              <a:lnSpc>
                <a:spcPct val="85000"/>
              </a:lnSpc>
              <a:defRPr sz="4800">
                <a:solidFill>
                  <a:srgbClr val="404040"/>
                </a:solidFill>
                <a:latin typeface="Calibri Light" panose="020F0302020204030204" pitchFamily="34" charset="0"/>
              </a:defRPr>
            </a:lvl5pPr>
            <a:lvl6pPr marL="457200" fontAlgn="base">
              <a:lnSpc>
                <a:spcPct val="85000"/>
              </a:lnSpc>
              <a:spcBef>
                <a:spcPct val="0"/>
              </a:spcBef>
              <a:spcAft>
                <a:spcPct val="0"/>
              </a:spcAft>
              <a:defRPr sz="4800">
                <a:solidFill>
                  <a:srgbClr val="404040"/>
                </a:solidFill>
                <a:latin typeface="Calibri Light" panose="020F0302020204030204" pitchFamily="34" charset="0"/>
              </a:defRPr>
            </a:lvl6pPr>
            <a:lvl7pPr marL="914400" fontAlgn="base">
              <a:lnSpc>
                <a:spcPct val="85000"/>
              </a:lnSpc>
              <a:spcBef>
                <a:spcPct val="0"/>
              </a:spcBef>
              <a:spcAft>
                <a:spcPct val="0"/>
              </a:spcAft>
              <a:defRPr sz="4800">
                <a:solidFill>
                  <a:srgbClr val="404040"/>
                </a:solidFill>
                <a:latin typeface="Calibri Light" panose="020F0302020204030204" pitchFamily="34" charset="0"/>
              </a:defRPr>
            </a:lvl7pPr>
            <a:lvl8pPr marL="1371600" fontAlgn="base">
              <a:lnSpc>
                <a:spcPct val="85000"/>
              </a:lnSpc>
              <a:spcBef>
                <a:spcPct val="0"/>
              </a:spcBef>
              <a:spcAft>
                <a:spcPct val="0"/>
              </a:spcAft>
              <a:defRPr sz="4800">
                <a:solidFill>
                  <a:srgbClr val="404040"/>
                </a:solidFill>
                <a:latin typeface="Calibri Light" panose="020F0302020204030204" pitchFamily="34" charset="0"/>
              </a:defRPr>
            </a:lvl8pPr>
            <a:lvl9pPr marL="182880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defTabSz="914400"/>
            <a:r>
              <a:rPr lang="en-US" sz="8000" b="1" dirty="0">
                <a:solidFill>
                  <a:srgbClr val="002060"/>
                </a:solidFill>
                <a:latin typeface="Arial "/>
                <a:ea typeface="Arial "/>
                <a:cs typeface="Arial Unicode MS" panose="020B0604020202020204" pitchFamily="34" charset="-128"/>
              </a:rPr>
              <a:t>B</a:t>
            </a:r>
            <a:r>
              <a:rPr lang="en-US" sz="8000" b="1" dirty="0">
                <a:solidFill>
                  <a:srgbClr val="002060"/>
                </a:solidFill>
                <a:latin typeface="Arial Unicode MS" panose="020B0604020202020204" pitchFamily="34" charset="-128"/>
                <a:ea typeface="Arial "/>
                <a:cs typeface="Arial Unicode MS" panose="020B0604020202020204" pitchFamily="34" charset="-128"/>
              </a:rPr>
              <a:t>À</a:t>
            </a:r>
            <a:r>
              <a:rPr lang="en-US" sz="8000" b="1" dirty="0">
                <a:solidFill>
                  <a:srgbClr val="002060"/>
                </a:solidFill>
                <a:latin typeface="Arial "/>
                <a:ea typeface="Arial "/>
                <a:cs typeface="Arial Unicode MS" panose="020B0604020202020204" pitchFamily="34" charset="-128"/>
              </a:rPr>
              <a:t>I 3:</a:t>
            </a:r>
          </a:p>
          <a:p>
            <a:pPr algn="ctr" defTabSz="914400"/>
            <a:r>
              <a:rPr lang="en-US" sz="8000" b="1" dirty="0">
                <a:solidFill>
                  <a:srgbClr val="002060"/>
                </a:solidFill>
                <a:latin typeface="Arial "/>
                <a:ea typeface="Arial "/>
                <a:cs typeface="Arial Unicode MS" panose="020B0604020202020204" pitchFamily="34" charset="-128"/>
              </a:rPr>
              <a:t> LAO ĐỘNG CẦN C</a:t>
            </a:r>
            <a:r>
              <a:rPr lang="en-US" sz="8000" b="1" dirty="0">
                <a:solidFill>
                  <a:srgbClr val="002060"/>
                </a:solidFill>
                <a:latin typeface="Arial Unicode MS" panose="020B0604020202020204" pitchFamily="34" charset="-128"/>
                <a:ea typeface="Arial "/>
                <a:cs typeface="Arial Unicode MS" panose="020B0604020202020204" pitchFamily="34" charset="-128"/>
              </a:rPr>
              <a:t>Ù</a:t>
            </a:r>
            <a:r>
              <a:rPr lang="en-US" sz="8000" b="1" dirty="0">
                <a:solidFill>
                  <a:srgbClr val="002060"/>
                </a:solidFill>
                <a:latin typeface="Arial "/>
                <a:ea typeface="Arial "/>
                <a:cs typeface="Arial Unicode MS" panose="020B0604020202020204" pitchFamily="34" charset="-128"/>
              </a:rPr>
              <a:t>, </a:t>
            </a:r>
          </a:p>
          <a:p>
            <a:pPr algn="ctr" defTabSz="914400"/>
            <a:r>
              <a:rPr lang="en-US" sz="8000" b="1" dirty="0">
                <a:solidFill>
                  <a:srgbClr val="002060"/>
                </a:solidFill>
                <a:latin typeface="Arial "/>
                <a:ea typeface="Arial "/>
                <a:cs typeface="Arial Unicode MS" panose="020B0604020202020204" pitchFamily="34" charset="-128"/>
              </a:rPr>
              <a:t>S</a:t>
            </a:r>
            <a:r>
              <a:rPr lang="en-US" sz="8000" b="1" dirty="0">
                <a:solidFill>
                  <a:srgbClr val="002060"/>
                </a:solidFill>
                <a:latin typeface="Arial Unicode MS" panose="020B0604020202020204" pitchFamily="34" charset="-128"/>
                <a:ea typeface="Arial "/>
                <a:cs typeface="Arial Unicode MS" panose="020B0604020202020204" pitchFamily="34" charset="-128"/>
              </a:rPr>
              <a:t>Á</a:t>
            </a:r>
            <a:r>
              <a:rPr lang="en-US" sz="8000" b="1" dirty="0">
                <a:solidFill>
                  <a:srgbClr val="002060"/>
                </a:solidFill>
                <a:latin typeface="Arial "/>
                <a:ea typeface="Arial "/>
                <a:cs typeface="Arial Unicode MS" panose="020B0604020202020204" pitchFamily="34" charset="-128"/>
              </a:rPr>
              <a:t>NG TẠO</a:t>
            </a:r>
          </a:p>
        </p:txBody>
      </p:sp>
      <p:sp>
        <p:nvSpPr>
          <p:cNvPr id="2" name="TextBox 1"/>
          <p:cNvSpPr txBox="1"/>
          <p:nvPr/>
        </p:nvSpPr>
        <p:spPr>
          <a:xfrm>
            <a:off x="7165008" y="7086065"/>
            <a:ext cx="3168352"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GDCD 8</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22" presetClass="entr" presetSubtype="8" fill="hold" grpId="0" nodeType="with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wipe(left)">
                                      <p:cBhvr>
                                        <p:cTn id="13" dur="500"/>
                                        <p:tgtEl>
                                          <p:spTgt spid="2055"/>
                                        </p:tgtEl>
                                      </p:cBhvr>
                                    </p:animEffect>
                                  </p:childTnLst>
                                </p:cTn>
                              </p:par>
                              <p:par>
                                <p:cTn id="14" presetID="47" presetClass="entr" presetSubtype="0" fill="hold" nodeType="withEffect">
                                  <p:stCondLst>
                                    <p:cond delay="0"/>
                                  </p:stCondLst>
                                  <p:childTnLst>
                                    <p:set>
                                      <p:cBhvr>
                                        <p:cTn id="15" dur="1" fill="hold">
                                          <p:stCondLst>
                                            <p:cond delay="0"/>
                                          </p:stCondLst>
                                        </p:cTn>
                                        <p:tgtEl>
                                          <p:spTgt spid="2088"/>
                                        </p:tgtEl>
                                        <p:attrNameLst>
                                          <p:attrName>style.visibility</p:attrName>
                                        </p:attrNameLst>
                                      </p:cBhvr>
                                      <p:to>
                                        <p:strVal val="visible"/>
                                      </p:to>
                                    </p:set>
                                    <p:animEffect transition="in" filter="fade">
                                      <p:cBhvr>
                                        <p:cTn id="16" dur="1000"/>
                                        <p:tgtEl>
                                          <p:spTgt spid="2088"/>
                                        </p:tgtEl>
                                      </p:cBhvr>
                                    </p:animEffect>
                                    <p:anim calcmode="lin" valueType="num">
                                      <p:cBhvr>
                                        <p:cTn id="17" dur="1000" fill="hold"/>
                                        <p:tgtEl>
                                          <p:spTgt spid="2088"/>
                                        </p:tgtEl>
                                        <p:attrNameLst>
                                          <p:attrName>ppt_x</p:attrName>
                                        </p:attrNameLst>
                                      </p:cBhvr>
                                      <p:tavLst>
                                        <p:tav tm="0">
                                          <p:val>
                                            <p:strVal val="#ppt_x"/>
                                          </p:val>
                                        </p:tav>
                                        <p:tav tm="100000">
                                          <p:val>
                                            <p:strVal val="#ppt_x"/>
                                          </p:val>
                                        </p:tav>
                                      </p:tavLst>
                                    </p:anim>
                                    <p:anim calcmode="lin" valueType="num">
                                      <p:cBhvr>
                                        <p:cTn id="18"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12565063" y="2217738"/>
            <a:ext cx="3086100" cy="1031875"/>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252413" y="1512888"/>
            <a:ext cx="15986125" cy="15925800"/>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0" y="417513"/>
            <a:ext cx="2339975" cy="1089025"/>
          </a:xfrm>
          <a:prstGeom prst="rect">
            <a:avLst/>
          </a:prstGeom>
          <a:noFill/>
          <a:ln w="9525">
            <a:noFill/>
          </a:ln>
        </p:spPr>
      </p:pic>
      <p:sp>
        <p:nvSpPr>
          <p:cNvPr id="64534" name="文本框 64533"/>
          <p:cNvSpPr txBox="1"/>
          <p:nvPr/>
        </p:nvSpPr>
        <p:spPr>
          <a:xfrm>
            <a:off x="2887771" y="4756151"/>
            <a:ext cx="11001158" cy="4339650"/>
          </a:xfrm>
          <a:prstGeom prst="rect">
            <a:avLst/>
          </a:prstGeom>
          <a:noFill/>
          <a:ln w="9525">
            <a:noFill/>
          </a:ln>
        </p:spPr>
        <p:txBody>
          <a:bodyPr wrap="square">
            <a:spAutoFit/>
          </a:bodyPr>
          <a:lstStyle/>
          <a:p>
            <a:pPr lvl="0" algn="ctr" defTabSz="1500505">
              <a:spcBef>
                <a:spcPct val="50000"/>
              </a:spcBef>
            </a:pPr>
            <a:r>
              <a:rPr lang="en-US" altLang="zh-CN" sz="13800" b="1" dirty="0">
                <a:solidFill>
                  <a:srgbClr val="FF0066"/>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TẠM BIỆT CÁC EM</a:t>
            </a:r>
            <a:endParaRPr lang="zh-CN" altLang="en-US" sz="13800" b="1" dirty="0">
              <a:solidFill>
                <a:srgbClr val="FF0066"/>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图片 12293" descr="26"/>
          <p:cNvPicPr>
            <a:picLocks noChangeAspect="1"/>
          </p:cNvPicPr>
          <p:nvPr/>
        </p:nvPicPr>
        <p:blipFill>
          <a:blip r:embed="rId3"/>
          <a:stretch>
            <a:fillRect/>
          </a:stretch>
        </p:blipFill>
        <p:spPr>
          <a:xfrm>
            <a:off x="0" y="0"/>
            <a:ext cx="16778288" cy="9791700"/>
          </a:xfrm>
          <a:prstGeom prst="rect">
            <a:avLst/>
          </a:prstGeom>
          <a:noFill/>
          <a:ln w="9525">
            <a:noFill/>
          </a:ln>
        </p:spPr>
      </p:pic>
      <p:pic>
        <p:nvPicPr>
          <p:cNvPr id="12293" name="图片 12292" descr="27"/>
          <p:cNvPicPr>
            <a:picLocks noChangeAspect="1"/>
          </p:cNvPicPr>
          <p:nvPr/>
        </p:nvPicPr>
        <p:blipFill>
          <a:blip r:embed="rId4"/>
          <a:stretch>
            <a:fillRect/>
          </a:stretch>
        </p:blipFill>
        <p:spPr>
          <a:xfrm>
            <a:off x="12998450" y="3392488"/>
            <a:ext cx="3133725" cy="5810250"/>
          </a:xfrm>
          <a:prstGeom prst="rect">
            <a:avLst/>
          </a:prstGeom>
          <a:noFill/>
          <a:ln w="9525">
            <a:noFill/>
          </a:ln>
        </p:spPr>
      </p:pic>
      <p:sp>
        <p:nvSpPr>
          <p:cNvPr id="2" name="TextBox 1"/>
          <p:cNvSpPr txBox="1"/>
          <p:nvPr/>
        </p:nvSpPr>
        <p:spPr>
          <a:xfrm>
            <a:off x="2340472" y="3373595"/>
            <a:ext cx="8136904" cy="2800767"/>
          </a:xfrm>
          <a:prstGeom prst="rect">
            <a:avLst/>
          </a:prstGeom>
          <a:noFill/>
        </p:spPr>
        <p:txBody>
          <a:bodyPr wrap="square" rtlCol="0">
            <a:spAutoFit/>
          </a:bodyPr>
          <a:lstStyle/>
          <a:p>
            <a:r>
              <a:rPr lang="en-US" sz="8800" b="1" dirty="0">
                <a:latin typeface="Times New Roman" panose="02020603050405020304" pitchFamily="18" charset="0"/>
                <a:cs typeface="Times New Roman" panose="02020603050405020304" pitchFamily="18" charset="0"/>
              </a:rPr>
              <a:t>HOẠT </a:t>
            </a:r>
            <a:r>
              <a:rPr lang="en-US" sz="8800" b="1">
                <a:latin typeface="Times New Roman" panose="02020603050405020304" pitchFamily="18" charset="0"/>
                <a:cs typeface="Times New Roman" panose="02020603050405020304" pitchFamily="18" charset="0"/>
              </a:rPr>
              <a:t>ĐỘNG </a:t>
            </a:r>
            <a:r>
              <a:rPr lang="en-US" sz="8800" b="1" smtClean="0">
                <a:latin typeface="Times New Roman" panose="02020603050405020304" pitchFamily="18" charset="0"/>
                <a:cs typeface="Times New Roman" panose="02020603050405020304" pitchFamily="18" charset="0"/>
              </a:rPr>
              <a:t>MỞ ĐẦU</a:t>
            </a:r>
            <a:endParaRPr lang="en-US" sz="8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0791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0-#ppt_w/2"/>
                                          </p:val>
                                        </p:tav>
                                        <p:tav tm="100000">
                                          <p:val>
                                            <p:strVal val="#ppt_x"/>
                                          </p:val>
                                        </p:tav>
                                      </p:tavLst>
                                    </p:anim>
                                    <p:anim calcmode="lin" valueType="num">
                                      <p:cBhvr additive="base">
                                        <p:cTn id="8" dur="500" fill="hold"/>
                                        <p:tgtEl>
                                          <p:spTgt spid="122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685800" y="-1165225"/>
            <a:ext cx="8366125" cy="10641013"/>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6937375" y="-590550"/>
            <a:ext cx="9264650" cy="10440988"/>
          </a:xfrm>
          <a:prstGeom prst="rect">
            <a:avLst/>
          </a:prstGeom>
          <a:noFill/>
          <a:ln w="9525">
            <a:noFill/>
          </a:ln>
        </p:spPr>
      </p:pic>
      <p:sp>
        <p:nvSpPr>
          <p:cNvPr id="3" name="Flowchart: Punched Tape 2"/>
          <p:cNvSpPr/>
          <p:nvPr/>
        </p:nvSpPr>
        <p:spPr>
          <a:xfrm>
            <a:off x="1012986" y="1569542"/>
            <a:ext cx="4968552" cy="1512168"/>
          </a:xfrm>
          <a:prstGeom prst="flowChartPunchedTape">
            <a:avLst/>
          </a:prstGeom>
          <a:solidFill>
            <a:srgbClr val="EF9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TRÒ CHƠI</a:t>
            </a:r>
          </a:p>
        </p:txBody>
      </p:sp>
      <p:sp>
        <p:nvSpPr>
          <p:cNvPr id="4" name="TextBox 3"/>
          <p:cNvSpPr txBox="1"/>
          <p:nvPr/>
        </p:nvSpPr>
        <p:spPr>
          <a:xfrm>
            <a:off x="912489" y="5816477"/>
            <a:ext cx="5040560" cy="1938992"/>
          </a:xfrm>
          <a:prstGeom prst="rect">
            <a:avLst/>
          </a:prstGeom>
          <a:noFill/>
        </p:spPr>
        <p:txBody>
          <a:bodyPr wrap="squar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AI NHANH HƠN</a:t>
            </a:r>
          </a:p>
        </p:txBody>
      </p:sp>
      <p:sp>
        <p:nvSpPr>
          <p:cNvPr id="5" name="TextBox 4"/>
          <p:cNvSpPr txBox="1"/>
          <p:nvPr/>
        </p:nvSpPr>
        <p:spPr>
          <a:xfrm rot="251397">
            <a:off x="8785928" y="1954896"/>
            <a:ext cx="6381685" cy="5355312"/>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5400" b="1" dirty="0" err="1">
                <a:solidFill>
                  <a:srgbClr val="3399FF"/>
                </a:solidFill>
                <a:latin typeface="Times New Roman" panose="02020603050405020304" pitchFamily="18" charset="0"/>
                <a:cs typeface="Times New Roman" panose="02020603050405020304" pitchFamily="18" charset="0"/>
              </a:rPr>
              <a:t>Luật</a:t>
            </a:r>
            <a:r>
              <a:rPr lang="en-US" sz="5400" b="1" dirty="0">
                <a:solidFill>
                  <a:srgbClr val="3399FF"/>
                </a:solidFill>
                <a:latin typeface="Times New Roman" panose="02020603050405020304" pitchFamily="18" charset="0"/>
                <a:cs typeface="Times New Roman" panose="02020603050405020304" pitchFamily="18" charset="0"/>
              </a:rPr>
              <a:t> </a:t>
            </a:r>
            <a:r>
              <a:rPr lang="en-US" sz="5400" b="1" dirty="0" err="1">
                <a:solidFill>
                  <a:srgbClr val="3399FF"/>
                </a:solidFill>
                <a:latin typeface="Times New Roman" panose="02020603050405020304" pitchFamily="18" charset="0"/>
                <a:cs typeface="Times New Roman" panose="02020603050405020304" pitchFamily="18" charset="0"/>
              </a:rPr>
              <a:t>chơi</a:t>
            </a:r>
            <a:r>
              <a:rPr lang="en-US" sz="5400" b="1" dirty="0">
                <a:solidFill>
                  <a:srgbClr val="3399FF"/>
                </a:solidFill>
                <a:latin typeface="Times New Roman" panose="02020603050405020304" pitchFamily="18" charset="0"/>
                <a:cs typeface="Times New Roman" panose="02020603050405020304" pitchFamily="18" charset="0"/>
              </a:rPr>
              <a:t>:</a:t>
            </a:r>
          </a:p>
          <a:p>
            <a:pPr algn="just"/>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5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hỏi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gợi</a:t>
            </a:r>
            <a:r>
              <a:rPr lang="en-US" sz="4800" dirty="0">
                <a:latin typeface="Times New Roman" panose="02020603050405020304" pitchFamily="18" charset="0"/>
                <a:cs typeface="Times New Roman" panose="02020603050405020304" pitchFamily="18" charset="0"/>
              </a:rPr>
              <a:t> ý. </a:t>
            </a:r>
            <a:r>
              <a:rPr lang="en-US" sz="4800" dirty="0" err="1">
                <a:latin typeface="Times New Roman" panose="02020603050405020304" pitchFamily="18" charset="0"/>
                <a:cs typeface="Times New Roman" panose="02020603050405020304" pitchFamily="18" charset="0"/>
              </a:rPr>
              <a:t>Bạn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tay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sẽ</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giành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quyền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đúng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sẽ</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nhận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BTC.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484438" y="488950"/>
            <a:ext cx="8748712" cy="86963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324975" y="3379788"/>
            <a:ext cx="6399213" cy="6096000"/>
          </a:xfrm>
          <a:prstGeom prst="rect">
            <a:avLst/>
          </a:prstGeom>
          <a:noFill/>
          <a:ln w="9525">
            <a:noFill/>
          </a:ln>
        </p:spPr>
      </p:pic>
      <p:sp>
        <p:nvSpPr>
          <p:cNvPr id="2" name="TextBox 1"/>
          <p:cNvSpPr txBox="1"/>
          <p:nvPr/>
        </p:nvSpPr>
        <p:spPr>
          <a:xfrm>
            <a:off x="11233150" y="4738688"/>
            <a:ext cx="2484586"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CÂU 1:</a:t>
            </a:r>
          </a:p>
        </p:txBody>
      </p:sp>
      <p:sp>
        <p:nvSpPr>
          <p:cNvPr id="3" name="TextBox 2"/>
          <p:cNvSpPr txBox="1"/>
          <p:nvPr/>
        </p:nvSpPr>
        <p:spPr>
          <a:xfrm>
            <a:off x="3021993" y="2217614"/>
            <a:ext cx="7673602" cy="3785652"/>
          </a:xfrm>
          <a:prstGeom prst="rect">
            <a:avLst/>
          </a:prstGeom>
          <a:noFill/>
        </p:spPr>
        <p:txBody>
          <a:bodyPr wrap="square" rtlCol="0">
            <a:spAutoFit/>
          </a:bodyPr>
          <a:lstStyle/>
          <a:p>
            <a:pPr algn="ctr">
              <a:lnSpc>
                <a:spcPct val="200000"/>
              </a:lnSpc>
            </a:pPr>
            <a:r>
              <a:rPr lang="en-US" sz="3600" dirty="0" err="1">
                <a:solidFill>
                  <a:srgbClr val="FF0000"/>
                </a:solidFill>
                <a:latin typeface="Times New Roman" panose="02020603050405020304" pitchFamily="18" charset="0"/>
                <a:cs typeface="Times New Roman" panose="02020603050405020304" pitchFamily="18" charset="0"/>
              </a:rPr>
              <a:t>Điền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chỗ</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trống</a:t>
            </a:r>
            <a:r>
              <a:rPr lang="en-US" sz="3600" dirty="0">
                <a:solidFill>
                  <a:srgbClr val="FF0000"/>
                </a:solidFill>
                <a:latin typeface="Times New Roman" panose="02020603050405020304" pitchFamily="18" charset="0"/>
                <a:cs typeface="Times New Roman" panose="02020603050405020304" pitchFamily="18" charset="0"/>
              </a:rPr>
              <a:t>:</a:t>
            </a:r>
          </a:p>
          <a:p>
            <a:pPr algn="ctr">
              <a:lnSpc>
                <a:spcPct val="200000"/>
              </a:lnSpc>
            </a:pPr>
            <a:r>
              <a:rPr lang="en-US" sz="5400" dirty="0" err="1">
                <a:solidFill>
                  <a:srgbClr val="FF0000"/>
                </a:solidFill>
                <a:latin typeface="Times New Roman" panose="02020603050405020304" pitchFamily="18" charset="0"/>
                <a:cs typeface="Times New Roman" panose="02020603050405020304" pitchFamily="18" charset="0"/>
              </a:rPr>
              <a:t>Cần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cù</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bù</a:t>
            </a:r>
            <a:r>
              <a:rPr lang="en-US" sz="5400" dirty="0">
                <a:solidFill>
                  <a:srgbClr val="FF0000"/>
                </a:solidFill>
              </a:rPr>
              <a:t>………………   </a:t>
            </a:r>
          </a:p>
          <a:p>
            <a:pPr algn="ctr">
              <a:lnSpc>
                <a:spcPct val="200000"/>
              </a:lnSpc>
            </a:pPr>
            <a:endParaRPr lang="en-US" dirty="0">
              <a:solidFill>
                <a:srgbClr val="FF0000"/>
              </a:solidFill>
            </a:endParaRPr>
          </a:p>
        </p:txBody>
      </p:sp>
      <p:sp>
        <p:nvSpPr>
          <p:cNvPr id="4" name="TextBox 3"/>
          <p:cNvSpPr txBox="1"/>
          <p:nvPr/>
        </p:nvSpPr>
        <p:spPr>
          <a:xfrm>
            <a:off x="6275486" y="3913782"/>
            <a:ext cx="4148931" cy="923330"/>
          </a:xfrm>
          <a:prstGeom prst="rect">
            <a:avLst/>
          </a:prstGeom>
          <a:solidFill>
            <a:schemeClr val="bg1"/>
          </a:solidFill>
        </p:spPr>
        <p:txBody>
          <a:bodyPr wrap="square" rtlCol="0">
            <a:spAutoFit/>
          </a:bodyPr>
          <a:lstStyle/>
          <a:p>
            <a:r>
              <a:rPr lang="en-US" sz="5400" b="1" dirty="0" err="1">
                <a:solidFill>
                  <a:srgbClr val="0070C0"/>
                </a:solidFill>
                <a:latin typeface="Times New Roman" panose="02020603050405020304" pitchFamily="18" charset="0"/>
                <a:cs typeface="Times New Roman" panose="02020603050405020304" pitchFamily="18" charset="0"/>
              </a:rPr>
              <a:t>thông</a:t>
            </a:r>
            <a:r>
              <a:rPr lang="en-US" sz="5400" b="1" dirty="0">
                <a:solidFill>
                  <a:srgbClr val="0070C0"/>
                </a:solidFill>
                <a:latin typeface="Times New Roman" panose="02020603050405020304" pitchFamily="18" charset="0"/>
                <a:cs typeface="Times New Roman" panose="02020603050405020304" pitchFamily="18" charset="0"/>
              </a:rPr>
              <a:t> minh</a:t>
            </a:r>
          </a:p>
        </p:txBody>
      </p:sp>
      <p:pic>
        <p:nvPicPr>
          <p:cNvPr id="9" name="图片 31759" descr="封面3"/>
          <p:cNvPicPr>
            <a:picLocks noChangeAspect="1"/>
          </p:cNvPicPr>
          <p:nvPr/>
        </p:nvPicPr>
        <p:blipFill>
          <a:blip r:embed="rId6"/>
          <a:stretch>
            <a:fillRect/>
          </a:stretch>
        </p:blipFill>
        <p:spPr>
          <a:xfrm>
            <a:off x="5151138" y="4738688"/>
            <a:ext cx="3198813" cy="360045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par>
                          <p:cTn id="27" fill="hold">
                            <p:stCondLst>
                              <p:cond delay="500"/>
                            </p:stCondLst>
                            <p:childTnLst>
                              <p:par>
                                <p:cTn id="28" presetID="15"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2000" fill="hold"/>
                                        <p:tgtEl>
                                          <p:spTgt spid="9"/>
                                        </p:tgtEl>
                                        <p:attrNameLst>
                                          <p:attrName>ppt_w</p:attrName>
                                        </p:attrNameLst>
                                      </p:cBhvr>
                                      <p:tavLst>
                                        <p:tav tm="0">
                                          <p:val>
                                            <p:fltVal val="0"/>
                                          </p:val>
                                        </p:tav>
                                        <p:tav tm="100000">
                                          <p:val>
                                            <p:strVal val="#ppt_w"/>
                                          </p:val>
                                        </p:tav>
                                      </p:tavLst>
                                    </p:anim>
                                    <p:anim calcmode="lin" valueType="num">
                                      <p:cBhvr>
                                        <p:cTn id="31" dur="2000" fill="hold"/>
                                        <p:tgtEl>
                                          <p:spTgt spid="9"/>
                                        </p:tgtEl>
                                        <p:attrNameLst>
                                          <p:attrName>ppt_h</p:attrName>
                                        </p:attrNameLst>
                                      </p:cBhvr>
                                      <p:tavLst>
                                        <p:tav tm="0">
                                          <p:val>
                                            <p:fltVal val="0"/>
                                          </p:val>
                                        </p:tav>
                                        <p:tav tm="100000">
                                          <p:val>
                                            <p:strVal val="#ppt_h"/>
                                          </p:val>
                                        </p:tav>
                                      </p:tavLst>
                                    </p:anim>
                                    <p:anim calcmode="lin" valueType="num">
                                      <p:cBhvr>
                                        <p:cTn id="32"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484438" y="488950"/>
            <a:ext cx="8748712" cy="86963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324975" y="3379788"/>
            <a:ext cx="6399213" cy="6096000"/>
          </a:xfrm>
          <a:prstGeom prst="rect">
            <a:avLst/>
          </a:prstGeom>
          <a:noFill/>
          <a:ln w="9525">
            <a:noFill/>
          </a:ln>
        </p:spPr>
      </p:pic>
      <p:sp>
        <p:nvSpPr>
          <p:cNvPr id="2" name="TextBox 1"/>
          <p:cNvSpPr txBox="1"/>
          <p:nvPr/>
        </p:nvSpPr>
        <p:spPr>
          <a:xfrm>
            <a:off x="11233150" y="4738688"/>
            <a:ext cx="2484586"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CÂU 2:</a:t>
            </a:r>
          </a:p>
        </p:txBody>
      </p:sp>
      <p:sp>
        <p:nvSpPr>
          <p:cNvPr id="3" name="TextBox 2"/>
          <p:cNvSpPr txBox="1"/>
          <p:nvPr/>
        </p:nvSpPr>
        <p:spPr>
          <a:xfrm>
            <a:off x="2617626" y="2217614"/>
            <a:ext cx="8211157" cy="3785652"/>
          </a:xfrm>
          <a:prstGeom prst="rect">
            <a:avLst/>
          </a:prstGeom>
          <a:noFill/>
        </p:spPr>
        <p:txBody>
          <a:bodyPr wrap="square" rtlCol="0">
            <a:spAutoFit/>
          </a:bodyPr>
          <a:lstStyle/>
          <a:p>
            <a:pPr algn="ctr">
              <a:lnSpc>
                <a:spcPct val="200000"/>
              </a:lnSpc>
            </a:pPr>
            <a:r>
              <a:rPr lang="en-US" sz="3600" dirty="0" err="1">
                <a:solidFill>
                  <a:srgbClr val="FF0000"/>
                </a:solidFill>
                <a:latin typeface="Times New Roman" panose="02020603050405020304" pitchFamily="18" charset="0"/>
                <a:cs typeface="Times New Roman" panose="02020603050405020304" pitchFamily="18" charset="0"/>
              </a:rPr>
              <a:t>Điền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chỗ</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trống</a:t>
            </a:r>
            <a:r>
              <a:rPr lang="en-US" sz="3600" dirty="0">
                <a:solidFill>
                  <a:srgbClr val="FF0000"/>
                </a:solidFill>
                <a:latin typeface="Times New Roman" panose="02020603050405020304" pitchFamily="18" charset="0"/>
                <a:cs typeface="Times New Roman" panose="02020603050405020304" pitchFamily="18" charset="0"/>
              </a:rPr>
              <a:t>:</a:t>
            </a:r>
          </a:p>
          <a:p>
            <a:pPr algn="ctr">
              <a:lnSpc>
                <a:spcPct val="200000"/>
              </a:lnSpc>
            </a:pPr>
            <a:r>
              <a:rPr lang="en-US" sz="5400" dirty="0" err="1">
                <a:solidFill>
                  <a:srgbClr val="FF0000"/>
                </a:solidFill>
                <a:latin typeface="Times New Roman" panose="02020603050405020304" pitchFamily="18" charset="0"/>
                <a:cs typeface="Times New Roman" panose="02020603050405020304" pitchFamily="18" charset="0"/>
              </a:rPr>
              <a:t>Có</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làm</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mới</a:t>
            </a:r>
            <a:r>
              <a:rPr lang="en-US" sz="5400" dirty="0">
                <a:solidFill>
                  <a:srgbClr val="FF0000"/>
                </a:solidFill>
                <a:latin typeface="Times New Roman" panose="02020603050405020304" pitchFamily="18" charset="0"/>
                <a:cs typeface="Times New Roman" panose="02020603050405020304" pitchFamily="18" charset="0"/>
              </a:rPr>
              <a:t>………………   </a:t>
            </a:r>
          </a:p>
          <a:p>
            <a:pPr algn="ctr">
              <a:lnSpc>
                <a:spcPct val="200000"/>
              </a:lnSpc>
            </a:pPr>
            <a:endParaRPr lang="en-US" dirty="0">
              <a:solidFill>
                <a:srgbClr val="FF0000"/>
              </a:solidFill>
            </a:endParaRPr>
          </a:p>
        </p:txBody>
      </p:sp>
      <p:sp>
        <p:nvSpPr>
          <p:cNvPr id="4" name="TextBox 3"/>
          <p:cNvSpPr txBox="1"/>
          <p:nvPr/>
        </p:nvSpPr>
        <p:spPr>
          <a:xfrm>
            <a:off x="6313884" y="3894156"/>
            <a:ext cx="4148931" cy="923330"/>
          </a:xfrm>
          <a:prstGeom prst="rect">
            <a:avLst/>
          </a:prstGeom>
          <a:solidFill>
            <a:schemeClr val="bg1"/>
          </a:solidFill>
        </p:spPr>
        <p:txBody>
          <a:bodyPr wrap="square" rtlCol="0">
            <a:spAutoFit/>
          </a:bodyPr>
          <a:lstStyle/>
          <a:p>
            <a:r>
              <a:rPr lang="en-US" sz="5400" b="1" dirty="0" err="1">
                <a:solidFill>
                  <a:srgbClr val="0070C0"/>
                </a:solidFill>
                <a:latin typeface="Times New Roman" panose="02020603050405020304" pitchFamily="18" charset="0"/>
                <a:cs typeface="Times New Roman" panose="02020603050405020304" pitchFamily="18" charset="0"/>
              </a:rPr>
              <a:t>có</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ăn</a:t>
            </a:r>
            <a:endParaRPr lang="en-US" sz="5400" b="1" dirty="0">
              <a:solidFill>
                <a:srgbClr val="0070C0"/>
              </a:solidFill>
              <a:latin typeface="Times New Roman" panose="02020603050405020304" pitchFamily="18" charset="0"/>
              <a:cs typeface="Times New Roman" panose="02020603050405020304" pitchFamily="18" charset="0"/>
            </a:endParaRPr>
          </a:p>
        </p:txBody>
      </p:sp>
      <p:pic>
        <p:nvPicPr>
          <p:cNvPr id="9" name="图片 31759" descr="封面3"/>
          <p:cNvPicPr>
            <a:picLocks noChangeAspect="1"/>
          </p:cNvPicPr>
          <p:nvPr/>
        </p:nvPicPr>
        <p:blipFill>
          <a:blip r:embed="rId6"/>
          <a:stretch>
            <a:fillRect/>
          </a:stretch>
        </p:blipFill>
        <p:spPr>
          <a:xfrm>
            <a:off x="5597557" y="4837112"/>
            <a:ext cx="3198813" cy="3600450"/>
          </a:xfrm>
          <a:prstGeom prst="rect">
            <a:avLst/>
          </a:prstGeom>
          <a:noFill/>
          <a:ln w="9525">
            <a:noFill/>
          </a:ln>
        </p:spPr>
      </p:pic>
    </p:spTree>
    <p:extLst>
      <p:ext uri="{BB962C8B-B14F-4D97-AF65-F5344CB8AC3E}">
        <p14:creationId xmlns:p14="http://schemas.microsoft.com/office/powerpoint/2010/main" val="1937052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par>
                          <p:cTn id="27" fill="hold">
                            <p:stCondLst>
                              <p:cond delay="500"/>
                            </p:stCondLst>
                            <p:childTnLst>
                              <p:par>
                                <p:cTn id="28" presetID="15"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2000" fill="hold"/>
                                        <p:tgtEl>
                                          <p:spTgt spid="9"/>
                                        </p:tgtEl>
                                        <p:attrNameLst>
                                          <p:attrName>ppt_w</p:attrName>
                                        </p:attrNameLst>
                                      </p:cBhvr>
                                      <p:tavLst>
                                        <p:tav tm="0">
                                          <p:val>
                                            <p:fltVal val="0"/>
                                          </p:val>
                                        </p:tav>
                                        <p:tav tm="100000">
                                          <p:val>
                                            <p:strVal val="#ppt_w"/>
                                          </p:val>
                                        </p:tav>
                                      </p:tavLst>
                                    </p:anim>
                                    <p:anim calcmode="lin" valueType="num">
                                      <p:cBhvr>
                                        <p:cTn id="31" dur="2000" fill="hold"/>
                                        <p:tgtEl>
                                          <p:spTgt spid="9"/>
                                        </p:tgtEl>
                                        <p:attrNameLst>
                                          <p:attrName>ppt_h</p:attrName>
                                        </p:attrNameLst>
                                      </p:cBhvr>
                                      <p:tavLst>
                                        <p:tav tm="0">
                                          <p:val>
                                            <p:fltVal val="0"/>
                                          </p:val>
                                        </p:tav>
                                        <p:tav tm="100000">
                                          <p:val>
                                            <p:strVal val="#ppt_h"/>
                                          </p:val>
                                        </p:tav>
                                      </p:tavLst>
                                    </p:anim>
                                    <p:anim calcmode="lin" valueType="num">
                                      <p:cBhvr>
                                        <p:cTn id="32"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484438" y="488950"/>
            <a:ext cx="8748712" cy="86963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324975" y="3379788"/>
            <a:ext cx="6399213" cy="6096000"/>
          </a:xfrm>
          <a:prstGeom prst="rect">
            <a:avLst/>
          </a:prstGeom>
          <a:noFill/>
          <a:ln w="9525">
            <a:noFill/>
          </a:ln>
        </p:spPr>
      </p:pic>
      <p:sp>
        <p:nvSpPr>
          <p:cNvPr id="2" name="TextBox 1"/>
          <p:cNvSpPr txBox="1"/>
          <p:nvPr/>
        </p:nvSpPr>
        <p:spPr>
          <a:xfrm>
            <a:off x="11233150" y="4738688"/>
            <a:ext cx="2484586"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CÂU 4:</a:t>
            </a:r>
          </a:p>
        </p:txBody>
      </p:sp>
      <p:pic>
        <p:nvPicPr>
          <p:cNvPr id="5" name="Picture 4"/>
          <p:cNvPicPr>
            <a:picLocks noChangeAspect="1"/>
          </p:cNvPicPr>
          <p:nvPr/>
        </p:nvPicPr>
        <p:blipFill rotWithShape="1">
          <a:blip r:embed="rId6"/>
          <a:srcRect l="41519" t="-138" r="3087" b="138"/>
          <a:stretch/>
        </p:blipFill>
        <p:spPr>
          <a:xfrm>
            <a:off x="3234170" y="1210296"/>
            <a:ext cx="7056784" cy="7056784"/>
          </a:xfrm>
          <a:prstGeom prst="ellipse">
            <a:avLst/>
          </a:prstGeom>
        </p:spPr>
      </p:pic>
      <p:sp>
        <p:nvSpPr>
          <p:cNvPr id="3" name="TextBox 2"/>
          <p:cNvSpPr txBox="1"/>
          <p:nvPr/>
        </p:nvSpPr>
        <p:spPr>
          <a:xfrm>
            <a:off x="10105663" y="1105165"/>
            <a:ext cx="5280749" cy="1938992"/>
          </a:xfrm>
          <a:prstGeom prst="rect">
            <a:avLst/>
          </a:prstGeom>
          <a:noFill/>
        </p:spPr>
        <p:txBody>
          <a:bodyPr wrap="square" rtlCol="0">
            <a:spAutoFit/>
          </a:bodyPr>
          <a:lstStyle/>
          <a:p>
            <a:pPr algn="ctr">
              <a:lnSpc>
                <a:spcPct val="200000"/>
              </a:lnSpc>
            </a:pPr>
            <a:r>
              <a:rPr lang="en-US" dirty="0" err="1">
                <a:solidFill>
                  <a:srgbClr val="FF0000"/>
                </a:solidFill>
              </a:rPr>
              <a:t>Đây</a:t>
            </a:r>
            <a:r>
              <a:rPr lang="en-US" dirty="0">
                <a:solidFill>
                  <a:srgbClr val="FF0000"/>
                </a:solidFill>
              </a:rPr>
              <a:t> </a:t>
            </a:r>
            <a:r>
              <a:rPr lang="en-US" dirty="0" err="1">
                <a:solidFill>
                  <a:srgbClr val="FF0000"/>
                </a:solidFill>
              </a:rPr>
              <a:t>là</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câu</a:t>
            </a:r>
            <a:r>
              <a:rPr lang="en-US" dirty="0">
                <a:solidFill>
                  <a:srgbClr val="FF0000"/>
                </a:solidFill>
              </a:rPr>
              <a:t> </a:t>
            </a:r>
            <a:r>
              <a:rPr lang="en-US" dirty="0" err="1">
                <a:solidFill>
                  <a:srgbClr val="FF0000"/>
                </a:solidFill>
              </a:rPr>
              <a:t>tục</a:t>
            </a:r>
            <a:r>
              <a:rPr lang="en-US" dirty="0">
                <a:solidFill>
                  <a:srgbClr val="FF0000"/>
                </a:solidFill>
              </a:rPr>
              <a:t> </a:t>
            </a:r>
            <a:r>
              <a:rPr lang="en-US" dirty="0" err="1">
                <a:solidFill>
                  <a:srgbClr val="FF0000"/>
                </a:solidFill>
              </a:rPr>
              <a:t>ngữ</a:t>
            </a:r>
            <a:r>
              <a:rPr lang="en-US" dirty="0">
                <a:solidFill>
                  <a:srgbClr val="FF0000"/>
                </a:solidFill>
              </a:rPr>
              <a:t> </a:t>
            </a:r>
            <a:r>
              <a:rPr lang="en-US" dirty="0" err="1">
                <a:solidFill>
                  <a:srgbClr val="FF0000"/>
                </a:solidFill>
              </a:rPr>
              <a:t>nói</a:t>
            </a:r>
            <a:r>
              <a:rPr lang="en-US" dirty="0">
                <a:solidFill>
                  <a:srgbClr val="FF0000"/>
                </a:solidFill>
              </a:rPr>
              <a:t> </a:t>
            </a:r>
            <a:r>
              <a:rPr lang="en-US" dirty="0" err="1">
                <a:solidFill>
                  <a:srgbClr val="FF0000"/>
                </a:solidFill>
              </a:rPr>
              <a:t>về</a:t>
            </a:r>
            <a:r>
              <a:rPr lang="en-US" dirty="0">
                <a:solidFill>
                  <a:srgbClr val="FF0000"/>
                </a:solidFill>
              </a:rPr>
              <a:t> </a:t>
            </a:r>
            <a:r>
              <a:rPr lang="en-US" dirty="0" err="1">
                <a:solidFill>
                  <a:srgbClr val="FF0000"/>
                </a:solidFill>
              </a:rPr>
              <a:t>lòng</a:t>
            </a:r>
            <a:r>
              <a:rPr lang="en-US" dirty="0">
                <a:solidFill>
                  <a:srgbClr val="FF0000"/>
                </a:solidFill>
              </a:rPr>
              <a:t> </a:t>
            </a:r>
            <a:r>
              <a:rPr lang="en-US" dirty="0" err="1">
                <a:solidFill>
                  <a:srgbClr val="FF0000"/>
                </a:solidFill>
              </a:rPr>
              <a:t>kiên</a:t>
            </a:r>
            <a:r>
              <a:rPr lang="en-US" dirty="0">
                <a:solidFill>
                  <a:srgbClr val="FF0000"/>
                </a:solidFill>
              </a:rPr>
              <a:t> </a:t>
            </a:r>
            <a:r>
              <a:rPr lang="en-US" dirty="0" err="1">
                <a:solidFill>
                  <a:srgbClr val="FF0000"/>
                </a:solidFill>
              </a:rPr>
              <a:t>trì</a:t>
            </a:r>
            <a:r>
              <a:rPr lang="en-US" dirty="0">
                <a:solidFill>
                  <a:srgbClr val="FF0000"/>
                </a:solidFill>
              </a:rPr>
              <a:t>.</a:t>
            </a:r>
          </a:p>
        </p:txBody>
      </p:sp>
      <p:sp>
        <p:nvSpPr>
          <p:cNvPr id="4" name="TextBox 3"/>
          <p:cNvSpPr txBox="1"/>
          <p:nvPr/>
        </p:nvSpPr>
        <p:spPr>
          <a:xfrm>
            <a:off x="3234170" y="8159814"/>
            <a:ext cx="7307874" cy="646331"/>
          </a:xfrm>
          <a:prstGeom prst="rect">
            <a:avLst/>
          </a:prstGeom>
          <a:solidFill>
            <a:schemeClr val="bg1"/>
          </a:solidFill>
        </p:spPr>
        <p:txBody>
          <a:bodyPr wrap="square" rtlCol="0">
            <a:spAutoFit/>
          </a:bodyPr>
          <a:lstStyle/>
          <a:p>
            <a:r>
              <a:rPr lang="en-US" sz="3600" b="1" dirty="0" err="1">
                <a:solidFill>
                  <a:srgbClr val="0070C0"/>
                </a:solidFill>
                <a:latin typeface="Times New Roman" panose="02020603050405020304" pitchFamily="18" charset="0"/>
                <a:cs typeface="Times New Roman" panose="02020603050405020304" pitchFamily="18" charset="0"/>
              </a:rPr>
              <a:t>Có</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công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mài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sắt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có</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ngày</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kim</a:t>
            </a:r>
            <a:r>
              <a:rPr lang="en-US" sz="3600"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2470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484438" y="488950"/>
            <a:ext cx="8748712" cy="86963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324975" y="3379788"/>
            <a:ext cx="6399213" cy="6096000"/>
          </a:xfrm>
          <a:prstGeom prst="rect">
            <a:avLst/>
          </a:prstGeom>
          <a:noFill/>
          <a:ln w="9525">
            <a:noFill/>
          </a:ln>
        </p:spPr>
      </p:pic>
      <p:sp>
        <p:nvSpPr>
          <p:cNvPr id="2" name="TextBox 1"/>
          <p:cNvSpPr txBox="1"/>
          <p:nvPr/>
        </p:nvSpPr>
        <p:spPr>
          <a:xfrm>
            <a:off x="11233150" y="4738688"/>
            <a:ext cx="2484586"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CÂU 2:</a:t>
            </a:r>
          </a:p>
        </p:txBody>
      </p:sp>
      <p:pic>
        <p:nvPicPr>
          <p:cNvPr id="5" name="Picture 4"/>
          <p:cNvPicPr>
            <a:picLocks noChangeAspect="1"/>
          </p:cNvPicPr>
          <p:nvPr/>
        </p:nvPicPr>
        <p:blipFill rotWithShape="1">
          <a:blip r:embed="rId6"/>
          <a:srcRect t="16633" b="16863"/>
          <a:stretch/>
        </p:blipFill>
        <p:spPr>
          <a:xfrm>
            <a:off x="3189611" y="2577696"/>
            <a:ext cx="6953250" cy="3192576"/>
          </a:xfrm>
          <a:prstGeom prst="rect">
            <a:avLst/>
          </a:prstGeom>
        </p:spPr>
      </p:pic>
      <p:sp>
        <p:nvSpPr>
          <p:cNvPr id="3" name="TextBox 2"/>
          <p:cNvSpPr txBox="1"/>
          <p:nvPr/>
        </p:nvSpPr>
        <p:spPr>
          <a:xfrm>
            <a:off x="2560657" y="5316181"/>
            <a:ext cx="8211157" cy="1938992"/>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Điền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chỗ</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trống</a:t>
            </a:r>
            <a:r>
              <a:rPr lang="en-US" sz="3600" dirty="0">
                <a:solidFill>
                  <a:srgbClr val="FF0000"/>
                </a:solidFill>
                <a:latin typeface="Times New Roman" panose="02020603050405020304" pitchFamily="18" charset="0"/>
                <a:cs typeface="Times New Roman" panose="02020603050405020304" pitchFamily="18" charset="0"/>
              </a:rPr>
              <a:t>:</a:t>
            </a:r>
          </a:p>
          <a:p>
            <a:pPr algn="ctr"/>
            <a:r>
              <a:rPr lang="en-US" sz="5400" dirty="0" err="1">
                <a:solidFill>
                  <a:srgbClr val="FF0000"/>
                </a:solidFill>
                <a:latin typeface="Times New Roman" panose="02020603050405020304" pitchFamily="18" charset="0"/>
                <a:cs typeface="Times New Roman" panose="02020603050405020304" pitchFamily="18" charset="0"/>
              </a:rPr>
              <a:t>Cái</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khó</a:t>
            </a:r>
            <a:r>
              <a:rPr lang="en-US" sz="5400" dirty="0">
                <a:solidFill>
                  <a:srgbClr val="FF0000"/>
                </a:solidFill>
                <a:latin typeface="Times New Roman" panose="02020603050405020304" pitchFamily="18" charset="0"/>
                <a:cs typeface="Times New Roman" panose="02020603050405020304" pitchFamily="18" charset="0"/>
              </a:rPr>
              <a:t>………………   </a:t>
            </a:r>
          </a:p>
          <a:p>
            <a:pPr algn="ctr"/>
            <a:endParaRPr lang="en-US" dirty="0">
              <a:solidFill>
                <a:srgbClr val="FF0000"/>
              </a:solidFill>
            </a:endParaRPr>
          </a:p>
        </p:txBody>
      </p:sp>
      <p:sp>
        <p:nvSpPr>
          <p:cNvPr id="4" name="TextBox 3"/>
          <p:cNvSpPr txBox="1"/>
          <p:nvPr/>
        </p:nvSpPr>
        <p:spPr>
          <a:xfrm>
            <a:off x="5790711" y="5895547"/>
            <a:ext cx="4148931" cy="923330"/>
          </a:xfrm>
          <a:prstGeom prst="rect">
            <a:avLst/>
          </a:prstGeom>
          <a:solidFill>
            <a:schemeClr val="bg1"/>
          </a:solidFill>
        </p:spPr>
        <p:txBody>
          <a:bodyPr wrap="square" rtlCol="0">
            <a:spAutoFit/>
          </a:bodyPr>
          <a:lstStyle/>
          <a:p>
            <a:r>
              <a:rPr lang="en-US" sz="5400" b="1" dirty="0" err="1">
                <a:solidFill>
                  <a:srgbClr val="0070C0"/>
                </a:solidFill>
                <a:latin typeface="Times New Roman" panose="02020603050405020304" pitchFamily="18" charset="0"/>
                <a:cs typeface="Times New Roman" panose="02020603050405020304" pitchFamily="18" charset="0"/>
              </a:rPr>
              <a:t>ló</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cái</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khôn</a:t>
            </a:r>
            <a:endParaRPr lang="en-US" sz="5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414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273050"/>
            <a:ext cx="15949613" cy="9029700"/>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324975" y="3379788"/>
            <a:ext cx="6399213" cy="6096000"/>
          </a:xfrm>
          <a:prstGeom prst="rect">
            <a:avLst/>
          </a:prstGeom>
          <a:noFill/>
          <a:ln w="9525">
            <a:noFill/>
          </a:ln>
        </p:spPr>
      </p:pic>
      <p:sp>
        <p:nvSpPr>
          <p:cNvPr id="2" name="TextBox 1"/>
          <p:cNvSpPr txBox="1"/>
          <p:nvPr/>
        </p:nvSpPr>
        <p:spPr>
          <a:xfrm>
            <a:off x="11233150" y="4738688"/>
            <a:ext cx="2484586"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CÂU5:</a:t>
            </a:r>
          </a:p>
        </p:txBody>
      </p:sp>
      <p:sp>
        <p:nvSpPr>
          <p:cNvPr id="3" name="TextBox 2"/>
          <p:cNvSpPr txBox="1"/>
          <p:nvPr/>
        </p:nvSpPr>
        <p:spPr>
          <a:xfrm>
            <a:off x="1692400" y="878422"/>
            <a:ext cx="11665595" cy="3785652"/>
          </a:xfrm>
          <a:prstGeom prst="rect">
            <a:avLst/>
          </a:prstGeom>
          <a:noFill/>
        </p:spPr>
        <p:txBody>
          <a:bodyPr wrap="square" rtlCol="0">
            <a:spAutoFit/>
          </a:bodyPr>
          <a:lstStyle/>
          <a:p>
            <a:pPr algn="ctr">
              <a:lnSpc>
                <a:spcPct val="200000"/>
              </a:lnSpc>
            </a:pPr>
            <a:r>
              <a:rPr lang="en-US" sz="4400" dirty="0" err="1">
                <a:solidFill>
                  <a:srgbClr val="FF0000"/>
                </a:solidFill>
                <a:latin typeface="Times New Roman" panose="02020603050405020304" pitchFamily="18" charset="0"/>
                <a:cs typeface="Times New Roman" panose="02020603050405020304" pitchFamily="18" charset="0"/>
              </a:rPr>
              <a:t>Điền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từ</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còn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thiếu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vào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chỗ</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trống</a:t>
            </a:r>
            <a:r>
              <a:rPr lang="en-US" sz="4400" dirty="0">
                <a:solidFill>
                  <a:srgbClr val="FF0000"/>
                </a:solidFill>
                <a:latin typeface="Times New Roman" panose="02020603050405020304" pitchFamily="18" charset="0"/>
                <a:cs typeface="Times New Roman" panose="02020603050405020304" pitchFamily="18" charset="0"/>
              </a:rPr>
              <a:t>:</a:t>
            </a:r>
          </a:p>
          <a:p>
            <a:pPr algn="ctr"/>
            <a:r>
              <a:rPr lang="en-US" sz="4800" dirty="0">
                <a:solidFill>
                  <a:srgbClr val="FF0000"/>
                </a:solidFill>
                <a:latin typeface="Times New Roman" panose="02020603050405020304" pitchFamily="18" charset="0"/>
                <a:cs typeface="Times New Roman" panose="02020603050405020304" pitchFamily="18" charset="0"/>
              </a:rPr>
              <a:t>Ai </a:t>
            </a:r>
            <a:r>
              <a:rPr lang="en-US" sz="4800" dirty="0" err="1">
                <a:solidFill>
                  <a:srgbClr val="FF0000"/>
                </a:solidFill>
                <a:latin typeface="Times New Roman" panose="02020603050405020304" pitchFamily="18" charset="0"/>
                <a:cs typeface="Times New Roman" panose="02020603050405020304" pitchFamily="18" charset="0"/>
              </a:rPr>
              <a:t>ơi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chớ</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để</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ruộng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hoang</a:t>
            </a:r>
            <a:r>
              <a:rPr lang="en-US" sz="4800" dirty="0">
                <a:solidFill>
                  <a:srgbClr val="FF0000"/>
                </a:solidFill>
                <a:latin typeface="Times New Roman" panose="02020603050405020304" pitchFamily="18" charset="0"/>
                <a:cs typeface="Times New Roman" panose="02020603050405020304" pitchFamily="18" charset="0"/>
              </a:rPr>
              <a:t> </a:t>
            </a:r>
          </a:p>
          <a:p>
            <a:pPr algn="ctr"/>
            <a:r>
              <a:rPr lang="en-US" sz="4800" dirty="0" err="1">
                <a:solidFill>
                  <a:srgbClr val="FF0000"/>
                </a:solidFill>
                <a:latin typeface="Times New Roman" panose="02020603050405020304" pitchFamily="18" charset="0"/>
                <a:cs typeface="Times New Roman" panose="02020603050405020304" pitchFamily="18" charset="0"/>
              </a:rPr>
              <a:t>bao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nhiêu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tấc</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đất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bấy</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nhiêu</a:t>
            </a:r>
            <a:endParaRPr lang="en-US" sz="4800" dirty="0">
              <a:solidFill>
                <a:srgbClr val="FF0000"/>
              </a:solidFill>
              <a:latin typeface="Times New Roman" panose="02020603050405020304" pitchFamily="18" charset="0"/>
              <a:cs typeface="Times New Roman" panose="02020603050405020304" pitchFamily="18" charset="0"/>
            </a:endParaRPr>
          </a:p>
          <a:p>
            <a:pPr algn="ctr">
              <a:lnSpc>
                <a:spcPct val="200000"/>
              </a:lnSpc>
            </a:pPr>
            <a:endParaRPr lang="en-US" sz="2800" dirty="0">
              <a:solidFill>
                <a:srgbClr val="FF0000"/>
              </a:solidFill>
            </a:endParaRPr>
          </a:p>
        </p:txBody>
      </p:sp>
      <p:sp>
        <p:nvSpPr>
          <p:cNvPr id="4" name="TextBox 3"/>
          <p:cNvSpPr txBox="1"/>
          <p:nvPr/>
        </p:nvSpPr>
        <p:spPr>
          <a:xfrm>
            <a:off x="7192247" y="2993260"/>
            <a:ext cx="2392205" cy="769441"/>
          </a:xfrm>
          <a:prstGeom prst="rect">
            <a:avLst/>
          </a:prstGeom>
          <a:solidFill>
            <a:schemeClr val="bg1"/>
          </a:solidFill>
        </p:spPr>
        <p:txBody>
          <a:bodyPr wrap="square" rtlCol="0">
            <a:spAutoFit/>
          </a:bodyPr>
          <a:lstStyle/>
          <a:p>
            <a:r>
              <a:rPr lang="en-US" sz="4400" b="1" dirty="0" err="1">
                <a:solidFill>
                  <a:srgbClr val="0070C0"/>
                </a:solidFill>
                <a:latin typeface="Times New Roman" panose="02020603050405020304" pitchFamily="18" charset="0"/>
                <a:cs typeface="Times New Roman" panose="02020603050405020304" pitchFamily="18" charset="0"/>
              </a:rPr>
              <a:t>tấc</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vàng</a:t>
            </a:r>
            <a:endParaRPr lang="en-US" sz="4400" b="1" dirty="0">
              <a:solidFill>
                <a:srgbClr val="0070C0"/>
              </a:solidFill>
              <a:latin typeface="Times New Roman" panose="02020603050405020304" pitchFamily="18" charset="0"/>
              <a:cs typeface="Times New Roman" panose="02020603050405020304" pitchFamily="18" charset="0"/>
            </a:endParaRPr>
          </a:p>
        </p:txBody>
      </p:sp>
      <p:pic>
        <p:nvPicPr>
          <p:cNvPr id="9" name="图片 31759" descr="封面3"/>
          <p:cNvPicPr>
            <a:picLocks noChangeAspect="1"/>
          </p:cNvPicPr>
          <p:nvPr/>
        </p:nvPicPr>
        <p:blipFill>
          <a:blip r:embed="rId5"/>
          <a:stretch>
            <a:fillRect/>
          </a:stretch>
        </p:blipFill>
        <p:spPr>
          <a:xfrm>
            <a:off x="5597557" y="4837112"/>
            <a:ext cx="3198813" cy="3600450"/>
          </a:xfrm>
          <a:prstGeom prst="rect">
            <a:avLst/>
          </a:prstGeom>
          <a:noFill/>
          <a:ln w="9525">
            <a:noFill/>
          </a:ln>
        </p:spPr>
      </p:pic>
    </p:spTree>
    <p:extLst>
      <p:ext uri="{BB962C8B-B14F-4D97-AF65-F5344CB8AC3E}">
        <p14:creationId xmlns:p14="http://schemas.microsoft.com/office/powerpoint/2010/main" val="1165261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93"/>
                                        </p:tgtEl>
                                        <p:attrNameLst>
                                          <p:attrName>style.visibility</p:attrName>
                                        </p:attrNameLst>
                                      </p:cBhvr>
                                      <p:to>
                                        <p:strVal val="visible"/>
                                      </p:to>
                                    </p:set>
                                    <p:anim calcmode="lin" valueType="num">
                                      <p:cBhvr>
                                        <p:cTn id="12" dur="500" fill="hold"/>
                                        <p:tgtEl>
                                          <p:spTgt spid="3093"/>
                                        </p:tgtEl>
                                        <p:attrNameLst>
                                          <p:attrName>ppt_w</p:attrName>
                                        </p:attrNameLst>
                                      </p:cBhvr>
                                      <p:tavLst>
                                        <p:tav tm="0">
                                          <p:val>
                                            <p:fltVal val="0"/>
                                          </p:val>
                                        </p:tav>
                                        <p:tav tm="100000">
                                          <p:val>
                                            <p:strVal val="#ppt_w"/>
                                          </p:val>
                                        </p:tav>
                                      </p:tavLst>
                                    </p:anim>
                                    <p:anim calcmode="lin" valueType="num">
                                      <p:cBhvr>
                                        <p:cTn id="13" dur="500" fill="hold"/>
                                        <p:tgtEl>
                                          <p:spTgt spid="3093"/>
                                        </p:tgtEl>
                                        <p:attrNameLst>
                                          <p:attrName>ppt_h</p:attrName>
                                        </p:attrNameLst>
                                      </p:cBhvr>
                                      <p:tavLst>
                                        <p:tav tm="0">
                                          <p:val>
                                            <p:fltVal val="0"/>
                                          </p:val>
                                        </p:tav>
                                        <p:tav tm="100000">
                                          <p:val>
                                            <p:strVal val="#ppt_h"/>
                                          </p:val>
                                        </p:tav>
                                      </p:tavLst>
                                    </p:anim>
                                    <p:animEffect transition="in" filter="fade">
                                      <p:cBhvr>
                                        <p:cTn id="14" dur="500"/>
                                        <p:tgtEl>
                                          <p:spTgt spid="309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500"/>
                            </p:stCondLst>
                            <p:childTnLst>
                              <p:par>
                                <p:cTn id="21" presetID="15"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2000" fill="hold"/>
                                        <p:tgtEl>
                                          <p:spTgt spid="9"/>
                                        </p:tgtEl>
                                        <p:attrNameLst>
                                          <p:attrName>ppt_w</p:attrName>
                                        </p:attrNameLst>
                                      </p:cBhvr>
                                      <p:tavLst>
                                        <p:tav tm="0">
                                          <p:val>
                                            <p:fltVal val="0"/>
                                          </p:val>
                                        </p:tav>
                                        <p:tav tm="100000">
                                          <p:val>
                                            <p:strVal val="#ppt_w"/>
                                          </p:val>
                                        </p:tav>
                                      </p:tavLst>
                                    </p:anim>
                                    <p:anim calcmode="lin" valueType="num">
                                      <p:cBhvr>
                                        <p:cTn id="24" dur="2000" fill="hold"/>
                                        <p:tgtEl>
                                          <p:spTgt spid="9"/>
                                        </p:tgtEl>
                                        <p:attrNameLst>
                                          <p:attrName>ppt_h</p:attrName>
                                        </p:attrNameLst>
                                      </p:cBhvr>
                                      <p:tavLst>
                                        <p:tav tm="0">
                                          <p:val>
                                            <p:fltVal val="0"/>
                                          </p:val>
                                        </p:tav>
                                        <p:tav tm="100000">
                                          <p:val>
                                            <p:strVal val="#ppt_h"/>
                                          </p:val>
                                        </p:tav>
                                      </p:tavLst>
                                    </p:anim>
                                    <p:anim calcmode="lin" valueType="num">
                                      <p:cBhvr>
                                        <p:cTn id="25"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 (3)"/>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376</Words>
  <Application>Microsoft Office PowerPoint</Application>
  <PresentationFormat>Custom</PresentationFormat>
  <Paragraphs>81</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 Unicode MS</vt:lpstr>
      <vt:lpstr>SimSun</vt:lpstr>
      <vt:lpstr>SimSun</vt:lpstr>
      <vt:lpstr>Arial</vt:lpstr>
      <vt:lpstr>Arial </vt:lpstr>
      <vt:lpstr>SimHei</vt:lpstr>
      <vt:lpstr>Times New Roman</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(3)</dc:title>
  <dc:creator>Administrator</dc:creator>
  <cp:lastModifiedBy>21AK22</cp:lastModifiedBy>
  <cp:revision>76</cp:revision>
  <dcterms:created xsi:type="dcterms:W3CDTF">2015-09-14T06:10:00Z</dcterms:created>
  <dcterms:modified xsi:type="dcterms:W3CDTF">2023-11-14T12:43:41Z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