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slideLayouts/slideLayout1335.xml" ContentType="application/vnd.openxmlformats-officedocument.presentationml.slideLayout+xml"/>
  <Override PartName="/ppt/slideLayouts/slideLayout1336.xml" ContentType="application/vnd.openxmlformats-officedocument.presentationml.slideLayout+xml"/>
  <Override PartName="/ppt/slideLayouts/slideLayout1337.xml" ContentType="application/vnd.openxmlformats-officedocument.presentationml.slideLayout+xml"/>
  <Override PartName="/ppt/slideLayouts/slideLayout1338.xml" ContentType="application/vnd.openxmlformats-officedocument.presentationml.slideLayout+xml"/>
  <Override PartName="/ppt/slideLayouts/slideLayout1339.xml" ContentType="application/vnd.openxmlformats-officedocument.presentationml.slideLayout+xml"/>
  <Override PartName="/ppt/slideLayouts/slideLayout1340.xml" ContentType="application/vnd.openxmlformats-officedocument.presentationml.slideLayout+xml"/>
  <Override PartName="/ppt/slideLayouts/slideLayout1341.xml" ContentType="application/vnd.openxmlformats-officedocument.presentationml.slideLayout+xml"/>
  <Override PartName="/ppt/slideLayouts/slideLayout1342.xml" ContentType="application/vnd.openxmlformats-officedocument.presentationml.slideLayout+xml"/>
  <Override PartName="/ppt/slideLayouts/slideLayout1343.xml" ContentType="application/vnd.openxmlformats-officedocument.presentationml.slideLayout+xml"/>
  <Override PartName="/ppt/slideLayouts/slideLayout1344.xml" ContentType="application/vnd.openxmlformats-officedocument.presentationml.slideLayout+xml"/>
  <Override PartName="/ppt/slideLayouts/slideLayout1345.xml" ContentType="application/vnd.openxmlformats-officedocument.presentationml.slideLayout+xml"/>
  <Override PartName="/ppt/slideLayouts/slideLayout1346.xml" ContentType="application/vnd.openxmlformats-officedocument.presentationml.slideLayout+xml"/>
  <Override PartName="/ppt/slideLayouts/slideLayout1347.xml" ContentType="application/vnd.openxmlformats-officedocument.presentationml.slideLayout+xml"/>
  <Override PartName="/ppt/slideLayouts/slideLayout1348.xml" ContentType="application/vnd.openxmlformats-officedocument.presentationml.slideLayout+xml"/>
  <Override PartName="/ppt/slideLayouts/slideLayout1349.xml" ContentType="application/vnd.openxmlformats-officedocument.presentationml.slideLayout+xml"/>
  <Override PartName="/ppt/slideLayouts/slideLayout1350.xml" ContentType="application/vnd.openxmlformats-officedocument.presentationml.slideLayout+xml"/>
  <Override PartName="/ppt/slideLayouts/slideLayout1351.xml" ContentType="application/vnd.openxmlformats-officedocument.presentationml.slideLayout+xml"/>
  <Override PartName="/ppt/slideLayouts/slideLayout1352.xml" ContentType="application/vnd.openxmlformats-officedocument.presentationml.slideLayout+xml"/>
  <Override PartName="/ppt/slideLayouts/slideLayout1353.xml" ContentType="application/vnd.openxmlformats-officedocument.presentationml.slideLayout+xml"/>
  <Override PartName="/ppt/slideLayouts/slideLayout1354.xml" ContentType="application/vnd.openxmlformats-officedocument.presentationml.slideLayout+xml"/>
  <Override PartName="/ppt/slideLayouts/slideLayout1355.xml" ContentType="application/vnd.openxmlformats-officedocument.presentationml.slideLayout+xml"/>
  <Override PartName="/ppt/slideLayouts/slideLayout13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641" r:id="rId1"/>
    <p:sldMasterId id="2147489246" r:id="rId2"/>
  </p:sldMasterIdLst>
  <p:notesMasterIdLst>
    <p:notesMasterId r:id="rId23"/>
  </p:notesMasterIdLst>
  <p:sldIdLst>
    <p:sldId id="370" r:id="rId3"/>
    <p:sldId id="368" r:id="rId4"/>
    <p:sldId id="317" r:id="rId5"/>
    <p:sldId id="337" r:id="rId6"/>
    <p:sldId id="336" r:id="rId7"/>
    <p:sldId id="350" r:id="rId8"/>
    <p:sldId id="345" r:id="rId9"/>
    <p:sldId id="347" r:id="rId10"/>
    <p:sldId id="297" r:id="rId11"/>
    <p:sldId id="349" r:id="rId12"/>
    <p:sldId id="319" r:id="rId13"/>
    <p:sldId id="351" r:id="rId14"/>
    <p:sldId id="365" r:id="rId15"/>
    <p:sldId id="366" r:id="rId16"/>
    <p:sldId id="321" r:id="rId17"/>
    <p:sldId id="355" r:id="rId18"/>
    <p:sldId id="356" r:id="rId19"/>
    <p:sldId id="357" r:id="rId20"/>
    <p:sldId id="369" r:id="rId21"/>
    <p:sldId id="3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66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69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01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1900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142780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77378"/>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381724"/>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875867"/>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209826"/>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467827"/>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508009"/>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47335"/>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669361"/>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userDrawn="1">
  <p:cSld name="1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AE167E89-A378-4047-9EEF-CC31E4BD089B}"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9D99A95-2CF0-43B8-9B52-C52167F5876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911458959"/>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587941"/>
      </p:ext>
    </p:extLst>
  </p:cSld>
  <p:clrMapOvr>
    <a:masterClrMapping/>
  </p:clrMapOvr>
  <p:transition spd="slow" advClick="0" advTm="4000">
    <p:comb/>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preserve="1" userDrawn="1">
  <p:cSld name="12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511792"/>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686159"/>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46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3398349901"/>
      </p:ext>
    </p:extLst>
  </p:cSld>
  <p:clrMapOvr>
    <a:masterClrMapping/>
  </p:clrMapOvr>
  <p:transition spd="slow"/>
</p:sldLayout>
</file>

<file path=ppt/slideLayouts/slideLayout1011.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006609"/>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DECDA6F7-228D-4153-9A23-A97295DC8EFE}"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E2C6F35C-3FE6-4BD6-9A0D-93524C4A729E}"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6594742"/>
      </p:ext>
    </p:extLst>
  </p:cSld>
  <p:clrMapOvr>
    <a:masterClrMapping/>
  </p:clrMapOvr>
  <p:transition spd="slow" advTm="3000">
    <p:random/>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39644"/>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82239"/>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709490"/>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260704"/>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136625"/>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9776"/>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746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33983"/>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823332"/>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EE544F4-1CD4-40C3-8991-707A996EE704}"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4D913751-9D3D-4A01-B85E-6BAD00728C8F}"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316285890"/>
      </p:ext>
    </p:extLst>
  </p:cSld>
  <p:clrMapOvr>
    <a:masterClrMapping/>
  </p:clrMapOvr>
  <p:transition spd="slow" advTm="3000">
    <p:random/>
  </p:transition>
</p:sldLayout>
</file>

<file path=ppt/slideLayouts/slideLayout1022.xml><?xml version="1.0" encoding="utf-8"?>
<p:sldLayout xmlns:a="http://schemas.openxmlformats.org/drawingml/2006/main" xmlns:r="http://schemas.openxmlformats.org/officeDocument/2006/relationships" xmlns:p="http://schemas.openxmlformats.org/presentationml/2006/main" userDrawn="1">
  <p:cSld name="1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491793"/>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userDrawn="1">
  <p:cSld name="1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001964"/>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373789"/>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userDrawn="1">
  <p:cSld name="1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423707"/>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userDrawn="1">
  <p:cSld name="1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26735"/>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userDrawn="1">
  <p:cSld name="1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208485"/>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userDrawn="1">
  <p:cSld name="1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155770"/>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userDrawn="1">
  <p:cSld name="1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03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525725"/>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78C166D7-D09F-4521-966D-747AD7AFC6C6}"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786CE4B-B588-40E5-8ECD-4B5D285880AF}"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64160868"/>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661183"/>
      </p:ext>
    </p:extLst>
  </p:cSld>
  <p:clrMapOvr>
    <a:masterClrMapping/>
  </p:clrMapOvr>
  <p:transition spd="slow" advClick="0" advTm="4000">
    <p:comb/>
  </p:transition>
</p:sldLayout>
</file>

<file path=ppt/slideLayouts/slideLayout1032.xml><?xml version="1.0" encoding="utf-8"?>
<p:sldLayout xmlns:a="http://schemas.openxmlformats.org/drawingml/2006/main" xmlns:r="http://schemas.openxmlformats.org/officeDocument/2006/relationships" xmlns:p="http://schemas.openxmlformats.org/presentationml/2006/main" preserve="1" userDrawn="1">
  <p:cSld name="13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49265"/>
      </p:ext>
    </p:extLst>
  </p:cSld>
  <p:clrMapOvr>
    <a:masterClrMapping/>
  </p:clrMapOvr>
  <p:transition spd="slow"/>
</p:sldLayout>
</file>

<file path=ppt/slideLayouts/slideLayout1033.xml><?xml version="1.0" encoding="utf-8"?>
<p:sldLayout xmlns:a="http://schemas.openxmlformats.org/drawingml/2006/main" xmlns:r="http://schemas.openxmlformats.org/officeDocument/2006/relationships" xmlns:p="http://schemas.openxmlformats.org/presentationml/2006/main" preserve="1" userDrawn="1">
  <p:cSld name="49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3718985258"/>
      </p:ext>
    </p:extLst>
  </p:cSld>
  <p:clrMapOvr>
    <a:masterClrMapping/>
  </p:clrMapOvr>
  <p:transition spd="slow"/>
</p:sldLayout>
</file>

<file path=ppt/slideLayouts/slideLayout1034.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394831"/>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88C8C2E7-D9A1-4F2A-B1D7-EB8F11C63E00}"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929BAE42-B845-4293-A59C-2457E7C6BCE1}"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202489784"/>
      </p:ext>
    </p:extLst>
  </p:cSld>
  <p:clrMapOvr>
    <a:masterClrMapping/>
  </p:clrMapOvr>
  <p:transition spd="slow" advTm="3000">
    <p:random/>
  </p:transition>
</p:sldLayout>
</file>

<file path=ppt/slideLayouts/slideLayout1036.xml><?xml version="1.0" encoding="utf-8"?>
<p:sldLayout xmlns:a="http://schemas.openxmlformats.org/drawingml/2006/main" xmlns:r="http://schemas.openxmlformats.org/officeDocument/2006/relationships" xmlns:p="http://schemas.openxmlformats.org/presentationml/2006/main" userDrawn="1">
  <p:cSld name="1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362265"/>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userDrawn="1">
  <p:cSld name="1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795897"/>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userDrawn="1">
  <p:cSld name="1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106048"/>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userDrawn="1">
  <p:cSld name="1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42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55688"/>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562248"/>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userDrawn="1">
  <p:cSld name="1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847438"/>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479198"/>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userDrawn="1">
  <p:cSld name="1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85874"/>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870C6EB5-EA0A-43A0-98EF-ED36E722F0E5}"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FC7AE998-C692-4090-8E4D-3E37D5BCFB8C}"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785116095"/>
      </p:ext>
    </p:extLst>
  </p:cSld>
  <p:clrMapOvr>
    <a:masterClrMapping/>
  </p:clrMapOvr>
  <p:transition spd="slow" advTm="3000">
    <p:random/>
  </p:transition>
</p:sldLayout>
</file>

<file path=ppt/slideLayouts/slideLayout1045.xml><?xml version="1.0" encoding="utf-8"?>
<p:sldLayout xmlns:a="http://schemas.openxmlformats.org/drawingml/2006/main" xmlns:r="http://schemas.openxmlformats.org/officeDocument/2006/relationships" xmlns:p="http://schemas.openxmlformats.org/presentationml/2006/main" userDrawn="1">
  <p:cSld name="1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015666"/>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userDrawn="1">
  <p:cSld name="1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358383"/>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userDrawn="1">
  <p:cSld name="1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275505"/>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userDrawn="1">
  <p:cSld name="1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56903"/>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userDrawn="1">
  <p:cSld name="1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3332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58264"/>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userDrawn="1">
  <p:cSld name="1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955577"/>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userDrawn="1">
  <p:cSld name="1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266298"/>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userDrawn="1">
  <p:cSld name="1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448905"/>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3517F40E-A9C8-40ED-844A-908214B46A98}"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04E6D993-4093-47EC-9FCC-D49C45A27B13}"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05375535"/>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15241"/>
      </p:ext>
    </p:extLst>
  </p:cSld>
  <p:clrMapOvr>
    <a:masterClrMapping/>
  </p:clrMapOvr>
  <p:transition spd="slow" advClick="0" advTm="4000">
    <p:comb/>
  </p:transition>
</p:sldLayout>
</file>

<file path=ppt/slideLayouts/slideLayout1055.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700995"/>
      </p:ext>
    </p:extLst>
  </p:cSld>
  <p:clrMapOvr>
    <a:masterClrMapping/>
  </p:clrMapOvr>
  <p:transition spd="slow"/>
</p:sldLayout>
</file>

<file path=ppt/slideLayouts/slideLayout1056.xml><?xml version="1.0" encoding="utf-8"?>
<p:sldLayout xmlns:a="http://schemas.openxmlformats.org/drawingml/2006/main" xmlns:r="http://schemas.openxmlformats.org/officeDocument/2006/relationships" xmlns:p="http://schemas.openxmlformats.org/presentationml/2006/main" preserve="1" userDrawn="1">
  <p:cSld name="52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857057697"/>
      </p:ext>
    </p:extLst>
  </p:cSld>
  <p:clrMapOvr>
    <a:masterClrMapping/>
  </p:clrMapOvr>
  <p:transition spd="slow"/>
</p:sldLayout>
</file>

<file path=ppt/slideLayouts/slideLayout1057.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7292B34-5883-4B8B-B3BA-FA0ACEFF8682}"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5B23BE82-519B-417D-A8EA-517AF68D8DFB}"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797379107"/>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614586"/>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27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826304"/>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417688"/>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3911"/>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28106"/>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preserve="1" userDrawn="1">
  <p:cSld name="1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78358"/>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preserve="1" userDrawn="1">
  <p:cSld name="1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400474"/>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preserve="1" userDrawn="1">
  <p:cSld name="1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189125"/>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397230"/>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004484"/>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822165"/>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191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00148381"/>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86189"/>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userDrawn="1">
  <p:cSld name="1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039444"/>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userDrawn="1">
  <p:cSld name="1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569569"/>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userDrawn="1">
  <p:cSld name="1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319979"/>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userDrawn="1">
  <p:cSld name="1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506117"/>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userDrawn="1">
  <p:cSld name="1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77481"/>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userDrawn="1">
  <p:cSld name="1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240714"/>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userDrawn="1">
  <p:cSld name="1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425178"/>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showMasterSp="0" preserve="1" userDrawn="1">
  <p:cSld name="17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934128"/>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preserve="1" userDrawn="1">
  <p:cSld name="17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0792371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46312519"/>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preserve="1" userDrawn="1">
  <p:cSld name="17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27056492"/>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41550648"/>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907941273"/>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19818681"/>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30675554"/>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userDrawn="1">
  <p:cSld name="18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C8BA031-7A04-4F30-A9D1-CB685CA7352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B7C31E6-FACD-476F-9CF6-01BBC798C43A}" type="slidenum">
              <a:rPr lang="zh-CN" altLang="en-US"/>
              <a:pPr>
                <a:defRPr/>
              </a:pPr>
              <a:t>‹#›</a:t>
            </a:fld>
            <a:endParaRPr lang="zh-CN" altLang="en-US"/>
          </a:p>
        </p:txBody>
      </p:sp>
    </p:spTree>
    <p:extLst>
      <p:ext uri="{BB962C8B-B14F-4D97-AF65-F5344CB8AC3E}">
        <p14:creationId xmlns:p14="http://schemas.microsoft.com/office/powerpoint/2010/main" val="2590340463"/>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98425"/>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userDrawn="1">
  <p:cSld name="1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FBCC6EB-F95B-4E4C-8E14-68E0F041763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FA22D60-79BB-45A5-9765-A67AFCE26A2E}" type="slidenum">
              <a:rPr lang="zh-CN" altLang="en-US"/>
              <a:pPr>
                <a:defRPr/>
              </a:pPr>
              <a:t>‹#›</a:t>
            </a:fld>
            <a:endParaRPr lang="zh-CN" altLang="en-US"/>
          </a:p>
        </p:txBody>
      </p:sp>
    </p:spTree>
    <p:extLst>
      <p:ext uri="{BB962C8B-B14F-4D97-AF65-F5344CB8AC3E}">
        <p14:creationId xmlns:p14="http://schemas.microsoft.com/office/powerpoint/2010/main" val="1684604053"/>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867552"/>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260DC1B-B3EF-46F7-8557-0827D2118729}"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FD8B02A-D227-4516-8937-BF8FEA5DD4DE}" type="slidenum">
              <a:rPr lang="zh-CN" altLang="en-US"/>
              <a:pPr>
                <a:defRPr/>
              </a:pPr>
              <a:t>‹#›</a:t>
            </a:fld>
            <a:endParaRPr lang="zh-CN" altLang="en-US"/>
          </a:p>
        </p:txBody>
      </p:sp>
    </p:spTree>
    <p:extLst>
      <p:ext uri="{BB962C8B-B14F-4D97-AF65-F5344CB8AC3E}">
        <p14:creationId xmlns:p14="http://schemas.microsoft.com/office/powerpoint/2010/main" val="27868538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1604263"/>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73739"/>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0FC47F7-AA7A-4485-AFDD-A750FB10D0E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BD62D9F-9CA3-4373-8CC0-6194827ABACD}" type="slidenum">
              <a:rPr lang="zh-CN" altLang="en-US"/>
              <a:pPr>
                <a:defRPr/>
              </a:pPr>
              <a:t>‹#›</a:t>
            </a:fld>
            <a:endParaRPr lang="zh-CN" altLang="en-US"/>
          </a:p>
        </p:txBody>
      </p:sp>
    </p:spTree>
    <p:extLst>
      <p:ext uri="{BB962C8B-B14F-4D97-AF65-F5344CB8AC3E}">
        <p14:creationId xmlns:p14="http://schemas.microsoft.com/office/powerpoint/2010/main" val="1667140105"/>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687544"/>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F8DF0E4-0C48-4AAF-B20A-C7B45898493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8CA8076-6CE2-462C-BD6A-35269E6FE6CB}" type="slidenum">
              <a:rPr lang="zh-CN" altLang="en-US"/>
              <a:pPr>
                <a:defRPr/>
              </a:pPr>
              <a:t>‹#›</a:t>
            </a:fld>
            <a:endParaRPr lang="zh-CN" altLang="en-US"/>
          </a:p>
        </p:txBody>
      </p:sp>
    </p:spTree>
    <p:extLst>
      <p:ext uri="{BB962C8B-B14F-4D97-AF65-F5344CB8AC3E}">
        <p14:creationId xmlns:p14="http://schemas.microsoft.com/office/powerpoint/2010/main" val="4103056191"/>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818110"/>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showMasterSp="0" preserve="1" userDrawn="1">
  <p:cSld name="18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967151"/>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preserve="1" userDrawn="1">
  <p:cSld name="18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92088207"/>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preserve="1" userDrawn="1">
  <p:cSld name="18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128411033"/>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preserve="1" userDrawn="1">
  <p:cSld name="18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50526663"/>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preserve="1" userDrawn="1">
  <p:cSld name="19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96027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0483104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58369043"/>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preserve="1" userDrawn="1">
  <p:cSld name="19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246757701"/>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preserve="1" userDrawn="1">
  <p:cSld name="19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045658984"/>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userDrawn="1">
  <p:cSld name="1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51BEDFD-6B39-4FB7-BF88-48C6A06DCB2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0D435EB-9964-444A-B522-FD46CF1911DE}" type="slidenum">
              <a:rPr lang="zh-CN" altLang="en-US"/>
              <a:pPr>
                <a:defRPr/>
              </a:pPr>
              <a:t>‹#›</a:t>
            </a:fld>
            <a:endParaRPr lang="zh-CN" altLang="en-US"/>
          </a:p>
        </p:txBody>
      </p:sp>
    </p:spTree>
    <p:extLst>
      <p:ext uri="{BB962C8B-B14F-4D97-AF65-F5344CB8AC3E}">
        <p14:creationId xmlns:p14="http://schemas.microsoft.com/office/powerpoint/2010/main" val="353758882"/>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218395"/>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userDrawn="1">
  <p:cSld name="1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3C7EFAC-FEFB-4689-81F0-9C76E6F980C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9B98FC8-939C-47B7-AE97-056089A55F85}" type="slidenum">
              <a:rPr lang="zh-CN" altLang="en-US"/>
              <a:pPr>
                <a:defRPr/>
              </a:pPr>
              <a:t>‹#›</a:t>
            </a:fld>
            <a:endParaRPr lang="zh-CN" altLang="en-US"/>
          </a:p>
        </p:txBody>
      </p:sp>
    </p:spTree>
    <p:extLst>
      <p:ext uri="{BB962C8B-B14F-4D97-AF65-F5344CB8AC3E}">
        <p14:creationId xmlns:p14="http://schemas.microsoft.com/office/powerpoint/2010/main" val="2029927105"/>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408812"/>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userDrawn="1">
  <p:cSld name="1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090A386-EFD5-46A6-8254-F2FC0AA0B0F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E9BBA9E-6095-4846-BF3E-F8EC34AEDCDF}" type="slidenum">
              <a:rPr lang="zh-CN" altLang="en-US"/>
              <a:pPr>
                <a:defRPr/>
              </a:pPr>
              <a:t>‹#›</a:t>
            </a:fld>
            <a:endParaRPr lang="zh-CN" altLang="en-US"/>
          </a:p>
        </p:txBody>
      </p:sp>
    </p:spTree>
    <p:extLst>
      <p:ext uri="{BB962C8B-B14F-4D97-AF65-F5344CB8AC3E}">
        <p14:creationId xmlns:p14="http://schemas.microsoft.com/office/powerpoint/2010/main" val="2801332886"/>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400078"/>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userDrawn="1">
  <p:cSld name="1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4D01BBBA-F409-4C05-B8AC-A8ECAB4F11B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422C912-944C-4A48-963F-6E0FD0EE1C15}" type="slidenum">
              <a:rPr lang="zh-CN" altLang="en-US"/>
              <a:pPr>
                <a:defRPr/>
              </a:pPr>
              <a:t>‹#›</a:t>
            </a:fld>
            <a:endParaRPr lang="zh-CN" altLang="en-US"/>
          </a:p>
        </p:txBody>
      </p:sp>
    </p:spTree>
    <p:extLst>
      <p:ext uri="{BB962C8B-B14F-4D97-AF65-F5344CB8AC3E}">
        <p14:creationId xmlns:p14="http://schemas.microsoft.com/office/powerpoint/2010/main" val="1709504990"/>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4390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82971528"/>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userDrawn="1">
  <p:cSld name="1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E017C77-A737-4C4C-9C9A-C889CEFD90B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F832B00-3FAD-4673-8285-236B783AD79C}" type="slidenum">
              <a:rPr lang="zh-CN" altLang="en-US"/>
              <a:pPr>
                <a:defRPr/>
              </a:pPr>
              <a:t>‹#›</a:t>
            </a:fld>
            <a:endParaRPr lang="zh-CN" altLang="en-US"/>
          </a:p>
        </p:txBody>
      </p:sp>
    </p:spTree>
    <p:extLst>
      <p:ext uri="{BB962C8B-B14F-4D97-AF65-F5344CB8AC3E}">
        <p14:creationId xmlns:p14="http://schemas.microsoft.com/office/powerpoint/2010/main" val="2312676536"/>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176682"/>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userDrawn="1">
  <p:cSld name="1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8D03E80-6151-414B-AC71-EFCDCF6453B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589ECDE6-5CF5-47D2-90E3-F152563EF69D}" type="slidenum">
              <a:rPr lang="zh-CN" altLang="en-US"/>
              <a:pPr>
                <a:defRPr/>
              </a:pPr>
              <a:t>‹#›</a:t>
            </a:fld>
            <a:endParaRPr lang="zh-CN" altLang="en-US"/>
          </a:p>
        </p:txBody>
      </p:sp>
    </p:spTree>
    <p:extLst>
      <p:ext uri="{BB962C8B-B14F-4D97-AF65-F5344CB8AC3E}">
        <p14:creationId xmlns:p14="http://schemas.microsoft.com/office/powerpoint/2010/main" val="2329604620"/>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userDrawn="1">
  <p:cSld name="1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A1E064EE-7E38-48BB-B720-AF28BB630D6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C1CB13EF-6087-4E41-A5F0-5F7A3D3A8B8E}" type="slidenum">
              <a:rPr lang="zh-CN" altLang="en-US"/>
              <a:pPr>
                <a:defRPr/>
              </a:pPr>
              <a:t>‹#›</a:t>
            </a:fld>
            <a:endParaRPr lang="zh-CN" altLang="en-US"/>
          </a:p>
        </p:txBody>
      </p:sp>
    </p:spTree>
    <p:extLst>
      <p:ext uri="{BB962C8B-B14F-4D97-AF65-F5344CB8AC3E}">
        <p14:creationId xmlns:p14="http://schemas.microsoft.com/office/powerpoint/2010/main" val="4274911771"/>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734110"/>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preserve="1" userDrawn="1">
  <p:cSld name="5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948324"/>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929791"/>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CF614EBB-4B8F-4EAE-BD19-C210E3DE571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2776189-53FC-40AA-B36F-67657DE8DDBE}" type="slidenum">
              <a:rPr lang="zh-CN" altLang="en-US"/>
              <a:pPr>
                <a:defRPr/>
              </a:pPr>
              <a:t>‹#›</a:t>
            </a:fld>
            <a:endParaRPr lang="zh-CN" altLang="en-US"/>
          </a:p>
        </p:txBody>
      </p:sp>
    </p:spTree>
    <p:extLst>
      <p:ext uri="{BB962C8B-B14F-4D97-AF65-F5344CB8AC3E}">
        <p14:creationId xmlns:p14="http://schemas.microsoft.com/office/powerpoint/2010/main" val="1715792887"/>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B2DA3C8-5D9F-43D0-97EA-F32B98F9382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13957CD-5CB9-481B-B5E5-E4F8014D8192}" type="slidenum">
              <a:rPr lang="zh-CN" altLang="en-US"/>
              <a:pPr>
                <a:defRPr/>
              </a:pPr>
              <a:t>‹#›</a:t>
            </a:fld>
            <a:endParaRPr lang="zh-CN" altLang="en-US"/>
          </a:p>
        </p:txBody>
      </p:sp>
    </p:spTree>
    <p:extLst>
      <p:ext uri="{BB962C8B-B14F-4D97-AF65-F5344CB8AC3E}">
        <p14:creationId xmlns:p14="http://schemas.microsoft.com/office/powerpoint/2010/main" val="855648941"/>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401369"/>
      </p:ext>
    </p:extLst>
  </p:cSld>
  <p:clrMapOvr>
    <a:masterClrMapping/>
  </p:clrMapOvr>
  <p:transition spd="slow" advClick="0" advTm="0">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1094706"/>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121AE68-BAFF-4003-A40E-16C2230056B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D0E452F-DF74-496C-AF96-27B0B3670612}" type="slidenum">
              <a:rPr lang="zh-CN" altLang="en-US"/>
              <a:pPr>
                <a:defRPr/>
              </a:pPr>
              <a:t>‹#›</a:t>
            </a:fld>
            <a:endParaRPr lang="zh-CN" altLang="en-US"/>
          </a:p>
        </p:txBody>
      </p:sp>
    </p:spTree>
    <p:extLst>
      <p:ext uri="{BB962C8B-B14F-4D97-AF65-F5344CB8AC3E}">
        <p14:creationId xmlns:p14="http://schemas.microsoft.com/office/powerpoint/2010/main" val="3144330128"/>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298513"/>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preserve="1" userDrawn="1">
  <p:cSld name="5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570916"/>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76484"/>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79529"/>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preserve="1" userDrawn="1">
  <p:cSld name="5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38940"/>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preserve="1" userDrawn="1">
  <p:cSld name="17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299913"/>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08512DE2-4DC4-4326-88D7-FDB36F349599}"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343CB965-1D2E-4B56-8C18-787DF2C0E001}" type="slidenum">
              <a:rPr lang="zh-CN" altLang="en-US"/>
              <a:pPr>
                <a:defRPr/>
              </a:pPr>
              <a:t>‹#›</a:t>
            </a:fld>
            <a:endParaRPr lang="zh-CN" altLang="en-US"/>
          </a:p>
        </p:txBody>
      </p:sp>
    </p:spTree>
    <p:extLst>
      <p:ext uri="{BB962C8B-B14F-4D97-AF65-F5344CB8AC3E}">
        <p14:creationId xmlns:p14="http://schemas.microsoft.com/office/powerpoint/2010/main" val="1747039330"/>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4A01F2E2-11DA-4ED6-B192-87E0BAB6A4FA}"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A9165B0F-3C23-4B38-9C1F-F3F7FFA26160}" type="slidenum">
              <a:rPr lang="zh-CN" altLang="en-US"/>
              <a:pPr>
                <a:defRPr/>
              </a:pPr>
              <a:t>‹#›</a:t>
            </a:fld>
            <a:endParaRPr lang="zh-CN" altLang="en-US"/>
          </a:p>
        </p:txBody>
      </p:sp>
    </p:spTree>
    <p:extLst>
      <p:ext uri="{BB962C8B-B14F-4D97-AF65-F5344CB8AC3E}">
        <p14:creationId xmlns:p14="http://schemas.microsoft.com/office/powerpoint/2010/main" val="451815908"/>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8809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10C2CCB-2AC4-4C2B-8150-F2566AB746E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05465B8-D389-4F40-94B4-688FAE302201}" type="slidenum">
              <a:rPr lang="zh-CN" altLang="en-US"/>
              <a:pPr>
                <a:defRPr/>
              </a:pPr>
              <a:t>‹#›</a:t>
            </a:fld>
            <a:endParaRPr lang="zh-CN" altLang="en-US"/>
          </a:p>
        </p:txBody>
      </p:sp>
    </p:spTree>
    <p:extLst>
      <p:ext uri="{BB962C8B-B14F-4D97-AF65-F5344CB8AC3E}">
        <p14:creationId xmlns:p14="http://schemas.microsoft.com/office/powerpoint/2010/main" val="3582869036"/>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preserve="1" userDrawn="1">
  <p:cSld name="5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892560"/>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preserve="1" userDrawn="1">
  <p:cSld name="18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234403"/>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15558"/>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710380"/>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79449"/>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541393"/>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865869"/>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preserve="1" userDrawn="1">
  <p:cSld name="1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370661"/>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preserve="1" userDrawn="1">
  <p:cSld name="1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045229"/>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preserve="1" userDrawn="1">
  <p:cSld name="1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90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979732"/>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12122"/>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3400"/>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preserve="1" userDrawn="1">
  <p:cSld name="6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66094"/>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115165"/>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userDrawn="1">
  <p:cSld name="1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649452"/>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userDrawn="1">
  <p:cSld name="1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077435"/>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userDrawn="1">
  <p:cSld name="1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052076"/>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userDrawn="1">
  <p:cSld name="1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034348"/>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userDrawn="1">
  <p:cSld name="1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267429"/>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userDrawn="1">
  <p:cSld name="1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9839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06F15D4-852B-4249-99D8-A7ECC363B76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7750CBF-EA19-458D-B62B-8198417F5A55}" type="slidenum">
              <a:rPr lang="zh-CN" altLang="en-US"/>
              <a:pPr>
                <a:defRPr/>
              </a:pPr>
              <a:t>‹#›</a:t>
            </a:fld>
            <a:endParaRPr lang="zh-CN" altLang="en-US"/>
          </a:p>
        </p:txBody>
      </p:sp>
    </p:spTree>
    <p:extLst>
      <p:ext uri="{BB962C8B-B14F-4D97-AF65-F5344CB8AC3E}">
        <p14:creationId xmlns:p14="http://schemas.microsoft.com/office/powerpoint/2010/main" val="1020014376"/>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userDrawn="1">
  <p:cSld name="1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487448"/>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userDrawn="1">
  <p:cSld name="1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375273"/>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410285"/>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236797111"/>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70254970"/>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23479947"/>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19021014"/>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65212478"/>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238505094"/>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DD61224-0495-441C-BD06-51514C906F9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81F6E73-2F6A-4BF2-B1CC-590D039CB07D}" type="slidenum">
              <a:rPr lang="zh-CN" altLang="en-US"/>
              <a:pPr>
                <a:defRPr/>
              </a:pPr>
              <a:t>‹#›</a:t>
            </a:fld>
            <a:endParaRPr lang="zh-CN" altLang="en-US"/>
          </a:p>
        </p:txBody>
      </p:sp>
    </p:spTree>
    <p:extLst>
      <p:ext uri="{BB962C8B-B14F-4D97-AF65-F5344CB8AC3E}">
        <p14:creationId xmlns:p14="http://schemas.microsoft.com/office/powerpoint/2010/main" val="721970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19642"/>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520263"/>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8BC3FCE-0E5C-4B8B-BCBE-6F568FB5606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F4DF756D-4853-4965-A10E-090D72F40C13}" type="slidenum">
              <a:rPr lang="zh-CN" altLang="en-US"/>
              <a:pPr>
                <a:defRPr/>
              </a:pPr>
              <a:t>‹#›</a:t>
            </a:fld>
            <a:endParaRPr lang="zh-CN" altLang="en-US"/>
          </a:p>
        </p:txBody>
      </p:sp>
    </p:spTree>
    <p:extLst>
      <p:ext uri="{BB962C8B-B14F-4D97-AF65-F5344CB8AC3E}">
        <p14:creationId xmlns:p14="http://schemas.microsoft.com/office/powerpoint/2010/main" val="2579121801"/>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92859"/>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2B59E68-510C-4900-A49A-C787891A56C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13AC1612-1816-42A7-85A2-AEA8A8B5008D}" type="slidenum">
              <a:rPr lang="zh-CN" altLang="en-US"/>
              <a:pPr>
                <a:defRPr/>
              </a:pPr>
              <a:t>‹#›</a:t>
            </a:fld>
            <a:endParaRPr lang="zh-CN" altLang="en-US"/>
          </a:p>
        </p:txBody>
      </p:sp>
    </p:spTree>
    <p:extLst>
      <p:ext uri="{BB962C8B-B14F-4D97-AF65-F5344CB8AC3E}">
        <p14:creationId xmlns:p14="http://schemas.microsoft.com/office/powerpoint/2010/main" val="1763625524"/>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848002"/>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50F134BC-AFDC-4093-899F-32AED061E90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BC2BF43-426C-475A-85F1-7C76D6C40F10}" type="slidenum">
              <a:rPr lang="zh-CN" altLang="en-US"/>
              <a:pPr>
                <a:defRPr/>
              </a:pPr>
              <a:t>‹#›</a:t>
            </a:fld>
            <a:endParaRPr lang="zh-CN" altLang="en-US"/>
          </a:p>
        </p:txBody>
      </p:sp>
    </p:spTree>
    <p:extLst>
      <p:ext uri="{BB962C8B-B14F-4D97-AF65-F5344CB8AC3E}">
        <p14:creationId xmlns:p14="http://schemas.microsoft.com/office/powerpoint/2010/main" val="1296791115"/>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151879"/>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D60C7E0-4413-4026-9A2D-FEDF8C18558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0CC2AE7-45DD-4A3E-AB00-F3AA7E7A6210}" type="slidenum">
              <a:rPr lang="zh-CN" altLang="en-US"/>
              <a:pPr>
                <a:defRPr/>
              </a:pPr>
              <a:t>‹#›</a:t>
            </a:fld>
            <a:endParaRPr lang="zh-CN" altLang="en-US"/>
          </a:p>
        </p:txBody>
      </p:sp>
    </p:spTree>
    <p:extLst>
      <p:ext uri="{BB962C8B-B14F-4D97-AF65-F5344CB8AC3E}">
        <p14:creationId xmlns:p14="http://schemas.microsoft.com/office/powerpoint/2010/main" val="77772836"/>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330552"/>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showMasterSp="0" preserve="1" userDrawn="1">
  <p:cSld name="21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5685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F0031AE-DD1F-4A24-AD33-AA18E5BD297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8D98511-6C51-45DB-96B4-D1E0906250E0}" type="slidenum">
              <a:rPr lang="zh-CN" altLang="en-US"/>
              <a:pPr>
                <a:defRPr/>
              </a:pPr>
              <a:t>‹#›</a:t>
            </a:fld>
            <a:endParaRPr lang="zh-CN" altLang="en-US"/>
          </a:p>
        </p:txBody>
      </p:sp>
    </p:spTree>
    <p:extLst>
      <p:ext uri="{BB962C8B-B14F-4D97-AF65-F5344CB8AC3E}">
        <p14:creationId xmlns:p14="http://schemas.microsoft.com/office/powerpoint/2010/main" val="968524995"/>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preserve="1" userDrawn="1">
  <p:cSld name="21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530574010"/>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preserve="1" userDrawn="1">
  <p:cSld name="21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498582835"/>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preserve="1" userDrawn="1">
  <p:cSld name="22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241952250"/>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preserve="1" userDrawn="1">
  <p:cSld name="22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29501390"/>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preserve="1" userDrawn="1">
  <p:cSld name="22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00409198"/>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preserve="1" userDrawn="1">
  <p:cSld name="22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355822314"/>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516B9C9-4EEC-4310-9F07-1E6C70BE244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C6AA8ED-8F2C-4EC4-B82D-409B0CA45E6E}" type="slidenum">
              <a:rPr lang="zh-CN" altLang="en-US"/>
              <a:pPr>
                <a:defRPr/>
              </a:pPr>
              <a:t>‹#›</a:t>
            </a:fld>
            <a:endParaRPr lang="zh-CN" altLang="en-US"/>
          </a:p>
        </p:txBody>
      </p:sp>
    </p:spTree>
    <p:extLst>
      <p:ext uri="{BB962C8B-B14F-4D97-AF65-F5344CB8AC3E}">
        <p14:creationId xmlns:p14="http://schemas.microsoft.com/office/powerpoint/2010/main" val="2068137390"/>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942577"/>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userDrawn="1">
  <p:cSld name="2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72B8EC4-8CD7-4D11-937C-4C44AA23B04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DA4CE660-90F1-419F-B5D1-58B14CBA1CA5}" type="slidenum">
              <a:rPr lang="zh-CN" altLang="en-US"/>
              <a:pPr>
                <a:defRPr/>
              </a:pPr>
              <a:t>‹#›</a:t>
            </a:fld>
            <a:endParaRPr lang="zh-CN" altLang="en-US"/>
          </a:p>
        </p:txBody>
      </p:sp>
    </p:spTree>
    <p:extLst>
      <p:ext uri="{BB962C8B-B14F-4D97-AF65-F5344CB8AC3E}">
        <p14:creationId xmlns:p14="http://schemas.microsoft.com/office/powerpoint/2010/main" val="3862081824"/>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6017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359355"/>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userDrawn="1">
  <p:cSld name="2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610D859-5EFB-48AE-8618-ADEAD2263A3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AF3CBEE-269F-4CF3-BA82-EFD617615D61}" type="slidenum">
              <a:rPr lang="zh-CN" altLang="en-US"/>
              <a:pPr>
                <a:defRPr/>
              </a:pPr>
              <a:t>‹#›</a:t>
            </a:fld>
            <a:endParaRPr lang="zh-CN" altLang="en-US"/>
          </a:p>
        </p:txBody>
      </p:sp>
    </p:spTree>
    <p:extLst>
      <p:ext uri="{BB962C8B-B14F-4D97-AF65-F5344CB8AC3E}">
        <p14:creationId xmlns:p14="http://schemas.microsoft.com/office/powerpoint/2010/main" val="2676877840"/>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426057"/>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userDrawn="1">
  <p:cSld name="2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54DB51B-9531-4C19-A59B-92D39ABC238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019C77E-223C-4747-BE43-ECE2EE23F37D}" type="slidenum">
              <a:rPr lang="zh-CN" altLang="en-US"/>
              <a:pPr>
                <a:defRPr/>
              </a:pPr>
              <a:t>‹#›</a:t>
            </a:fld>
            <a:endParaRPr lang="zh-CN" altLang="en-US"/>
          </a:p>
        </p:txBody>
      </p:sp>
    </p:spTree>
    <p:extLst>
      <p:ext uri="{BB962C8B-B14F-4D97-AF65-F5344CB8AC3E}">
        <p14:creationId xmlns:p14="http://schemas.microsoft.com/office/powerpoint/2010/main" val="1331938750"/>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477456"/>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userDrawn="1">
  <p:cSld name="2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9B20BD9-3109-46DC-B888-C2F7EC396F89}"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502EF07-888D-4C91-BE15-677C5C658B2D}" type="slidenum">
              <a:rPr lang="zh-CN" altLang="en-US"/>
              <a:pPr>
                <a:defRPr/>
              </a:pPr>
              <a:t>‹#›</a:t>
            </a:fld>
            <a:endParaRPr lang="zh-CN" altLang="en-US"/>
          </a:p>
        </p:txBody>
      </p:sp>
    </p:spTree>
    <p:extLst>
      <p:ext uri="{BB962C8B-B14F-4D97-AF65-F5344CB8AC3E}">
        <p14:creationId xmlns:p14="http://schemas.microsoft.com/office/powerpoint/2010/main" val="311752068"/>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029304"/>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5585746-5F6C-4DD2-A04D-8A6778C6301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39632962-CA3B-4A29-B32D-A6E5E0B3EB99}" type="slidenum">
              <a:rPr lang="zh-CN" altLang="en-US"/>
              <a:pPr>
                <a:defRPr/>
              </a:pPr>
              <a:t>‹#›</a:t>
            </a:fld>
            <a:endParaRPr lang="zh-CN" altLang="en-US"/>
          </a:p>
        </p:txBody>
      </p:sp>
    </p:spTree>
    <p:extLst>
      <p:ext uri="{BB962C8B-B14F-4D97-AF65-F5344CB8AC3E}">
        <p14:creationId xmlns:p14="http://schemas.microsoft.com/office/powerpoint/2010/main" val="1911496293"/>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userDrawn="1">
  <p:cSld name="2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481D8BF0-877F-4893-B423-965D80494B8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227E2B7-FA8A-47D9-9D7D-4577453FB244}" type="slidenum">
              <a:rPr lang="zh-CN" altLang="en-US"/>
              <a:pPr>
                <a:defRPr/>
              </a:pPr>
              <a:t>‹#›</a:t>
            </a:fld>
            <a:endParaRPr lang="zh-CN" altLang="en-US"/>
          </a:p>
        </p:txBody>
      </p:sp>
    </p:spTree>
    <p:extLst>
      <p:ext uri="{BB962C8B-B14F-4D97-AF65-F5344CB8AC3E}">
        <p14:creationId xmlns:p14="http://schemas.microsoft.com/office/powerpoint/2010/main" val="2586146545"/>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preserve="1" userDrawn="1">
  <p:cSld name="19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841421"/>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preserve="1" userDrawn="1">
  <p:cSld name="5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4762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5556D60-55F4-4FE8-A400-B4CF0C4A2EF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649AE48A-09EC-49CD-B7FA-DA333B04E7A9}" type="slidenum">
              <a:rPr lang="zh-CN" altLang="en-US"/>
              <a:pPr>
                <a:defRPr/>
              </a:pPr>
              <a:t>‹#›</a:t>
            </a:fld>
            <a:endParaRPr lang="zh-CN" altLang="en-US"/>
          </a:p>
        </p:txBody>
      </p:sp>
    </p:spTree>
    <p:extLst>
      <p:ext uri="{BB962C8B-B14F-4D97-AF65-F5344CB8AC3E}">
        <p14:creationId xmlns:p14="http://schemas.microsoft.com/office/powerpoint/2010/main" val="501625554"/>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preserve="1" userDrawn="1">
  <p:cSld name="19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540759"/>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userDrawn="1">
  <p:cSld name="2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98F6384F-29FA-4B68-8C8E-802160D0B09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84966F25-2422-42A9-BC63-EBC86F6A8AF5}" type="slidenum">
              <a:rPr lang="zh-CN" altLang="en-US"/>
              <a:pPr>
                <a:defRPr/>
              </a:pPr>
              <a:t>‹#›</a:t>
            </a:fld>
            <a:endParaRPr lang="zh-CN" altLang="en-US"/>
          </a:p>
        </p:txBody>
      </p:sp>
    </p:spTree>
    <p:extLst>
      <p:ext uri="{BB962C8B-B14F-4D97-AF65-F5344CB8AC3E}">
        <p14:creationId xmlns:p14="http://schemas.microsoft.com/office/powerpoint/2010/main" val="2713430370"/>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userDrawn="1">
  <p:cSld name="2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F208C90-B6E7-4874-B28D-CDC06553675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7DE23BA-B423-44CA-BA6A-28A4D3679C71}" type="slidenum">
              <a:rPr lang="zh-CN" altLang="en-US"/>
              <a:pPr>
                <a:defRPr/>
              </a:pPr>
              <a:t>‹#›</a:t>
            </a:fld>
            <a:endParaRPr lang="zh-CN" altLang="en-US"/>
          </a:p>
        </p:txBody>
      </p:sp>
    </p:spTree>
    <p:extLst>
      <p:ext uri="{BB962C8B-B14F-4D97-AF65-F5344CB8AC3E}">
        <p14:creationId xmlns:p14="http://schemas.microsoft.com/office/powerpoint/2010/main" val="3815419811"/>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007875"/>
      </p:ext>
    </p:extLst>
  </p:cSld>
  <p:clrMapOvr>
    <a:masterClrMapping/>
  </p:clrMapOvr>
  <p:transition spd="slow" advClick="0" advTm="0">
    <p:random/>
  </p:transition>
</p:sldLayout>
</file>

<file path=ppt/slideLayouts/slideLayout1194.xml><?xml version="1.0" encoding="utf-8"?>
<p:sldLayout xmlns:a="http://schemas.openxmlformats.org/drawingml/2006/main" xmlns:r="http://schemas.openxmlformats.org/officeDocument/2006/relationships" xmlns:p="http://schemas.openxmlformats.org/presentationml/2006/main" userDrawn="1">
  <p:cSld name="2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486FA13C-FCD4-4405-8692-E660DDE46F2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AC0C934-8066-477A-83D7-A584ADEDDB65}" type="slidenum">
              <a:rPr lang="zh-CN" altLang="en-US"/>
              <a:pPr>
                <a:defRPr/>
              </a:pPr>
              <a:t>‹#›</a:t>
            </a:fld>
            <a:endParaRPr lang="zh-CN" altLang="en-US"/>
          </a:p>
        </p:txBody>
      </p:sp>
    </p:spTree>
    <p:extLst>
      <p:ext uri="{BB962C8B-B14F-4D97-AF65-F5344CB8AC3E}">
        <p14:creationId xmlns:p14="http://schemas.microsoft.com/office/powerpoint/2010/main" val="2089408950"/>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userDrawn="1">
  <p:cSld name="2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A3AA7AC-749F-4165-A2B4-13E8593CDA72}"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74B0D1B-E5E8-4E7D-BE12-85DE3A23736E}" type="slidenum">
              <a:rPr lang="zh-CN" altLang="en-US"/>
              <a:pPr>
                <a:defRPr/>
              </a:pPr>
              <a:t>‹#›</a:t>
            </a:fld>
            <a:endParaRPr lang="zh-CN" altLang="en-US"/>
          </a:p>
        </p:txBody>
      </p:sp>
    </p:spTree>
    <p:extLst>
      <p:ext uri="{BB962C8B-B14F-4D97-AF65-F5344CB8AC3E}">
        <p14:creationId xmlns:p14="http://schemas.microsoft.com/office/powerpoint/2010/main" val="1707979543"/>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preserve="1" userDrawn="1">
  <p:cSld name="8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616271"/>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userDrawn="1">
  <p:cSld name="2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E9C4F45-617C-47A4-BFD2-F001668148EF}"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72BF9AA-F32A-4CB7-8273-2EAD486C7FE8}" type="slidenum">
              <a:rPr lang="zh-CN" altLang="en-US"/>
              <a:pPr>
                <a:defRPr/>
              </a:pPr>
              <a:t>‹#›</a:t>
            </a:fld>
            <a:endParaRPr lang="zh-CN" altLang="en-US"/>
          </a:p>
        </p:txBody>
      </p:sp>
    </p:spTree>
    <p:extLst>
      <p:ext uri="{BB962C8B-B14F-4D97-AF65-F5344CB8AC3E}">
        <p14:creationId xmlns:p14="http://schemas.microsoft.com/office/powerpoint/2010/main" val="1141425687"/>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preserve="1" userDrawn="1">
  <p:cSld name="8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98040"/>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userDrawn="1">
  <p:cSld name="2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4FB4BBA-422A-4D90-8743-20F6C35C058E}"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A1FA09-652B-410D-879F-9E22128F344D}" type="slidenum">
              <a:rPr lang="zh-CN" altLang="en-US"/>
              <a:pPr>
                <a:defRPr/>
              </a:pPr>
              <a:t>‹#›</a:t>
            </a:fld>
            <a:endParaRPr lang="zh-CN" altLang="en-US"/>
          </a:p>
        </p:txBody>
      </p:sp>
    </p:spTree>
    <p:extLst>
      <p:ext uri="{BB962C8B-B14F-4D97-AF65-F5344CB8AC3E}">
        <p14:creationId xmlns:p14="http://schemas.microsoft.com/office/powerpoint/2010/main" val="309678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72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12880"/>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preserve="1" userDrawn="1">
  <p:cSld name="8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766401"/>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userDrawn="1">
  <p:cSld name="2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63B5269-58BC-4C09-A833-8BE82BB40BFD}"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62CD641-620D-41F8-B5FC-FE3FDB5CCC64}" type="slidenum">
              <a:rPr lang="zh-CN" altLang="en-US"/>
              <a:pPr>
                <a:defRPr/>
              </a:pPr>
              <a:t>‹#›</a:t>
            </a:fld>
            <a:endParaRPr lang="zh-CN" altLang="en-US"/>
          </a:p>
        </p:txBody>
      </p:sp>
    </p:spTree>
    <p:extLst>
      <p:ext uri="{BB962C8B-B14F-4D97-AF65-F5344CB8AC3E}">
        <p14:creationId xmlns:p14="http://schemas.microsoft.com/office/powerpoint/2010/main" val="1444120236"/>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preserve="1" userDrawn="1">
  <p:cSld name="8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98694"/>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userDrawn="1">
  <p:cSld name="2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DDDD443-B77E-4A2C-86BE-1D9E811151AD}"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937C41F-A2D8-4FA2-AB1D-EB1F73575AFA}" type="slidenum">
              <a:rPr lang="zh-CN" altLang="en-US"/>
              <a:pPr>
                <a:defRPr/>
              </a:pPr>
              <a:t>‹#›</a:t>
            </a:fld>
            <a:endParaRPr lang="zh-CN" altLang="en-US"/>
          </a:p>
        </p:txBody>
      </p:sp>
    </p:spTree>
    <p:extLst>
      <p:ext uri="{BB962C8B-B14F-4D97-AF65-F5344CB8AC3E}">
        <p14:creationId xmlns:p14="http://schemas.microsoft.com/office/powerpoint/2010/main" val="4064166841"/>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preserve="1" userDrawn="1">
  <p:cSld name="8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611331"/>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showMasterSp="0" preserve="1" userDrawn="1">
  <p:cSld name="23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453958"/>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preserve="1" userDrawn="1">
  <p:cSld name="24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38830057"/>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preserve="1" userDrawn="1">
  <p:cSld name="24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795590324"/>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preserve="1" userDrawn="1">
  <p:cSld name="24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12598973"/>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preserve="1" userDrawn="1">
  <p:cSld name="24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0306545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8F698BD-DDBD-48DC-AEB9-A7216085010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A899B8-56F7-42D4-99F2-ED967AD374D4}" type="slidenum">
              <a:rPr lang="zh-CN" altLang="en-US"/>
              <a:pPr>
                <a:defRPr/>
              </a:pPr>
              <a:t>‹#›</a:t>
            </a:fld>
            <a:endParaRPr lang="zh-CN" altLang="en-US"/>
          </a:p>
        </p:txBody>
      </p:sp>
    </p:spTree>
    <p:extLst>
      <p:ext uri="{BB962C8B-B14F-4D97-AF65-F5344CB8AC3E}">
        <p14:creationId xmlns:p14="http://schemas.microsoft.com/office/powerpoint/2010/main" val="3190808689"/>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preserve="1" userDrawn="1">
  <p:cSld name="2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74073926"/>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preserve="1" userDrawn="1">
  <p:cSld name="24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229502906"/>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userDrawn="1">
  <p:cSld name="24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74FEC7C-AFF6-40C3-A69C-F5EEDA6F859B}"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91B0A1B-A4BD-4273-B7A4-2F04B33783AD}" type="slidenum">
              <a:rPr lang="zh-CN" altLang="en-US"/>
              <a:pPr>
                <a:defRPr/>
              </a:pPr>
              <a:t>‹#›</a:t>
            </a:fld>
            <a:endParaRPr lang="zh-CN" altLang="en-US"/>
          </a:p>
        </p:txBody>
      </p:sp>
    </p:spTree>
    <p:extLst>
      <p:ext uri="{BB962C8B-B14F-4D97-AF65-F5344CB8AC3E}">
        <p14:creationId xmlns:p14="http://schemas.microsoft.com/office/powerpoint/2010/main" val="3294064980"/>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preserve="1" userDrawn="1">
  <p:cSld name="9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674175"/>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userDrawn="1">
  <p:cSld name="2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E6569BD-2532-495C-9688-3B960E983CC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427BC1FC-FDDB-48F4-ADAD-F766A4866581}" type="slidenum">
              <a:rPr lang="zh-CN" altLang="en-US"/>
              <a:pPr>
                <a:defRPr/>
              </a:pPr>
              <a:t>‹#›</a:t>
            </a:fld>
            <a:endParaRPr lang="zh-CN" altLang="en-US"/>
          </a:p>
        </p:txBody>
      </p:sp>
    </p:spTree>
    <p:extLst>
      <p:ext uri="{BB962C8B-B14F-4D97-AF65-F5344CB8AC3E}">
        <p14:creationId xmlns:p14="http://schemas.microsoft.com/office/powerpoint/2010/main" val="1738317478"/>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preserve="1" userDrawn="1">
  <p:cSld name="9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846193"/>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userDrawn="1">
  <p:cSld name="2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A3A5277-5AFA-48CA-A260-05AFC8748559}"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D6B2875E-4070-4E6A-A276-286023FA522C}" type="slidenum">
              <a:rPr lang="zh-CN" altLang="en-US"/>
              <a:pPr>
                <a:defRPr/>
              </a:pPr>
              <a:t>‹#›</a:t>
            </a:fld>
            <a:endParaRPr lang="zh-CN" altLang="en-US"/>
          </a:p>
        </p:txBody>
      </p:sp>
    </p:spTree>
    <p:extLst>
      <p:ext uri="{BB962C8B-B14F-4D97-AF65-F5344CB8AC3E}">
        <p14:creationId xmlns:p14="http://schemas.microsoft.com/office/powerpoint/2010/main" val="1012447376"/>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preserve="1" userDrawn="1">
  <p:cSld name="9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304307"/>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userDrawn="1">
  <p:cSld name="2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2E34538-1EF2-457A-8F32-C512FD1D6B8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4F6DF3D-F4DE-4C2F-9544-46099B2939C3}" type="slidenum">
              <a:rPr lang="zh-CN" altLang="en-US"/>
              <a:pPr>
                <a:defRPr/>
              </a:pPr>
              <a:t>‹#›</a:t>
            </a:fld>
            <a:endParaRPr lang="zh-CN" altLang="en-US"/>
          </a:p>
        </p:txBody>
      </p:sp>
    </p:spTree>
    <p:extLst>
      <p:ext uri="{BB962C8B-B14F-4D97-AF65-F5344CB8AC3E}">
        <p14:creationId xmlns:p14="http://schemas.microsoft.com/office/powerpoint/2010/main" val="2305170681"/>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preserve="1" userDrawn="1">
  <p:cSld name="9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202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738263"/>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userDrawn="1">
  <p:cSld name="2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922A4107-B0A1-459E-903B-10822E0405CB}"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3E31633-4AA6-440C-9534-A3469AF7CD14}" type="slidenum">
              <a:rPr lang="zh-CN" altLang="en-US"/>
              <a:pPr>
                <a:defRPr/>
              </a:pPr>
              <a:t>‹#›</a:t>
            </a:fld>
            <a:endParaRPr lang="zh-CN" altLang="en-US"/>
          </a:p>
        </p:txBody>
      </p:sp>
    </p:spTree>
    <p:extLst>
      <p:ext uri="{BB962C8B-B14F-4D97-AF65-F5344CB8AC3E}">
        <p14:creationId xmlns:p14="http://schemas.microsoft.com/office/powerpoint/2010/main" val="3279802546"/>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preserve="1" userDrawn="1">
  <p:cSld name="9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293184"/>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showMasterSp="0" preserve="1" userDrawn="1">
  <p:cSld name="25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032569"/>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preserve="1" userDrawn="1">
  <p:cSld name="25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674349807"/>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preserve="1" userDrawn="1">
  <p:cSld name="25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820055713"/>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preserve="1" userDrawn="1">
  <p:cSld name="25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209174650"/>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preserve="1" userDrawn="1">
  <p:cSld name="25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271351568"/>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preserve="1" userDrawn="1">
  <p:cSld name="25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720487903"/>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preserve="1" userDrawn="1">
  <p:cSld name="25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615779718"/>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userDrawn="1">
  <p:cSld name="2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B1B0C0FB-29EA-4D61-86BD-A2DCA02E500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8A90D80-2089-4B2B-A830-2EB2AD680CBD}" type="slidenum">
              <a:rPr lang="zh-CN" altLang="en-US"/>
              <a:pPr>
                <a:defRPr/>
              </a:pPr>
              <a:t>‹#›</a:t>
            </a:fld>
            <a:endParaRPr lang="zh-CN" altLang="en-US"/>
          </a:p>
        </p:txBody>
      </p:sp>
    </p:spTree>
    <p:extLst>
      <p:ext uri="{BB962C8B-B14F-4D97-AF65-F5344CB8AC3E}">
        <p14:creationId xmlns:p14="http://schemas.microsoft.com/office/powerpoint/2010/main" val="31170784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816506"/>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preserve="1" userDrawn="1">
  <p:cSld name="9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73842"/>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userDrawn="1">
  <p:cSld name="2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4A6BABE-1D06-4D2D-90C9-E8A68D1AEEF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14D4874-E9D7-4BD7-882B-CDE275910997}" type="slidenum">
              <a:rPr lang="zh-CN" altLang="en-US"/>
              <a:pPr>
                <a:defRPr/>
              </a:pPr>
              <a:t>‹#›</a:t>
            </a:fld>
            <a:endParaRPr lang="zh-CN" altLang="en-US"/>
          </a:p>
        </p:txBody>
      </p:sp>
    </p:spTree>
    <p:extLst>
      <p:ext uri="{BB962C8B-B14F-4D97-AF65-F5344CB8AC3E}">
        <p14:creationId xmlns:p14="http://schemas.microsoft.com/office/powerpoint/2010/main" val="3569630911"/>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preserve="1" userDrawn="1">
  <p:cSld name="9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70048"/>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userDrawn="1">
  <p:cSld name="2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E47B1941-D711-46D8-B955-BFE6F2A74FE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75D17EEA-7F15-44BD-8C1B-59BDEBB80DCD}" type="slidenum">
              <a:rPr lang="zh-CN" altLang="en-US"/>
              <a:pPr>
                <a:defRPr/>
              </a:pPr>
              <a:t>‹#›</a:t>
            </a:fld>
            <a:endParaRPr lang="zh-CN" altLang="en-US"/>
          </a:p>
        </p:txBody>
      </p:sp>
    </p:spTree>
    <p:extLst>
      <p:ext uri="{BB962C8B-B14F-4D97-AF65-F5344CB8AC3E}">
        <p14:creationId xmlns:p14="http://schemas.microsoft.com/office/powerpoint/2010/main" val="3368410962"/>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preserve="1" userDrawn="1">
  <p:cSld name="9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138689"/>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userDrawn="1">
  <p:cSld name="2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398BF517-BFFE-4060-B21E-0ADEBEDDDB7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A7E0A85F-EBA5-47ED-A844-861C20184029}" type="slidenum">
              <a:rPr lang="zh-CN" altLang="en-US"/>
              <a:pPr>
                <a:defRPr/>
              </a:pPr>
              <a:t>‹#›</a:t>
            </a:fld>
            <a:endParaRPr lang="zh-CN" altLang="en-US"/>
          </a:p>
        </p:txBody>
      </p:sp>
    </p:spTree>
    <p:extLst>
      <p:ext uri="{BB962C8B-B14F-4D97-AF65-F5344CB8AC3E}">
        <p14:creationId xmlns:p14="http://schemas.microsoft.com/office/powerpoint/2010/main" val="2876591411"/>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preserve="1" userDrawn="1">
  <p:cSld name="9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56301"/>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userDrawn="1">
  <p:cSld name="2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FCCF687B-4CD6-4CAB-8DDA-8034461FE10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A9D7741-E8B1-4D9B-8251-36D10D23A0D2}" type="slidenum">
              <a:rPr lang="zh-CN" altLang="en-US"/>
              <a:pPr>
                <a:defRPr/>
              </a:pPr>
              <a:t>‹#›</a:t>
            </a:fld>
            <a:endParaRPr lang="zh-CN" altLang="en-US"/>
          </a:p>
        </p:txBody>
      </p:sp>
    </p:spTree>
    <p:extLst>
      <p:ext uri="{BB962C8B-B14F-4D97-AF65-F5344CB8AC3E}">
        <p14:creationId xmlns:p14="http://schemas.microsoft.com/office/powerpoint/2010/main" val="3792721150"/>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preserve="1" userDrawn="1">
  <p:cSld name="9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959326"/>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userDrawn="1">
  <p:cSld name="2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1CF3B492-C744-4465-BFBB-DBE2ABA738D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2F885B7C-0836-42EB-A606-E9B53247CEC6}" type="slidenum">
              <a:rPr lang="zh-CN" altLang="en-US"/>
              <a:pPr>
                <a:defRPr/>
              </a:pPr>
              <a:t>‹#›</a:t>
            </a:fld>
            <a:endParaRPr lang="zh-CN" altLang="en-US"/>
          </a:p>
        </p:txBody>
      </p:sp>
    </p:spTree>
    <p:extLst>
      <p:ext uri="{BB962C8B-B14F-4D97-AF65-F5344CB8AC3E}">
        <p14:creationId xmlns:p14="http://schemas.microsoft.com/office/powerpoint/2010/main" val="12558255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77738607"/>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userDrawn="1">
  <p:cSld name="2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521254A7-536E-47AC-B2C5-9772F222162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09DA0774-5539-4134-B999-494B7D1FC4C6}" type="slidenum">
              <a:rPr lang="zh-CN" altLang="en-US"/>
              <a:pPr>
                <a:defRPr/>
              </a:pPr>
              <a:t>‹#›</a:t>
            </a:fld>
            <a:endParaRPr lang="zh-CN" altLang="en-US"/>
          </a:p>
        </p:txBody>
      </p:sp>
    </p:spTree>
    <p:extLst>
      <p:ext uri="{BB962C8B-B14F-4D97-AF65-F5344CB8AC3E}">
        <p14:creationId xmlns:p14="http://schemas.microsoft.com/office/powerpoint/2010/main" val="2260753304"/>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preserve="1" userDrawn="1">
  <p:cSld name="2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802871"/>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preserve="1" userDrawn="1">
  <p:cSld name="6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481632"/>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preserve="1" userDrawn="1">
  <p:cSld name="2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185003"/>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userDrawn="1">
  <p:cSld name="2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4ECE46D-BECA-4C6E-A072-BD13EDB419F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1ECBD4B-2BD0-417B-BC6E-CDE1A31BEA11}" type="slidenum">
              <a:rPr lang="zh-CN" altLang="en-US"/>
              <a:pPr>
                <a:defRPr/>
              </a:pPr>
              <a:t>‹#›</a:t>
            </a:fld>
            <a:endParaRPr lang="zh-CN" altLang="en-US"/>
          </a:p>
        </p:txBody>
      </p:sp>
    </p:spTree>
    <p:extLst>
      <p:ext uri="{BB962C8B-B14F-4D97-AF65-F5344CB8AC3E}">
        <p14:creationId xmlns:p14="http://schemas.microsoft.com/office/powerpoint/2010/main" val="568668262"/>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userDrawn="1">
  <p:cSld name="2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85A40DF-DD3A-4F2B-810A-93DF1444787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0A4CD924-1350-4431-AB16-3298BBB0B042}" type="slidenum">
              <a:rPr lang="zh-CN" altLang="en-US"/>
              <a:pPr>
                <a:defRPr/>
              </a:pPr>
              <a:t>‹#›</a:t>
            </a:fld>
            <a:endParaRPr lang="zh-CN" altLang="en-US"/>
          </a:p>
        </p:txBody>
      </p:sp>
    </p:spTree>
    <p:extLst>
      <p:ext uri="{BB962C8B-B14F-4D97-AF65-F5344CB8AC3E}">
        <p14:creationId xmlns:p14="http://schemas.microsoft.com/office/powerpoint/2010/main" val="4050072004"/>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526449"/>
      </p:ext>
    </p:extLst>
  </p:cSld>
  <p:clrMapOvr>
    <a:masterClrMapping/>
  </p:clrMapOvr>
  <p:transition spd="slow" advClick="0" advTm="0">
    <p:random/>
  </p:transition>
</p:sldLayout>
</file>

<file path=ppt/slideLayouts/slideLayout1247.xml><?xml version="1.0" encoding="utf-8"?>
<p:sldLayout xmlns:a="http://schemas.openxmlformats.org/drawingml/2006/main" xmlns:r="http://schemas.openxmlformats.org/officeDocument/2006/relationships" xmlns:p="http://schemas.openxmlformats.org/presentationml/2006/main" userDrawn="1">
  <p:cSld name="2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51A603E7-B2EC-46EB-A87C-F63CCA70271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defRPr>
            </a:lvl1pPr>
          </a:lstStyle>
          <a:p>
            <a:pPr>
              <a:defRPr/>
            </a:pPr>
            <a:fld id="{48F34C8F-D7E0-4F03-82D2-C4EC2A6D66FF}" type="slidenum">
              <a:rPr lang="zh-CN" altLang="en-US"/>
              <a:pPr>
                <a:defRPr/>
              </a:pPr>
              <a:t>‹#›</a:t>
            </a:fld>
            <a:endParaRPr lang="zh-CN" altLang="en-US"/>
          </a:p>
        </p:txBody>
      </p:sp>
    </p:spTree>
    <p:extLst>
      <p:ext uri="{BB962C8B-B14F-4D97-AF65-F5344CB8AC3E}">
        <p14:creationId xmlns:p14="http://schemas.microsoft.com/office/powerpoint/2010/main" val="2064384199"/>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showMasterSp="0" preserve="1" userDrawn="1">
  <p:cSld name="26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37391"/>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preserve="1" userDrawn="1">
  <p:cSld name="2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99299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122964228"/>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preserve="1" userDrawn="1">
  <p:cSld name="27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72824184"/>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preserve="1" userDrawn="1">
  <p:cSld name="27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43437192"/>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preserve="1" userDrawn="1">
  <p:cSld name="27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72026543"/>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preserve="1" userDrawn="1">
  <p:cSld name="27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55488835"/>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preserve="1" userDrawn="1">
  <p:cSld name="27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03960305"/>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userDrawn="1">
  <p:cSld name="2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1C6F658E-5C63-410D-A3C7-860B841E533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F072011-69A9-4BFA-9668-2B8ABB2E3AA5}" type="slidenum">
              <a:rPr lang="zh-CN" altLang="en-US"/>
              <a:pPr>
                <a:defRPr/>
              </a:pPr>
              <a:t>‹#›</a:t>
            </a:fld>
            <a:endParaRPr lang="zh-CN" altLang="en-US"/>
          </a:p>
        </p:txBody>
      </p:sp>
    </p:spTree>
    <p:extLst>
      <p:ext uri="{BB962C8B-B14F-4D97-AF65-F5344CB8AC3E}">
        <p14:creationId xmlns:p14="http://schemas.microsoft.com/office/powerpoint/2010/main" val="4110137910"/>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preserve="1" userDrawn="1">
  <p:cSld name="10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22675"/>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userDrawn="1">
  <p:cSld name="2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452DBBC-F09F-4D2A-9588-DAD48CC4290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6DE0D6F6-8394-42BD-830A-BB00F0C37258}" type="slidenum">
              <a:rPr lang="zh-CN" altLang="en-US"/>
              <a:pPr>
                <a:defRPr/>
              </a:pPr>
              <a:t>‹#›</a:t>
            </a:fld>
            <a:endParaRPr lang="zh-CN" altLang="en-US"/>
          </a:p>
        </p:txBody>
      </p:sp>
    </p:spTree>
    <p:extLst>
      <p:ext uri="{BB962C8B-B14F-4D97-AF65-F5344CB8AC3E}">
        <p14:creationId xmlns:p14="http://schemas.microsoft.com/office/powerpoint/2010/main" val="314623444"/>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preserve="1" userDrawn="1">
  <p:cSld name="10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985001"/>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userDrawn="1">
  <p:cSld name="27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48B15625-034A-4BAD-B397-E6A2BC083C2A}"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9E23CA8-4BEF-4B6C-B6C4-C7495C491775}" type="slidenum">
              <a:rPr lang="zh-CN" altLang="en-US"/>
              <a:pPr>
                <a:defRPr/>
              </a:pPr>
              <a:t>‹#›</a:t>
            </a:fld>
            <a:endParaRPr lang="zh-CN" altLang="en-US"/>
          </a:p>
        </p:txBody>
      </p:sp>
    </p:spTree>
    <p:extLst>
      <p:ext uri="{BB962C8B-B14F-4D97-AF65-F5344CB8AC3E}">
        <p14:creationId xmlns:p14="http://schemas.microsoft.com/office/powerpoint/2010/main" val="19770707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65742268"/>
      </p:ext>
    </p:extLst>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preserve="1" userDrawn="1">
  <p:cSld name="10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17551"/>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userDrawn="1">
  <p:cSld name="27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1FDBC8B-0B8A-4AA5-907D-5A320A24DF8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C22C833A-EDF2-484B-9653-87AF53C40E67}" type="slidenum">
              <a:rPr lang="zh-CN" altLang="en-US"/>
              <a:pPr>
                <a:defRPr/>
              </a:pPr>
              <a:t>‹#›</a:t>
            </a:fld>
            <a:endParaRPr lang="zh-CN" altLang="en-US"/>
          </a:p>
        </p:txBody>
      </p:sp>
    </p:spTree>
    <p:extLst>
      <p:ext uri="{BB962C8B-B14F-4D97-AF65-F5344CB8AC3E}">
        <p14:creationId xmlns:p14="http://schemas.microsoft.com/office/powerpoint/2010/main" val="3130724947"/>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preserve="1" userDrawn="1">
  <p:cSld name="10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22057"/>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userDrawn="1">
  <p:cSld name="27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D415D679-CCD3-443E-84E3-EB98178E021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D46C33C-BDD2-42CC-9D41-8F0943520371}" type="slidenum">
              <a:rPr lang="zh-CN" altLang="en-US"/>
              <a:pPr>
                <a:defRPr/>
              </a:pPr>
              <a:t>‹#›</a:t>
            </a:fld>
            <a:endParaRPr lang="zh-CN" altLang="en-US"/>
          </a:p>
        </p:txBody>
      </p:sp>
    </p:spTree>
    <p:extLst>
      <p:ext uri="{BB962C8B-B14F-4D97-AF65-F5344CB8AC3E}">
        <p14:creationId xmlns:p14="http://schemas.microsoft.com/office/powerpoint/2010/main" val="2784854531"/>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preserve="1" userDrawn="1">
  <p:cSld name="10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010391"/>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showMasterSp="0" preserve="1" userDrawn="1">
  <p:cSld name="28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629420"/>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preserve="1" userDrawn="1">
  <p:cSld name="2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1750421"/>
      </p:ext>
    </p:extLst>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preserve="1" userDrawn="1">
  <p:cSld name="28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07295844"/>
      </p:ext>
    </p:extLst>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preserve="1" userDrawn="1">
  <p:cSld name="28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17700797"/>
      </p:ext>
    </p:extLst>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preserve="1" userDrawn="1">
  <p:cSld name="28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458290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79809176"/>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preserve="1" userDrawn="1">
  <p:cSld name="28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89562484"/>
      </p:ext>
    </p:extLst>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preserve="1" userDrawn="1">
  <p:cSld name="28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03049014"/>
      </p:ext>
    </p:extLst>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userDrawn="1">
  <p:cSld name="2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0FDFB3E-77D9-4D29-9288-579552B9976A}"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8B869569-DE9D-43F2-B559-1A64BA1F5835}" type="slidenum">
              <a:rPr lang="zh-CN" altLang="en-US"/>
              <a:pPr>
                <a:defRPr/>
              </a:pPr>
              <a:t>‹#›</a:t>
            </a:fld>
            <a:endParaRPr lang="zh-CN" altLang="en-US"/>
          </a:p>
        </p:txBody>
      </p:sp>
    </p:spTree>
    <p:extLst>
      <p:ext uri="{BB962C8B-B14F-4D97-AF65-F5344CB8AC3E}">
        <p14:creationId xmlns:p14="http://schemas.microsoft.com/office/powerpoint/2010/main" val="3109552629"/>
      </p:ext>
    </p:extLst>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preserve="1" userDrawn="1">
  <p:cSld name="10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64204"/>
      </p:ext>
    </p:extLst>
  </p:cSld>
  <p:clrMapOvr>
    <a:masterClrMapping/>
  </p:clrMapOvr>
</p:sldLayout>
</file>

<file path=ppt/slideLayouts/slideLayout1274.xml><?xml version="1.0" encoding="utf-8"?>
<p:sldLayout xmlns:a="http://schemas.openxmlformats.org/drawingml/2006/main" xmlns:r="http://schemas.openxmlformats.org/officeDocument/2006/relationships" xmlns:p="http://schemas.openxmlformats.org/presentationml/2006/main" userDrawn="1">
  <p:cSld name="2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2927C24-6FDD-46AA-95A1-BD9B7D96A71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6C24BC64-713F-44BB-B16E-22C351E7D323}" type="slidenum">
              <a:rPr lang="zh-CN" altLang="en-US"/>
              <a:pPr>
                <a:defRPr/>
              </a:pPr>
              <a:t>‹#›</a:t>
            </a:fld>
            <a:endParaRPr lang="zh-CN" altLang="en-US"/>
          </a:p>
        </p:txBody>
      </p:sp>
    </p:spTree>
    <p:extLst>
      <p:ext uri="{BB962C8B-B14F-4D97-AF65-F5344CB8AC3E}">
        <p14:creationId xmlns:p14="http://schemas.microsoft.com/office/powerpoint/2010/main" val="1346562007"/>
      </p:ext>
    </p:extLst>
  </p:cSld>
  <p:clrMapOvr>
    <a:masterClrMapping/>
  </p:clrMapOvr>
</p:sldLayout>
</file>

<file path=ppt/slideLayouts/slideLayout1275.xml><?xml version="1.0" encoding="utf-8"?>
<p:sldLayout xmlns:a="http://schemas.openxmlformats.org/drawingml/2006/main" xmlns:r="http://schemas.openxmlformats.org/officeDocument/2006/relationships" xmlns:p="http://schemas.openxmlformats.org/presentationml/2006/main" preserve="1" userDrawn="1">
  <p:cSld name="10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50335"/>
      </p:ext>
    </p:extLst>
  </p:cSld>
  <p:clrMapOvr>
    <a:masterClrMapping/>
  </p:clrMapOvr>
</p:sldLayout>
</file>

<file path=ppt/slideLayouts/slideLayout1276.xml><?xml version="1.0" encoding="utf-8"?>
<p:sldLayout xmlns:a="http://schemas.openxmlformats.org/drawingml/2006/main" xmlns:r="http://schemas.openxmlformats.org/officeDocument/2006/relationships" xmlns:p="http://schemas.openxmlformats.org/presentationml/2006/main" userDrawn="1">
  <p:cSld name="2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1386B63-E79F-4D33-BCF8-104A94765D2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E83F3DA-7A52-48EB-8B4C-711F95FD40AA}" type="slidenum">
              <a:rPr lang="zh-CN" altLang="en-US"/>
              <a:pPr>
                <a:defRPr/>
              </a:pPr>
              <a:t>‹#›</a:t>
            </a:fld>
            <a:endParaRPr lang="zh-CN" altLang="en-US"/>
          </a:p>
        </p:txBody>
      </p:sp>
    </p:spTree>
    <p:extLst>
      <p:ext uri="{BB962C8B-B14F-4D97-AF65-F5344CB8AC3E}">
        <p14:creationId xmlns:p14="http://schemas.microsoft.com/office/powerpoint/2010/main" val="1557062526"/>
      </p:ext>
    </p:extLst>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preserve="1" userDrawn="1">
  <p:cSld name="10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340052"/>
      </p:ext>
    </p:extLst>
  </p:cSld>
  <p:clrMapOvr>
    <a:masterClrMapping/>
  </p:clrMapOvr>
</p:sldLayout>
</file>

<file path=ppt/slideLayouts/slideLayout1278.xml><?xml version="1.0" encoding="utf-8"?>
<p:sldLayout xmlns:a="http://schemas.openxmlformats.org/drawingml/2006/main" xmlns:r="http://schemas.openxmlformats.org/officeDocument/2006/relationships" xmlns:p="http://schemas.openxmlformats.org/presentationml/2006/main" userDrawn="1">
  <p:cSld name="2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C748CA5-40F4-4388-95B1-CB144C74569B}"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75F19ED0-9CF9-4EC0-969C-3A55CB518054}" type="slidenum">
              <a:rPr lang="zh-CN" altLang="en-US"/>
              <a:pPr>
                <a:defRPr/>
              </a:pPr>
              <a:t>‹#›</a:t>
            </a:fld>
            <a:endParaRPr lang="zh-CN" altLang="en-US"/>
          </a:p>
        </p:txBody>
      </p:sp>
    </p:spTree>
    <p:extLst>
      <p:ext uri="{BB962C8B-B14F-4D97-AF65-F5344CB8AC3E}">
        <p14:creationId xmlns:p14="http://schemas.microsoft.com/office/powerpoint/2010/main" val="1235882536"/>
      </p:ext>
    </p:extLst>
  </p:cSld>
  <p:clrMapOvr>
    <a:masterClrMapping/>
  </p:clrMapOvr>
</p:sldLayout>
</file>

<file path=ppt/slideLayouts/slideLayout1279.xml><?xml version="1.0" encoding="utf-8"?>
<p:sldLayout xmlns:a="http://schemas.openxmlformats.org/drawingml/2006/main" xmlns:r="http://schemas.openxmlformats.org/officeDocument/2006/relationships" xmlns:p="http://schemas.openxmlformats.org/presentationml/2006/main" preserve="1" userDrawn="1">
  <p:cSld name="10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9952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01166351"/>
      </p:ext>
    </p:extLst>
  </p:cSld>
  <p:clrMapOvr>
    <a:masterClrMapping/>
  </p:clrMapOvr>
</p:sldLayout>
</file>

<file path=ppt/slideLayouts/slideLayout1280.xml><?xml version="1.0" encoding="utf-8"?>
<p:sldLayout xmlns:a="http://schemas.openxmlformats.org/drawingml/2006/main" xmlns:r="http://schemas.openxmlformats.org/officeDocument/2006/relationships" xmlns:p="http://schemas.openxmlformats.org/presentationml/2006/main" userDrawn="1">
  <p:cSld name="2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C20673C-2892-4030-BE9B-5C1E0C04674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C6E30877-7FCD-45E4-B4B1-B114ECA76978}" type="slidenum">
              <a:rPr lang="zh-CN" altLang="en-US"/>
              <a:pPr>
                <a:defRPr/>
              </a:pPr>
              <a:t>‹#›</a:t>
            </a:fld>
            <a:endParaRPr lang="zh-CN" altLang="en-US"/>
          </a:p>
        </p:txBody>
      </p:sp>
    </p:spTree>
    <p:extLst>
      <p:ext uri="{BB962C8B-B14F-4D97-AF65-F5344CB8AC3E}">
        <p14:creationId xmlns:p14="http://schemas.microsoft.com/office/powerpoint/2010/main" val="1068232602"/>
      </p:ext>
    </p:extLst>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preserve="1" userDrawn="1">
  <p:cSld name="10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897374"/>
      </p:ext>
    </p:extLst>
  </p:cSld>
  <p:clrMapOvr>
    <a:masterClrMapping/>
  </p:clrMapOvr>
</p:sldLayout>
</file>

<file path=ppt/slideLayouts/slideLayout1282.xml><?xml version="1.0" encoding="utf-8"?>
<p:sldLayout xmlns:a="http://schemas.openxmlformats.org/drawingml/2006/main" xmlns:r="http://schemas.openxmlformats.org/officeDocument/2006/relationships" xmlns:p="http://schemas.openxmlformats.org/presentationml/2006/main" userDrawn="1">
  <p:cSld name="2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E2E38B4E-4522-49CF-AA22-3B132B918FF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srgbClr val="5F5F5F"/>
                </a:solidFill>
                <a:latin typeface="Arial" panose="020B0604020202020204" pitchFamily="34" charset="0"/>
                <a:cs typeface="Arial" panose="020B0604020202020204" pitchFamily="34" charset="0"/>
              </a:defRPr>
            </a:lvl1pPr>
          </a:lstStyle>
          <a:p>
            <a:pPr>
              <a:defRPr/>
            </a:pPr>
            <a:fld id="{341B2283-4398-4189-841C-8077E651DACE}" type="slidenum">
              <a:rPr lang="zh-CN" altLang="en-US"/>
              <a:pPr>
                <a:defRPr/>
              </a:pPr>
              <a:t>‹#›</a:t>
            </a:fld>
            <a:endParaRPr lang="zh-CN" altLang="en-US"/>
          </a:p>
        </p:txBody>
      </p:sp>
    </p:spTree>
    <p:extLst>
      <p:ext uri="{BB962C8B-B14F-4D97-AF65-F5344CB8AC3E}">
        <p14:creationId xmlns:p14="http://schemas.microsoft.com/office/powerpoint/2010/main" val="660521169"/>
      </p:ext>
    </p:extLst>
  </p:cSld>
  <p:clrMapOvr>
    <a:masterClrMapping/>
  </p:clrMapOvr>
</p:sldLayout>
</file>

<file path=ppt/slideLayouts/slideLayout1283.xml><?xml version="1.0" encoding="utf-8"?>
<p:sldLayout xmlns:a="http://schemas.openxmlformats.org/drawingml/2006/main" xmlns:r="http://schemas.openxmlformats.org/officeDocument/2006/relationships" xmlns:p="http://schemas.openxmlformats.org/presentationml/2006/main" userDrawn="1">
  <p:cSld name="2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07ECBEB0-3FD5-4434-830D-BB080752A9F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mn-cs"/>
              </a:defRPr>
            </a:lvl1pPr>
          </a:lstStyle>
          <a:p>
            <a:pPr>
              <a:defRPr/>
            </a:pPr>
            <a:fld id="{CE5D3DBA-0B94-49A9-8EEC-CAF359B90C03}" type="slidenum">
              <a:rPr lang="zh-CN" altLang="en-US"/>
              <a:pPr>
                <a:defRPr/>
              </a:pPr>
              <a:t>‹#›</a:t>
            </a:fld>
            <a:endParaRPr lang="zh-CN" altLang="en-US"/>
          </a:p>
        </p:txBody>
      </p:sp>
    </p:spTree>
    <p:extLst>
      <p:ext uri="{BB962C8B-B14F-4D97-AF65-F5344CB8AC3E}">
        <p14:creationId xmlns:p14="http://schemas.microsoft.com/office/powerpoint/2010/main" val="93257765"/>
      </p:ext>
    </p:extLst>
  </p:cSld>
  <p:clrMapOvr>
    <a:masterClrMapping/>
  </p:clrMapOvr>
</p:sldLayout>
</file>

<file path=ppt/slideLayouts/slideLayout1284.xml><?xml version="1.0" encoding="utf-8"?>
<p:sldLayout xmlns:a="http://schemas.openxmlformats.org/drawingml/2006/main" xmlns:r="http://schemas.openxmlformats.org/officeDocument/2006/relationships" xmlns:p="http://schemas.openxmlformats.org/presentationml/2006/main" preserve="1" userDrawn="1">
  <p:cSld name="2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070585"/>
      </p:ext>
    </p:extLst>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preserve="1" userDrawn="1">
  <p:cSld name="6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729744"/>
      </p:ext>
    </p:extLst>
  </p:cSld>
  <p:clrMapOvr>
    <a:masterClrMapping/>
  </p:clrMapOvr>
</p:sldLayout>
</file>

<file path=ppt/slideLayouts/slideLayout1286.xml><?xml version="1.0" encoding="utf-8"?>
<p:sldLayout xmlns:a="http://schemas.openxmlformats.org/drawingml/2006/main" xmlns:r="http://schemas.openxmlformats.org/officeDocument/2006/relationships" xmlns:p="http://schemas.openxmlformats.org/presentationml/2006/main" preserve="1" userDrawn="1">
  <p:cSld name="2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446939"/>
      </p:ext>
    </p:extLst>
  </p:cSld>
  <p:clrMapOvr>
    <a:masterClrMapping/>
  </p:clrMapOvr>
</p:sldLayout>
</file>

<file path=ppt/slideLayouts/slideLayout1287.xml><?xml version="1.0" encoding="utf-8"?>
<p:sldLayout xmlns:a="http://schemas.openxmlformats.org/drawingml/2006/main" xmlns:r="http://schemas.openxmlformats.org/officeDocument/2006/relationships" xmlns:p="http://schemas.openxmlformats.org/presentationml/2006/main" userDrawn="1">
  <p:cSld name="2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26DA6541-3C58-4A37-91A3-C97E146FF19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783899C-4321-4DD5-B0A2-7EBC633A4AD7}" type="slidenum">
              <a:rPr lang="zh-CN" altLang="en-US"/>
              <a:pPr>
                <a:defRPr/>
              </a:pPr>
              <a:t>‹#›</a:t>
            </a:fld>
            <a:endParaRPr lang="zh-CN" altLang="en-US"/>
          </a:p>
        </p:txBody>
      </p:sp>
    </p:spTree>
    <p:extLst>
      <p:ext uri="{BB962C8B-B14F-4D97-AF65-F5344CB8AC3E}">
        <p14:creationId xmlns:p14="http://schemas.microsoft.com/office/powerpoint/2010/main" val="1603885640"/>
      </p:ext>
    </p:extLst>
  </p:cSld>
  <p:clrMapOvr>
    <a:masterClrMapping/>
  </p:clrMapOvr>
</p:sldLayout>
</file>

<file path=ppt/slideLayouts/slideLayout1288.xml><?xml version="1.0" encoding="utf-8"?>
<p:sldLayout xmlns:a="http://schemas.openxmlformats.org/drawingml/2006/main" xmlns:r="http://schemas.openxmlformats.org/officeDocument/2006/relationships" xmlns:p="http://schemas.openxmlformats.org/presentationml/2006/main" userDrawn="1">
  <p:cSld name="2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03BA4E82-6FF9-4EBC-BA4F-357434473CF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8FFE92E-1938-429F-853F-396AE8831D97}" type="slidenum">
              <a:rPr lang="zh-CN" altLang="en-US"/>
              <a:pPr>
                <a:defRPr/>
              </a:pPr>
              <a:t>‹#›</a:t>
            </a:fld>
            <a:endParaRPr lang="zh-CN" altLang="en-US"/>
          </a:p>
        </p:txBody>
      </p:sp>
    </p:spTree>
    <p:extLst>
      <p:ext uri="{BB962C8B-B14F-4D97-AF65-F5344CB8AC3E}">
        <p14:creationId xmlns:p14="http://schemas.microsoft.com/office/powerpoint/2010/main" val="800773530"/>
      </p:ext>
    </p:extLst>
  </p:cSld>
  <p:clrMapOvr>
    <a:masterClrMapping/>
  </p:clrMapOvr>
</p:sldLayout>
</file>

<file path=ppt/slideLayouts/slideLayout1289.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0524"/>
      </p:ext>
    </p:extLst>
  </p:cSld>
  <p:clrMapOvr>
    <a:masterClrMapping/>
  </p:clrMapOvr>
  <p:transition spd="slow" advClick="0" advTm="0">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18015865"/>
      </p:ext>
    </p:extLst>
  </p:cSld>
  <p:clrMapOvr>
    <a:masterClrMapping/>
  </p:clrMapOvr>
</p:sldLayout>
</file>

<file path=ppt/slideLayouts/slideLayout1290.xml><?xml version="1.0" encoding="utf-8"?>
<p:sldLayout xmlns:a="http://schemas.openxmlformats.org/drawingml/2006/main" xmlns:r="http://schemas.openxmlformats.org/officeDocument/2006/relationships" xmlns:p="http://schemas.openxmlformats.org/presentationml/2006/main" userDrawn="1">
  <p:cSld name="2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A5EFCC22-9C37-4E6B-885D-C663A110D9F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242F3C9-2DFD-429C-83F9-E54B07331A1E}" type="slidenum">
              <a:rPr lang="zh-CN" altLang="en-US"/>
              <a:pPr>
                <a:defRPr/>
              </a:pPr>
              <a:t>‹#›</a:t>
            </a:fld>
            <a:endParaRPr lang="zh-CN" altLang="en-US"/>
          </a:p>
        </p:txBody>
      </p:sp>
    </p:spTree>
    <p:extLst>
      <p:ext uri="{BB962C8B-B14F-4D97-AF65-F5344CB8AC3E}">
        <p14:creationId xmlns:p14="http://schemas.microsoft.com/office/powerpoint/2010/main" val="2143866294"/>
      </p:ext>
    </p:extLst>
  </p:cSld>
  <p:clrMapOvr>
    <a:masterClrMapping/>
  </p:clrMapOvr>
</p:sldLayout>
</file>

<file path=ppt/slideLayouts/slideLayout1291.xml><?xml version="1.0" encoding="utf-8"?>
<p:sldLayout xmlns:a="http://schemas.openxmlformats.org/drawingml/2006/main" xmlns:r="http://schemas.openxmlformats.org/officeDocument/2006/relationships" xmlns:p="http://schemas.openxmlformats.org/presentationml/2006/main" showMasterSp="0" preserve="1" userDrawn="1">
  <p:cSld name="29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581738"/>
      </p:ext>
    </p:extLst>
  </p:cSld>
  <p:clrMapOvr>
    <a:masterClrMapping/>
  </p:clrMapOvr>
</p:sldLayout>
</file>

<file path=ppt/slideLayouts/slideLayout1292.xml><?xml version="1.0" encoding="utf-8"?>
<p:sldLayout xmlns:a="http://schemas.openxmlformats.org/drawingml/2006/main" xmlns:r="http://schemas.openxmlformats.org/officeDocument/2006/relationships" xmlns:p="http://schemas.openxmlformats.org/presentationml/2006/main" preserve="1" userDrawn="1">
  <p:cSld name="2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829958292"/>
      </p:ext>
    </p:extLst>
  </p:cSld>
  <p:clrMapOvr>
    <a:masterClrMapping/>
  </p:clrMapOvr>
</p:sldLayout>
</file>

<file path=ppt/slideLayouts/slideLayout1293.xml><?xml version="1.0" encoding="utf-8"?>
<p:sldLayout xmlns:a="http://schemas.openxmlformats.org/drawingml/2006/main" xmlns:r="http://schemas.openxmlformats.org/officeDocument/2006/relationships" xmlns:p="http://schemas.openxmlformats.org/presentationml/2006/main" preserve="1" userDrawn="1">
  <p:cSld name="29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017488274"/>
      </p:ext>
    </p:extLst>
  </p:cSld>
  <p:clrMapOvr>
    <a:masterClrMapping/>
  </p:clrMapOvr>
</p:sldLayout>
</file>

<file path=ppt/slideLayouts/slideLayout1294.xml><?xml version="1.0" encoding="utf-8"?>
<p:sldLayout xmlns:a="http://schemas.openxmlformats.org/drawingml/2006/main" xmlns:r="http://schemas.openxmlformats.org/officeDocument/2006/relationships" xmlns:p="http://schemas.openxmlformats.org/presentationml/2006/main" preserve="1" userDrawn="1">
  <p:cSld name="30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14439041"/>
      </p:ext>
    </p:extLst>
  </p:cSld>
  <p:clrMapOvr>
    <a:masterClrMapping/>
  </p:clrMapOvr>
</p:sldLayout>
</file>

<file path=ppt/slideLayouts/slideLayout1295.xml><?xml version="1.0" encoding="utf-8"?>
<p:sldLayout xmlns:a="http://schemas.openxmlformats.org/drawingml/2006/main" xmlns:r="http://schemas.openxmlformats.org/officeDocument/2006/relationships" xmlns:p="http://schemas.openxmlformats.org/presentationml/2006/main" preserve="1" userDrawn="1">
  <p:cSld name="30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948598217"/>
      </p:ext>
    </p:extLst>
  </p:cSld>
  <p:clrMapOvr>
    <a:masterClrMapping/>
  </p:clrMapOvr>
</p:sldLayout>
</file>

<file path=ppt/slideLayouts/slideLayout1296.xml><?xml version="1.0" encoding="utf-8"?>
<p:sldLayout xmlns:a="http://schemas.openxmlformats.org/drawingml/2006/main" xmlns:r="http://schemas.openxmlformats.org/officeDocument/2006/relationships" xmlns:p="http://schemas.openxmlformats.org/presentationml/2006/main" preserve="1" userDrawn="1">
  <p:cSld name="30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147975875"/>
      </p:ext>
    </p:extLst>
  </p:cSld>
  <p:clrMapOvr>
    <a:masterClrMapping/>
  </p:clrMapOvr>
</p:sldLayout>
</file>

<file path=ppt/slideLayouts/slideLayout1297.xml><?xml version="1.0" encoding="utf-8"?>
<p:sldLayout xmlns:a="http://schemas.openxmlformats.org/drawingml/2006/main" xmlns:r="http://schemas.openxmlformats.org/officeDocument/2006/relationships" xmlns:p="http://schemas.openxmlformats.org/presentationml/2006/main" preserve="1" userDrawn="1">
  <p:cSld name="30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052632464"/>
      </p:ext>
    </p:extLst>
  </p:cSld>
  <p:clrMapOvr>
    <a:masterClrMapping/>
  </p:clrMapOvr>
</p:sldLayout>
</file>

<file path=ppt/slideLayouts/slideLayout1298.xml><?xml version="1.0" encoding="utf-8"?>
<p:sldLayout xmlns:a="http://schemas.openxmlformats.org/drawingml/2006/main" xmlns:r="http://schemas.openxmlformats.org/officeDocument/2006/relationships" xmlns:p="http://schemas.openxmlformats.org/presentationml/2006/main" userDrawn="1">
  <p:cSld name="3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7D8BEC0-3C5F-453A-B91A-8A3C7D87900B}"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D75A0C0-1370-4CA0-8435-116B6ED44355}" type="slidenum">
              <a:rPr lang="zh-CN" altLang="en-US"/>
              <a:pPr>
                <a:defRPr/>
              </a:pPr>
              <a:t>‹#›</a:t>
            </a:fld>
            <a:endParaRPr lang="zh-CN" altLang="en-US"/>
          </a:p>
        </p:txBody>
      </p:sp>
    </p:spTree>
    <p:extLst>
      <p:ext uri="{BB962C8B-B14F-4D97-AF65-F5344CB8AC3E}">
        <p14:creationId xmlns:p14="http://schemas.microsoft.com/office/powerpoint/2010/main" val="3158167575"/>
      </p:ext>
    </p:extLst>
  </p:cSld>
  <p:clrMapOvr>
    <a:masterClrMapping/>
  </p:clrMapOvr>
</p:sldLayout>
</file>

<file path=ppt/slideLayouts/slideLayout1299.xml><?xml version="1.0" encoding="utf-8"?>
<p:sldLayout xmlns:a="http://schemas.openxmlformats.org/drawingml/2006/main" xmlns:r="http://schemas.openxmlformats.org/officeDocument/2006/relationships" xmlns:p="http://schemas.openxmlformats.org/presentationml/2006/main" preserve="1" userDrawn="1">
  <p:cSld name="1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66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8342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72B4021-5C4D-4051-95B2-F152519675E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419EC1F-16C4-447A-B8FE-B6087C8B7377}" type="slidenum">
              <a:rPr lang="zh-CN" altLang="en-US"/>
              <a:pPr>
                <a:defRPr/>
              </a:pPr>
              <a:t>‹#›</a:t>
            </a:fld>
            <a:endParaRPr lang="zh-CN" altLang="en-US"/>
          </a:p>
        </p:txBody>
      </p:sp>
    </p:spTree>
    <p:extLst>
      <p:ext uri="{BB962C8B-B14F-4D97-AF65-F5344CB8AC3E}">
        <p14:creationId xmlns:p14="http://schemas.microsoft.com/office/powerpoint/2010/main" val="421639208"/>
      </p:ext>
    </p:extLst>
  </p:cSld>
  <p:clrMapOvr>
    <a:masterClrMapping/>
  </p:clrMapOvr>
</p:sldLayout>
</file>

<file path=ppt/slideLayouts/slideLayout1300.xml><?xml version="1.0" encoding="utf-8"?>
<p:sldLayout xmlns:a="http://schemas.openxmlformats.org/drawingml/2006/main" xmlns:r="http://schemas.openxmlformats.org/officeDocument/2006/relationships" xmlns:p="http://schemas.openxmlformats.org/presentationml/2006/main" userDrawn="1">
  <p:cSld name="3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A95187F-0515-4AB0-8F5E-38E35DFD750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8F7341D-9EDD-4F5F-85B3-729F19FA9662}" type="slidenum">
              <a:rPr lang="zh-CN" altLang="en-US"/>
              <a:pPr>
                <a:defRPr/>
              </a:pPr>
              <a:t>‹#›</a:t>
            </a:fld>
            <a:endParaRPr lang="zh-CN" altLang="en-US"/>
          </a:p>
        </p:txBody>
      </p:sp>
    </p:spTree>
    <p:extLst>
      <p:ext uri="{BB962C8B-B14F-4D97-AF65-F5344CB8AC3E}">
        <p14:creationId xmlns:p14="http://schemas.microsoft.com/office/powerpoint/2010/main" val="3479492859"/>
      </p:ext>
    </p:extLst>
  </p:cSld>
  <p:clrMapOvr>
    <a:masterClrMapping/>
  </p:clrMapOvr>
</p:sldLayout>
</file>

<file path=ppt/slideLayouts/slideLayout1301.xml><?xml version="1.0" encoding="utf-8"?>
<p:sldLayout xmlns:a="http://schemas.openxmlformats.org/drawingml/2006/main" xmlns:r="http://schemas.openxmlformats.org/officeDocument/2006/relationships" xmlns:p="http://schemas.openxmlformats.org/presentationml/2006/main" preserve="1" userDrawn="1">
  <p:cSld name="1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299305"/>
      </p:ext>
    </p:extLst>
  </p:cSld>
  <p:clrMapOvr>
    <a:masterClrMapping/>
  </p:clrMapOvr>
</p:sldLayout>
</file>

<file path=ppt/slideLayouts/slideLayout1302.xml><?xml version="1.0" encoding="utf-8"?>
<p:sldLayout xmlns:a="http://schemas.openxmlformats.org/drawingml/2006/main" xmlns:r="http://schemas.openxmlformats.org/officeDocument/2006/relationships" xmlns:p="http://schemas.openxmlformats.org/presentationml/2006/main" userDrawn="1">
  <p:cSld name="3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D1E60D7-83ED-4748-B842-238D77BFB71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83CB3AE-6DD2-47D6-8A4B-13BA446AA602}" type="slidenum">
              <a:rPr lang="zh-CN" altLang="en-US"/>
              <a:pPr>
                <a:defRPr/>
              </a:pPr>
              <a:t>‹#›</a:t>
            </a:fld>
            <a:endParaRPr lang="zh-CN" altLang="en-US"/>
          </a:p>
        </p:txBody>
      </p:sp>
    </p:spTree>
    <p:extLst>
      <p:ext uri="{BB962C8B-B14F-4D97-AF65-F5344CB8AC3E}">
        <p14:creationId xmlns:p14="http://schemas.microsoft.com/office/powerpoint/2010/main" val="3704908697"/>
      </p:ext>
    </p:extLst>
  </p:cSld>
  <p:clrMapOvr>
    <a:masterClrMapping/>
  </p:clrMapOvr>
</p:sldLayout>
</file>

<file path=ppt/slideLayouts/slideLayout1303.xml><?xml version="1.0" encoding="utf-8"?>
<p:sldLayout xmlns:a="http://schemas.openxmlformats.org/drawingml/2006/main" xmlns:r="http://schemas.openxmlformats.org/officeDocument/2006/relationships" xmlns:p="http://schemas.openxmlformats.org/presentationml/2006/main" preserve="1" userDrawn="1">
  <p:cSld name="1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43054"/>
      </p:ext>
    </p:extLst>
  </p:cSld>
  <p:clrMapOvr>
    <a:masterClrMapping/>
  </p:clrMapOvr>
</p:sldLayout>
</file>

<file path=ppt/slideLayouts/slideLayout1304.xml><?xml version="1.0" encoding="utf-8"?>
<p:sldLayout xmlns:a="http://schemas.openxmlformats.org/drawingml/2006/main" xmlns:r="http://schemas.openxmlformats.org/officeDocument/2006/relationships" xmlns:p="http://schemas.openxmlformats.org/presentationml/2006/main" userDrawn="1">
  <p:cSld name="3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0B9B627-C9B9-49B7-87E0-89E02428D94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10F16DC-C107-4823-A1EA-C6B8DADDFCAD}" type="slidenum">
              <a:rPr lang="zh-CN" altLang="en-US"/>
              <a:pPr>
                <a:defRPr/>
              </a:pPr>
              <a:t>‹#›</a:t>
            </a:fld>
            <a:endParaRPr lang="zh-CN" altLang="en-US"/>
          </a:p>
        </p:txBody>
      </p:sp>
    </p:spTree>
    <p:extLst>
      <p:ext uri="{BB962C8B-B14F-4D97-AF65-F5344CB8AC3E}">
        <p14:creationId xmlns:p14="http://schemas.microsoft.com/office/powerpoint/2010/main" val="1951532361"/>
      </p:ext>
    </p:extLst>
  </p:cSld>
  <p:clrMapOvr>
    <a:masterClrMapping/>
  </p:clrMapOvr>
</p:sldLayout>
</file>

<file path=ppt/slideLayouts/slideLayout1305.xml><?xml version="1.0" encoding="utf-8"?>
<p:sldLayout xmlns:a="http://schemas.openxmlformats.org/drawingml/2006/main" xmlns:r="http://schemas.openxmlformats.org/officeDocument/2006/relationships" xmlns:p="http://schemas.openxmlformats.org/presentationml/2006/main" preserve="1" userDrawn="1">
  <p:cSld name="1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436566"/>
      </p:ext>
    </p:extLst>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userDrawn="1">
  <p:cSld name="3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1E647D7-E82C-4155-9A93-B541C3EB687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4F709FA-7251-42EF-9D70-218B502BAD76}" type="slidenum">
              <a:rPr lang="zh-CN" altLang="en-US"/>
              <a:pPr>
                <a:defRPr/>
              </a:pPr>
              <a:t>‹#›</a:t>
            </a:fld>
            <a:endParaRPr lang="zh-CN" altLang="en-US"/>
          </a:p>
        </p:txBody>
      </p:sp>
    </p:spTree>
    <p:extLst>
      <p:ext uri="{BB962C8B-B14F-4D97-AF65-F5344CB8AC3E}">
        <p14:creationId xmlns:p14="http://schemas.microsoft.com/office/powerpoint/2010/main" val="4019526158"/>
      </p:ext>
    </p:extLst>
  </p:cSld>
  <p:clrMapOvr>
    <a:masterClrMapping/>
  </p:clrMapOvr>
</p:sldLayout>
</file>

<file path=ppt/slideLayouts/slideLayout1307.xml><?xml version="1.0" encoding="utf-8"?>
<p:sldLayout xmlns:a="http://schemas.openxmlformats.org/drawingml/2006/main" xmlns:r="http://schemas.openxmlformats.org/officeDocument/2006/relationships" xmlns:p="http://schemas.openxmlformats.org/presentationml/2006/main" preserve="1" userDrawn="1">
  <p:cSld name="1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933990"/>
      </p:ext>
    </p:extLst>
  </p:cSld>
  <p:clrMapOvr>
    <a:masterClrMapping/>
  </p:clrMapOvr>
</p:sldLayout>
</file>

<file path=ppt/slideLayouts/slideLayout1308.xml><?xml version="1.0" encoding="utf-8"?>
<p:sldLayout xmlns:a="http://schemas.openxmlformats.org/drawingml/2006/main" xmlns:r="http://schemas.openxmlformats.org/officeDocument/2006/relationships" xmlns:p="http://schemas.openxmlformats.org/presentationml/2006/main" showMasterSp="0" preserve="1" userDrawn="1">
  <p:cSld name="30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22054"/>
      </p:ext>
    </p:extLst>
  </p:cSld>
  <p:clrMapOvr>
    <a:masterClrMapping/>
  </p:clrMapOvr>
</p:sldLayout>
</file>

<file path=ppt/slideLayouts/slideLayout1309.xml><?xml version="1.0" encoding="utf-8"?>
<p:sldLayout xmlns:a="http://schemas.openxmlformats.org/drawingml/2006/main" xmlns:r="http://schemas.openxmlformats.org/officeDocument/2006/relationships" xmlns:p="http://schemas.openxmlformats.org/presentationml/2006/main" preserve="1" userDrawn="1">
  <p:cSld name="3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9972335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700539"/>
      </p:ext>
    </p:extLst>
  </p:cSld>
  <p:clrMapOvr>
    <a:masterClrMapping/>
  </p:clrMapOvr>
</p:sldLayout>
</file>

<file path=ppt/slideLayouts/slideLayout1310.xml><?xml version="1.0" encoding="utf-8"?>
<p:sldLayout xmlns:a="http://schemas.openxmlformats.org/drawingml/2006/main" xmlns:r="http://schemas.openxmlformats.org/officeDocument/2006/relationships" xmlns:p="http://schemas.openxmlformats.org/presentationml/2006/main" preserve="1" userDrawn="1">
  <p:cSld name="31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032704769"/>
      </p:ext>
    </p:extLst>
  </p:cSld>
  <p:clrMapOvr>
    <a:masterClrMapping/>
  </p:clrMapOvr>
</p:sldLayout>
</file>

<file path=ppt/slideLayouts/slideLayout1311.xml><?xml version="1.0" encoding="utf-8"?>
<p:sldLayout xmlns:a="http://schemas.openxmlformats.org/drawingml/2006/main" xmlns:r="http://schemas.openxmlformats.org/officeDocument/2006/relationships" xmlns:p="http://schemas.openxmlformats.org/presentationml/2006/main" preserve="1" userDrawn="1">
  <p:cSld name="31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89310254"/>
      </p:ext>
    </p:extLst>
  </p:cSld>
  <p:clrMapOvr>
    <a:masterClrMapping/>
  </p:clrMapOvr>
</p:sldLayout>
</file>

<file path=ppt/slideLayouts/slideLayout1312.xml><?xml version="1.0" encoding="utf-8"?>
<p:sldLayout xmlns:a="http://schemas.openxmlformats.org/drawingml/2006/main" xmlns:r="http://schemas.openxmlformats.org/officeDocument/2006/relationships" xmlns:p="http://schemas.openxmlformats.org/presentationml/2006/main" preserve="1" userDrawn="1">
  <p:cSld name="31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149880558"/>
      </p:ext>
    </p:extLst>
  </p:cSld>
  <p:clrMapOvr>
    <a:masterClrMapping/>
  </p:clrMapOvr>
</p:sldLayout>
</file>

<file path=ppt/slideLayouts/slideLayout1313.xml><?xml version="1.0" encoding="utf-8"?>
<p:sldLayout xmlns:a="http://schemas.openxmlformats.org/drawingml/2006/main" xmlns:r="http://schemas.openxmlformats.org/officeDocument/2006/relationships" xmlns:p="http://schemas.openxmlformats.org/presentationml/2006/main" preserve="1" userDrawn="1">
  <p:cSld name="31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122803105"/>
      </p:ext>
    </p:extLst>
  </p:cSld>
  <p:clrMapOvr>
    <a:masterClrMapping/>
  </p:clrMapOvr>
</p:sldLayout>
</file>

<file path=ppt/slideLayouts/slideLayout1314.xml><?xml version="1.0" encoding="utf-8"?>
<p:sldLayout xmlns:a="http://schemas.openxmlformats.org/drawingml/2006/main" xmlns:r="http://schemas.openxmlformats.org/officeDocument/2006/relationships" xmlns:p="http://schemas.openxmlformats.org/presentationml/2006/main" preserve="1" userDrawn="1">
  <p:cSld name="31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76698016"/>
      </p:ext>
    </p:extLst>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userDrawn="1">
  <p:cSld name="3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4BCC539-69EF-4ABD-B359-655ACEA2889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C7876A32-8F51-4E09-9775-F8265ABA67A6}" type="slidenum">
              <a:rPr lang="zh-CN" altLang="en-US"/>
              <a:pPr>
                <a:defRPr/>
              </a:pPr>
              <a:t>‹#›</a:t>
            </a:fld>
            <a:endParaRPr lang="zh-CN" altLang="en-US"/>
          </a:p>
        </p:txBody>
      </p:sp>
    </p:spTree>
    <p:extLst>
      <p:ext uri="{BB962C8B-B14F-4D97-AF65-F5344CB8AC3E}">
        <p14:creationId xmlns:p14="http://schemas.microsoft.com/office/powerpoint/2010/main" val="1431792862"/>
      </p:ext>
    </p:extLst>
  </p:cSld>
  <p:clrMapOvr>
    <a:masterClrMapping/>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preserve="1" userDrawn="1">
  <p:cSld name="1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900405"/>
      </p:ext>
    </p:extLst>
  </p:cSld>
  <p:clrMapOvr>
    <a:masterClrMapping/>
  </p:clrMapOvr>
</p:sldLayout>
</file>

<file path=ppt/slideLayouts/slideLayout1317.xml><?xml version="1.0" encoding="utf-8"?>
<p:sldLayout xmlns:a="http://schemas.openxmlformats.org/drawingml/2006/main" xmlns:r="http://schemas.openxmlformats.org/officeDocument/2006/relationships" xmlns:p="http://schemas.openxmlformats.org/presentationml/2006/main" userDrawn="1">
  <p:cSld name="3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AD48996-8F59-490C-83AC-37C0D3A9C77A}"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318404C-D8A9-4BAE-B589-8E9FB1B97B98}" type="slidenum">
              <a:rPr lang="zh-CN" altLang="en-US"/>
              <a:pPr>
                <a:defRPr/>
              </a:pPr>
              <a:t>‹#›</a:t>
            </a:fld>
            <a:endParaRPr lang="zh-CN" altLang="en-US"/>
          </a:p>
        </p:txBody>
      </p:sp>
    </p:spTree>
    <p:extLst>
      <p:ext uri="{BB962C8B-B14F-4D97-AF65-F5344CB8AC3E}">
        <p14:creationId xmlns:p14="http://schemas.microsoft.com/office/powerpoint/2010/main" val="1017905450"/>
      </p:ext>
    </p:extLst>
  </p:cSld>
  <p:clrMapOvr>
    <a:masterClrMapping/>
  </p:clrMapOvr>
</p:sldLayout>
</file>

<file path=ppt/slideLayouts/slideLayout1318.xml><?xml version="1.0" encoding="utf-8"?>
<p:sldLayout xmlns:a="http://schemas.openxmlformats.org/drawingml/2006/main" xmlns:r="http://schemas.openxmlformats.org/officeDocument/2006/relationships" xmlns:p="http://schemas.openxmlformats.org/presentationml/2006/main" preserve="1" userDrawn="1">
  <p:cSld name="1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829090"/>
      </p:ext>
    </p:extLst>
  </p:cSld>
  <p:clrMapOvr>
    <a:masterClrMapping/>
  </p:clrMapOvr>
</p:sldLayout>
</file>

<file path=ppt/slideLayouts/slideLayout1319.xml><?xml version="1.0" encoding="utf-8"?>
<p:sldLayout xmlns:a="http://schemas.openxmlformats.org/drawingml/2006/main" xmlns:r="http://schemas.openxmlformats.org/officeDocument/2006/relationships" xmlns:p="http://schemas.openxmlformats.org/presentationml/2006/main" userDrawn="1">
  <p:cSld name="3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CF648CF-5625-4303-A64A-CCF66702B09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C1C0978-F2D3-4E69-830F-439A10D871A2}" type="slidenum">
              <a:rPr lang="zh-CN" altLang="en-US"/>
              <a:pPr>
                <a:defRPr/>
              </a:pPr>
              <a:t>‹#›</a:t>
            </a:fld>
            <a:endParaRPr lang="zh-CN" altLang="en-US"/>
          </a:p>
        </p:txBody>
      </p:sp>
    </p:spTree>
    <p:extLst>
      <p:ext uri="{BB962C8B-B14F-4D97-AF65-F5344CB8AC3E}">
        <p14:creationId xmlns:p14="http://schemas.microsoft.com/office/powerpoint/2010/main" val="31336539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2150E76-8920-4741-963C-667EF1F979C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0E10919-45DD-4A75-B35C-D6C3BB4E4B93}" type="slidenum">
              <a:rPr lang="zh-CN" altLang="en-US"/>
              <a:pPr>
                <a:defRPr/>
              </a:pPr>
              <a:t>‹#›</a:t>
            </a:fld>
            <a:endParaRPr lang="zh-CN" altLang="en-US"/>
          </a:p>
        </p:txBody>
      </p:sp>
    </p:spTree>
    <p:extLst>
      <p:ext uri="{BB962C8B-B14F-4D97-AF65-F5344CB8AC3E}">
        <p14:creationId xmlns:p14="http://schemas.microsoft.com/office/powerpoint/2010/main" val="2097162261"/>
      </p:ext>
    </p:extLst>
  </p:cSld>
  <p:clrMapOvr>
    <a:masterClrMapping/>
  </p:clrMapOvr>
</p:sldLayout>
</file>

<file path=ppt/slideLayouts/slideLayout1320.xml><?xml version="1.0" encoding="utf-8"?>
<p:sldLayout xmlns:a="http://schemas.openxmlformats.org/drawingml/2006/main" xmlns:r="http://schemas.openxmlformats.org/officeDocument/2006/relationships" xmlns:p="http://schemas.openxmlformats.org/presentationml/2006/main" preserve="1" userDrawn="1">
  <p:cSld name="1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74761"/>
      </p:ext>
    </p:extLst>
  </p:cSld>
  <p:clrMapOvr>
    <a:masterClrMapping/>
  </p:clrMapOvr>
</p:sldLayout>
</file>

<file path=ppt/slideLayouts/slideLayout1321.xml><?xml version="1.0" encoding="utf-8"?>
<p:sldLayout xmlns:a="http://schemas.openxmlformats.org/drawingml/2006/main" xmlns:r="http://schemas.openxmlformats.org/officeDocument/2006/relationships" xmlns:p="http://schemas.openxmlformats.org/presentationml/2006/main" userDrawn="1">
  <p:cSld name="3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3A4FD6E-C6F7-4C24-A3CD-0C460A23A46B}"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47BD122-1FC9-4979-80F7-DB7EE7DBA133}" type="slidenum">
              <a:rPr lang="zh-CN" altLang="en-US"/>
              <a:pPr>
                <a:defRPr/>
              </a:pPr>
              <a:t>‹#›</a:t>
            </a:fld>
            <a:endParaRPr lang="zh-CN" altLang="en-US"/>
          </a:p>
        </p:txBody>
      </p:sp>
    </p:spTree>
    <p:extLst>
      <p:ext uri="{BB962C8B-B14F-4D97-AF65-F5344CB8AC3E}">
        <p14:creationId xmlns:p14="http://schemas.microsoft.com/office/powerpoint/2010/main" val="888364934"/>
      </p:ext>
    </p:extLst>
  </p:cSld>
  <p:clrMapOvr>
    <a:masterClrMapping/>
  </p:clrMapOvr>
</p:sldLayout>
</file>

<file path=ppt/slideLayouts/slideLayout1322.xml><?xml version="1.0" encoding="utf-8"?>
<p:sldLayout xmlns:a="http://schemas.openxmlformats.org/drawingml/2006/main" xmlns:r="http://schemas.openxmlformats.org/officeDocument/2006/relationships" xmlns:p="http://schemas.openxmlformats.org/presentationml/2006/main" preserve="1" userDrawn="1">
  <p:cSld name="1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96434"/>
      </p:ext>
    </p:extLst>
  </p:cSld>
  <p:clrMapOvr>
    <a:masterClrMapping/>
  </p:clrMapOvr>
</p:sldLayout>
</file>

<file path=ppt/slideLayouts/slideLayout1323.xml><?xml version="1.0" encoding="utf-8"?>
<p:sldLayout xmlns:a="http://schemas.openxmlformats.org/drawingml/2006/main" xmlns:r="http://schemas.openxmlformats.org/officeDocument/2006/relationships" xmlns:p="http://schemas.openxmlformats.org/presentationml/2006/main" userDrawn="1">
  <p:cSld name="3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943FC9A1-2C40-4DFD-B12E-A6F652C96D49}"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F6B1DD24-17B5-492C-BDF9-320B564051B7}" type="slidenum">
              <a:rPr lang="zh-CN" altLang="en-US"/>
              <a:pPr>
                <a:defRPr/>
              </a:pPr>
              <a:t>‹#›</a:t>
            </a:fld>
            <a:endParaRPr lang="zh-CN" altLang="en-US"/>
          </a:p>
        </p:txBody>
      </p:sp>
    </p:spTree>
    <p:extLst>
      <p:ext uri="{BB962C8B-B14F-4D97-AF65-F5344CB8AC3E}">
        <p14:creationId xmlns:p14="http://schemas.microsoft.com/office/powerpoint/2010/main" val="1025743329"/>
      </p:ext>
    </p:extLst>
  </p:cSld>
  <p:clrMapOvr>
    <a:masterClrMapping/>
  </p:clrMapOvr>
</p:sldLayout>
</file>

<file path=ppt/slideLayouts/slideLayout1324.xml><?xml version="1.0" encoding="utf-8"?>
<p:sldLayout xmlns:a="http://schemas.openxmlformats.org/drawingml/2006/main" xmlns:r="http://schemas.openxmlformats.org/officeDocument/2006/relationships" xmlns:p="http://schemas.openxmlformats.org/presentationml/2006/main" preserve="1" userDrawn="1">
  <p:cSld name="1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36018"/>
      </p:ext>
    </p:extLst>
  </p:cSld>
  <p:clrMapOvr>
    <a:masterClrMapping/>
  </p:clrMapOvr>
</p:sldLayout>
</file>

<file path=ppt/slideLayouts/slideLayout1325.xml><?xml version="1.0" encoding="utf-8"?>
<p:sldLayout xmlns:a="http://schemas.openxmlformats.org/drawingml/2006/main" xmlns:r="http://schemas.openxmlformats.org/officeDocument/2006/relationships" xmlns:p="http://schemas.openxmlformats.org/presentationml/2006/main" userDrawn="1">
  <p:cSld name="3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8B69389-FD6C-4E76-94EF-AA04F957672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4B7BB54-A0D7-4D6B-915D-17C7C6C8F553}" type="slidenum">
              <a:rPr lang="zh-CN" altLang="en-US"/>
              <a:pPr>
                <a:defRPr/>
              </a:pPr>
              <a:t>‹#›</a:t>
            </a:fld>
            <a:endParaRPr lang="zh-CN" altLang="en-US"/>
          </a:p>
        </p:txBody>
      </p:sp>
    </p:spTree>
    <p:extLst>
      <p:ext uri="{BB962C8B-B14F-4D97-AF65-F5344CB8AC3E}">
        <p14:creationId xmlns:p14="http://schemas.microsoft.com/office/powerpoint/2010/main" val="1886995874"/>
      </p:ext>
    </p:extLst>
  </p:cSld>
  <p:clrMapOvr>
    <a:masterClrMapping/>
  </p:clrMapOvr>
</p:sldLayout>
</file>

<file path=ppt/slideLayouts/slideLayout1326.xml><?xml version="1.0" encoding="utf-8"?>
<p:sldLayout xmlns:a="http://schemas.openxmlformats.org/drawingml/2006/main" xmlns:r="http://schemas.openxmlformats.org/officeDocument/2006/relationships" xmlns:p="http://schemas.openxmlformats.org/presentationml/2006/main" userDrawn="1">
  <p:cSld name="3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fld id="{BD7E1E25-72F9-4EF3-B1BC-5CD6ED24885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mn-cs"/>
              </a:defRPr>
            </a:lvl1pPr>
          </a:lstStyle>
          <a:p>
            <a:pPr>
              <a:defRPr/>
            </a:pPr>
            <a:fld id="{8038CCC4-497F-4DD3-94E9-9AD17F7EB588}" type="slidenum">
              <a:rPr lang="zh-CN" altLang="en-US"/>
              <a:pPr>
                <a:defRPr/>
              </a:pPr>
              <a:t>‹#›</a:t>
            </a:fld>
            <a:endParaRPr lang="zh-CN" altLang="en-US"/>
          </a:p>
        </p:txBody>
      </p:sp>
    </p:spTree>
    <p:extLst>
      <p:ext uri="{BB962C8B-B14F-4D97-AF65-F5344CB8AC3E}">
        <p14:creationId xmlns:p14="http://schemas.microsoft.com/office/powerpoint/2010/main" val="1849453084"/>
      </p:ext>
    </p:extLst>
  </p:cSld>
  <p:clrMapOvr>
    <a:masterClrMapping/>
  </p:clrMapOvr>
</p:sldLayout>
</file>

<file path=ppt/slideLayouts/slideLayout1327.xml><?xml version="1.0" encoding="utf-8"?>
<p:sldLayout xmlns:a="http://schemas.openxmlformats.org/drawingml/2006/main" xmlns:r="http://schemas.openxmlformats.org/officeDocument/2006/relationships" xmlns:p="http://schemas.openxmlformats.org/presentationml/2006/main" preserve="1" userDrawn="1">
  <p:cSld name="2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0422"/>
      </p:ext>
    </p:extLst>
  </p:cSld>
  <p:clrMapOvr>
    <a:masterClrMapping/>
  </p:clrMapOvr>
</p:sldLayout>
</file>

<file path=ppt/slideLayouts/slideLayout1328.xml><?xml version="1.0" encoding="utf-8"?>
<p:sldLayout xmlns:a="http://schemas.openxmlformats.org/drawingml/2006/main" xmlns:r="http://schemas.openxmlformats.org/officeDocument/2006/relationships" xmlns:p="http://schemas.openxmlformats.org/presentationml/2006/main" preserve="1" userDrawn="1">
  <p:cSld name="6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551996"/>
      </p:ext>
    </p:extLst>
  </p:cSld>
  <p:clrMapOvr>
    <a:masterClrMapping/>
  </p:clrMapOvr>
</p:sldLayout>
</file>

<file path=ppt/slideLayouts/slideLayout1329.xml><?xml version="1.0" encoding="utf-8"?>
<p:sldLayout xmlns:a="http://schemas.openxmlformats.org/drawingml/2006/main" xmlns:r="http://schemas.openxmlformats.org/officeDocument/2006/relationships" xmlns:p="http://schemas.openxmlformats.org/presentationml/2006/main" preserve="1" userDrawn="1">
  <p:cSld name="2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1705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201129"/>
      </p:ext>
    </p:extLst>
  </p:cSld>
  <p:clrMapOvr>
    <a:masterClrMapping/>
  </p:clrMapOvr>
</p:sldLayout>
</file>

<file path=ppt/slideLayouts/slideLayout1330.xml><?xml version="1.0" encoding="utf-8"?>
<p:sldLayout xmlns:a="http://schemas.openxmlformats.org/drawingml/2006/main" xmlns:r="http://schemas.openxmlformats.org/officeDocument/2006/relationships" xmlns:p="http://schemas.openxmlformats.org/presentationml/2006/main" userDrawn="1">
  <p:cSld name="3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4EF9BF5-D28A-4917-A8FC-EAE4B49E73C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789AECE-280E-4C55-B854-F8FA69472B93}" type="slidenum">
              <a:rPr lang="zh-CN" altLang="en-US"/>
              <a:pPr>
                <a:defRPr/>
              </a:pPr>
              <a:t>‹#›</a:t>
            </a:fld>
            <a:endParaRPr lang="zh-CN" altLang="en-US"/>
          </a:p>
        </p:txBody>
      </p:sp>
    </p:spTree>
    <p:extLst>
      <p:ext uri="{BB962C8B-B14F-4D97-AF65-F5344CB8AC3E}">
        <p14:creationId xmlns:p14="http://schemas.microsoft.com/office/powerpoint/2010/main" val="2486105286"/>
      </p:ext>
    </p:extLst>
  </p:cSld>
  <p:clrMapOvr>
    <a:masterClrMapping/>
  </p:clrMapOvr>
</p:sldLayout>
</file>

<file path=ppt/slideLayouts/slideLayout1331.xml><?xml version="1.0" encoding="utf-8"?>
<p:sldLayout xmlns:a="http://schemas.openxmlformats.org/drawingml/2006/main" xmlns:r="http://schemas.openxmlformats.org/officeDocument/2006/relationships" xmlns:p="http://schemas.openxmlformats.org/presentationml/2006/main" userDrawn="1">
  <p:cSld name="3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4D2AD47-3FDC-4423-A3E1-935D08E8854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3DA8898-9042-42F3-ACE3-A62A0A6818AF}" type="slidenum">
              <a:rPr lang="zh-CN" altLang="en-US"/>
              <a:pPr>
                <a:defRPr/>
              </a:pPr>
              <a:t>‹#›</a:t>
            </a:fld>
            <a:endParaRPr lang="zh-CN" altLang="en-US"/>
          </a:p>
        </p:txBody>
      </p:sp>
    </p:spTree>
    <p:extLst>
      <p:ext uri="{BB962C8B-B14F-4D97-AF65-F5344CB8AC3E}">
        <p14:creationId xmlns:p14="http://schemas.microsoft.com/office/powerpoint/2010/main" val="3851389107"/>
      </p:ext>
    </p:extLst>
  </p:cSld>
  <p:clrMapOvr>
    <a:masterClrMapping/>
  </p:clrMapOvr>
</p:sldLayout>
</file>

<file path=ppt/slideLayouts/slideLayout1332.xml><?xml version="1.0" encoding="utf-8"?>
<p:sldLayout xmlns:a="http://schemas.openxmlformats.org/drawingml/2006/main" xmlns:r="http://schemas.openxmlformats.org/officeDocument/2006/relationships" xmlns:p="http://schemas.openxmlformats.org/presentationml/2006/main" userDrawn="1">
  <p:cSld name="3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291C749-4E63-48D4-941F-A3E4298D58A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3FDF3B9-354F-469D-BDBF-7A8D1649BB32}" type="slidenum">
              <a:rPr lang="zh-CN" altLang="en-US"/>
              <a:pPr>
                <a:defRPr/>
              </a:pPr>
              <a:t>‹#›</a:t>
            </a:fld>
            <a:endParaRPr lang="zh-CN" altLang="en-US"/>
          </a:p>
        </p:txBody>
      </p:sp>
    </p:spTree>
    <p:extLst>
      <p:ext uri="{BB962C8B-B14F-4D97-AF65-F5344CB8AC3E}">
        <p14:creationId xmlns:p14="http://schemas.microsoft.com/office/powerpoint/2010/main" val="2858060729"/>
      </p:ext>
    </p:extLst>
  </p:cSld>
  <p:clrMapOvr>
    <a:masterClrMapping/>
  </p:clrMapOvr>
</p:sldLayout>
</file>

<file path=ppt/slideLayouts/slideLayout1333.xml><?xml version="1.0" encoding="utf-8"?>
<p:sldLayout xmlns:a="http://schemas.openxmlformats.org/drawingml/2006/main" xmlns:r="http://schemas.openxmlformats.org/officeDocument/2006/relationships" xmlns:p="http://schemas.openxmlformats.org/presentationml/2006/main" userDrawn="1">
  <p:cSld name="3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09600" y="6245225"/>
            <a:ext cx="2844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fld id="{9E7C9E0D-D356-41E4-A9D8-0444FE82027C}" type="datetimeFigureOut">
              <a:rPr lang="zh-CN" altLang="en-US" sz="2400">
                <a:latin typeface="Arial" panose="020B0604020202020204" pitchFamily="34" charset="0"/>
              </a:rPr>
              <a:pPr eaLnBrk="0" fontAlgn="base" hangingPunct="0">
                <a:spcAft>
                  <a:spcPct val="0"/>
                </a:spcAft>
                <a:defRPr/>
              </a:pPr>
              <a:t>2023/2/19</a:t>
            </a:fld>
            <a:endParaRPr lang="zh-CN" altLang="en-US" sz="2400">
              <a:latin typeface="Arial" panose="020B0604020202020204" pitchFamily="34" charset="0"/>
            </a:endParaRPr>
          </a:p>
        </p:txBody>
      </p:sp>
      <p:sp>
        <p:nvSpPr>
          <p:cNvPr id="3" name="页脚占位符 3"/>
          <p:cNvSpPr>
            <a:spLocks noGrp="1"/>
          </p:cNvSpPr>
          <p:nvPr>
            <p:ph type="ftr" sz="quarter" idx="11"/>
          </p:nvPr>
        </p:nvSpPr>
        <p:spPr>
          <a:xfrm>
            <a:off x="4165600" y="6245225"/>
            <a:ext cx="3860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endParaRPr lang="zh-CN" altLang="en-US" sz="2400">
              <a:latin typeface="Arial" panose="020B0604020202020204" pitchFamily="34" charset="0"/>
            </a:endParaRPr>
          </a:p>
        </p:txBody>
      </p:sp>
      <p:sp>
        <p:nvSpPr>
          <p:cNvPr id="4" name="灯片编号占位符 4"/>
          <p:cNvSpPr>
            <a:spLocks noGrp="1"/>
          </p:cNvSpPr>
          <p:nvPr>
            <p:ph type="sldNum" sz="quarter" idx="12"/>
          </p:nvPr>
        </p:nvSpPr>
        <p:spPr>
          <a:xfrm>
            <a:off x="8737600" y="6245225"/>
            <a:ext cx="2844800" cy="476250"/>
          </a:xfrm>
          <a:prstGeom prst="rect">
            <a:avLst/>
          </a:prstGeom>
        </p:spPr>
        <p:txBody>
          <a:bodyPr/>
          <a:lstStyle>
            <a:lvl1pPr algn="ctr">
              <a:spcBef>
                <a:spcPct val="50000"/>
              </a:spcBef>
              <a:defRPr>
                <a:solidFill>
                  <a:prstClr val="black">
                    <a:tint val="75000"/>
                  </a:prstClr>
                </a:solidFill>
              </a:defRPr>
            </a:lvl1pPr>
          </a:lstStyle>
          <a:p>
            <a:pPr eaLnBrk="0" fontAlgn="base" hangingPunct="0">
              <a:spcAft>
                <a:spcPct val="0"/>
              </a:spcAft>
              <a:defRPr/>
            </a:pPr>
            <a:fld id="{0CDD7AAA-E8AC-46B9-9167-5079BA827B21}" type="slidenum">
              <a:rPr lang="zh-CN" altLang="en-US" sz="2400">
                <a:latin typeface="Arial" panose="020B0604020202020204" pitchFamily="34" charset="0"/>
              </a:rPr>
              <a:pPr eaLnBrk="0" fontAlgn="base" hangingPunct="0">
                <a:spcAft>
                  <a:spcPct val="0"/>
                </a:spcAft>
                <a:defRPr/>
              </a:pPr>
              <a:t>‹#›</a:t>
            </a:fld>
            <a:endParaRPr lang="zh-CN" altLang="en-US" sz="2400">
              <a:latin typeface="Arial" panose="020B0604020202020204" pitchFamily="34" charset="0"/>
            </a:endParaRPr>
          </a:p>
        </p:txBody>
      </p:sp>
    </p:spTree>
    <p:extLst>
      <p:ext uri="{BB962C8B-B14F-4D97-AF65-F5344CB8AC3E}">
        <p14:creationId xmlns:p14="http://schemas.microsoft.com/office/powerpoint/2010/main" val="3278087167"/>
      </p:ext>
    </p:extLst>
  </p:cSld>
  <p:clrMapOvr>
    <a:masterClrMapping/>
  </p:clrMapOvr>
</p:sldLayout>
</file>

<file path=ppt/slideLayouts/slideLayout1334.xml><?xml version="1.0" encoding="utf-8"?>
<p:sldLayout xmlns:a="http://schemas.openxmlformats.org/drawingml/2006/main" xmlns:r="http://schemas.openxmlformats.org/officeDocument/2006/relationships" xmlns:p="http://schemas.openxmlformats.org/presentationml/2006/main" preserve="1" userDrawn="1">
  <p:cSld name="1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732124"/>
      </p:ext>
    </p:extLst>
  </p:cSld>
  <p:clrMapOvr>
    <a:masterClrMapping/>
  </p:clrMapOvr>
  <p:timing>
    <p:tnLst>
      <p:par>
        <p:cTn id="1" dur="indefinite" restart="never" nodeType="tmRoot"/>
      </p:par>
    </p:tnLst>
  </p:timing>
</p:sldLayout>
</file>

<file path=ppt/slideLayouts/slideLayout1335.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eaLnBrk="0" fontAlgn="base" hangingPunct="0">
              <a:spcBef>
                <a:spcPct val="0"/>
              </a:spcBef>
              <a:spcAft>
                <a:spcPct val="0"/>
              </a:spcAft>
              <a:defRPr/>
            </a:pPr>
            <a:fld id="{2BCC7A12-A6F8-4B29-B1F6-EFE54D85C9A3}" type="datetimeFigureOut">
              <a:rPr lang="zh-CN" altLang="en-US" sz="2400">
                <a:solidFill>
                  <a:prstClr val="black">
                    <a:tint val="75000"/>
                  </a:prstClr>
                </a:solidFill>
                <a:latin typeface="Arial" panose="020B0604020202020204" pitchFamily="34" charset="0"/>
              </a:rPr>
              <a:pPr eaLnBrk="0" fontAlgn="base" hangingPunct="0">
                <a:spcBef>
                  <a:spcPct val="0"/>
                </a:spcBef>
                <a:spcAft>
                  <a:spcPct val="0"/>
                </a:spcAft>
                <a:defRPr/>
              </a:pPr>
              <a:t>2023/2/19</a:t>
            </a:fld>
            <a:endParaRPr lang="zh-CN" altLang="en-US" sz="2400">
              <a:solidFill>
                <a:prstClr val="black">
                  <a:tint val="75000"/>
                </a:prstClr>
              </a:solidFill>
              <a:latin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eaLnBrk="0" fontAlgn="base" hangingPunct="0">
              <a:spcBef>
                <a:spcPct val="0"/>
              </a:spcBef>
              <a:spcAft>
                <a:spcPct val="0"/>
              </a:spcAft>
              <a:defRPr/>
            </a:pPr>
            <a:endParaRPr lang="zh-CN" altLang="en-US" sz="2400">
              <a:solidFill>
                <a:prstClr val="black">
                  <a:tint val="75000"/>
                </a:prstClr>
              </a:solidFill>
              <a:latin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eaLnBrk="0" fontAlgn="base" hangingPunct="0">
              <a:spcBef>
                <a:spcPct val="0"/>
              </a:spcBef>
              <a:spcAft>
                <a:spcPct val="0"/>
              </a:spcAft>
              <a:defRPr/>
            </a:pPr>
            <a:fld id="{18CB745E-AF92-4B82-9391-130056807CE7}" type="slidenum">
              <a:rPr lang="zh-CN" altLang="en-US" sz="2400">
                <a:solidFill>
                  <a:srgbClr val="5FCBEF"/>
                </a:solidFill>
                <a:latin typeface="Arial" panose="020B0604020202020204" pitchFamily="34" charset="0"/>
              </a:rPr>
              <a:pPr eaLnBrk="0" fontAlgn="base" hangingPunct="0">
                <a:spcBef>
                  <a:spcPct val="0"/>
                </a:spcBef>
                <a:spcAft>
                  <a:spcPct val="0"/>
                </a:spcAft>
                <a:defRPr/>
              </a:pPr>
              <a:t>‹#›</a:t>
            </a:fld>
            <a:endParaRPr lang="zh-CN" altLang="en-US" sz="2400">
              <a:solidFill>
                <a:srgbClr val="5FCBEF"/>
              </a:solidFill>
              <a:latin typeface="Arial" panose="020B0604020202020204" pitchFamily="34" charset="0"/>
            </a:endParaRPr>
          </a:p>
        </p:txBody>
      </p:sp>
    </p:spTree>
    <p:extLst>
      <p:ext uri="{BB962C8B-B14F-4D97-AF65-F5344CB8AC3E}">
        <p14:creationId xmlns:p14="http://schemas.microsoft.com/office/powerpoint/2010/main" val="337260002"/>
      </p:ext>
    </p:extLst>
  </p:cSld>
  <p:clrMapOvr>
    <a:masterClrMapping/>
  </p:clrMapOvr>
  <p:transition spd="slow" advTm="3000">
    <p:random/>
  </p:transition>
</p:sldLayout>
</file>

<file path=ppt/slideLayouts/slideLayout1336.xml><?xml version="1.0" encoding="utf-8"?>
<p:sldLayout xmlns:a="http://schemas.openxmlformats.org/drawingml/2006/main" xmlns:r="http://schemas.openxmlformats.org/officeDocument/2006/relationships" xmlns:p="http://schemas.openxmlformats.org/presentationml/2006/main" userDrawn="1">
  <p:cSld name="1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62719"/>
      </p:ext>
    </p:extLst>
  </p:cSld>
  <p:clrMapOvr>
    <a:masterClrMapping/>
  </p:clrMapOvr>
</p:sldLayout>
</file>

<file path=ppt/slideLayouts/slideLayout1337.xml><?xml version="1.0" encoding="utf-8"?>
<p:sldLayout xmlns:a="http://schemas.openxmlformats.org/drawingml/2006/main" xmlns:r="http://schemas.openxmlformats.org/officeDocument/2006/relationships" xmlns:p="http://schemas.openxmlformats.org/presentationml/2006/main" userDrawn="1">
  <p:cSld name="1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169376"/>
      </p:ext>
    </p:extLst>
  </p:cSld>
  <p:clrMapOvr>
    <a:masterClrMapping/>
  </p:clrMapOvr>
</p:sldLayout>
</file>

<file path=ppt/slideLayouts/slideLayout1338.xml><?xml version="1.0" encoding="utf-8"?>
<p:sldLayout xmlns:a="http://schemas.openxmlformats.org/drawingml/2006/main" xmlns:r="http://schemas.openxmlformats.org/officeDocument/2006/relationships" xmlns:p="http://schemas.openxmlformats.org/presentationml/2006/main" userDrawn="1">
  <p:cSld name="1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097279"/>
      </p:ext>
    </p:extLst>
  </p:cSld>
  <p:clrMapOvr>
    <a:masterClrMapping/>
  </p:clrMapOvr>
</p:sldLayout>
</file>

<file path=ppt/slideLayouts/slideLayout1339.xml><?xml version="1.0" encoding="utf-8"?>
<p:sldLayout xmlns:a="http://schemas.openxmlformats.org/drawingml/2006/main" xmlns:r="http://schemas.openxmlformats.org/officeDocument/2006/relationships" xmlns:p="http://schemas.openxmlformats.org/presentationml/2006/main" userDrawn="1">
  <p:cSld name="1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7624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99322A6-368E-444E-94A8-190E7C3D0D2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9F4CE8D-C0BD-41C5-8C0A-A27D46807D34}" type="slidenum">
              <a:rPr lang="zh-CN" altLang="en-US"/>
              <a:pPr>
                <a:defRPr/>
              </a:pPr>
              <a:t>‹#›</a:t>
            </a:fld>
            <a:endParaRPr lang="zh-CN" altLang="en-US"/>
          </a:p>
        </p:txBody>
      </p:sp>
    </p:spTree>
    <p:extLst>
      <p:ext uri="{BB962C8B-B14F-4D97-AF65-F5344CB8AC3E}">
        <p14:creationId xmlns:p14="http://schemas.microsoft.com/office/powerpoint/2010/main" val="506387864"/>
      </p:ext>
    </p:extLst>
  </p:cSld>
  <p:clrMapOvr>
    <a:masterClrMapping/>
  </p:clrMapOvr>
</p:sldLayout>
</file>

<file path=ppt/slideLayouts/slideLayout1340.xml><?xml version="1.0" encoding="utf-8"?>
<p:sldLayout xmlns:a="http://schemas.openxmlformats.org/drawingml/2006/main" xmlns:r="http://schemas.openxmlformats.org/officeDocument/2006/relationships" xmlns:p="http://schemas.openxmlformats.org/presentationml/2006/main" userDrawn="1">
  <p:cSld name="1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38724"/>
      </p:ext>
    </p:extLst>
  </p:cSld>
  <p:clrMapOvr>
    <a:masterClrMapping/>
  </p:clrMapOvr>
</p:sldLayout>
</file>

<file path=ppt/slideLayouts/slideLayout1341.xml><?xml version="1.0" encoding="utf-8"?>
<p:sldLayout xmlns:a="http://schemas.openxmlformats.org/drawingml/2006/main" xmlns:r="http://schemas.openxmlformats.org/officeDocument/2006/relationships" xmlns:p="http://schemas.openxmlformats.org/presentationml/2006/main" userDrawn="1">
  <p:cSld name="1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325032"/>
      </p:ext>
    </p:extLst>
  </p:cSld>
  <p:clrMapOvr>
    <a:masterClrMapping/>
  </p:clrMapOvr>
</p:sldLayout>
</file>

<file path=ppt/slideLayouts/slideLayout1342.xml><?xml version="1.0" encoding="utf-8"?>
<p:sldLayout xmlns:a="http://schemas.openxmlformats.org/drawingml/2006/main" xmlns:r="http://schemas.openxmlformats.org/officeDocument/2006/relationships" xmlns:p="http://schemas.openxmlformats.org/presentationml/2006/main" userDrawn="1">
  <p:cSld name="1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504207"/>
      </p:ext>
    </p:extLst>
  </p:cSld>
  <p:clrMapOvr>
    <a:masterClrMapping/>
  </p:clrMapOvr>
</p:sldLayout>
</file>

<file path=ppt/slideLayouts/slideLayout1343.xml><?xml version="1.0" encoding="utf-8"?>
<p:sldLayout xmlns:a="http://schemas.openxmlformats.org/drawingml/2006/main" xmlns:r="http://schemas.openxmlformats.org/officeDocument/2006/relationships" xmlns:p="http://schemas.openxmlformats.org/presentationml/2006/main" userDrawn="1">
  <p:cSld name="1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8133"/>
      </p:ext>
    </p:extLst>
  </p:cSld>
  <p:clrMapOvr>
    <a:masterClrMapping/>
  </p:clrMapOvr>
</p:sldLayout>
</file>

<file path=ppt/slideLayouts/slideLayout1344.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eaLnBrk="0" fontAlgn="base" hangingPunct="0">
              <a:spcBef>
                <a:spcPct val="0"/>
              </a:spcBef>
              <a:spcAft>
                <a:spcPct val="0"/>
              </a:spcAft>
              <a:defRPr/>
            </a:pPr>
            <a:fld id="{2BCC7A12-A6F8-4B29-B1F6-EFE54D85C9A3}" type="datetimeFigureOut">
              <a:rPr lang="zh-CN" altLang="en-US" sz="2400">
                <a:solidFill>
                  <a:prstClr val="black">
                    <a:tint val="75000"/>
                  </a:prstClr>
                </a:solidFill>
                <a:latin typeface="Arial" panose="020B0604020202020204" pitchFamily="34" charset="0"/>
              </a:rPr>
              <a:pPr eaLnBrk="0" fontAlgn="base" hangingPunct="0">
                <a:spcBef>
                  <a:spcPct val="0"/>
                </a:spcBef>
                <a:spcAft>
                  <a:spcPct val="0"/>
                </a:spcAft>
                <a:defRPr/>
              </a:pPr>
              <a:t>2023/2/19</a:t>
            </a:fld>
            <a:endParaRPr lang="zh-CN" altLang="en-US" sz="2400">
              <a:solidFill>
                <a:prstClr val="black">
                  <a:tint val="75000"/>
                </a:prstClr>
              </a:solidFill>
              <a:latin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eaLnBrk="0" fontAlgn="base" hangingPunct="0">
              <a:spcBef>
                <a:spcPct val="0"/>
              </a:spcBef>
              <a:spcAft>
                <a:spcPct val="0"/>
              </a:spcAft>
              <a:defRPr/>
            </a:pPr>
            <a:endParaRPr lang="zh-CN" altLang="en-US" sz="2400">
              <a:solidFill>
                <a:prstClr val="black">
                  <a:tint val="75000"/>
                </a:prstClr>
              </a:solidFill>
              <a:latin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eaLnBrk="0" fontAlgn="base" hangingPunct="0">
              <a:spcBef>
                <a:spcPct val="0"/>
              </a:spcBef>
              <a:spcAft>
                <a:spcPct val="0"/>
              </a:spcAft>
              <a:defRPr/>
            </a:pPr>
            <a:fld id="{18CB745E-AF92-4B82-9391-130056807CE7}" type="slidenum">
              <a:rPr lang="zh-CN" altLang="en-US" sz="2400">
                <a:solidFill>
                  <a:srgbClr val="5FCBEF"/>
                </a:solidFill>
                <a:latin typeface="Arial" panose="020B0604020202020204" pitchFamily="34" charset="0"/>
              </a:rPr>
              <a:pPr eaLnBrk="0" fontAlgn="base" hangingPunct="0">
                <a:spcBef>
                  <a:spcPct val="0"/>
                </a:spcBef>
                <a:spcAft>
                  <a:spcPct val="0"/>
                </a:spcAft>
                <a:defRPr/>
              </a:pPr>
              <a:t>‹#›</a:t>
            </a:fld>
            <a:endParaRPr lang="zh-CN" altLang="en-US" sz="2400">
              <a:solidFill>
                <a:srgbClr val="5FCBEF"/>
              </a:solidFill>
              <a:latin typeface="Arial" panose="020B0604020202020204" pitchFamily="34" charset="0"/>
            </a:endParaRPr>
          </a:p>
        </p:txBody>
      </p:sp>
    </p:spTree>
    <p:extLst>
      <p:ext uri="{BB962C8B-B14F-4D97-AF65-F5344CB8AC3E}">
        <p14:creationId xmlns:p14="http://schemas.microsoft.com/office/powerpoint/2010/main" val="1224141420"/>
      </p:ext>
    </p:extLst>
  </p:cSld>
  <p:clrMapOvr>
    <a:masterClrMapping/>
  </p:clrMapOvr>
  <p:transition spd="slow" advTm="3000">
    <p:random/>
  </p:transition>
</p:sldLayout>
</file>

<file path=ppt/slideLayouts/slideLayout1345.xml><?xml version="1.0" encoding="utf-8"?>
<p:sldLayout xmlns:a="http://schemas.openxmlformats.org/drawingml/2006/main" xmlns:r="http://schemas.openxmlformats.org/officeDocument/2006/relationships" xmlns:p="http://schemas.openxmlformats.org/presentationml/2006/main" userDrawn="1">
  <p:cSld name="1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483833"/>
      </p:ext>
    </p:extLst>
  </p:cSld>
  <p:clrMapOvr>
    <a:masterClrMapping/>
  </p:clrMapOvr>
</p:sldLayout>
</file>

<file path=ppt/slideLayouts/slideLayout1346.xml><?xml version="1.0" encoding="utf-8"?>
<p:sldLayout xmlns:a="http://schemas.openxmlformats.org/drawingml/2006/main" xmlns:r="http://schemas.openxmlformats.org/officeDocument/2006/relationships" xmlns:p="http://schemas.openxmlformats.org/presentationml/2006/main" userDrawn="1">
  <p:cSld name="1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32458"/>
      </p:ext>
    </p:extLst>
  </p:cSld>
  <p:clrMapOvr>
    <a:masterClrMapping/>
  </p:clrMapOvr>
</p:sldLayout>
</file>

<file path=ppt/slideLayouts/slideLayout1347.xml><?xml version="1.0" encoding="utf-8"?>
<p:sldLayout xmlns:a="http://schemas.openxmlformats.org/drawingml/2006/main" xmlns:r="http://schemas.openxmlformats.org/officeDocument/2006/relationships" xmlns:p="http://schemas.openxmlformats.org/presentationml/2006/main" userDrawn="1">
  <p:cSld name="1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123371"/>
      </p:ext>
    </p:extLst>
  </p:cSld>
  <p:clrMapOvr>
    <a:masterClrMapping/>
  </p:clrMapOvr>
</p:sldLayout>
</file>

<file path=ppt/slideLayouts/slideLayout1348.xml><?xml version="1.0" encoding="utf-8"?>
<p:sldLayout xmlns:a="http://schemas.openxmlformats.org/drawingml/2006/main" xmlns:r="http://schemas.openxmlformats.org/officeDocument/2006/relationships" xmlns:p="http://schemas.openxmlformats.org/presentationml/2006/main" userDrawn="1">
  <p:cSld name="1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706598"/>
      </p:ext>
    </p:extLst>
  </p:cSld>
  <p:clrMapOvr>
    <a:masterClrMapping/>
  </p:clrMapOvr>
</p:sldLayout>
</file>

<file path=ppt/slideLayouts/slideLayout1349.xml><?xml version="1.0" encoding="utf-8"?>
<p:sldLayout xmlns:a="http://schemas.openxmlformats.org/drawingml/2006/main" xmlns:r="http://schemas.openxmlformats.org/officeDocument/2006/relationships" xmlns:p="http://schemas.openxmlformats.org/presentationml/2006/main" userDrawn="1">
  <p:cSld name="1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611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937508"/>
      </p:ext>
    </p:extLst>
  </p:cSld>
  <p:clrMapOvr>
    <a:masterClrMapping/>
  </p:clrMapOvr>
</p:sldLayout>
</file>

<file path=ppt/slideLayouts/slideLayout1350.xml><?xml version="1.0" encoding="utf-8"?>
<p:sldLayout xmlns:a="http://schemas.openxmlformats.org/drawingml/2006/main" xmlns:r="http://schemas.openxmlformats.org/officeDocument/2006/relationships" xmlns:p="http://schemas.openxmlformats.org/presentationml/2006/main" userDrawn="1">
  <p:cSld name="1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82477"/>
      </p:ext>
    </p:extLst>
  </p:cSld>
  <p:clrMapOvr>
    <a:masterClrMapping/>
  </p:clrMapOvr>
</p:sldLayout>
</file>

<file path=ppt/slideLayouts/slideLayout1351.xml><?xml version="1.0" encoding="utf-8"?>
<p:sldLayout xmlns:a="http://schemas.openxmlformats.org/drawingml/2006/main" xmlns:r="http://schemas.openxmlformats.org/officeDocument/2006/relationships" xmlns:p="http://schemas.openxmlformats.org/presentationml/2006/main" userDrawn="1">
  <p:cSld name="1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279670"/>
      </p:ext>
    </p:extLst>
  </p:cSld>
  <p:clrMapOvr>
    <a:masterClrMapping/>
  </p:clrMapOvr>
</p:sldLayout>
</file>

<file path=ppt/slideLayouts/slideLayout1352.xml><?xml version="1.0" encoding="utf-8"?>
<p:sldLayout xmlns:a="http://schemas.openxmlformats.org/drawingml/2006/main" xmlns:r="http://schemas.openxmlformats.org/officeDocument/2006/relationships" xmlns:p="http://schemas.openxmlformats.org/presentationml/2006/main" userDrawn="1">
  <p:cSld name="1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308192"/>
      </p:ext>
    </p:extLst>
  </p:cSld>
  <p:clrMapOvr>
    <a:masterClrMapping/>
  </p:clrMapOvr>
</p:sldLayout>
</file>

<file path=ppt/slideLayouts/slideLayout1353.xml><?xml version="1.0" encoding="utf-8"?>
<p:sldLayout xmlns:a="http://schemas.openxmlformats.org/drawingml/2006/main" xmlns:r="http://schemas.openxmlformats.org/officeDocument/2006/relationships" xmlns:p="http://schemas.openxmlformats.org/presentationml/2006/main" userDrawn="1">
  <p:cSld name="3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eaLnBrk="0" fontAlgn="base" hangingPunct="0">
              <a:spcBef>
                <a:spcPct val="0"/>
              </a:spcBef>
              <a:spcAft>
                <a:spcPct val="0"/>
              </a:spcAft>
              <a:defRPr/>
            </a:pPr>
            <a:fld id="{39ADED8E-4E0B-498D-B715-B157A890E4DE}" type="datetimeFigureOut">
              <a:rPr lang="zh-CN" altLang="en-US" sz="2400">
                <a:latin typeface="Arial" panose="020B0604020202020204" pitchFamily="34" charset="0"/>
              </a:rPr>
              <a:pPr eaLnBrk="0" fontAlgn="base" hangingPunct="0">
                <a:spcBef>
                  <a:spcPct val="0"/>
                </a:spcBef>
                <a:spcAft>
                  <a:spcPct val="0"/>
                </a:spcAft>
                <a:defRPr/>
              </a:pPr>
              <a:t>2023/2/19</a:t>
            </a:fld>
            <a:endParaRPr lang="zh-CN" altLang="en-US" sz="2400">
              <a:latin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sz="2400">
              <a:latin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18634F15-13D2-4C0D-99FD-67E8D2F909DD}" type="slidenum">
              <a:rPr lang="zh-CN" altLang="en-US" sz="2400">
                <a:latin typeface="Arial" panose="020B0604020202020204" pitchFamily="34" charset="0"/>
              </a:rPr>
              <a:pPr eaLnBrk="0" fontAlgn="base" hangingPunct="0">
                <a:spcBef>
                  <a:spcPct val="0"/>
                </a:spcBef>
                <a:spcAft>
                  <a:spcPct val="0"/>
                </a:spcAft>
                <a:defRPr/>
              </a:pPr>
              <a:t>‹#›</a:t>
            </a:fld>
            <a:endParaRPr lang="zh-CN" altLang="en-US" sz="2400">
              <a:latin typeface="Arial" panose="020B0604020202020204" pitchFamily="34" charset="0"/>
            </a:endParaRPr>
          </a:p>
        </p:txBody>
      </p:sp>
    </p:spTree>
    <p:extLst>
      <p:ext uri="{BB962C8B-B14F-4D97-AF65-F5344CB8AC3E}">
        <p14:creationId xmlns:p14="http://schemas.microsoft.com/office/powerpoint/2010/main" val="1829558921"/>
      </p:ext>
    </p:extLst>
  </p:cSld>
  <p:clrMapOvr>
    <a:masterClrMapping/>
  </p:clrMapOvr>
</p:sldLayout>
</file>

<file path=ppt/slideLayouts/slideLayout1354.xml><?xml version="1.0" encoding="utf-8"?>
<p:sldLayout xmlns:a="http://schemas.openxmlformats.org/drawingml/2006/main" xmlns:r="http://schemas.openxmlformats.org/officeDocument/2006/relationships" xmlns:p="http://schemas.openxmlformats.org/presentationml/2006/main" userDrawn="1">
  <p:cSld name="2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394216"/>
      </p:ext>
    </p:extLst>
  </p:cSld>
  <p:clrMapOvr>
    <a:masterClrMapping/>
  </p:clrMapOvr>
  <p:transition spd="slow" advClick="0" advTm="4000">
    <p:comb/>
  </p:transition>
</p:sldLayout>
</file>

<file path=ppt/slideLayouts/slideLayout1355.xml><?xml version="1.0" encoding="utf-8"?>
<p:sldLayout xmlns:a="http://schemas.openxmlformats.org/drawingml/2006/main" xmlns:r="http://schemas.openxmlformats.org/officeDocument/2006/relationships" xmlns:p="http://schemas.openxmlformats.org/presentationml/2006/main" preserve="1" userDrawn="1">
  <p:cSld name="23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3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6.xml><?xml version="1.0" encoding="utf-8"?>
<p:sldLayout xmlns:a="http://schemas.openxmlformats.org/drawingml/2006/main" xmlns:r="http://schemas.openxmlformats.org/officeDocument/2006/relationships" xmlns:p="http://schemas.openxmlformats.org/presentationml/2006/main" preserve="1" userDrawn="1">
  <p:cSld name="67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6881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5B7853B-0588-4AD7-9A13-29A583082D5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9D328D-CE53-40CE-915F-B0805D95B9EB}" type="slidenum">
              <a:rPr lang="zh-CN" altLang="en-US"/>
              <a:pPr>
                <a:defRPr/>
              </a:pPr>
              <a:t>‹#›</a:t>
            </a:fld>
            <a:endParaRPr lang="zh-CN" altLang="en-US"/>
          </a:p>
        </p:txBody>
      </p:sp>
    </p:spTree>
    <p:extLst>
      <p:ext uri="{BB962C8B-B14F-4D97-AF65-F5344CB8AC3E}">
        <p14:creationId xmlns:p14="http://schemas.microsoft.com/office/powerpoint/2010/main" val="37082454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030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6F082DF-045D-419C-AE13-DFA70D90CDC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F46F622-5FCE-43EF-8813-614C9FC9CEA2}" type="slidenum">
              <a:rPr lang="zh-CN" altLang="en-US"/>
              <a:pPr>
                <a:defRPr/>
              </a:pPr>
              <a:t>‹#›</a:t>
            </a:fld>
            <a:endParaRPr lang="zh-CN" altLang="en-US"/>
          </a:p>
        </p:txBody>
      </p:sp>
    </p:spTree>
    <p:extLst>
      <p:ext uri="{BB962C8B-B14F-4D97-AF65-F5344CB8AC3E}">
        <p14:creationId xmlns:p14="http://schemas.microsoft.com/office/powerpoint/2010/main" val="40541659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03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978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F517B2E-651F-4209-82CB-5A84C52D2E9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3A9865E-02B7-45B9-925C-337338D3119F}" type="slidenum">
              <a:rPr lang="zh-CN" altLang="en-US"/>
              <a:pPr>
                <a:defRPr/>
              </a:pPr>
              <a:t>‹#›</a:t>
            </a:fld>
            <a:endParaRPr lang="zh-CN" altLang="en-US"/>
          </a:p>
        </p:txBody>
      </p:sp>
    </p:spTree>
    <p:extLst>
      <p:ext uri="{BB962C8B-B14F-4D97-AF65-F5344CB8AC3E}">
        <p14:creationId xmlns:p14="http://schemas.microsoft.com/office/powerpoint/2010/main" val="15605928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11D18512-D1F5-4B65-8CCF-A1DA335B5CA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8F1B6A4-1741-406D-B78F-7758789F09EC}" type="slidenum">
              <a:rPr lang="zh-CN" altLang="en-US"/>
              <a:pPr>
                <a:defRPr/>
              </a:pPr>
              <a:t>‹#›</a:t>
            </a:fld>
            <a:endParaRPr lang="zh-CN" altLang="en-US"/>
          </a:p>
        </p:txBody>
      </p:sp>
    </p:spTree>
    <p:extLst>
      <p:ext uri="{BB962C8B-B14F-4D97-AF65-F5344CB8AC3E}">
        <p14:creationId xmlns:p14="http://schemas.microsoft.com/office/powerpoint/2010/main" val="36591458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799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528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376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1BB9D2-D051-4666-BF1B-CFCA5A6F643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5DF19D4-D54D-46F4-AE96-96ED32B852A4}" type="slidenum">
              <a:rPr lang="zh-CN" altLang="en-US"/>
              <a:pPr>
                <a:defRPr/>
              </a:pPr>
              <a:t>‹#›</a:t>
            </a:fld>
            <a:endParaRPr lang="zh-CN" altLang="en-US"/>
          </a:p>
        </p:txBody>
      </p:sp>
    </p:spTree>
    <p:extLst>
      <p:ext uri="{BB962C8B-B14F-4D97-AF65-F5344CB8AC3E}">
        <p14:creationId xmlns:p14="http://schemas.microsoft.com/office/powerpoint/2010/main" val="33007041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35ECA06-3FF0-46C3-95B6-64D0935091C2}"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B740CD2-6162-4098-813D-4E7134CE6ACA}" type="slidenum">
              <a:rPr lang="zh-CN" altLang="en-US"/>
              <a:pPr>
                <a:defRPr/>
              </a:pPr>
              <a:t>‹#›</a:t>
            </a:fld>
            <a:endParaRPr lang="zh-CN" altLang="en-US"/>
          </a:p>
        </p:txBody>
      </p:sp>
    </p:spTree>
    <p:extLst>
      <p:ext uri="{BB962C8B-B14F-4D97-AF65-F5344CB8AC3E}">
        <p14:creationId xmlns:p14="http://schemas.microsoft.com/office/powerpoint/2010/main" val="8884326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50043"/>
      </p:ext>
    </p:extLst>
  </p:cSld>
  <p:clrMapOvr>
    <a:masterClrMapping/>
  </p:clrMapOvr>
  <p:transition spd="slow" advClick="0" advTm="0">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1519C20-2B12-41A8-BFE0-032E8A12FE8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A3FAD3C-F3A1-4260-A3B3-305C2D392B7F}" type="slidenum">
              <a:rPr lang="zh-CN" altLang="en-US"/>
              <a:pPr>
                <a:defRPr/>
              </a:pPr>
              <a:t>‹#›</a:t>
            </a:fld>
            <a:endParaRPr lang="zh-CN" altLang="en-US"/>
          </a:p>
        </p:txBody>
      </p:sp>
    </p:spTree>
    <p:extLst>
      <p:ext uri="{BB962C8B-B14F-4D97-AF65-F5344CB8AC3E}">
        <p14:creationId xmlns:p14="http://schemas.microsoft.com/office/powerpoint/2010/main" val="1621637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DD4CE6-08F9-43C8-A022-38B8AD29906F}"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8699FD-CCB1-4EEC-A8A0-60980C6B45BD}" type="slidenum">
              <a:rPr lang="zh-CN" altLang="en-US"/>
              <a:pPr>
                <a:defRPr/>
              </a:pPr>
              <a:t>‹#›</a:t>
            </a:fld>
            <a:endParaRPr lang="zh-CN" altLang="en-US"/>
          </a:p>
        </p:txBody>
      </p:sp>
    </p:spTree>
    <p:extLst>
      <p:ext uri="{BB962C8B-B14F-4D97-AF65-F5344CB8AC3E}">
        <p14:creationId xmlns:p14="http://schemas.microsoft.com/office/powerpoint/2010/main" val="183548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493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370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4ED158C-8F83-4187-8260-B0CD82CC668F}"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E3B7A6A-0946-4C2E-9B57-11352CEF98C2}" type="slidenum">
              <a:rPr lang="zh-CN" altLang="en-US"/>
              <a:pPr>
                <a:defRPr/>
              </a:pPr>
              <a:t>‹#›</a:t>
            </a:fld>
            <a:endParaRPr lang="zh-CN" altLang="en-US"/>
          </a:p>
        </p:txBody>
      </p:sp>
    </p:spTree>
    <p:extLst>
      <p:ext uri="{BB962C8B-B14F-4D97-AF65-F5344CB8AC3E}">
        <p14:creationId xmlns:p14="http://schemas.microsoft.com/office/powerpoint/2010/main" val="2849206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077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352166-2D65-4C5C-BF70-89CA72778ED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02736E5-0C12-4048-BA5B-0169DE6692B1}" type="slidenum">
              <a:rPr lang="zh-CN" altLang="en-US"/>
              <a:pPr>
                <a:defRPr/>
              </a:pPr>
              <a:t>‹#›</a:t>
            </a:fld>
            <a:endParaRPr lang="zh-CN" altLang="en-US"/>
          </a:p>
        </p:txBody>
      </p:sp>
    </p:spTree>
    <p:extLst>
      <p:ext uri="{BB962C8B-B14F-4D97-AF65-F5344CB8AC3E}">
        <p14:creationId xmlns:p14="http://schemas.microsoft.com/office/powerpoint/2010/main" val="17043541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5388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D187BC4-4078-4A33-B656-578EB200C620}"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4E3607B-F68F-4093-9AD3-5FE6575FD910}" type="slidenum">
              <a:rPr lang="zh-CN" altLang="en-US"/>
              <a:pPr>
                <a:defRPr/>
              </a:pPr>
              <a:t>‹#›</a:t>
            </a:fld>
            <a:endParaRPr lang="zh-CN" altLang="en-US"/>
          </a:p>
        </p:txBody>
      </p:sp>
    </p:spTree>
    <p:extLst>
      <p:ext uri="{BB962C8B-B14F-4D97-AF65-F5344CB8AC3E}">
        <p14:creationId xmlns:p14="http://schemas.microsoft.com/office/powerpoint/2010/main" val="33716742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404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24470D6-E349-4E28-B2B6-7A9157E894AD}"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26560C3-8012-4427-BEDB-F19F4ACD9AC8}" type="slidenum">
              <a:rPr lang="zh-CN" altLang="en-US"/>
              <a:pPr>
                <a:defRPr/>
              </a:pPr>
              <a:t>‹#›</a:t>
            </a:fld>
            <a:endParaRPr lang="zh-CN" altLang="en-US"/>
          </a:p>
        </p:txBody>
      </p:sp>
    </p:spTree>
    <p:extLst>
      <p:ext uri="{BB962C8B-B14F-4D97-AF65-F5344CB8AC3E}">
        <p14:creationId xmlns:p14="http://schemas.microsoft.com/office/powerpoint/2010/main" val="17044425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1153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32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344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290568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46881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892622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084802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9644404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1308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BE4B1-D8A7-4010-BAB6-E8DFB933EA6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225F620-B679-4579-AFBB-91D796ABFCA8}" type="slidenum">
              <a:rPr lang="zh-CN" altLang="en-US"/>
              <a:pPr>
                <a:defRPr/>
              </a:pPr>
              <a:t>‹#›</a:t>
            </a:fld>
            <a:endParaRPr lang="zh-CN" altLang="en-US"/>
          </a:p>
        </p:txBody>
      </p:sp>
    </p:spTree>
    <p:extLst>
      <p:ext uri="{BB962C8B-B14F-4D97-AF65-F5344CB8AC3E}">
        <p14:creationId xmlns:p14="http://schemas.microsoft.com/office/powerpoint/2010/main" val="16861456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5741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D4AEAE3-545E-439F-B412-EAB36F0F70D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91CC26-D6BD-422B-AC14-6C364DB17720}" type="slidenum">
              <a:rPr lang="zh-CN" altLang="en-US"/>
              <a:pPr>
                <a:defRPr/>
              </a:pPr>
              <a:t>‹#›</a:t>
            </a:fld>
            <a:endParaRPr lang="zh-CN" altLang="en-US"/>
          </a:p>
        </p:txBody>
      </p:sp>
    </p:spTree>
    <p:extLst>
      <p:ext uri="{BB962C8B-B14F-4D97-AF65-F5344CB8AC3E}">
        <p14:creationId xmlns:p14="http://schemas.microsoft.com/office/powerpoint/2010/main" val="9529529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59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9985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E047125-3E74-4EE2-9721-81EE6906D1D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C83D23D-70C3-4681-AE90-2E703DE6009C}" type="slidenum">
              <a:rPr lang="zh-CN" altLang="en-US"/>
              <a:pPr>
                <a:defRPr/>
              </a:pPr>
              <a:t>‹#›</a:t>
            </a:fld>
            <a:endParaRPr lang="zh-CN" altLang="en-US"/>
          </a:p>
        </p:txBody>
      </p:sp>
    </p:spTree>
    <p:extLst>
      <p:ext uri="{BB962C8B-B14F-4D97-AF65-F5344CB8AC3E}">
        <p14:creationId xmlns:p14="http://schemas.microsoft.com/office/powerpoint/2010/main" val="42839119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2582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4F6E2CF-C03F-4ECF-A9AF-36047ECB290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F664D-5EB9-4191-A4F0-3285F2D40437}" type="slidenum">
              <a:rPr lang="zh-CN" altLang="en-US"/>
              <a:pPr>
                <a:defRPr/>
              </a:pPr>
              <a:t>‹#›</a:t>
            </a:fld>
            <a:endParaRPr lang="zh-CN" altLang="en-US"/>
          </a:p>
        </p:txBody>
      </p:sp>
    </p:spTree>
    <p:extLst>
      <p:ext uri="{BB962C8B-B14F-4D97-AF65-F5344CB8AC3E}">
        <p14:creationId xmlns:p14="http://schemas.microsoft.com/office/powerpoint/2010/main" val="18451862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8491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1493FB9-158A-4237-B0C8-5E6D8C84476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6DD3325-59A9-4B1E-B18E-459B9B5AF6F7}" type="slidenum">
              <a:rPr lang="zh-CN" altLang="en-US"/>
              <a:pPr>
                <a:defRPr/>
              </a:pPr>
              <a:t>‹#›</a:t>
            </a:fld>
            <a:endParaRPr lang="zh-CN" altLang="en-US"/>
          </a:p>
        </p:txBody>
      </p:sp>
    </p:spTree>
    <p:extLst>
      <p:ext uri="{BB962C8B-B14F-4D97-AF65-F5344CB8AC3E}">
        <p14:creationId xmlns:p14="http://schemas.microsoft.com/office/powerpoint/2010/main" val="14748369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98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162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71529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415421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87848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599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75918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678914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31679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43244E7-2F42-4F2D-8BC3-4CD316896F2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EAEC77-AB62-4EE7-819A-34C8F54D5765}" type="slidenum">
              <a:rPr lang="zh-CN" altLang="en-US"/>
              <a:pPr>
                <a:defRPr/>
              </a:pPr>
              <a:t>‹#›</a:t>
            </a:fld>
            <a:endParaRPr lang="zh-CN" altLang="en-US"/>
          </a:p>
        </p:txBody>
      </p:sp>
    </p:spTree>
    <p:extLst>
      <p:ext uri="{BB962C8B-B14F-4D97-AF65-F5344CB8AC3E}">
        <p14:creationId xmlns:p14="http://schemas.microsoft.com/office/powerpoint/2010/main" val="7509841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657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8D91A39-D5C4-4E6C-8CCB-352C62A1EC4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ADDD241-2A16-4AD2-B9D7-F08EBE03A083}" type="slidenum">
              <a:rPr lang="zh-CN" altLang="en-US"/>
              <a:pPr>
                <a:defRPr/>
              </a:pPr>
              <a:t>‹#›</a:t>
            </a:fld>
            <a:endParaRPr lang="zh-CN" altLang="en-US"/>
          </a:p>
        </p:txBody>
      </p:sp>
    </p:spTree>
    <p:extLst>
      <p:ext uri="{BB962C8B-B14F-4D97-AF65-F5344CB8AC3E}">
        <p14:creationId xmlns:p14="http://schemas.microsoft.com/office/powerpoint/2010/main" val="34423081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3629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A53C917-DFDA-4899-A359-298FAC94E60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AB1D65-A53A-4568-BE8E-230E731B18A7}" type="slidenum">
              <a:rPr lang="zh-CN" altLang="en-US"/>
              <a:pPr>
                <a:defRPr/>
              </a:pPr>
              <a:t>‹#›</a:t>
            </a:fld>
            <a:endParaRPr lang="zh-CN" altLang="en-US"/>
          </a:p>
        </p:txBody>
      </p:sp>
    </p:spTree>
    <p:extLst>
      <p:ext uri="{BB962C8B-B14F-4D97-AF65-F5344CB8AC3E}">
        <p14:creationId xmlns:p14="http://schemas.microsoft.com/office/powerpoint/2010/main" val="37709607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0004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9E3A98B6-E887-4E42-9B1F-B310B18E63A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74CC6CE-A755-4B87-B052-911A53C204E0}" type="slidenum">
              <a:rPr lang="zh-CN" altLang="en-US"/>
              <a:pPr>
                <a:defRPr/>
              </a:pPr>
              <a:t>‹#›</a:t>
            </a:fld>
            <a:endParaRPr lang="zh-CN" altLang="en-US"/>
          </a:p>
        </p:txBody>
      </p:sp>
    </p:spTree>
    <p:extLst>
      <p:ext uri="{BB962C8B-B14F-4D97-AF65-F5344CB8AC3E}">
        <p14:creationId xmlns:p14="http://schemas.microsoft.com/office/powerpoint/2010/main" val="1123396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307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1631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0F36DF4-5119-4B4D-B357-198026BC1EE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39FA3C1-5DA0-40EC-9132-6005C3B2B533}" type="slidenum">
              <a:rPr lang="zh-CN" altLang="en-US"/>
              <a:pPr>
                <a:defRPr/>
              </a:pPr>
              <a:t>‹#›</a:t>
            </a:fld>
            <a:endParaRPr lang="zh-CN" altLang="en-US"/>
          </a:p>
        </p:txBody>
      </p:sp>
    </p:spTree>
    <p:extLst>
      <p:ext uri="{BB962C8B-B14F-4D97-AF65-F5344CB8AC3E}">
        <p14:creationId xmlns:p14="http://schemas.microsoft.com/office/powerpoint/2010/main" val="92115313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166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BF64594-FDE0-4141-9CE1-83FA40D9B94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716D2B6-B7D8-4D1E-9E45-FA711CA3483E}" type="slidenum">
              <a:rPr lang="zh-CN" altLang="en-US"/>
              <a:pPr>
                <a:defRPr/>
              </a:pPr>
              <a:t>‹#›</a:t>
            </a:fld>
            <a:endParaRPr lang="zh-CN" altLang="en-US"/>
          </a:p>
        </p:txBody>
      </p:sp>
    </p:spTree>
    <p:extLst>
      <p:ext uri="{BB962C8B-B14F-4D97-AF65-F5344CB8AC3E}">
        <p14:creationId xmlns:p14="http://schemas.microsoft.com/office/powerpoint/2010/main" val="42644351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1BE6115-60E1-49B8-B072-938582F32656}"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8C4B8C66-8FEC-43D6-9F37-11342F2E6180}" type="slidenum">
              <a:rPr lang="zh-CN" altLang="en-US"/>
              <a:pPr>
                <a:defRPr/>
              </a:pPr>
              <a:t>‹#›</a:t>
            </a:fld>
            <a:endParaRPr lang="zh-CN" altLang="en-US"/>
          </a:p>
        </p:txBody>
      </p:sp>
    </p:spTree>
    <p:extLst>
      <p:ext uri="{BB962C8B-B14F-4D97-AF65-F5344CB8AC3E}">
        <p14:creationId xmlns:p14="http://schemas.microsoft.com/office/powerpoint/2010/main" val="5764077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071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3103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163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417C4E6-EC5E-4ADC-9106-3CAC04AAE92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9AD82C9-4A79-4005-A503-60EC32706C68}" type="slidenum">
              <a:rPr lang="zh-CN" altLang="en-US"/>
              <a:pPr>
                <a:defRPr/>
              </a:pPr>
              <a:t>‹#›</a:t>
            </a:fld>
            <a:endParaRPr lang="zh-CN" altLang="en-US"/>
          </a:p>
        </p:txBody>
      </p:sp>
    </p:spTree>
    <p:extLst>
      <p:ext uri="{BB962C8B-B14F-4D97-AF65-F5344CB8AC3E}">
        <p14:creationId xmlns:p14="http://schemas.microsoft.com/office/powerpoint/2010/main" val="17376944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CC3765C-A009-45FA-A589-886F372DBAE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D505D95-CC14-4EC0-AE4E-427018A591F9}" type="slidenum">
              <a:rPr lang="zh-CN" altLang="en-US"/>
              <a:pPr>
                <a:defRPr/>
              </a:pPr>
              <a:t>‹#›</a:t>
            </a:fld>
            <a:endParaRPr lang="zh-CN" altLang="en-US"/>
          </a:p>
        </p:txBody>
      </p:sp>
    </p:spTree>
    <p:extLst>
      <p:ext uri="{BB962C8B-B14F-4D97-AF65-F5344CB8AC3E}">
        <p14:creationId xmlns:p14="http://schemas.microsoft.com/office/powerpoint/2010/main" val="74132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70481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589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83862"/>
      </p:ext>
    </p:extLst>
  </p:cSld>
  <p:clrMapOvr>
    <a:masterClrMapping/>
  </p:clrMapOvr>
  <p:transition spd="slow" advClick="0" advTm="0">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2AA8DE9-CBE1-4E5E-B595-8DDDD7DF2E8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B8EF88D-2013-4A9E-BA96-6E7BE168C67A}" type="slidenum">
              <a:rPr lang="zh-CN" altLang="en-US"/>
              <a:pPr>
                <a:defRPr/>
              </a:pPr>
              <a:t>‹#›</a:t>
            </a:fld>
            <a:endParaRPr lang="zh-CN" altLang="en-US"/>
          </a:p>
        </p:txBody>
      </p:sp>
    </p:spTree>
    <p:extLst>
      <p:ext uri="{BB962C8B-B14F-4D97-AF65-F5344CB8AC3E}">
        <p14:creationId xmlns:p14="http://schemas.microsoft.com/office/powerpoint/2010/main" val="15871772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67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0680EA20-E02C-4E08-80C7-299C9F7CE419}"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E4BEFC50-AF79-413A-8EBC-118D41A25FAC}" type="slidenum">
              <a:rPr lang="zh-CN" altLang="en-US"/>
              <a:pPr>
                <a:defRPr/>
              </a:pPr>
              <a:t>‹#›</a:t>
            </a:fld>
            <a:endParaRPr lang="zh-CN" altLang="en-US"/>
          </a:p>
        </p:txBody>
      </p:sp>
    </p:spTree>
    <p:extLst>
      <p:ext uri="{BB962C8B-B14F-4D97-AF65-F5344CB8AC3E}">
        <p14:creationId xmlns:p14="http://schemas.microsoft.com/office/powerpoint/2010/main" val="3491225583"/>
      </p:ext>
    </p:extLst>
  </p:cSld>
  <p:clrMapOvr>
    <a:masterClrMapping/>
  </p:clrMapOvr>
  <p:transition spd="slow" advTm="3000">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1012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4292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503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793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7294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69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350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407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0837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329B466-B004-44B5-83C9-0273791B89F7}"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EB1669C-BD15-4F84-BA3B-0D6F7A5BEA08}" type="slidenum">
              <a:rPr lang="zh-CN" altLang="en-US"/>
              <a:pPr>
                <a:defRPr/>
              </a:pPr>
              <a:t>‹#›</a:t>
            </a:fld>
            <a:endParaRPr lang="zh-CN" altLang="en-US"/>
          </a:p>
        </p:txBody>
      </p:sp>
    </p:spTree>
    <p:extLst>
      <p:ext uri="{BB962C8B-B14F-4D97-AF65-F5344CB8AC3E}">
        <p14:creationId xmlns:p14="http://schemas.microsoft.com/office/powerpoint/2010/main" val="88319771"/>
      </p:ext>
    </p:extLst>
  </p:cSld>
  <p:clrMapOvr>
    <a:masterClrMapping/>
  </p:clrMapOvr>
  <p:transition spd="slow" advTm="3000">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353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511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7674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7592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628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1443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82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31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342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AEC7E0B-4FC0-4491-BC80-5631C078F1E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5AB834C-0A63-414D-A22C-C67CA0ADA09E}" type="slidenum">
              <a:rPr lang="zh-CN" altLang="en-US"/>
              <a:pPr>
                <a:defRPr/>
              </a:pPr>
              <a:t>‹#›</a:t>
            </a:fld>
            <a:endParaRPr lang="zh-CN" altLang="en-US"/>
          </a:p>
        </p:txBody>
      </p:sp>
    </p:spTree>
    <p:extLst>
      <p:ext uri="{BB962C8B-B14F-4D97-AF65-F5344CB8AC3E}">
        <p14:creationId xmlns:p14="http://schemas.microsoft.com/office/powerpoint/2010/main" val="25766699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19063"/>
      </p:ext>
    </p:extLst>
  </p:cSld>
  <p:clrMapOvr>
    <a:masterClrMapping/>
  </p:clrMapOvr>
  <p:transition spd="slow" advClick="0" advTm="4000">
    <p:comb/>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258583"/>
      </p:ext>
    </p:extLst>
  </p:cSld>
  <p:clrMapOvr>
    <a:masterClrMapping/>
  </p:clrMapOvr>
  <p:transition spd="slow"/>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427965764"/>
      </p:ext>
    </p:extLst>
  </p:cSld>
  <p:clrMapOvr>
    <a:masterClrMapping/>
  </p:clrMapOvr>
  <p:transition spd="slow"/>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1699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1229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42380935-F749-439E-9B16-99BD4C13A544}"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B9285552-87F4-44D2-A352-8ECE9D496214}" type="slidenum">
              <a:rPr lang="zh-CN" altLang="en-US"/>
              <a:pPr>
                <a:defRPr/>
              </a:pPr>
              <a:t>‹#›</a:t>
            </a:fld>
            <a:endParaRPr lang="zh-CN" altLang="en-US"/>
          </a:p>
        </p:txBody>
      </p:sp>
    </p:spTree>
    <p:extLst>
      <p:ext uri="{BB962C8B-B14F-4D97-AF65-F5344CB8AC3E}">
        <p14:creationId xmlns:p14="http://schemas.microsoft.com/office/powerpoint/2010/main" val="1911051767"/>
      </p:ext>
    </p:extLst>
  </p:cSld>
  <p:clrMapOvr>
    <a:masterClrMapping/>
  </p:clrMapOvr>
  <p:transition spd="slow" advTm="3000">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513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711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342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3887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2212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09336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5456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622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5518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D05E782-81B2-4E09-9194-AF5BC5BF3175}"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7EB80D38-C9FC-43FF-A1C5-A808FB32CA48}" type="slidenum">
              <a:rPr lang="zh-CN" altLang="en-US"/>
              <a:pPr>
                <a:defRPr/>
              </a:pPr>
              <a:t>‹#›</a:t>
            </a:fld>
            <a:endParaRPr lang="zh-CN" altLang="en-US"/>
          </a:p>
        </p:txBody>
      </p:sp>
    </p:spTree>
    <p:extLst>
      <p:ext uri="{BB962C8B-B14F-4D97-AF65-F5344CB8AC3E}">
        <p14:creationId xmlns:p14="http://schemas.microsoft.com/office/powerpoint/2010/main" val="1662165858"/>
      </p:ext>
    </p:extLst>
  </p:cSld>
  <p:clrMapOvr>
    <a:masterClrMapping/>
  </p:clrMapOvr>
  <p:transition spd="slow" advTm="3000">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962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6739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645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9580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8215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07741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2990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203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27668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D0E31E12-4D90-44F3-817F-029EB2C5305F}"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0F36F1F5-5721-4975-BB38-6198D10483F6}" type="slidenum">
              <a:rPr lang="zh-CN" altLang="en-US"/>
              <a:pPr>
                <a:defRPr/>
              </a:pPr>
              <a:t>‹#›</a:t>
            </a:fld>
            <a:endParaRPr lang="zh-CN" altLang="en-US"/>
          </a:p>
        </p:txBody>
      </p:sp>
    </p:spTree>
    <p:extLst>
      <p:ext uri="{BB962C8B-B14F-4D97-AF65-F5344CB8AC3E}">
        <p14:creationId xmlns:p14="http://schemas.microsoft.com/office/powerpoint/2010/main" val="22631200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90878"/>
      </p:ext>
    </p:extLst>
  </p:cSld>
  <p:clrMapOvr>
    <a:masterClrMapping/>
  </p:clrMapOvr>
  <p:transition spd="slow" advClick="0" advTm="4000">
    <p:comb/>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396862"/>
      </p:ext>
    </p:extLst>
  </p:cSld>
  <p:clrMapOvr>
    <a:masterClrMapping/>
  </p:clrMapOvr>
  <p:transition spd="slow"/>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004608706"/>
      </p:ext>
    </p:extLst>
  </p:cSld>
  <p:clrMapOvr>
    <a:masterClrMapping/>
  </p:clrMapOvr>
  <p:transition spd="slow"/>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82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2738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886925E-FC36-4D83-A43B-4F084C27355C}"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36032A4D-3B56-427B-9606-99291F376DCB}" type="slidenum">
              <a:rPr lang="zh-CN" altLang="en-US"/>
              <a:pPr>
                <a:defRPr/>
              </a:pPr>
              <a:t>‹#›</a:t>
            </a:fld>
            <a:endParaRPr lang="zh-CN" altLang="en-US"/>
          </a:p>
        </p:txBody>
      </p:sp>
    </p:spTree>
    <p:extLst>
      <p:ext uri="{BB962C8B-B14F-4D97-AF65-F5344CB8AC3E}">
        <p14:creationId xmlns:p14="http://schemas.microsoft.com/office/powerpoint/2010/main" val="2538100706"/>
      </p:ext>
    </p:extLst>
  </p:cSld>
  <p:clrMapOvr>
    <a:masterClrMapping/>
  </p:clrMapOvr>
  <p:transition spd="slow" advTm="3000">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5603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70891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6221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757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021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4015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32625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1223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3F36594D-9161-4B7E-83E4-5115E05B0E28}"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07243231-02BA-4847-BDFF-F8BF20153F49}" type="slidenum">
              <a:rPr lang="zh-CN" altLang="en-US"/>
              <a:pPr>
                <a:defRPr/>
              </a:pPr>
              <a:t>‹#›</a:t>
            </a:fld>
            <a:endParaRPr lang="zh-CN" altLang="en-US"/>
          </a:p>
        </p:txBody>
      </p:sp>
    </p:spTree>
    <p:extLst>
      <p:ext uri="{BB962C8B-B14F-4D97-AF65-F5344CB8AC3E}">
        <p14:creationId xmlns:p14="http://schemas.microsoft.com/office/powerpoint/2010/main" val="3478975740"/>
      </p:ext>
    </p:extLst>
  </p:cSld>
  <p:clrMapOvr>
    <a:masterClrMapping/>
  </p:clrMapOvr>
  <p:transition spd="slow"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4840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5268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60623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6050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6215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5127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85950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44837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9735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F0E9179B-1862-48B3-BED6-83696E79C92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55D8F71C-F482-47F1-9C0D-D002A483135E}" type="slidenum">
              <a:rPr lang="zh-CN" altLang="en-US"/>
              <a:pPr>
                <a:defRPr/>
              </a:pPr>
              <a:t>‹#›</a:t>
            </a:fld>
            <a:endParaRPr lang="zh-CN" altLang="en-US"/>
          </a:p>
        </p:txBody>
      </p:sp>
    </p:spTree>
    <p:extLst>
      <p:ext uri="{BB962C8B-B14F-4D97-AF65-F5344CB8AC3E}">
        <p14:creationId xmlns:p14="http://schemas.microsoft.com/office/powerpoint/2010/main" val="11037311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075360"/>
      </p:ext>
    </p:extLst>
  </p:cSld>
  <p:clrMapOvr>
    <a:masterClrMapping/>
  </p:clrMapOvr>
  <p:transition spd="slow" advClick="0" advTm="4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0756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991113"/>
      </p:ext>
    </p:extLst>
  </p:cSld>
  <p:clrMapOvr>
    <a:masterClrMapping/>
  </p:clrMapOvr>
  <p:transition spd="slow"/>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50784296"/>
      </p:ext>
    </p:extLst>
  </p:cSld>
  <p:clrMapOvr>
    <a:masterClrMapping/>
  </p:clrMapOvr>
  <p:transition spd="slow"/>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84743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B03615-169D-442A-96D4-7ED684C902F9}"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4F4E4247-2D4B-4302-83E8-C3EAE84DB854}" type="slidenum">
              <a:rPr lang="zh-CN" altLang="en-US"/>
              <a:pPr>
                <a:defRPr/>
              </a:pPr>
              <a:t>‹#›</a:t>
            </a:fld>
            <a:endParaRPr lang="zh-CN" altLang="en-US"/>
          </a:p>
        </p:txBody>
      </p:sp>
    </p:spTree>
    <p:extLst>
      <p:ext uri="{BB962C8B-B14F-4D97-AF65-F5344CB8AC3E}">
        <p14:creationId xmlns:p14="http://schemas.microsoft.com/office/powerpoint/2010/main" val="2747077679"/>
      </p:ext>
    </p:extLst>
  </p:cSld>
  <p:clrMapOvr>
    <a:masterClrMapping/>
  </p:clrMapOvr>
  <p:transition spd="slow" advTm="3000">
    <p:rand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95750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96962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94924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846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4874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50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3695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4396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34680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325612-6C78-440A-A6A4-547E56CBF339}"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1522E20-F71E-4856-8C2B-5816B9B6B818}" type="slidenum">
              <a:rPr lang="zh-CN" altLang="en-US"/>
              <a:pPr>
                <a:defRPr/>
              </a:pPr>
              <a:t>‹#›</a:t>
            </a:fld>
            <a:endParaRPr lang="zh-CN" altLang="en-US"/>
          </a:p>
        </p:txBody>
      </p:sp>
    </p:spTree>
    <p:extLst>
      <p:ext uri="{BB962C8B-B14F-4D97-AF65-F5344CB8AC3E}">
        <p14:creationId xmlns:p14="http://schemas.microsoft.com/office/powerpoint/2010/main" val="1303800375"/>
      </p:ext>
    </p:extLst>
  </p:cSld>
  <p:clrMapOvr>
    <a:masterClrMapping/>
  </p:clrMapOvr>
  <p:transition spd="slow" advTm="3000">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2377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32441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11318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7947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89619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778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92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0269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3470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727892B-DAC4-4E01-8B90-5D10477D06A6}"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CA09FAE-D452-42AD-AE32-B89DFB3257CB}" type="slidenum">
              <a:rPr lang="zh-CN" altLang="en-US"/>
              <a:pPr>
                <a:defRPr/>
              </a:pPr>
              <a:t>‹#›</a:t>
            </a:fld>
            <a:endParaRPr lang="zh-CN" altLang="en-US"/>
          </a:p>
        </p:txBody>
      </p:sp>
    </p:spTree>
    <p:extLst>
      <p:ext uri="{BB962C8B-B14F-4D97-AF65-F5344CB8AC3E}">
        <p14:creationId xmlns:p14="http://schemas.microsoft.com/office/powerpoint/2010/main" val="375133890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159103"/>
      </p:ext>
    </p:extLst>
  </p:cSld>
  <p:clrMapOvr>
    <a:masterClrMapping/>
  </p:clrMapOvr>
  <p:transition spd="slow" advClick="0" advTm="4000">
    <p:comb/>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20298"/>
      </p:ext>
    </p:extLst>
  </p:cSld>
  <p:clrMapOvr>
    <a:masterClrMapping/>
  </p:clrMapOvr>
  <p:transition spd="slow"/>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108832356"/>
      </p:ext>
    </p:extLst>
  </p:cSld>
  <p:clrMapOvr>
    <a:masterClrMapping/>
  </p:clrMapOvr>
  <p:transition spd="slow"/>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BF34FF71-9800-4F7E-B6EA-4784AF50463E}"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68C98D01-ACC2-4A54-9272-3D6429132DA0}" type="slidenum">
              <a:rPr lang="zh-CN" altLang="en-US"/>
              <a:pPr>
                <a:defRPr/>
              </a:pPr>
              <a:t>‹#›</a:t>
            </a:fld>
            <a:endParaRPr lang="zh-CN" altLang="en-US"/>
          </a:p>
        </p:txBody>
      </p:sp>
    </p:spTree>
    <p:extLst>
      <p:ext uri="{BB962C8B-B14F-4D97-AF65-F5344CB8AC3E}">
        <p14:creationId xmlns:p14="http://schemas.microsoft.com/office/powerpoint/2010/main" val="2173602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4466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9143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62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4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5096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9686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20302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9658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81282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6918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56456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19103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7640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0446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93345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98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7432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77135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0811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210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7759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2835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923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6726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062018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04302658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1468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08299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3471695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6194100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0051010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095C19C-1673-4589-9811-8E9F95F9549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7CBE572-6B50-4DA3-ADAF-17EEAF38FC95}" type="slidenum">
              <a:rPr lang="zh-CN" altLang="en-US"/>
              <a:pPr>
                <a:defRPr/>
              </a:pPr>
              <a:t>‹#›</a:t>
            </a:fld>
            <a:endParaRPr lang="zh-CN" altLang="en-US"/>
          </a:p>
        </p:txBody>
      </p:sp>
    </p:spTree>
    <p:extLst>
      <p:ext uri="{BB962C8B-B14F-4D97-AF65-F5344CB8AC3E}">
        <p14:creationId xmlns:p14="http://schemas.microsoft.com/office/powerpoint/2010/main" val="237649332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96452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8A437C7-88AE-4E59-8AFD-01A2DFD12E2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B88DAD2-D76F-4EC3-8128-84EE4808DB12}" type="slidenum">
              <a:rPr lang="zh-CN" altLang="en-US"/>
              <a:pPr>
                <a:defRPr/>
              </a:pPr>
              <a:t>‹#›</a:t>
            </a:fld>
            <a:endParaRPr lang="zh-CN" altLang="en-US"/>
          </a:p>
        </p:txBody>
      </p:sp>
    </p:spTree>
    <p:extLst>
      <p:ext uri="{BB962C8B-B14F-4D97-AF65-F5344CB8AC3E}">
        <p14:creationId xmlns:p14="http://schemas.microsoft.com/office/powerpoint/2010/main" val="170427977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63070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E86297C-EF62-4B0A-A91C-CC02FAB7EAF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7CE7723-642D-4C2A-8F88-C39CC271E245}" type="slidenum">
              <a:rPr lang="zh-CN" altLang="en-US"/>
              <a:pPr>
                <a:defRPr/>
              </a:pPr>
              <a:t>‹#›</a:t>
            </a:fld>
            <a:endParaRPr lang="zh-CN" altLang="en-US"/>
          </a:p>
        </p:txBody>
      </p:sp>
    </p:spTree>
    <p:extLst>
      <p:ext uri="{BB962C8B-B14F-4D97-AF65-F5344CB8AC3E}">
        <p14:creationId xmlns:p14="http://schemas.microsoft.com/office/powerpoint/2010/main" val="140047712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8197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3DDC803-CB34-4AC3-BF38-E7814FBEE63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871DCD5-6040-4A80-9FAA-BA40400A7C8A}" type="slidenum">
              <a:rPr lang="zh-CN" altLang="en-US"/>
              <a:pPr>
                <a:defRPr/>
              </a:pPr>
              <a:t>‹#›</a:t>
            </a:fld>
            <a:endParaRPr lang="zh-CN" altLang="en-US"/>
          </a:p>
        </p:txBody>
      </p:sp>
    </p:spTree>
    <p:extLst>
      <p:ext uri="{BB962C8B-B14F-4D97-AF65-F5344CB8AC3E}">
        <p14:creationId xmlns:p14="http://schemas.microsoft.com/office/powerpoint/2010/main" val="344280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821034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41963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F2A7324-C0DE-43F7-893A-132679DA968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64D15F0-F6A5-4B99-AF3A-DD2D703B13D9}" type="slidenum">
              <a:rPr lang="zh-CN" altLang="en-US"/>
              <a:pPr>
                <a:defRPr/>
              </a:pPr>
              <a:t>‹#›</a:t>
            </a:fld>
            <a:endParaRPr lang="zh-CN" altLang="en-US"/>
          </a:p>
        </p:txBody>
      </p:sp>
    </p:spTree>
    <p:extLst>
      <p:ext uri="{BB962C8B-B14F-4D97-AF65-F5344CB8AC3E}">
        <p14:creationId xmlns:p14="http://schemas.microsoft.com/office/powerpoint/2010/main" val="303165685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200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60260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3376320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424423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536810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0252845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382933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13565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79341884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61F6D0-8110-4194-8ACB-42B71AF17BF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1B2B8DF5-4769-4E6A-959B-201B45D4896C}" type="slidenum">
              <a:rPr lang="zh-CN" altLang="en-US"/>
              <a:pPr>
                <a:defRPr/>
              </a:pPr>
              <a:t>‹#›</a:t>
            </a:fld>
            <a:endParaRPr lang="zh-CN" altLang="en-US"/>
          </a:p>
        </p:txBody>
      </p:sp>
    </p:spTree>
    <p:extLst>
      <p:ext uri="{BB962C8B-B14F-4D97-AF65-F5344CB8AC3E}">
        <p14:creationId xmlns:p14="http://schemas.microsoft.com/office/powerpoint/2010/main" val="107923086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40298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4234F7-7072-401F-9116-BD6DAB26D35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CE75BF8-E47E-4D39-ACBA-64F166590D9C}" type="slidenum">
              <a:rPr lang="zh-CN" altLang="en-US"/>
              <a:pPr>
                <a:defRPr/>
              </a:pPr>
              <a:t>‹#›</a:t>
            </a:fld>
            <a:endParaRPr lang="zh-CN" altLang="en-US"/>
          </a:p>
        </p:txBody>
      </p:sp>
    </p:spTree>
    <p:extLst>
      <p:ext uri="{BB962C8B-B14F-4D97-AF65-F5344CB8AC3E}">
        <p14:creationId xmlns:p14="http://schemas.microsoft.com/office/powerpoint/2010/main" val="133050495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53405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9EFEB77-3D84-4ABA-B16B-935DEC25523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C1AE0AD-960D-4BBC-B223-3C91747DD68D}" type="slidenum">
              <a:rPr lang="zh-CN" altLang="en-US"/>
              <a:pPr>
                <a:defRPr/>
              </a:pPr>
              <a:t>‹#›</a:t>
            </a:fld>
            <a:endParaRPr lang="zh-CN" altLang="en-US"/>
          </a:p>
        </p:txBody>
      </p:sp>
    </p:spTree>
    <p:extLst>
      <p:ext uri="{BB962C8B-B14F-4D97-AF65-F5344CB8AC3E}">
        <p14:creationId xmlns:p14="http://schemas.microsoft.com/office/powerpoint/2010/main" val="253234086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732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71EFFC4-86A1-4567-A769-9C43854D9AE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36D763-E018-4511-B003-98E98AC29ABB}" type="slidenum">
              <a:rPr lang="zh-CN" altLang="en-US"/>
              <a:pPr>
                <a:defRPr/>
              </a:pPr>
              <a:t>‹#›</a:t>
            </a:fld>
            <a:endParaRPr lang="zh-CN" altLang="en-US"/>
          </a:p>
        </p:txBody>
      </p:sp>
    </p:spTree>
    <p:extLst>
      <p:ext uri="{BB962C8B-B14F-4D97-AF65-F5344CB8AC3E}">
        <p14:creationId xmlns:p14="http://schemas.microsoft.com/office/powerpoint/2010/main" val="146243041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08352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08A9FC8-A5C4-4346-A668-5F0979AC2EA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350A7DD-9705-4DD4-AE9E-A956340A53B1}" type="slidenum">
              <a:rPr lang="zh-CN" altLang="en-US"/>
              <a:pPr>
                <a:defRPr/>
              </a:pPr>
              <a:t>‹#›</a:t>
            </a:fld>
            <a:endParaRPr lang="zh-CN" altLang="en-US"/>
          </a:p>
        </p:txBody>
      </p:sp>
    </p:spTree>
    <p:extLst>
      <p:ext uri="{BB962C8B-B14F-4D97-AF65-F5344CB8AC3E}">
        <p14:creationId xmlns:p14="http://schemas.microsoft.com/office/powerpoint/2010/main" val="308001325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457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6035387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ABC943B-4347-497F-BD82-DDD78402DFE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79F7A46-E674-45F0-8525-710930B8AA18}" type="slidenum">
              <a:rPr lang="zh-CN" altLang="en-US"/>
              <a:pPr>
                <a:defRPr/>
              </a:pPr>
              <a:t>‹#›</a:t>
            </a:fld>
            <a:endParaRPr lang="zh-CN" altLang="en-US"/>
          </a:p>
        </p:txBody>
      </p:sp>
    </p:spTree>
    <p:extLst>
      <p:ext uri="{BB962C8B-B14F-4D97-AF65-F5344CB8AC3E}">
        <p14:creationId xmlns:p14="http://schemas.microsoft.com/office/powerpoint/2010/main" val="18276587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CF8FDBAD-EDED-4992-9184-F4C41B5AEBE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D9B52D98-7BF3-4ED4-AA3B-31F4E12FF074}" type="slidenum">
              <a:rPr lang="zh-CN" altLang="en-US"/>
              <a:pPr>
                <a:defRPr/>
              </a:pPr>
              <a:t>‹#›</a:t>
            </a:fld>
            <a:endParaRPr lang="zh-CN" altLang="en-US"/>
          </a:p>
        </p:txBody>
      </p:sp>
    </p:spTree>
    <p:extLst>
      <p:ext uri="{BB962C8B-B14F-4D97-AF65-F5344CB8AC3E}">
        <p14:creationId xmlns:p14="http://schemas.microsoft.com/office/powerpoint/2010/main" val="281218942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6082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8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90809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C9BFBC2-2B51-4E2D-A2A9-6FA339892CC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49ABCFA-707A-484B-B7B0-19331F005530}" type="slidenum">
              <a:rPr lang="zh-CN" altLang="en-US"/>
              <a:pPr>
                <a:defRPr/>
              </a:pPr>
              <a:t>‹#›</a:t>
            </a:fld>
            <a:endParaRPr lang="zh-CN" altLang="en-US"/>
          </a:p>
        </p:txBody>
      </p:sp>
    </p:spTree>
    <p:extLst>
      <p:ext uri="{BB962C8B-B14F-4D97-AF65-F5344CB8AC3E}">
        <p14:creationId xmlns:p14="http://schemas.microsoft.com/office/powerpoint/2010/main" val="131606184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8817D16-8558-4CE5-8836-66E7606C8EA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0F9D43D-05C1-4590-8F0E-2FDE7E035F52}" type="slidenum">
              <a:rPr lang="zh-CN" altLang="en-US"/>
              <a:pPr>
                <a:defRPr/>
              </a:pPr>
              <a:t>‹#›</a:t>
            </a:fld>
            <a:endParaRPr lang="zh-CN" altLang="en-US"/>
          </a:p>
        </p:txBody>
      </p:sp>
    </p:spTree>
    <p:extLst>
      <p:ext uri="{BB962C8B-B14F-4D97-AF65-F5344CB8AC3E}">
        <p14:creationId xmlns:p14="http://schemas.microsoft.com/office/powerpoint/2010/main" val="129354341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30869"/>
      </p:ext>
    </p:extLst>
  </p:cSld>
  <p:clrMapOvr>
    <a:masterClrMapping/>
  </p:clrMapOvr>
  <p:transition spd="slow" advClick="0" advTm="0">
    <p:random/>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53B1A55-0916-4570-A4C4-C594FE0AACF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3D1B7C4-32FC-4AB3-97D9-91F739791075}" type="slidenum">
              <a:rPr lang="zh-CN" altLang="en-US"/>
              <a:pPr>
                <a:defRPr/>
              </a:pPr>
              <a:t>‹#›</a:t>
            </a:fld>
            <a:endParaRPr lang="zh-CN" altLang="en-US"/>
          </a:p>
        </p:txBody>
      </p:sp>
    </p:spTree>
    <p:extLst>
      <p:ext uri="{BB962C8B-B14F-4D97-AF65-F5344CB8AC3E}">
        <p14:creationId xmlns:p14="http://schemas.microsoft.com/office/powerpoint/2010/main" val="45141289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599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957876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6682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8393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92973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28469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238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4B15D9F9-7E75-4691-9BC8-D556526A05A0}"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EA5DE8A-2B46-4B88-B4A2-428A45A9F21D}" type="slidenum">
              <a:rPr lang="zh-CN" altLang="en-US"/>
              <a:pPr>
                <a:defRPr/>
              </a:pPr>
              <a:t>‹#›</a:t>
            </a:fld>
            <a:endParaRPr lang="zh-CN" altLang="en-US"/>
          </a:p>
        </p:txBody>
      </p:sp>
    </p:spTree>
    <p:extLst>
      <p:ext uri="{BB962C8B-B14F-4D97-AF65-F5344CB8AC3E}">
        <p14:creationId xmlns:p14="http://schemas.microsoft.com/office/powerpoint/2010/main" val="142331442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119B26E-0C74-48B3-A8A5-9C5B1E57BB90}"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FDBDC2CA-9A9B-4CB1-AC2B-2CA72B39F3C8}" type="slidenum">
              <a:rPr lang="zh-CN" altLang="en-US"/>
              <a:pPr>
                <a:defRPr/>
              </a:pPr>
              <a:t>‹#›</a:t>
            </a:fld>
            <a:endParaRPr lang="zh-CN" altLang="en-US"/>
          </a:p>
        </p:txBody>
      </p:sp>
    </p:spTree>
    <p:extLst>
      <p:ext uri="{BB962C8B-B14F-4D97-AF65-F5344CB8AC3E}">
        <p14:creationId xmlns:p14="http://schemas.microsoft.com/office/powerpoint/2010/main" val="7801200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68459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5583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113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7795020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1205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47093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61710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1893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21004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863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3722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77544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72521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01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8367710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30430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8107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49580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71695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30987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50184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57907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97758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9645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057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6FFF98A-E6C2-4B83-A778-35A581F9E50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7B46765-5C38-470F-9354-B7AF9A503DDA}" type="slidenum">
              <a:rPr lang="zh-CN" altLang="en-US"/>
              <a:pPr>
                <a:defRPr/>
              </a:pPr>
              <a:t>‹#›</a:t>
            </a:fld>
            <a:endParaRPr lang="zh-CN" altLang="en-US"/>
          </a:p>
        </p:txBody>
      </p:sp>
    </p:spTree>
    <p:extLst>
      <p:ext uri="{BB962C8B-B14F-4D97-AF65-F5344CB8AC3E}">
        <p14:creationId xmlns:p14="http://schemas.microsoft.com/office/powerpoint/2010/main" val="374936920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3267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9213785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686507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832581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8903552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7974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8612049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9211090-4300-4B02-8EAF-B0C80EA901A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C2944A8-7C4C-47E2-8E7A-3A675320363C}" type="slidenum">
              <a:rPr lang="zh-CN" altLang="en-US"/>
              <a:pPr>
                <a:defRPr/>
              </a:pPr>
              <a:t>‹#›</a:t>
            </a:fld>
            <a:endParaRPr lang="zh-CN" altLang="en-US"/>
          </a:p>
        </p:txBody>
      </p:sp>
    </p:spTree>
    <p:extLst>
      <p:ext uri="{BB962C8B-B14F-4D97-AF65-F5344CB8AC3E}">
        <p14:creationId xmlns:p14="http://schemas.microsoft.com/office/powerpoint/2010/main" val="145938679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43528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2E9A0D0-1912-4B63-BC63-C49AFE9DC9E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EFB558-86E2-4C41-AE6B-CB093B994A7C}" type="slidenum">
              <a:rPr lang="zh-CN" altLang="en-US"/>
              <a:pPr>
                <a:defRPr/>
              </a:pPr>
              <a:t>‹#›</a:t>
            </a:fld>
            <a:endParaRPr lang="zh-CN" altLang="en-US"/>
          </a:p>
        </p:txBody>
      </p:sp>
    </p:spTree>
    <p:extLst>
      <p:ext uri="{BB962C8B-B14F-4D97-AF65-F5344CB8AC3E}">
        <p14:creationId xmlns:p14="http://schemas.microsoft.com/office/powerpoint/2010/main" val="98689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00617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40688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7610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2CBEE8D-EA8A-4C81-8AC3-1E22C3CA734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BC4DB86-459D-459B-9F60-77A910608C1D}" type="slidenum">
              <a:rPr lang="zh-CN" altLang="en-US"/>
              <a:pPr>
                <a:defRPr/>
              </a:pPr>
              <a:t>‹#›</a:t>
            </a:fld>
            <a:endParaRPr lang="zh-CN" altLang="en-US"/>
          </a:p>
        </p:txBody>
      </p:sp>
    </p:spTree>
    <p:extLst>
      <p:ext uri="{BB962C8B-B14F-4D97-AF65-F5344CB8AC3E}">
        <p14:creationId xmlns:p14="http://schemas.microsoft.com/office/powerpoint/2010/main" val="367805711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1484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9C8B078-C6BC-4E60-A3A7-3B58F65B983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4DE967A-ED93-4AD8-AF5F-27178B5C3C02}" type="slidenum">
              <a:rPr lang="zh-CN" altLang="en-US"/>
              <a:pPr>
                <a:defRPr/>
              </a:pPr>
              <a:t>‹#›</a:t>
            </a:fld>
            <a:endParaRPr lang="zh-CN" altLang="en-US"/>
          </a:p>
        </p:txBody>
      </p:sp>
    </p:spTree>
    <p:extLst>
      <p:ext uri="{BB962C8B-B14F-4D97-AF65-F5344CB8AC3E}">
        <p14:creationId xmlns:p14="http://schemas.microsoft.com/office/powerpoint/2010/main" val="20088211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59227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F32C3C7-61DD-4C62-BD92-5B9C4C97471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4EFD081-0DD6-4BBC-A0FC-B1FCC49FE232}" type="slidenum">
              <a:rPr lang="zh-CN" altLang="en-US"/>
              <a:pPr>
                <a:defRPr/>
              </a:pPr>
              <a:t>‹#›</a:t>
            </a:fld>
            <a:endParaRPr lang="zh-CN" altLang="en-US"/>
          </a:p>
        </p:txBody>
      </p:sp>
    </p:spTree>
    <p:extLst>
      <p:ext uri="{BB962C8B-B14F-4D97-AF65-F5344CB8AC3E}">
        <p14:creationId xmlns:p14="http://schemas.microsoft.com/office/powerpoint/2010/main" val="32631609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1021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47540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6781757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616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2DF058-C764-476F-A1F7-E23A4D6ADE7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DB22B4B-FB89-4B6E-96FE-9A9C5692A78E}" type="slidenum">
              <a:rPr lang="zh-CN" altLang="en-US"/>
              <a:pPr>
                <a:defRPr/>
              </a:pPr>
              <a:t>‹#›</a:t>
            </a:fld>
            <a:endParaRPr lang="zh-CN" altLang="en-US"/>
          </a:p>
        </p:txBody>
      </p:sp>
    </p:spTree>
    <p:extLst>
      <p:ext uri="{BB962C8B-B14F-4D97-AF65-F5344CB8AC3E}">
        <p14:creationId xmlns:p14="http://schemas.microsoft.com/office/powerpoint/2010/main" val="200217321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6450430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27560081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2361036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767525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ED44A45-4359-412A-B8E7-D7C33963112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79427D6-2132-44B9-AC34-134A09D11799}" type="slidenum">
              <a:rPr lang="zh-CN" altLang="en-US"/>
              <a:pPr>
                <a:defRPr/>
              </a:pPr>
              <a:t>‹#›</a:t>
            </a:fld>
            <a:endParaRPr lang="zh-CN" altLang="en-US"/>
          </a:p>
        </p:txBody>
      </p:sp>
    </p:spTree>
    <p:extLst>
      <p:ext uri="{BB962C8B-B14F-4D97-AF65-F5344CB8AC3E}">
        <p14:creationId xmlns:p14="http://schemas.microsoft.com/office/powerpoint/2010/main" val="160160515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61163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322373E-94DA-4FAD-8445-2DC9FAF8E99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F013778-57A3-42C7-8434-42A77F100B0B}" type="slidenum">
              <a:rPr lang="zh-CN" altLang="en-US"/>
              <a:pPr>
                <a:defRPr/>
              </a:pPr>
              <a:t>‹#›</a:t>
            </a:fld>
            <a:endParaRPr lang="zh-CN" altLang="en-US"/>
          </a:p>
        </p:txBody>
      </p:sp>
    </p:spTree>
    <p:extLst>
      <p:ext uri="{BB962C8B-B14F-4D97-AF65-F5344CB8AC3E}">
        <p14:creationId xmlns:p14="http://schemas.microsoft.com/office/powerpoint/2010/main" val="574085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0856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F46E60-554B-42EB-BB30-45A391BC32B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BC383BC-B267-4704-A8FA-A15E8FD53514}" type="slidenum">
              <a:rPr lang="zh-CN" altLang="en-US"/>
              <a:pPr>
                <a:defRPr/>
              </a:pPr>
              <a:t>‹#›</a:t>
            </a:fld>
            <a:endParaRPr lang="zh-CN" altLang="en-US"/>
          </a:p>
        </p:txBody>
      </p:sp>
    </p:spTree>
    <p:extLst>
      <p:ext uri="{BB962C8B-B14F-4D97-AF65-F5344CB8AC3E}">
        <p14:creationId xmlns:p14="http://schemas.microsoft.com/office/powerpoint/2010/main" val="397496000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45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2756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6CE616D-4822-4F34-9036-10F4202CEEC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1C9607-C50E-44C5-A590-9539F87731AC}" type="slidenum">
              <a:rPr lang="zh-CN" altLang="en-US"/>
              <a:pPr>
                <a:defRPr/>
              </a:pPr>
              <a:t>‹#›</a:t>
            </a:fld>
            <a:endParaRPr lang="zh-CN" altLang="en-US"/>
          </a:p>
        </p:txBody>
      </p:sp>
    </p:spTree>
    <p:extLst>
      <p:ext uri="{BB962C8B-B14F-4D97-AF65-F5344CB8AC3E}">
        <p14:creationId xmlns:p14="http://schemas.microsoft.com/office/powerpoint/2010/main" val="33412451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2493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117A66C-FC79-4CC7-90E0-DFC9C678FE4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496C39-F30C-4426-91CD-F129EE40DEA7}" type="slidenum">
              <a:rPr lang="zh-CN" altLang="en-US"/>
              <a:pPr>
                <a:defRPr/>
              </a:pPr>
              <a:t>‹#›</a:t>
            </a:fld>
            <a:endParaRPr lang="zh-CN" altLang="en-US"/>
          </a:p>
        </p:txBody>
      </p:sp>
    </p:spTree>
    <p:extLst>
      <p:ext uri="{BB962C8B-B14F-4D97-AF65-F5344CB8AC3E}">
        <p14:creationId xmlns:p14="http://schemas.microsoft.com/office/powerpoint/2010/main" val="53423997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8883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A561FC5-CA0C-4699-B462-0A5A5E5979A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EA16809-4D85-4174-BD8D-1A58CED1ABB5}" type="slidenum">
              <a:rPr lang="zh-CN" altLang="en-US"/>
              <a:pPr>
                <a:defRPr/>
              </a:pPr>
              <a:t>‹#›</a:t>
            </a:fld>
            <a:endParaRPr lang="zh-CN" altLang="en-US"/>
          </a:p>
        </p:txBody>
      </p:sp>
    </p:spTree>
    <p:extLst>
      <p:ext uri="{BB962C8B-B14F-4D97-AF65-F5344CB8AC3E}">
        <p14:creationId xmlns:p14="http://schemas.microsoft.com/office/powerpoint/2010/main" val="341766322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5B3DAAB5-7B15-45D5-AD0A-A8E948FDB9C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BC994593-116F-4F1E-9CA6-E38422B329AA}" type="slidenum">
              <a:rPr lang="zh-CN" altLang="en-US"/>
              <a:pPr>
                <a:defRPr/>
              </a:pPr>
              <a:t>‹#›</a:t>
            </a:fld>
            <a:endParaRPr lang="zh-CN" altLang="en-US"/>
          </a:p>
        </p:txBody>
      </p:sp>
    </p:spTree>
    <p:extLst>
      <p:ext uri="{BB962C8B-B14F-4D97-AF65-F5344CB8AC3E}">
        <p14:creationId xmlns:p14="http://schemas.microsoft.com/office/powerpoint/2010/main" val="57840598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08421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18469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3613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CBFE901-A6C8-4AE0-9314-5B60BBAFCE9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5336066-8B7F-4207-846D-6DA0CD97083D}" type="slidenum">
              <a:rPr lang="zh-CN" altLang="en-US"/>
              <a:pPr>
                <a:defRPr/>
              </a:pPr>
              <a:t>‹#›</a:t>
            </a:fld>
            <a:endParaRPr lang="zh-CN" altLang="en-US"/>
          </a:p>
        </p:txBody>
      </p:sp>
    </p:spTree>
    <p:extLst>
      <p:ext uri="{BB962C8B-B14F-4D97-AF65-F5344CB8AC3E}">
        <p14:creationId xmlns:p14="http://schemas.microsoft.com/office/powerpoint/2010/main" val="3882455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D9C880-1300-49F6-A2DF-921E3B8EC96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396818E-BAEA-44A8-A5BF-C75B8A424BC5}" type="slidenum">
              <a:rPr lang="zh-CN" altLang="en-US"/>
              <a:pPr>
                <a:defRPr/>
              </a:pPr>
              <a:t>‹#›</a:t>
            </a:fld>
            <a:endParaRPr lang="zh-CN" altLang="en-US"/>
          </a:p>
        </p:txBody>
      </p:sp>
    </p:spTree>
    <p:extLst>
      <p:ext uri="{BB962C8B-B14F-4D97-AF65-F5344CB8AC3E}">
        <p14:creationId xmlns:p14="http://schemas.microsoft.com/office/powerpoint/2010/main" val="380706830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1D04D92-0D63-4D43-91FB-9C1E2C44C13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D083D41-FDB5-4C9D-B086-3427C86D9E2A}" type="slidenum">
              <a:rPr lang="zh-CN" altLang="en-US"/>
              <a:pPr>
                <a:defRPr/>
              </a:pPr>
              <a:t>‹#›</a:t>
            </a:fld>
            <a:endParaRPr lang="zh-CN" altLang="en-US"/>
          </a:p>
        </p:txBody>
      </p:sp>
    </p:spTree>
    <p:extLst>
      <p:ext uri="{BB962C8B-B14F-4D97-AF65-F5344CB8AC3E}">
        <p14:creationId xmlns:p14="http://schemas.microsoft.com/office/powerpoint/2010/main" val="305361731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716943"/>
      </p:ext>
    </p:extLst>
  </p:cSld>
  <p:clrMapOvr>
    <a:masterClrMapping/>
  </p:clrMapOvr>
  <p:transition spd="slow" advClick="0" advTm="0">
    <p:random/>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03D8E8-EE22-4330-8E6D-C17D5ECA998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D6AB6F0-0755-4395-93CB-63D068D074C5}" type="slidenum">
              <a:rPr lang="zh-CN" altLang="en-US"/>
              <a:pPr>
                <a:defRPr/>
              </a:pPr>
              <a:t>‹#›</a:t>
            </a:fld>
            <a:endParaRPr lang="zh-CN" altLang="en-US"/>
          </a:p>
        </p:txBody>
      </p:sp>
    </p:spTree>
    <p:extLst>
      <p:ext uri="{BB962C8B-B14F-4D97-AF65-F5344CB8AC3E}">
        <p14:creationId xmlns:p14="http://schemas.microsoft.com/office/powerpoint/2010/main" val="397360726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6B4A5048-8F72-4F58-BB13-3ED563E2957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6CE63B-AC3A-43B0-91A9-51B9EFE8CFB8}" type="slidenum">
              <a:rPr lang="zh-CN" altLang="en-US"/>
              <a:pPr>
                <a:defRPr/>
              </a:pPr>
              <a:t>‹#›</a:t>
            </a:fld>
            <a:endParaRPr lang="zh-CN" altLang="en-US"/>
          </a:p>
        </p:txBody>
      </p:sp>
    </p:spTree>
    <p:extLst>
      <p:ext uri="{BB962C8B-B14F-4D97-AF65-F5344CB8AC3E}">
        <p14:creationId xmlns:p14="http://schemas.microsoft.com/office/powerpoint/2010/main" val="332461706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92167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007136F-80AE-47C1-B44A-939BBC59FF19}"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1C3C941-8BE1-4209-B5F4-37BF95D4C3D9}" type="slidenum">
              <a:rPr lang="zh-CN" altLang="en-US"/>
              <a:pPr>
                <a:defRPr/>
              </a:pPr>
              <a:t>‹#›</a:t>
            </a:fld>
            <a:endParaRPr lang="zh-CN" altLang="en-US"/>
          </a:p>
        </p:txBody>
      </p:sp>
    </p:spTree>
    <p:extLst>
      <p:ext uri="{BB962C8B-B14F-4D97-AF65-F5344CB8AC3E}">
        <p14:creationId xmlns:p14="http://schemas.microsoft.com/office/powerpoint/2010/main" val="202856459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31312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F4961DB-1D9B-4230-BBFE-6F1F3F78E95A}"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2D2621-AB55-4F63-A3BF-7640BB6980A7}" type="slidenum">
              <a:rPr lang="zh-CN" altLang="en-US"/>
              <a:pPr>
                <a:defRPr/>
              </a:pPr>
              <a:t>‹#›</a:t>
            </a:fld>
            <a:endParaRPr lang="zh-CN" altLang="en-US"/>
          </a:p>
        </p:txBody>
      </p:sp>
    </p:spTree>
    <p:extLst>
      <p:ext uri="{BB962C8B-B14F-4D97-AF65-F5344CB8AC3E}">
        <p14:creationId xmlns:p14="http://schemas.microsoft.com/office/powerpoint/2010/main" val="397748793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47991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5DD1A05C-AA07-4221-8434-D2C4A5F1A127}"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7B4784E-6CE7-4E63-95E0-B8631E5A4D5B}" type="slidenum">
              <a:rPr lang="zh-CN" altLang="en-US"/>
              <a:pPr>
                <a:defRPr/>
              </a:pPr>
              <a:t>‹#›</a:t>
            </a:fld>
            <a:endParaRPr lang="zh-CN" altLang="en-US"/>
          </a:p>
        </p:txBody>
      </p:sp>
    </p:spTree>
    <p:extLst>
      <p:ext uri="{BB962C8B-B14F-4D97-AF65-F5344CB8AC3E}">
        <p14:creationId xmlns:p14="http://schemas.microsoft.com/office/powerpoint/2010/main" val="301155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5026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79165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67A7CA9-11EE-4638-A464-8C3770156D4A}"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3DA6ADC-6831-4563-9A44-0EC4960D46B7}" type="slidenum">
              <a:rPr lang="zh-CN" altLang="en-US"/>
              <a:pPr>
                <a:defRPr/>
              </a:pPr>
              <a:t>‹#›</a:t>
            </a:fld>
            <a:endParaRPr lang="zh-CN" altLang="en-US"/>
          </a:p>
        </p:txBody>
      </p:sp>
    </p:spTree>
    <p:extLst>
      <p:ext uri="{BB962C8B-B14F-4D97-AF65-F5344CB8AC3E}">
        <p14:creationId xmlns:p14="http://schemas.microsoft.com/office/powerpoint/2010/main" val="39752803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94118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991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5829588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4327379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4184932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1430499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0441092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78074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BA4C680-972E-4173-B5E9-2007045D518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7B91E7F-7378-4F5D-8484-9DB68F7648FE}" type="slidenum">
              <a:rPr lang="zh-CN" altLang="en-US"/>
              <a:pPr>
                <a:defRPr/>
              </a:pPr>
              <a:t>‹#›</a:t>
            </a:fld>
            <a:endParaRPr lang="zh-CN" altLang="en-US"/>
          </a:p>
        </p:txBody>
      </p:sp>
    </p:spTree>
    <p:extLst>
      <p:ext uri="{BB962C8B-B14F-4D97-AF65-F5344CB8AC3E}">
        <p14:creationId xmlns:p14="http://schemas.microsoft.com/office/powerpoint/2010/main" val="35362969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47539C4-D70C-4630-AA58-C082AAEA8E9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780038D-AF7D-4634-8412-E5F3735E129F}" type="slidenum">
              <a:rPr lang="zh-CN" altLang="en-US"/>
              <a:pPr>
                <a:defRPr/>
              </a:pPr>
              <a:t>‹#›</a:t>
            </a:fld>
            <a:endParaRPr lang="zh-CN" altLang="en-US"/>
          </a:p>
        </p:txBody>
      </p:sp>
    </p:spTree>
    <p:extLst>
      <p:ext uri="{BB962C8B-B14F-4D97-AF65-F5344CB8AC3E}">
        <p14:creationId xmlns:p14="http://schemas.microsoft.com/office/powerpoint/2010/main" val="189186825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95196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FABED47A-6B14-4027-A470-41206F676C7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964A10E-9449-4C4D-BFAD-DF6CAFCF389E}" type="slidenum">
              <a:rPr lang="zh-CN" altLang="en-US"/>
              <a:pPr>
                <a:defRPr/>
              </a:pPr>
              <a:t>‹#›</a:t>
            </a:fld>
            <a:endParaRPr lang="zh-CN" altLang="en-US"/>
          </a:p>
        </p:txBody>
      </p:sp>
    </p:spTree>
    <p:extLst>
      <p:ext uri="{BB962C8B-B14F-4D97-AF65-F5344CB8AC3E}">
        <p14:creationId xmlns:p14="http://schemas.microsoft.com/office/powerpoint/2010/main" val="239788350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58600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6F81430B-351B-4C2C-8DB2-D09B42D96E9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AFA4A0DB-D1B6-4BCD-A9A5-38E4F44768BF}" type="slidenum">
              <a:rPr lang="zh-CN" altLang="en-US"/>
              <a:pPr>
                <a:defRPr/>
              </a:pPr>
              <a:t>‹#›</a:t>
            </a:fld>
            <a:endParaRPr lang="zh-CN" altLang="en-US"/>
          </a:p>
        </p:txBody>
      </p:sp>
    </p:spTree>
    <p:extLst>
      <p:ext uri="{BB962C8B-B14F-4D97-AF65-F5344CB8AC3E}">
        <p14:creationId xmlns:p14="http://schemas.microsoft.com/office/powerpoint/2010/main" val="389714214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5096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A438110-BA18-4089-AAD4-EF47638B1F7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E509B937-B37F-45F3-BC28-0CB261DF841D}" type="slidenum">
              <a:rPr lang="zh-CN" altLang="en-US"/>
              <a:pPr>
                <a:defRPr/>
              </a:pPr>
              <a:t>‹#›</a:t>
            </a:fld>
            <a:endParaRPr lang="zh-CN" altLang="en-US"/>
          </a:p>
        </p:txBody>
      </p:sp>
    </p:spTree>
    <p:extLst>
      <p:ext uri="{BB962C8B-B14F-4D97-AF65-F5344CB8AC3E}">
        <p14:creationId xmlns:p14="http://schemas.microsoft.com/office/powerpoint/2010/main" val="322616794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6407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DD991893-B633-4234-A261-5B9C485F4A9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DD2AFEA-0691-4FB6-9C82-95EA3BE74A7B}" type="slidenum">
              <a:rPr lang="zh-CN" altLang="en-US"/>
              <a:pPr>
                <a:defRPr/>
              </a:pPr>
              <a:t>‹#›</a:t>
            </a:fld>
            <a:endParaRPr lang="zh-CN" altLang="en-US"/>
          </a:p>
        </p:txBody>
      </p:sp>
    </p:spTree>
    <p:extLst>
      <p:ext uri="{BB962C8B-B14F-4D97-AF65-F5344CB8AC3E}">
        <p14:creationId xmlns:p14="http://schemas.microsoft.com/office/powerpoint/2010/main" val="192324814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935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22112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8784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8218016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6642173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303297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8625661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7689582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5782266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FD7E473-398A-4DFE-A0E4-B1F0F4F9CA6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451182DC-0E43-49F4-A8C9-40463D44255B}" type="slidenum">
              <a:rPr lang="zh-CN" altLang="en-US"/>
              <a:pPr>
                <a:defRPr/>
              </a:pPr>
              <a:t>‹#›</a:t>
            </a:fld>
            <a:endParaRPr lang="zh-CN" altLang="en-US"/>
          </a:p>
        </p:txBody>
      </p:sp>
    </p:spTree>
    <p:extLst>
      <p:ext uri="{BB962C8B-B14F-4D97-AF65-F5344CB8AC3E}">
        <p14:creationId xmlns:p14="http://schemas.microsoft.com/office/powerpoint/2010/main" val="248338814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2639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B1790CB-61C4-486C-9910-483BEF301E2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D293BA14-1832-408A-B0C4-DCAF74A6AE57}" type="slidenum">
              <a:rPr lang="zh-CN" altLang="en-US"/>
              <a:pPr>
                <a:defRPr/>
              </a:pPr>
              <a:t>‹#›</a:t>
            </a:fld>
            <a:endParaRPr lang="zh-CN" altLang="en-US"/>
          </a:p>
        </p:txBody>
      </p:sp>
    </p:spTree>
    <p:extLst>
      <p:ext uri="{BB962C8B-B14F-4D97-AF65-F5344CB8AC3E}">
        <p14:creationId xmlns:p14="http://schemas.microsoft.com/office/powerpoint/2010/main" val="3901361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065E43-B123-4E54-B0A4-9A514D91E992}"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C533E0C-6B24-4BEC-83BE-E3A35DC92546}" type="slidenum">
              <a:rPr lang="zh-CN" altLang="en-US"/>
              <a:pPr>
                <a:defRPr/>
              </a:pPr>
              <a:t>‹#›</a:t>
            </a:fld>
            <a:endParaRPr lang="zh-CN" altLang="en-US"/>
          </a:p>
        </p:txBody>
      </p:sp>
    </p:spTree>
    <p:extLst>
      <p:ext uri="{BB962C8B-B14F-4D97-AF65-F5344CB8AC3E}">
        <p14:creationId xmlns:p14="http://schemas.microsoft.com/office/powerpoint/2010/main" val="425275638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62384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5444DA1-BC56-437E-BACB-12980E4F64B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DFA290C-F945-48BD-A17E-FDF459AB623A}" type="slidenum">
              <a:rPr lang="zh-CN" altLang="en-US"/>
              <a:pPr>
                <a:defRPr/>
              </a:pPr>
              <a:t>‹#›</a:t>
            </a:fld>
            <a:endParaRPr lang="zh-CN" altLang="en-US"/>
          </a:p>
        </p:txBody>
      </p:sp>
    </p:spTree>
    <p:extLst>
      <p:ext uri="{BB962C8B-B14F-4D97-AF65-F5344CB8AC3E}">
        <p14:creationId xmlns:p14="http://schemas.microsoft.com/office/powerpoint/2010/main" val="165182560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8251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731AE815-1F01-4F2E-848C-2B06DDD06E9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9E2BCA8C-0EA2-45C6-A4DD-9340BBF17EDF}" type="slidenum">
              <a:rPr lang="zh-CN" altLang="en-US"/>
              <a:pPr>
                <a:defRPr/>
              </a:pPr>
              <a:t>‹#›</a:t>
            </a:fld>
            <a:endParaRPr lang="zh-CN" altLang="en-US"/>
          </a:p>
        </p:txBody>
      </p:sp>
    </p:spTree>
    <p:extLst>
      <p:ext uri="{BB962C8B-B14F-4D97-AF65-F5344CB8AC3E}">
        <p14:creationId xmlns:p14="http://schemas.microsoft.com/office/powerpoint/2010/main" val="240927039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7612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C21A483-6399-4232-A36A-1B63E841D60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2ECFD8A-48E1-453B-9691-E2AC56BEAEAC}" type="slidenum">
              <a:rPr lang="zh-CN" altLang="en-US"/>
              <a:pPr>
                <a:defRPr/>
              </a:pPr>
              <a:t>‹#›</a:t>
            </a:fld>
            <a:endParaRPr lang="zh-CN" altLang="en-US"/>
          </a:p>
        </p:txBody>
      </p:sp>
    </p:spTree>
    <p:extLst>
      <p:ext uri="{BB962C8B-B14F-4D97-AF65-F5344CB8AC3E}">
        <p14:creationId xmlns:p14="http://schemas.microsoft.com/office/powerpoint/2010/main" val="241483340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98799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9065DA4-83CF-4C71-B018-ED34FB8DCEC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B1729043-A2A2-4240-9B72-34E6247114AC}" type="slidenum">
              <a:rPr lang="zh-CN" altLang="en-US"/>
              <a:pPr>
                <a:defRPr/>
              </a:pPr>
              <a:t>‹#›</a:t>
            </a:fld>
            <a:endParaRPr lang="zh-CN" altLang="en-US"/>
          </a:p>
        </p:txBody>
      </p:sp>
    </p:spTree>
    <p:extLst>
      <p:ext uri="{BB962C8B-B14F-4D97-AF65-F5344CB8AC3E}">
        <p14:creationId xmlns:p14="http://schemas.microsoft.com/office/powerpoint/2010/main" val="313259968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9F17D434-5674-43C8-834B-3D62663D36C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CD97893-1BF7-45CE-8BA4-402F58F5DEE0}" type="slidenum">
              <a:rPr lang="zh-CN" altLang="en-US"/>
              <a:pPr>
                <a:defRPr/>
              </a:pPr>
              <a:t>‹#›</a:t>
            </a:fld>
            <a:endParaRPr lang="zh-CN" altLang="en-US"/>
          </a:p>
        </p:txBody>
      </p:sp>
    </p:spTree>
    <p:extLst>
      <p:ext uri="{BB962C8B-B14F-4D97-AF65-F5344CB8AC3E}">
        <p14:creationId xmlns:p14="http://schemas.microsoft.com/office/powerpoint/2010/main" val="221405119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2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89004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48902"/>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05527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D4D2DC2-BD19-4482-BB64-CDD2A8219E0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1D224E-4F6C-42FE-A61A-E10C820B83AC}" type="slidenum">
              <a:rPr lang="zh-CN" altLang="en-US"/>
              <a:pPr>
                <a:defRPr/>
              </a:pPr>
              <a:t>‹#›</a:t>
            </a:fld>
            <a:endParaRPr lang="zh-CN" altLang="en-US"/>
          </a:p>
        </p:txBody>
      </p:sp>
    </p:spTree>
    <p:extLst>
      <p:ext uri="{BB962C8B-B14F-4D97-AF65-F5344CB8AC3E}">
        <p14:creationId xmlns:p14="http://schemas.microsoft.com/office/powerpoint/2010/main" val="280685307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693481E-FB43-4F8A-9E29-EFF39CF55F2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2C0023E5-E67B-42E8-934F-8225EB7A67D1}" type="slidenum">
              <a:rPr lang="zh-CN" altLang="en-US"/>
              <a:pPr>
                <a:defRPr/>
              </a:pPr>
              <a:t>‹#›</a:t>
            </a:fld>
            <a:endParaRPr lang="zh-CN" altLang="en-US"/>
          </a:p>
        </p:txBody>
      </p:sp>
    </p:spTree>
    <p:extLst>
      <p:ext uri="{BB962C8B-B14F-4D97-AF65-F5344CB8AC3E}">
        <p14:creationId xmlns:p14="http://schemas.microsoft.com/office/powerpoint/2010/main" val="295966924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64207"/>
      </p:ext>
    </p:extLst>
  </p:cSld>
  <p:clrMapOvr>
    <a:masterClrMapping/>
  </p:clrMapOvr>
  <p:transition spd="slow" advClick="0" advTm="0">
    <p:random/>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ABA0AC4-8295-4BBD-9065-64C8636E53F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EA787EF-9FB3-4A56-A5DE-E009B3138C06}" type="slidenum">
              <a:rPr lang="zh-CN" altLang="en-US"/>
              <a:pPr>
                <a:defRPr/>
              </a:pPr>
              <a:t>‹#›</a:t>
            </a:fld>
            <a:endParaRPr lang="zh-CN" altLang="en-US"/>
          </a:p>
        </p:txBody>
      </p:sp>
    </p:spTree>
    <p:extLst>
      <p:ext uri="{BB962C8B-B14F-4D97-AF65-F5344CB8AC3E}">
        <p14:creationId xmlns:p14="http://schemas.microsoft.com/office/powerpoint/2010/main" val="183608337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5701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859290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3515905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46110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67423"/>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6675672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163534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1486433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3DC4E4-31C9-4A56-B396-D6EFA034B8A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0E68D0F8-18A8-429C-AF77-7DA6473DFB3D}" type="slidenum">
              <a:rPr lang="zh-CN" altLang="en-US"/>
              <a:pPr>
                <a:defRPr/>
              </a:pPr>
              <a:t>‹#›</a:t>
            </a:fld>
            <a:endParaRPr lang="zh-CN" altLang="en-US"/>
          </a:p>
        </p:txBody>
      </p:sp>
    </p:spTree>
    <p:extLst>
      <p:ext uri="{BB962C8B-B14F-4D97-AF65-F5344CB8AC3E}">
        <p14:creationId xmlns:p14="http://schemas.microsoft.com/office/powerpoint/2010/main" val="410812925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4226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E09B93E8-E100-4CB0-91B0-8991A6093A7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7A1005-2331-4CFE-B53D-FFCE8D90C92B}" type="slidenum">
              <a:rPr lang="zh-CN" altLang="en-US"/>
              <a:pPr>
                <a:defRPr/>
              </a:pPr>
              <a:t>‹#›</a:t>
            </a:fld>
            <a:endParaRPr lang="zh-CN" altLang="en-US"/>
          </a:p>
        </p:txBody>
      </p:sp>
    </p:spTree>
    <p:extLst>
      <p:ext uri="{BB962C8B-B14F-4D97-AF65-F5344CB8AC3E}">
        <p14:creationId xmlns:p14="http://schemas.microsoft.com/office/powerpoint/2010/main" val="179168058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53280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CDCCCC1D-8146-48FA-9644-C1195768B246}"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34FB047-2913-4C99-81EB-E2B375081D4E}" type="slidenum">
              <a:rPr lang="zh-CN" altLang="en-US"/>
              <a:pPr>
                <a:defRPr/>
              </a:pPr>
              <a:t>‹#›</a:t>
            </a:fld>
            <a:endParaRPr lang="zh-CN" altLang="en-US"/>
          </a:p>
        </p:txBody>
      </p:sp>
    </p:spTree>
    <p:extLst>
      <p:ext uri="{BB962C8B-B14F-4D97-AF65-F5344CB8AC3E}">
        <p14:creationId xmlns:p14="http://schemas.microsoft.com/office/powerpoint/2010/main" val="150376379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791479"/>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8B7A40-2C4E-4404-B2F9-06F9365FE50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573D5B-FA01-45D0-BCE8-5770A61E0BEA}" type="slidenum">
              <a:rPr lang="zh-CN" altLang="en-US"/>
              <a:pPr>
                <a:defRPr/>
              </a:pPr>
              <a:t>‹#›</a:t>
            </a:fld>
            <a:endParaRPr lang="zh-CN" altLang="en-US"/>
          </a:p>
        </p:txBody>
      </p:sp>
    </p:spTree>
    <p:extLst>
      <p:ext uri="{BB962C8B-B14F-4D97-AF65-F5344CB8AC3E}">
        <p14:creationId xmlns:p14="http://schemas.microsoft.com/office/powerpoint/2010/main" val="158807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8324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0056215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10003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6763400-4961-432D-A081-194D132B4E9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3DBB484-8FFE-47FA-A1C2-221BDEBE0451}" type="slidenum">
              <a:rPr lang="zh-CN" altLang="en-US"/>
              <a:pPr>
                <a:defRPr/>
              </a:pPr>
              <a:t>‹#›</a:t>
            </a:fld>
            <a:endParaRPr lang="zh-CN" altLang="en-US"/>
          </a:p>
        </p:txBody>
      </p:sp>
    </p:spTree>
    <p:extLst>
      <p:ext uri="{BB962C8B-B14F-4D97-AF65-F5344CB8AC3E}">
        <p14:creationId xmlns:p14="http://schemas.microsoft.com/office/powerpoint/2010/main" val="111323338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42365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183203"/>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968967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7768793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6292786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8944037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1955687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08855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58717044"/>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982F42D-18D1-4068-934B-03062397679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069400D-0D82-4352-A495-5F489F631325}" type="slidenum">
              <a:rPr lang="zh-CN" altLang="en-US"/>
              <a:pPr>
                <a:defRPr/>
              </a:pPr>
              <a:t>‹#›</a:t>
            </a:fld>
            <a:endParaRPr lang="zh-CN" altLang="en-US"/>
          </a:p>
        </p:txBody>
      </p:sp>
    </p:spTree>
    <p:extLst>
      <p:ext uri="{BB962C8B-B14F-4D97-AF65-F5344CB8AC3E}">
        <p14:creationId xmlns:p14="http://schemas.microsoft.com/office/powerpoint/2010/main" val="2200772574"/>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9879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389FA8-DD26-49F2-A173-856C849D47B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E8C5CF9-3BF9-4892-BB48-3A1B1C93DBB4}" type="slidenum">
              <a:rPr lang="zh-CN" altLang="en-US"/>
              <a:pPr>
                <a:defRPr/>
              </a:pPr>
              <a:t>‹#›</a:t>
            </a:fld>
            <a:endParaRPr lang="zh-CN" altLang="en-US"/>
          </a:p>
        </p:txBody>
      </p:sp>
    </p:spTree>
    <p:extLst>
      <p:ext uri="{BB962C8B-B14F-4D97-AF65-F5344CB8AC3E}">
        <p14:creationId xmlns:p14="http://schemas.microsoft.com/office/powerpoint/2010/main" val="274485880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2422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3C4FE68-E9A6-4E59-A4FA-CF309153B54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AEE8DE4-BF1D-4B3B-83F2-4275D6D54378}" type="slidenum">
              <a:rPr lang="zh-CN" altLang="en-US"/>
              <a:pPr>
                <a:defRPr/>
              </a:pPr>
              <a:t>‹#›</a:t>
            </a:fld>
            <a:endParaRPr lang="zh-CN" altLang="en-US"/>
          </a:p>
        </p:txBody>
      </p:sp>
    </p:spTree>
    <p:extLst>
      <p:ext uri="{BB962C8B-B14F-4D97-AF65-F5344CB8AC3E}">
        <p14:creationId xmlns:p14="http://schemas.microsoft.com/office/powerpoint/2010/main" val="255712115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782522"/>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92007F-B921-430C-BA9C-A814F138372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81FBCA-AC42-49D0-9181-ADC8658C42AC}" type="slidenum">
              <a:rPr lang="zh-CN" altLang="en-US"/>
              <a:pPr>
                <a:defRPr/>
              </a:pPr>
              <a:t>‹#›</a:t>
            </a:fld>
            <a:endParaRPr lang="zh-CN" altLang="en-US"/>
          </a:p>
        </p:txBody>
      </p:sp>
    </p:spTree>
    <p:extLst>
      <p:ext uri="{BB962C8B-B14F-4D97-AF65-F5344CB8AC3E}">
        <p14:creationId xmlns:p14="http://schemas.microsoft.com/office/powerpoint/2010/main" val="418628591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001045"/>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D7808C1-58BB-4483-80F4-A32FA783FC3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E2650EB-76D7-4A86-B0CD-287470292978}" type="slidenum">
              <a:rPr lang="zh-CN" altLang="en-US"/>
              <a:pPr>
                <a:defRPr/>
              </a:pPr>
              <a:t>‹#›</a:t>
            </a:fld>
            <a:endParaRPr lang="zh-CN" altLang="en-US"/>
          </a:p>
        </p:txBody>
      </p:sp>
    </p:spTree>
    <p:extLst>
      <p:ext uri="{BB962C8B-B14F-4D97-AF65-F5344CB8AC3E}">
        <p14:creationId xmlns:p14="http://schemas.microsoft.com/office/powerpoint/2010/main" val="2311561442"/>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308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301803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C2EE43A2-B350-4738-835A-D2665F6D386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5D19D60C-7D7D-41DB-B4D5-6C25DDAD9ADE}" type="slidenum">
              <a:rPr lang="zh-CN" altLang="en-US"/>
              <a:pPr>
                <a:defRPr/>
              </a:pPr>
              <a:t>‹#›</a:t>
            </a:fld>
            <a:endParaRPr lang="zh-CN" altLang="en-US"/>
          </a:p>
        </p:txBody>
      </p:sp>
    </p:spTree>
    <p:extLst>
      <p:ext uri="{BB962C8B-B14F-4D97-AF65-F5344CB8AC3E}">
        <p14:creationId xmlns:p14="http://schemas.microsoft.com/office/powerpoint/2010/main" val="228726770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72AD58BC-E1A9-4FC7-AE88-3258EF1E926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EEA4BA58-6654-4D89-BBC8-7BBC2D776F69}" type="slidenum">
              <a:rPr lang="zh-CN" altLang="en-US"/>
              <a:pPr>
                <a:defRPr/>
              </a:pPr>
              <a:t>‹#›</a:t>
            </a:fld>
            <a:endParaRPr lang="zh-CN" altLang="en-US"/>
          </a:p>
        </p:txBody>
      </p:sp>
    </p:spTree>
    <p:extLst>
      <p:ext uri="{BB962C8B-B14F-4D97-AF65-F5344CB8AC3E}">
        <p14:creationId xmlns:p14="http://schemas.microsoft.com/office/powerpoint/2010/main" val="100953019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4481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78536"/>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3069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68D0010-F285-44B2-8C67-3F590BA56BE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F8770C66-7BF2-4BA8-B2FD-251DCD527FE9}" type="slidenum">
              <a:rPr lang="zh-CN" altLang="en-US"/>
              <a:pPr>
                <a:defRPr/>
              </a:pPr>
              <a:t>‹#›</a:t>
            </a:fld>
            <a:endParaRPr lang="zh-CN" altLang="en-US"/>
          </a:p>
        </p:txBody>
      </p:sp>
    </p:spTree>
    <p:extLst>
      <p:ext uri="{BB962C8B-B14F-4D97-AF65-F5344CB8AC3E}">
        <p14:creationId xmlns:p14="http://schemas.microsoft.com/office/powerpoint/2010/main" val="308711978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6C13EC-8B01-43E9-9AE7-3BA662D7022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D4C6490-F70A-4E6A-8B12-7DBDACDA9E6F}" type="slidenum">
              <a:rPr lang="zh-CN" altLang="en-US"/>
              <a:pPr>
                <a:defRPr/>
              </a:pPr>
              <a:t>‹#›</a:t>
            </a:fld>
            <a:endParaRPr lang="zh-CN" altLang="en-US"/>
          </a:p>
        </p:txBody>
      </p:sp>
    </p:spTree>
    <p:extLst>
      <p:ext uri="{BB962C8B-B14F-4D97-AF65-F5344CB8AC3E}">
        <p14:creationId xmlns:p14="http://schemas.microsoft.com/office/powerpoint/2010/main" val="13201522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02380"/>
      </p:ext>
    </p:extLst>
  </p:cSld>
  <p:clrMapOvr>
    <a:masterClrMapping/>
  </p:clrMapOvr>
  <p:transition spd="slow" advClick="0" advTm="0">
    <p:random/>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75405C2-52D1-4091-A3A8-DC5C3F6C071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88E050F-540B-4EA7-863C-994AB7163996}" type="slidenum">
              <a:rPr lang="zh-CN" altLang="en-US"/>
              <a:pPr>
                <a:defRPr/>
              </a:pPr>
              <a:t>‹#›</a:t>
            </a:fld>
            <a:endParaRPr lang="zh-CN" altLang="en-US"/>
          </a:p>
        </p:txBody>
      </p:sp>
    </p:spTree>
    <p:extLst>
      <p:ext uri="{BB962C8B-B14F-4D97-AF65-F5344CB8AC3E}">
        <p14:creationId xmlns:p14="http://schemas.microsoft.com/office/powerpoint/2010/main" val="368827898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635486"/>
      </p:ext>
    </p:extLst>
  </p:cSld>
  <p:clrMapOvr>
    <a:masterClrMapping/>
  </p:clrMapOvr>
  <p:transition spd="slow"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49904016"/>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284417"/>
      </p:ext>
    </p:extLst>
  </p:cSld>
  <p:clrMapOvr>
    <a:masterClrMapping/>
  </p:clrMapOvr>
  <p:transition spd="slow" advTm="3000"/>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76018"/>
      </p:ext>
    </p:extLst>
  </p:cSld>
  <p:clrMapOvr>
    <a:masterClrMapping/>
  </p:clrMapOvr>
  <p:transition spd="slow" advTm="3000"/>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8228"/>
      </p:ext>
    </p:extLst>
  </p:cSld>
  <p:clrMapOvr>
    <a:masterClrMapping/>
  </p:clrMapOvr>
  <p:transition spd="slow" advTm="3000"/>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C4D4E1DA-3BFE-48C8-AF79-774CF409E00F}"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90190EE-63D3-4F8A-B1FE-305BABF926C4}" type="slidenum">
              <a:rPr lang="zh-CN" altLang="en-US"/>
              <a:pPr>
                <a:defRPr/>
              </a:pPr>
              <a:t>‹#›</a:t>
            </a:fld>
            <a:endParaRPr lang="zh-CN" altLang="en-US"/>
          </a:p>
        </p:txBody>
      </p:sp>
    </p:spTree>
    <p:extLst>
      <p:ext uri="{BB962C8B-B14F-4D97-AF65-F5344CB8AC3E}">
        <p14:creationId xmlns:p14="http://schemas.microsoft.com/office/powerpoint/2010/main" val="278864394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167895"/>
      </p:ext>
    </p:extLst>
  </p:cSld>
  <p:clrMapOvr>
    <a:masterClrMapping/>
  </p:clrMapOvr>
  <p:transition spd="slow" advTm="3000"/>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528575"/>
      </p:ext>
    </p:extLst>
  </p:cSld>
  <p:clrMapOvr>
    <a:masterClrMapping/>
  </p:clrMapOvr>
  <p:transition spd="slow" advTm="3000"/>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03388"/>
      </p:ext>
    </p:extLst>
  </p:cSld>
  <p:clrMapOvr>
    <a:masterClrMapping/>
  </p:clrMapOvr>
  <p:transition spd="slow" advTm="3000"/>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7D049F9-5BA0-467E-BA0D-15FDF2E4B9CE}"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89071F21-E557-45A1-B40C-73079558934B}" type="slidenum">
              <a:rPr lang="zh-CN" altLang="en-US"/>
              <a:pPr>
                <a:defRPr/>
              </a:pPr>
              <a:t>‹#›</a:t>
            </a:fld>
            <a:endParaRPr lang="zh-CN" altLang="en-US"/>
          </a:p>
        </p:txBody>
      </p:sp>
    </p:spTree>
    <p:extLst>
      <p:ext uri="{BB962C8B-B14F-4D97-AF65-F5344CB8AC3E}">
        <p14:creationId xmlns:p14="http://schemas.microsoft.com/office/powerpoint/2010/main" val="1244120869"/>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DD8DABA-5B58-43DC-8F86-3D93516DB44A}"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srgbClr val="5FCBEF"/>
                </a:solidFill>
                <a:latin typeface="Lato Light"/>
              </a:defRPr>
            </a:lvl1pPr>
          </a:lstStyle>
          <a:p>
            <a:pPr>
              <a:defRPr/>
            </a:pPr>
            <a:fld id="{CEA2B93E-4CF7-4286-91E3-7ED62D69B69B}" type="slidenum">
              <a:rPr lang="zh-CN" altLang="en-US"/>
              <a:pPr>
                <a:defRPr/>
              </a:pPr>
              <a:t>‹#›</a:t>
            </a:fld>
            <a:endParaRPr lang="zh-CN" altLang="en-US"/>
          </a:p>
        </p:txBody>
      </p:sp>
    </p:spTree>
    <p:extLst>
      <p:ext uri="{BB962C8B-B14F-4D97-AF65-F5344CB8AC3E}">
        <p14:creationId xmlns:p14="http://schemas.microsoft.com/office/powerpoint/2010/main" val="3008971126"/>
      </p:ext>
    </p:extLst>
  </p:cSld>
  <p:clrMapOvr>
    <a:masterClrMapping/>
  </p:clrMapOvr>
  <p:transition spd="slow" advTm="3000">
    <p:random/>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08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24552658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1410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144008"/>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22055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35552"/>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647817"/>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63539"/>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67153"/>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01C1C30-35F1-4AA1-AFDE-F67E18C08A22}"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CE46F057-0D15-493B-ADDE-0934BCD4CECC}" type="slidenum">
              <a:rPr lang="zh-CN" altLang="en-US"/>
              <a:pPr>
                <a:defRPr/>
              </a:pPr>
              <a:t>‹#›</a:t>
            </a:fld>
            <a:endParaRPr lang="zh-CN" altLang="en-US"/>
          </a:p>
        </p:txBody>
      </p:sp>
    </p:spTree>
    <p:extLst>
      <p:ext uri="{BB962C8B-B14F-4D97-AF65-F5344CB8AC3E}">
        <p14:creationId xmlns:p14="http://schemas.microsoft.com/office/powerpoint/2010/main" val="327892086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F3FCFF-D0A6-4001-BDDB-22B4D02D2514}" type="slidenum">
              <a:rPr lang="en-US"/>
              <a:pPr>
                <a:defRPr/>
              </a:pPr>
              <a:t>‹#›</a:t>
            </a:fld>
            <a:endParaRPr lang="en-US"/>
          </a:p>
        </p:txBody>
      </p:sp>
    </p:spTree>
    <p:extLst>
      <p:ext uri="{BB962C8B-B14F-4D97-AF65-F5344CB8AC3E}">
        <p14:creationId xmlns:p14="http://schemas.microsoft.com/office/powerpoint/2010/main" val="253949348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F92DBD-D225-4FE1-8E19-42F7888E594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284473474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8577547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92DBD-D225-4FE1-8E19-42F7888E594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2276337491"/>
      </p:ext>
    </p:extLst>
  </p:cSld>
  <p:clrMapOvr>
    <a:masterClrMapping/>
  </p:clrMapOvr>
  <p:hf hdr="0" ftr="0" dt="0"/>
</p:sldLayout>
</file>

<file path=ppt/slideLayouts/slideLayout5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92DBD-D225-4FE1-8E19-42F7888E594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2181870997"/>
      </p:ext>
    </p:extLst>
  </p:cSld>
  <p:clrMapOvr>
    <a:masterClrMapping/>
  </p:clrMapOvr>
  <p:hf hdr="0" ftr="0" dt="0"/>
</p:sldLayout>
</file>

<file path=ppt/slideLayouts/slideLayout5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92DBD-D225-4FE1-8E19-42F7888E594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3051064981"/>
      </p:ext>
    </p:extLst>
  </p:cSld>
  <p:clrMapOvr>
    <a:masterClrMapping/>
  </p:clrMapOvr>
  <p:hf hdr="0" ftr="0" dt="0"/>
</p:sldLayout>
</file>

<file path=ppt/slideLayouts/slideLayout5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F92DBD-D225-4FE1-8E19-42F7888E5949}" type="datetimeFigureOut">
              <a:rPr lang="en-US" smtClean="0"/>
              <a:pPr/>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132165933"/>
      </p:ext>
    </p:extLst>
  </p:cSld>
  <p:clrMapOvr>
    <a:masterClrMapping/>
  </p:clrMapOvr>
  <p:hf hdr="0" ftr="0" dt="0"/>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92DBD-D225-4FE1-8E19-42F7888E5949}" type="datetimeFigureOut">
              <a:rPr lang="en-US" smtClean="0"/>
              <a:pPr/>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1371257069"/>
      </p:ext>
    </p:extLst>
  </p:cSld>
  <p:clrMapOvr>
    <a:masterClrMapping/>
  </p:clrMapOvr>
  <p:hf hdr="0" ftr="0" dt="0"/>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92DBD-D225-4FE1-8E19-42F7888E5949}" type="datetimeFigureOut">
              <a:rPr lang="en-US" smtClean="0"/>
              <a:pPr/>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212006496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2DBD-D225-4FE1-8E19-42F7888E594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3864733136"/>
      </p:ext>
    </p:extLst>
  </p:cSld>
  <p:clrMapOvr>
    <a:masterClrMapping/>
  </p:clrMapOvr>
  <p:hf hdr="0" ftr="0" dt="0"/>
</p:sldLayout>
</file>

<file path=ppt/slideLayouts/slideLayout5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2DBD-D225-4FE1-8E19-42F7888E594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1137849890"/>
      </p:ext>
    </p:extLst>
  </p:cSld>
  <p:clrMapOvr>
    <a:masterClrMapping/>
  </p:clrMapOvr>
  <p:hf hdr="0" ftr="0" dt="0"/>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92DBD-D225-4FE1-8E19-42F7888E594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2159029473"/>
      </p:ext>
    </p:extLst>
  </p:cSld>
  <p:clrMapOvr>
    <a:masterClrMapping/>
  </p:clrMapOvr>
  <p:hf hdr="0" ftr="0" dt="0"/>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92DBD-D225-4FE1-8E19-42F7888E594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4A6E5-58E2-45D5-83EB-C1046F8FA394}" type="slidenum">
              <a:rPr lang="en-US" smtClean="0"/>
              <a:pPr/>
              <a:t>‹#›</a:t>
            </a:fld>
            <a:endParaRPr lang="en-US"/>
          </a:p>
        </p:txBody>
      </p:sp>
    </p:spTree>
    <p:extLst>
      <p:ext uri="{BB962C8B-B14F-4D97-AF65-F5344CB8AC3E}">
        <p14:creationId xmlns:p14="http://schemas.microsoft.com/office/powerpoint/2010/main" val="1756089649"/>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6923F4D-ECB0-4513-97F2-37B21F24111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B4EFEB9-39EB-4478-B955-9AA84B0F249A}" type="slidenum">
              <a:rPr lang="zh-CN" altLang="en-US"/>
              <a:pPr>
                <a:defRPr/>
              </a:pPr>
              <a:t>‹#›</a:t>
            </a:fld>
            <a:endParaRPr lang="zh-CN" altLang="en-US"/>
          </a:p>
        </p:txBody>
      </p:sp>
    </p:spTree>
    <p:extLst>
      <p:ext uri="{BB962C8B-B14F-4D97-AF65-F5344CB8AC3E}">
        <p14:creationId xmlns:p14="http://schemas.microsoft.com/office/powerpoint/2010/main" val="259728182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18649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18498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43030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0133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85722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24042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64881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48732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41020"/>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937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8985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68145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677908"/>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7959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57518"/>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38243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1691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2719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38619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275891"/>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03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EB11469-8380-42D3-9DCE-4DE26450BB8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794D14A-EBA0-449F-9A55-5FA4C7A21DA6}" type="slidenum">
              <a:rPr lang="zh-CN" altLang="en-US"/>
              <a:pPr>
                <a:defRPr/>
              </a:pPr>
              <a:t>‹#›</a:t>
            </a:fld>
            <a:endParaRPr lang="zh-CN" altLang="en-US"/>
          </a:p>
        </p:txBody>
      </p:sp>
    </p:spTree>
    <p:extLst>
      <p:ext uri="{BB962C8B-B14F-4D97-AF65-F5344CB8AC3E}">
        <p14:creationId xmlns:p14="http://schemas.microsoft.com/office/powerpoint/2010/main" val="60637348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86933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021382332"/>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5072971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2979956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67610629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81523323"/>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23224249"/>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686ABD6-6C8C-4419-8DB5-F9C3A50AFE9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86EEC41-FD1A-48FE-BB2B-C04AEF286210}" type="slidenum">
              <a:rPr lang="zh-CN" altLang="en-US"/>
              <a:pPr>
                <a:defRPr/>
              </a:pPr>
              <a:t>‹#›</a:t>
            </a:fld>
            <a:endParaRPr lang="zh-CN" altLang="en-US"/>
          </a:p>
        </p:txBody>
      </p:sp>
    </p:spTree>
    <p:extLst>
      <p:ext uri="{BB962C8B-B14F-4D97-AF65-F5344CB8AC3E}">
        <p14:creationId xmlns:p14="http://schemas.microsoft.com/office/powerpoint/2010/main" val="2690615170"/>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159132"/>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BB83BAB-EC29-498D-860C-025658A6D7A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676C04F-7E3A-46BC-B015-BD313D26C06F}" type="slidenum">
              <a:rPr lang="zh-CN" altLang="en-US"/>
              <a:pPr>
                <a:defRPr/>
              </a:pPr>
              <a:t>‹#›</a:t>
            </a:fld>
            <a:endParaRPr lang="zh-CN" altLang="en-US"/>
          </a:p>
        </p:txBody>
      </p:sp>
    </p:spTree>
    <p:extLst>
      <p:ext uri="{BB962C8B-B14F-4D97-AF65-F5344CB8AC3E}">
        <p14:creationId xmlns:p14="http://schemas.microsoft.com/office/powerpoint/2010/main" val="2035457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597955"/>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5898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D65D9BE-12D0-4488-AA85-A9490DE1567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D81B709-2FCF-4677-8ED3-0D2E52667E7F}" type="slidenum">
              <a:rPr lang="zh-CN" altLang="en-US"/>
              <a:pPr>
                <a:defRPr/>
              </a:pPr>
              <a:t>‹#›</a:t>
            </a:fld>
            <a:endParaRPr lang="zh-CN" altLang="en-US"/>
          </a:p>
        </p:txBody>
      </p:sp>
    </p:spTree>
    <p:extLst>
      <p:ext uri="{BB962C8B-B14F-4D97-AF65-F5344CB8AC3E}">
        <p14:creationId xmlns:p14="http://schemas.microsoft.com/office/powerpoint/2010/main" val="2874925648"/>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67035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A41C4AB-9C9D-46F0-833F-1855EC99B6E3}"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3342097-FA8D-41CC-B4CD-0B2DC7F3864B}" type="slidenum">
              <a:rPr lang="zh-CN" altLang="en-US"/>
              <a:pPr>
                <a:defRPr/>
              </a:pPr>
              <a:t>‹#›</a:t>
            </a:fld>
            <a:endParaRPr lang="zh-CN" altLang="en-US"/>
          </a:p>
        </p:txBody>
      </p:sp>
    </p:spTree>
    <p:extLst>
      <p:ext uri="{BB962C8B-B14F-4D97-AF65-F5344CB8AC3E}">
        <p14:creationId xmlns:p14="http://schemas.microsoft.com/office/powerpoint/2010/main" val="33730932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153608"/>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EC4B5A4-B6B1-4F3B-9CD9-DE4509834D3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1271D37-FD32-41AC-BF91-311BC2DC4A55}" type="slidenum">
              <a:rPr lang="zh-CN" altLang="en-US"/>
              <a:pPr>
                <a:defRPr/>
              </a:pPr>
              <a:t>‹#›</a:t>
            </a:fld>
            <a:endParaRPr lang="zh-CN" altLang="en-US"/>
          </a:p>
        </p:txBody>
      </p:sp>
    </p:spTree>
    <p:extLst>
      <p:ext uri="{BB962C8B-B14F-4D97-AF65-F5344CB8AC3E}">
        <p14:creationId xmlns:p14="http://schemas.microsoft.com/office/powerpoint/2010/main" val="83977740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54558"/>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90531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13134499"/>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56786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18787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94BC2ED-5611-42A0-BDFD-64D932F985B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2D6F189-95D1-4F0A-AE58-F67B421EDACD}" type="slidenum">
              <a:rPr lang="zh-CN" altLang="en-US"/>
              <a:pPr>
                <a:defRPr/>
              </a:pPr>
              <a:t>‹#›</a:t>
            </a:fld>
            <a:endParaRPr lang="zh-CN" altLang="en-US"/>
          </a:p>
        </p:txBody>
      </p:sp>
    </p:spTree>
    <p:extLst>
      <p:ext uri="{BB962C8B-B14F-4D97-AF65-F5344CB8AC3E}">
        <p14:creationId xmlns:p14="http://schemas.microsoft.com/office/powerpoint/2010/main" val="4781279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170840588"/>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72708800"/>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40332633"/>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039176161"/>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04B1BD3E-3592-4C26-935E-CBE42905ECF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D6E65C1-5D74-488C-8934-A7DAD42A8204}" type="slidenum">
              <a:rPr lang="zh-CN" altLang="en-US"/>
              <a:pPr>
                <a:defRPr/>
              </a:pPr>
              <a:t>‹#›</a:t>
            </a:fld>
            <a:endParaRPr lang="zh-CN" altLang="en-US"/>
          </a:p>
        </p:txBody>
      </p:sp>
    </p:spTree>
    <p:extLst>
      <p:ext uri="{BB962C8B-B14F-4D97-AF65-F5344CB8AC3E}">
        <p14:creationId xmlns:p14="http://schemas.microsoft.com/office/powerpoint/2010/main" val="312688698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825"/>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CBB0B47-275D-4FFC-AB9A-2FF4DD6455C3}"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0E75C9E-97DD-4B37-BE08-1808307AE4E4}" type="slidenum">
              <a:rPr lang="zh-CN" altLang="en-US"/>
              <a:pPr>
                <a:defRPr/>
              </a:pPr>
              <a:t>‹#›</a:t>
            </a:fld>
            <a:endParaRPr lang="zh-CN" altLang="en-US"/>
          </a:p>
        </p:txBody>
      </p:sp>
    </p:spTree>
    <p:extLst>
      <p:ext uri="{BB962C8B-B14F-4D97-AF65-F5344CB8AC3E}">
        <p14:creationId xmlns:p14="http://schemas.microsoft.com/office/powerpoint/2010/main" val="301810894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2474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2E528EF-7549-4F60-A45F-A795688AB99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2B52614-2995-41FE-ACB1-4BDE95D5E982}" type="slidenum">
              <a:rPr lang="zh-CN" altLang="en-US"/>
              <a:pPr>
                <a:defRPr/>
              </a:pPr>
              <a:t>‹#›</a:t>
            </a:fld>
            <a:endParaRPr lang="zh-CN" altLang="en-US"/>
          </a:p>
        </p:txBody>
      </p:sp>
    </p:spTree>
    <p:extLst>
      <p:ext uri="{BB962C8B-B14F-4D97-AF65-F5344CB8AC3E}">
        <p14:creationId xmlns:p14="http://schemas.microsoft.com/office/powerpoint/2010/main" val="355304700"/>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5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431334"/>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CE97F19C-4094-40C4-B97F-AA80851E605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0750C30E-4758-44AB-A910-F2FED5AFD723}" type="slidenum">
              <a:rPr lang="zh-CN" altLang="en-US"/>
              <a:pPr>
                <a:defRPr/>
              </a:pPr>
              <a:t>‹#›</a:t>
            </a:fld>
            <a:endParaRPr lang="zh-CN" altLang="en-US"/>
          </a:p>
        </p:txBody>
      </p:sp>
    </p:spTree>
    <p:extLst>
      <p:ext uri="{BB962C8B-B14F-4D97-AF65-F5344CB8AC3E}">
        <p14:creationId xmlns:p14="http://schemas.microsoft.com/office/powerpoint/2010/main" val="259148961"/>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855748"/>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5BDF2CD-1281-4296-8048-216E42F0F1D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1B66AA2-C8F5-44EF-9AC6-891ED906DD02}" type="slidenum">
              <a:rPr lang="zh-CN" altLang="en-US"/>
              <a:pPr>
                <a:defRPr/>
              </a:pPr>
              <a:t>‹#›</a:t>
            </a:fld>
            <a:endParaRPr lang="zh-CN" altLang="en-US"/>
          </a:p>
        </p:txBody>
      </p:sp>
    </p:spTree>
    <p:extLst>
      <p:ext uri="{BB962C8B-B14F-4D97-AF65-F5344CB8AC3E}">
        <p14:creationId xmlns:p14="http://schemas.microsoft.com/office/powerpoint/2010/main" val="1009527850"/>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95194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9B7E2C58-5F02-4F0A-9092-EAC65A7FD53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0CAEFB3-7B3E-4798-B340-79341BB0870F}" type="slidenum">
              <a:rPr lang="zh-CN" altLang="en-US"/>
              <a:pPr>
                <a:defRPr/>
              </a:pPr>
              <a:t>‹#›</a:t>
            </a:fld>
            <a:endParaRPr lang="zh-CN" altLang="en-US"/>
          </a:p>
        </p:txBody>
      </p:sp>
    </p:spTree>
    <p:extLst>
      <p:ext uri="{BB962C8B-B14F-4D97-AF65-F5344CB8AC3E}">
        <p14:creationId xmlns:p14="http://schemas.microsoft.com/office/powerpoint/2010/main" val="355424760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FAB48600-8551-4C6C-9C8A-057E93804F4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538BA72-F20B-4BBB-8B70-AD87B214B1B2}" type="slidenum">
              <a:rPr lang="zh-CN" altLang="en-US"/>
              <a:pPr>
                <a:defRPr/>
              </a:pPr>
              <a:t>‹#›</a:t>
            </a:fld>
            <a:endParaRPr lang="zh-CN" altLang="en-US"/>
          </a:p>
        </p:txBody>
      </p:sp>
    </p:spTree>
    <p:extLst>
      <p:ext uri="{BB962C8B-B14F-4D97-AF65-F5344CB8AC3E}">
        <p14:creationId xmlns:p14="http://schemas.microsoft.com/office/powerpoint/2010/main" val="1923704889"/>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853183"/>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78578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292144"/>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C5CE913-9AD4-4150-9E05-694BD5E89F03}"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87BE5A8-2ADF-4B23-A43F-900EED542A5D}" type="slidenum">
              <a:rPr lang="zh-CN" altLang="en-US"/>
              <a:pPr>
                <a:defRPr/>
              </a:pPr>
              <a:t>‹#›</a:t>
            </a:fld>
            <a:endParaRPr lang="zh-CN" altLang="en-US"/>
          </a:p>
        </p:txBody>
      </p:sp>
    </p:spTree>
    <p:extLst>
      <p:ext uri="{BB962C8B-B14F-4D97-AF65-F5344CB8AC3E}">
        <p14:creationId xmlns:p14="http://schemas.microsoft.com/office/powerpoint/2010/main" val="1185397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02D1718-3781-4C2A-B191-505C118A767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9F72B1C-9FEF-4773-AB7A-E274ECC684BB}" type="slidenum">
              <a:rPr lang="zh-CN" altLang="en-US"/>
              <a:pPr>
                <a:defRPr/>
              </a:pPr>
              <a:t>‹#›</a:t>
            </a:fld>
            <a:endParaRPr lang="zh-CN" altLang="en-US"/>
          </a:p>
        </p:txBody>
      </p:sp>
    </p:spTree>
    <p:extLst>
      <p:ext uri="{BB962C8B-B14F-4D97-AF65-F5344CB8AC3E}">
        <p14:creationId xmlns:p14="http://schemas.microsoft.com/office/powerpoint/2010/main" val="3256248935"/>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F068699-F7DA-4C2B-BCB4-AB7933B423B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DE9C7D0-6C32-4312-A398-FFE2A460B0E6}" type="slidenum">
              <a:rPr lang="zh-CN" altLang="en-US"/>
              <a:pPr>
                <a:defRPr/>
              </a:pPr>
              <a:t>‹#›</a:t>
            </a:fld>
            <a:endParaRPr lang="zh-CN" altLang="en-US"/>
          </a:p>
        </p:txBody>
      </p:sp>
    </p:spTree>
    <p:extLst>
      <p:ext uri="{BB962C8B-B14F-4D97-AF65-F5344CB8AC3E}">
        <p14:creationId xmlns:p14="http://schemas.microsoft.com/office/powerpoint/2010/main" val="3880188145"/>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265044"/>
      </p:ext>
    </p:extLst>
  </p:cSld>
  <p:clrMapOvr>
    <a:masterClrMapping/>
  </p:clrMapOvr>
  <p:transition spd="slow" advClick="0" advTm="0">
    <p:random/>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BF7CABE4-CDA4-43D4-97A5-785C076FF11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92F16AF-7F17-49D1-9798-1EC9F5AFBA83}" type="slidenum">
              <a:rPr lang="zh-CN" altLang="en-US"/>
              <a:pPr>
                <a:defRPr/>
              </a:pPr>
              <a:t>‹#›</a:t>
            </a:fld>
            <a:endParaRPr lang="zh-CN" altLang="en-US"/>
          </a:p>
        </p:txBody>
      </p:sp>
    </p:spTree>
    <p:extLst>
      <p:ext uri="{BB962C8B-B14F-4D97-AF65-F5344CB8AC3E}">
        <p14:creationId xmlns:p14="http://schemas.microsoft.com/office/powerpoint/2010/main" val="3915745731"/>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499542"/>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521689"/>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109226"/>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428960"/>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170049"/>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692916"/>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2549C098-A22B-47F7-AAB4-01D7D4AAB04D}"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D0973F4C-4E2A-476A-9542-D5C6CDC432A2}" type="slidenum">
              <a:rPr lang="zh-CN" altLang="en-US"/>
              <a:pPr>
                <a:defRPr/>
              </a:pPr>
              <a:t>‹#›</a:t>
            </a:fld>
            <a:endParaRPr lang="zh-CN" altLang="en-US"/>
          </a:p>
        </p:txBody>
      </p:sp>
    </p:spTree>
    <p:extLst>
      <p:ext uri="{BB962C8B-B14F-4D97-AF65-F5344CB8AC3E}">
        <p14:creationId xmlns:p14="http://schemas.microsoft.com/office/powerpoint/2010/main" val="4147447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81647"/>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53EBD710-49B7-483B-9B3C-B63583139EAC}"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defRPr>
            </a:lvl1pPr>
          </a:lstStyle>
          <a:p>
            <a:pPr>
              <a:defRPr/>
            </a:pPr>
            <a:fld id="{74A37976-1217-4924-BB6B-F4B4467ACCA9}" type="slidenum">
              <a:rPr lang="zh-CN" altLang="en-US"/>
              <a:pPr>
                <a:defRPr/>
              </a:pPr>
              <a:t>‹#›</a:t>
            </a:fld>
            <a:endParaRPr lang="zh-CN" altLang="en-US"/>
          </a:p>
        </p:txBody>
      </p:sp>
    </p:spTree>
    <p:extLst>
      <p:ext uri="{BB962C8B-B14F-4D97-AF65-F5344CB8AC3E}">
        <p14:creationId xmlns:p14="http://schemas.microsoft.com/office/powerpoint/2010/main" val="3537919475"/>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095712"/>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740389"/>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405882"/>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511448"/>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232115"/>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036839"/>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066596"/>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83869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9835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96C2003-84CA-4F77-AE6E-1D47196D8D9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E5BDE17-1385-4629-8E93-019F47C75BD5}" type="slidenum">
              <a:rPr lang="zh-CN" altLang="en-US"/>
              <a:pPr>
                <a:defRPr/>
              </a:pPr>
              <a:t>‹#›</a:t>
            </a:fld>
            <a:endParaRPr lang="zh-CN" altLang="en-US"/>
          </a:p>
        </p:txBody>
      </p:sp>
    </p:spTree>
    <p:extLst>
      <p:ext uri="{BB962C8B-B14F-4D97-AF65-F5344CB8AC3E}">
        <p14:creationId xmlns:p14="http://schemas.microsoft.com/office/powerpoint/2010/main" val="57849030"/>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692810"/>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370965"/>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651066"/>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230713"/>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017900"/>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896350"/>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6786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643006"/>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2005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41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171332"/>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395065"/>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78105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401730"/>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107777"/>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20589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126257375"/>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1836211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69053099"/>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111293452"/>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102106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6429E5E-734D-4854-B532-D4C82ADBDEF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8256AF6-F24F-4FBE-92D3-8D930DA0743C}" type="slidenum">
              <a:rPr lang="zh-CN" altLang="en-US"/>
              <a:pPr>
                <a:defRPr/>
              </a:pPr>
              <a:t>‹#›</a:t>
            </a:fld>
            <a:endParaRPr lang="zh-CN" altLang="en-US"/>
          </a:p>
        </p:txBody>
      </p:sp>
    </p:spTree>
    <p:extLst>
      <p:ext uri="{BB962C8B-B14F-4D97-AF65-F5344CB8AC3E}">
        <p14:creationId xmlns:p14="http://schemas.microsoft.com/office/powerpoint/2010/main" val="212314521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80513114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670DE44-D3B2-41AC-8F1C-9D1719F8A15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99AAD0F7-0094-42B2-BDCC-5FD9C0A52D85}" type="slidenum">
              <a:rPr lang="zh-CN" altLang="en-US"/>
              <a:pPr>
                <a:defRPr/>
              </a:pPr>
              <a:t>‹#›</a:t>
            </a:fld>
            <a:endParaRPr lang="zh-CN" altLang="en-US"/>
          </a:p>
        </p:txBody>
      </p:sp>
    </p:spTree>
    <p:extLst>
      <p:ext uri="{BB962C8B-B14F-4D97-AF65-F5344CB8AC3E}">
        <p14:creationId xmlns:p14="http://schemas.microsoft.com/office/powerpoint/2010/main" val="2652485574"/>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845348"/>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A7670BA-E17E-4E94-A4B7-BF1C3A31BC6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A2DBAE88-F1DF-4744-BD7C-5589E23E157C}" type="slidenum">
              <a:rPr lang="zh-CN" altLang="en-US"/>
              <a:pPr>
                <a:defRPr/>
              </a:pPr>
              <a:t>‹#›</a:t>
            </a:fld>
            <a:endParaRPr lang="zh-CN" altLang="en-US"/>
          </a:p>
        </p:txBody>
      </p:sp>
    </p:spTree>
    <p:extLst>
      <p:ext uri="{BB962C8B-B14F-4D97-AF65-F5344CB8AC3E}">
        <p14:creationId xmlns:p14="http://schemas.microsoft.com/office/powerpoint/2010/main" val="1900811476"/>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063587"/>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861FEF70-42E8-44A9-B06C-8DF0045144E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2F72B45C-0804-46D8-8122-7D4E1F7A9764}" type="slidenum">
              <a:rPr lang="zh-CN" altLang="en-US"/>
              <a:pPr>
                <a:defRPr/>
              </a:pPr>
              <a:t>‹#›</a:t>
            </a:fld>
            <a:endParaRPr lang="zh-CN" altLang="en-US"/>
          </a:p>
        </p:txBody>
      </p:sp>
    </p:spTree>
    <p:extLst>
      <p:ext uri="{BB962C8B-B14F-4D97-AF65-F5344CB8AC3E}">
        <p14:creationId xmlns:p14="http://schemas.microsoft.com/office/powerpoint/2010/main" val="1534416551"/>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629248"/>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6BB9F663-0981-457A-A316-B6F27641AA5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B4AD356-B0BA-4B3F-BCA2-F7E8FBAF4A61}" type="slidenum">
              <a:rPr lang="zh-CN" altLang="en-US"/>
              <a:pPr>
                <a:defRPr/>
              </a:pPr>
              <a:t>‹#›</a:t>
            </a:fld>
            <a:endParaRPr lang="zh-CN" altLang="en-US"/>
          </a:p>
        </p:txBody>
      </p:sp>
    </p:spTree>
    <p:extLst>
      <p:ext uri="{BB962C8B-B14F-4D97-AF65-F5344CB8AC3E}">
        <p14:creationId xmlns:p14="http://schemas.microsoft.com/office/powerpoint/2010/main" val="802920446"/>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44254"/>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B8641043-BBC7-42CB-8F69-8183698845D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53012178-C573-4DB2-9947-C7D732934A05}" type="slidenum">
              <a:rPr lang="zh-CN" altLang="en-US"/>
              <a:pPr>
                <a:defRPr/>
              </a:pPr>
              <a:t>‹#›</a:t>
            </a:fld>
            <a:endParaRPr lang="zh-CN" altLang="en-US"/>
          </a:p>
        </p:txBody>
      </p:sp>
    </p:spTree>
    <p:extLst>
      <p:ext uri="{BB962C8B-B14F-4D97-AF65-F5344CB8AC3E}">
        <p14:creationId xmlns:p14="http://schemas.microsoft.com/office/powerpoint/2010/main" val="3692905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A1818A1F-0709-45EA-9361-D9F99F07BAA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9DBCEFE-8DBF-4E8D-9845-FF83EAA40651}" type="slidenum">
              <a:rPr lang="zh-CN" altLang="en-US"/>
              <a:pPr>
                <a:defRPr/>
              </a:pPr>
              <a:t>‹#›</a:t>
            </a:fld>
            <a:endParaRPr lang="zh-CN" altLang="en-US"/>
          </a:p>
        </p:txBody>
      </p:sp>
    </p:spTree>
    <p:extLst>
      <p:ext uri="{BB962C8B-B14F-4D97-AF65-F5344CB8AC3E}">
        <p14:creationId xmlns:p14="http://schemas.microsoft.com/office/powerpoint/2010/main" val="3875607195"/>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495377"/>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32842"/>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820685549"/>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089685200"/>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976937443"/>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623047986"/>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09102037"/>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389499132"/>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16F61D04-2C90-4338-9D8F-8D0498E8427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6E6EBD9-4FC5-4F96-9446-EBA0FEB2D54D}" type="slidenum">
              <a:rPr lang="zh-CN" altLang="en-US"/>
              <a:pPr>
                <a:defRPr/>
              </a:pPr>
              <a:t>‹#›</a:t>
            </a:fld>
            <a:endParaRPr lang="zh-CN" altLang="en-US"/>
          </a:p>
        </p:txBody>
      </p:sp>
    </p:spTree>
    <p:extLst>
      <p:ext uri="{BB962C8B-B14F-4D97-AF65-F5344CB8AC3E}">
        <p14:creationId xmlns:p14="http://schemas.microsoft.com/office/powerpoint/2010/main" val="3300116560"/>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8784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47628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F5ED7ABE-CB41-479F-819D-E8577DBA128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7AA80806-9699-44A4-A68B-D5E7E9F84CE9}" type="slidenum">
              <a:rPr lang="zh-CN" altLang="en-US"/>
              <a:pPr>
                <a:defRPr/>
              </a:pPr>
              <a:t>‹#›</a:t>
            </a:fld>
            <a:endParaRPr lang="zh-CN" altLang="en-US"/>
          </a:p>
        </p:txBody>
      </p:sp>
    </p:spTree>
    <p:extLst>
      <p:ext uri="{BB962C8B-B14F-4D97-AF65-F5344CB8AC3E}">
        <p14:creationId xmlns:p14="http://schemas.microsoft.com/office/powerpoint/2010/main" val="2203550294"/>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04708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778B6BB-0B9F-4BD2-82C1-40548EA138E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3DDBFE74-CF25-4C38-808C-9703428B6395}" type="slidenum">
              <a:rPr lang="zh-CN" altLang="en-US"/>
              <a:pPr>
                <a:defRPr/>
              </a:pPr>
              <a:t>‹#›</a:t>
            </a:fld>
            <a:endParaRPr lang="zh-CN" altLang="en-US"/>
          </a:p>
        </p:txBody>
      </p:sp>
    </p:spTree>
    <p:extLst>
      <p:ext uri="{BB962C8B-B14F-4D97-AF65-F5344CB8AC3E}">
        <p14:creationId xmlns:p14="http://schemas.microsoft.com/office/powerpoint/2010/main" val="3158181400"/>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680027"/>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E55DE07B-DD51-494E-AB3B-F0FE2D62264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E590DC52-0B7F-4443-AEEA-DDEBFBF3F732}" type="slidenum">
              <a:rPr lang="zh-CN" altLang="en-US"/>
              <a:pPr>
                <a:defRPr/>
              </a:pPr>
              <a:t>‹#›</a:t>
            </a:fld>
            <a:endParaRPr lang="zh-CN" altLang="en-US"/>
          </a:p>
        </p:txBody>
      </p:sp>
    </p:spTree>
    <p:extLst>
      <p:ext uri="{BB962C8B-B14F-4D97-AF65-F5344CB8AC3E}">
        <p14:creationId xmlns:p14="http://schemas.microsoft.com/office/powerpoint/2010/main" val="1657110640"/>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66962"/>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DDCF355E-E5A2-4F03-9CE3-D8D3CA91E4D3}"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6970D06F-651E-427B-891C-1762B7FD9CFC}" type="slidenum">
              <a:rPr lang="zh-CN" altLang="en-US"/>
              <a:pPr>
                <a:defRPr/>
              </a:pPr>
              <a:t>‹#›</a:t>
            </a:fld>
            <a:endParaRPr lang="zh-CN" altLang="en-US"/>
          </a:p>
        </p:txBody>
      </p:sp>
    </p:spTree>
    <p:extLst>
      <p:ext uri="{BB962C8B-B14F-4D97-AF65-F5344CB8AC3E}">
        <p14:creationId xmlns:p14="http://schemas.microsoft.com/office/powerpoint/2010/main" val="4022840523"/>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8561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7F3ECAD2-7728-44D9-86C8-3BA645F1631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A31B9F4F-D79B-4510-B5F7-ACA03F3FA3E1}" type="slidenum">
              <a:rPr lang="zh-CN" altLang="en-US"/>
              <a:pPr>
                <a:defRPr/>
              </a:pPr>
              <a:t>‹#›</a:t>
            </a:fld>
            <a:endParaRPr lang="zh-CN" altLang="en-US"/>
          </a:p>
        </p:txBody>
      </p:sp>
    </p:spTree>
    <p:extLst>
      <p:ext uri="{BB962C8B-B14F-4D97-AF65-F5344CB8AC3E}">
        <p14:creationId xmlns:p14="http://schemas.microsoft.com/office/powerpoint/2010/main" val="118062090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140C637-2196-4D5C-AC99-871D6E01AD5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044B5D0-24D8-4AC4-AA08-4F7175CAFE52}" type="slidenum">
              <a:rPr lang="zh-CN" altLang="en-US"/>
              <a:pPr>
                <a:defRPr/>
              </a:pPr>
              <a:t>‹#›</a:t>
            </a:fld>
            <a:endParaRPr lang="zh-CN" altLang="en-US"/>
          </a:p>
        </p:txBody>
      </p:sp>
    </p:spTree>
    <p:extLst>
      <p:ext uri="{BB962C8B-B14F-4D97-AF65-F5344CB8AC3E}">
        <p14:creationId xmlns:p14="http://schemas.microsoft.com/office/powerpoint/2010/main" val="2568076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48521"/>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038916"/>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298044"/>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083124"/>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C5437DE-AE02-4345-B425-B0878AE2851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06FF98F-8EE8-4667-ABAE-1C64112F08B0}" type="slidenum">
              <a:rPr lang="zh-CN" altLang="en-US"/>
              <a:pPr>
                <a:defRPr/>
              </a:pPr>
              <a:t>‹#›</a:t>
            </a:fld>
            <a:endParaRPr lang="zh-CN" altLang="en-US"/>
          </a:p>
        </p:txBody>
      </p:sp>
    </p:spTree>
    <p:extLst>
      <p:ext uri="{BB962C8B-B14F-4D97-AF65-F5344CB8AC3E}">
        <p14:creationId xmlns:p14="http://schemas.microsoft.com/office/powerpoint/2010/main" val="82433318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fld id="{26355CE8-F0C4-433B-BC46-FC145A3FF46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8DA58045-C02D-43DF-B6A5-452F0D7D544E}" type="slidenum">
              <a:rPr lang="zh-CN" altLang="en-US"/>
              <a:pPr>
                <a:defRPr/>
              </a:pPr>
              <a:t>‹#›</a:t>
            </a:fld>
            <a:endParaRPr lang="zh-CN" altLang="en-US"/>
          </a:p>
        </p:txBody>
      </p:sp>
    </p:spTree>
    <p:extLst>
      <p:ext uri="{BB962C8B-B14F-4D97-AF65-F5344CB8AC3E}">
        <p14:creationId xmlns:p14="http://schemas.microsoft.com/office/powerpoint/2010/main" val="3568875551"/>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03465"/>
      </p:ext>
    </p:extLst>
  </p:cSld>
  <p:clrMapOvr>
    <a:masterClrMapping/>
  </p:clrMapOvr>
  <p:transition spd="slow" advClick="0" advTm="0">
    <p:random/>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43D56E4B-6B24-4219-9599-3CC1756C0DA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defRPr>
            </a:lvl1pPr>
          </a:lstStyle>
          <a:p>
            <a:pPr>
              <a:defRPr/>
            </a:pPr>
            <a:fld id="{C94A86A0-1078-4582-9EF2-17020102EF1C}" type="slidenum">
              <a:rPr lang="zh-CN" altLang="en-US"/>
              <a:pPr>
                <a:defRPr/>
              </a:pPr>
              <a:t>‹#›</a:t>
            </a:fld>
            <a:endParaRPr lang="zh-CN" altLang="en-US"/>
          </a:p>
        </p:txBody>
      </p:sp>
    </p:spTree>
    <p:extLst>
      <p:ext uri="{BB962C8B-B14F-4D97-AF65-F5344CB8AC3E}">
        <p14:creationId xmlns:p14="http://schemas.microsoft.com/office/powerpoint/2010/main" val="2901861777"/>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C3F0123-4CCB-43D3-83B7-250A5EB841F4}"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3966CB4-8033-40F7-856A-B355CD225509}" type="slidenum">
              <a:rPr lang="zh-CN" altLang="en-US"/>
              <a:pPr>
                <a:defRPr/>
              </a:pPr>
              <a:t>‹#›</a:t>
            </a:fld>
            <a:endParaRPr lang="zh-CN" altLang="en-US"/>
          </a:p>
        </p:txBody>
      </p:sp>
    </p:spTree>
    <p:extLst>
      <p:ext uri="{BB962C8B-B14F-4D97-AF65-F5344CB8AC3E}">
        <p14:creationId xmlns:p14="http://schemas.microsoft.com/office/powerpoint/2010/main" val="1033948550"/>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767233"/>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413F4114-7141-4F1E-9163-B8166E22E896}"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6FE48339-9107-4E63-AC61-5387DBBCCA8E}" type="slidenum">
              <a:rPr lang="zh-CN" altLang="en-US"/>
              <a:pPr>
                <a:defRPr/>
              </a:pPr>
              <a:t>‹#›</a:t>
            </a:fld>
            <a:endParaRPr lang="zh-CN" altLang="en-US"/>
          </a:p>
        </p:txBody>
      </p:sp>
    </p:spTree>
    <p:extLst>
      <p:ext uri="{BB962C8B-B14F-4D97-AF65-F5344CB8AC3E}">
        <p14:creationId xmlns:p14="http://schemas.microsoft.com/office/powerpoint/2010/main" val="2032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67185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69056"/>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238751"/>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D493260-E44E-4C1C-9A80-76C9C4F5E97B}"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A146EE5-5EDD-44EC-98EB-93382BB8521D}" type="slidenum">
              <a:rPr lang="zh-CN" altLang="en-US"/>
              <a:pPr>
                <a:defRPr/>
              </a:pPr>
              <a:t>‹#›</a:t>
            </a:fld>
            <a:endParaRPr lang="zh-CN" altLang="en-US"/>
          </a:p>
        </p:txBody>
      </p:sp>
    </p:spTree>
    <p:extLst>
      <p:ext uri="{BB962C8B-B14F-4D97-AF65-F5344CB8AC3E}">
        <p14:creationId xmlns:p14="http://schemas.microsoft.com/office/powerpoint/2010/main" val="1689699697"/>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112603"/>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27274C0-8F8A-4D56-883B-9DB442D04B42}"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5BE52410-CEC1-4026-83D3-A34E5BC7ECF4}" type="slidenum">
              <a:rPr lang="zh-CN" altLang="en-US"/>
              <a:pPr>
                <a:defRPr/>
              </a:pPr>
              <a:t>‹#›</a:t>
            </a:fld>
            <a:endParaRPr lang="zh-CN" altLang="en-US"/>
          </a:p>
        </p:txBody>
      </p:sp>
    </p:spTree>
    <p:extLst>
      <p:ext uri="{BB962C8B-B14F-4D97-AF65-F5344CB8AC3E}">
        <p14:creationId xmlns:p14="http://schemas.microsoft.com/office/powerpoint/2010/main" val="3554451848"/>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91591"/>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E77FEEA-1A17-40BD-A690-1A86B73AA3C2}"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7E85522-C466-4E89-A014-ECF9A1D575B1}" type="slidenum">
              <a:rPr lang="zh-CN" altLang="en-US"/>
              <a:pPr>
                <a:defRPr/>
              </a:pPr>
              <a:t>‹#›</a:t>
            </a:fld>
            <a:endParaRPr lang="zh-CN" altLang="en-US"/>
          </a:p>
        </p:txBody>
      </p:sp>
    </p:spTree>
    <p:extLst>
      <p:ext uri="{BB962C8B-B14F-4D97-AF65-F5344CB8AC3E}">
        <p14:creationId xmlns:p14="http://schemas.microsoft.com/office/powerpoint/2010/main" val="1816254098"/>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171230"/>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160579"/>
      </p:ext>
    </p:extLst>
  </p:cSld>
  <p:clrMapOvr>
    <a:masterClrMapping/>
  </p:clrMapOvr>
  <p:transition spd="slow" advTm="3000"/>
</p:sldLayout>
</file>

<file path=ppt/slideLayouts/slideLayout70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428224"/>
      </p:ext>
    </p:extLst>
  </p:cSld>
  <p:clrMapOvr>
    <a:masterClrMapping/>
  </p:clrMapOvr>
  <p:transition spd="slow" advTm="3000"/>
</p:sldLayout>
</file>

<file path=ppt/slideLayouts/slideLayout70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108723"/>
      </p:ext>
    </p:extLst>
  </p:cSld>
  <p:clrMapOvr>
    <a:masterClrMapping/>
  </p:clrMapOvr>
  <p:transition spd="slow" advTm="300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8C5DD3-AA04-43AA-AC37-B9DF80AF1D4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77C31A8-8C14-4DD3-BBF4-E6CD04F7DFC3}" type="slidenum">
              <a:rPr lang="zh-CN" altLang="en-US"/>
              <a:pPr>
                <a:defRPr/>
              </a:pPr>
              <a:t>‹#›</a:t>
            </a:fld>
            <a:endParaRPr lang="zh-CN" altLang="en-US"/>
          </a:p>
        </p:txBody>
      </p:sp>
    </p:spTree>
    <p:extLst>
      <p:ext uri="{BB962C8B-B14F-4D97-AF65-F5344CB8AC3E}">
        <p14:creationId xmlns:p14="http://schemas.microsoft.com/office/powerpoint/2010/main" val="481002387"/>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386272"/>
      </p:ext>
    </p:extLst>
  </p:cSld>
  <p:clrMapOvr>
    <a:masterClrMapping/>
  </p:clrMapOvr>
  <p:transition spd="slow" advTm="3000"/>
</p:sldLayout>
</file>

<file path=ppt/slideLayouts/slideLayout711.xml><?xml version="1.0" encoding="utf-8"?>
<p:sldLayout xmlns:a="http://schemas.openxmlformats.org/drawingml/2006/main" xmlns:r="http://schemas.openxmlformats.org/officeDocument/2006/relationships" xmlns:p="http://schemas.openxmlformats.org/presentationml/2006/main" userDrawn="1">
  <p:cSld name="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28FE5412-2010-4183-9C35-EBDE40B77B33}"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3CF4D27-6D50-4F67-B53E-83D903DB41A8}" type="slidenum">
              <a:rPr lang="zh-CN" altLang="en-US"/>
              <a:pPr>
                <a:defRPr/>
              </a:pPr>
              <a:t>‹#›</a:t>
            </a:fld>
            <a:endParaRPr lang="zh-CN" altLang="en-US"/>
          </a:p>
        </p:txBody>
      </p:sp>
    </p:spTree>
    <p:extLst>
      <p:ext uri="{BB962C8B-B14F-4D97-AF65-F5344CB8AC3E}">
        <p14:creationId xmlns:p14="http://schemas.microsoft.com/office/powerpoint/2010/main" val="56473215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119558"/>
      </p:ext>
    </p:extLst>
  </p:cSld>
  <p:clrMapOvr>
    <a:masterClrMapping/>
  </p:clrMapOvr>
  <p:transition spd="slow" advTm="3000"/>
</p:sldLayout>
</file>

<file path=ppt/slideLayouts/slideLayout71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523104"/>
      </p:ext>
    </p:extLst>
  </p:cSld>
  <p:clrMapOvr>
    <a:masterClrMapping/>
  </p:clrMapOvr>
  <p:transition spd="slow" advTm="3000"/>
</p:sldLayout>
</file>

<file path=ppt/slideLayouts/slideLayout71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319664"/>
      </p:ext>
    </p:extLst>
  </p:cSld>
  <p:clrMapOvr>
    <a:masterClrMapping/>
  </p:clrMapOvr>
  <p:transition spd="slow" advTm="3000"/>
</p:sldLayout>
</file>

<file path=ppt/slideLayouts/slideLayout715.xml><?xml version="1.0" encoding="utf-8"?>
<p:sldLayout xmlns:a="http://schemas.openxmlformats.org/drawingml/2006/main" xmlns:r="http://schemas.openxmlformats.org/officeDocument/2006/relationships" xmlns:p="http://schemas.openxmlformats.org/presentationml/2006/main" userDrawn="1">
  <p:cSld name="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9CA24F6-11AF-4A7E-BAA3-903809EC183C}"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99391A0-8BC2-4625-B89D-F00469ACE8DE}" type="slidenum">
              <a:rPr lang="zh-CN" altLang="en-US"/>
              <a:pPr>
                <a:defRPr/>
              </a:pPr>
              <a:t>‹#›</a:t>
            </a:fld>
            <a:endParaRPr lang="zh-CN" altLang="en-US"/>
          </a:p>
        </p:txBody>
      </p:sp>
    </p:spTree>
    <p:extLst>
      <p:ext uri="{BB962C8B-B14F-4D97-AF65-F5344CB8AC3E}">
        <p14:creationId xmlns:p14="http://schemas.microsoft.com/office/powerpoint/2010/main" val="2261139651"/>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F9B7EBE-4F52-44EF-BF76-EC3614746B8A}"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ECC1FBF7-1831-4568-BD42-EFF35CF9C2FD}" type="slidenum">
              <a:rPr lang="zh-CN" altLang="en-US"/>
              <a:pPr>
                <a:defRPr/>
              </a:pPr>
              <a:t>‹#›</a:t>
            </a:fld>
            <a:endParaRPr lang="zh-CN" altLang="en-US"/>
          </a:p>
        </p:txBody>
      </p:sp>
    </p:spTree>
    <p:extLst>
      <p:ext uri="{BB962C8B-B14F-4D97-AF65-F5344CB8AC3E}">
        <p14:creationId xmlns:p14="http://schemas.microsoft.com/office/powerpoint/2010/main" val="2058008610"/>
      </p:ext>
    </p:extLst>
  </p:cSld>
  <p:clrMapOvr>
    <a:masterClrMapping/>
  </p:clrMapOvr>
  <p:transition spd="slow" advTm="3000">
    <p:random/>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366693"/>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912296"/>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488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2151CD7-A341-4AFA-8AC1-DDA22A70532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A77636-1B61-488E-8D67-FB374F2ACF06}" type="slidenum">
              <a:rPr lang="zh-CN" altLang="en-US"/>
              <a:pPr>
                <a:defRPr/>
              </a:pPr>
              <a:t>‹#›</a:t>
            </a:fld>
            <a:endParaRPr lang="zh-CN" altLang="en-US"/>
          </a:p>
        </p:txBody>
      </p:sp>
    </p:spTree>
    <p:extLst>
      <p:ext uri="{BB962C8B-B14F-4D97-AF65-F5344CB8AC3E}">
        <p14:creationId xmlns:p14="http://schemas.microsoft.com/office/powerpoint/2010/main" val="1462675854"/>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862702"/>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435540"/>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745184"/>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37726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33595"/>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userDrawn="1">
  <p:cSld name="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81D9E8F-C7AA-4B15-A498-FB59CE462633}"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23BEDB5-69C0-443B-9B16-1FCD6137DC38}" type="slidenum">
              <a:rPr lang="zh-CN" altLang="en-US"/>
              <a:pPr>
                <a:defRPr/>
              </a:pPr>
              <a:t>‹#›</a:t>
            </a:fld>
            <a:endParaRPr lang="zh-CN" altLang="en-US"/>
          </a:p>
        </p:txBody>
      </p:sp>
    </p:spTree>
    <p:extLst>
      <p:ext uri="{BB962C8B-B14F-4D97-AF65-F5344CB8AC3E}">
        <p14:creationId xmlns:p14="http://schemas.microsoft.com/office/powerpoint/2010/main" val="2448505882"/>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764254"/>
      </p:ext>
    </p:extLst>
  </p:cSld>
  <p:clrMapOvr>
    <a:masterClrMapping/>
  </p:clrMapOvr>
  <p:transition spd="slow" advTm="3000"/>
</p:sldLayout>
</file>

<file path=ppt/slideLayouts/slideLayout7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552743"/>
      </p:ext>
    </p:extLst>
  </p:cSld>
  <p:clrMapOvr>
    <a:masterClrMapping/>
  </p:clrMapOvr>
  <p:transition spd="slow" advTm="3000"/>
</p:sldLayout>
</file>

<file path=ppt/slideLayouts/slideLayout72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865145"/>
      </p:ext>
    </p:extLst>
  </p:cSld>
  <p:clrMapOvr>
    <a:masterClrMapping/>
  </p:clrMapOvr>
  <p:transition spd="slow" advTm="3000"/>
</p:sldLayout>
</file>

<file path=ppt/slideLayouts/slideLayout72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481791"/>
      </p:ext>
    </p:extLst>
  </p:cSld>
  <p:clrMapOvr>
    <a:masterClrMapping/>
  </p:clrMapOvr>
  <p:transition spd="slow" advTm="300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084897"/>
      </p:ext>
    </p:extLst>
  </p:cSld>
  <p:clrMapOvr>
    <a:masterClrMapping/>
  </p:clrMapOvr>
  <p:transition spd="slow" advClick="0" advTm="0">
    <p:random/>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userDrawn="1">
  <p:cSld name="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D9378EA-13D5-4E4D-996B-1180279ECCAE}"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A0FE3ABC-EAB6-4C8F-92A3-3C5A957C831F}" type="slidenum">
              <a:rPr lang="zh-CN" altLang="en-US"/>
              <a:pPr>
                <a:defRPr/>
              </a:pPr>
              <a:t>‹#›</a:t>
            </a:fld>
            <a:endParaRPr lang="zh-CN" altLang="en-US"/>
          </a:p>
        </p:txBody>
      </p:sp>
    </p:spTree>
    <p:extLst>
      <p:ext uri="{BB962C8B-B14F-4D97-AF65-F5344CB8AC3E}">
        <p14:creationId xmlns:p14="http://schemas.microsoft.com/office/powerpoint/2010/main" val="19562684"/>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93380"/>
      </p:ext>
    </p:extLst>
  </p:cSld>
  <p:clrMapOvr>
    <a:masterClrMapping/>
  </p:clrMapOvr>
  <p:transition spd="slow" advTm="3000"/>
</p:sldLayout>
</file>

<file path=ppt/slideLayouts/slideLayout73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979349"/>
      </p:ext>
    </p:extLst>
  </p:cSld>
  <p:clrMapOvr>
    <a:masterClrMapping/>
  </p:clrMapOvr>
  <p:transition spd="slow" advTm="3000"/>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492607"/>
      </p:ext>
    </p:extLst>
  </p:cSld>
  <p:clrMapOvr>
    <a:masterClrMapping/>
  </p:clrMapOvr>
  <p:transition spd="slow" advTm="3000"/>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9087580D-4859-4636-9B34-11916665A541}"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C229EF14-3D84-4E03-BB21-4F72567B591F}" type="slidenum">
              <a:rPr lang="zh-CN" altLang="en-US"/>
              <a:pPr>
                <a:defRPr/>
              </a:pPr>
              <a:t>‹#›</a:t>
            </a:fld>
            <a:endParaRPr lang="zh-CN" altLang="en-US"/>
          </a:p>
        </p:txBody>
      </p:sp>
    </p:spTree>
    <p:extLst>
      <p:ext uri="{BB962C8B-B14F-4D97-AF65-F5344CB8AC3E}">
        <p14:creationId xmlns:p14="http://schemas.microsoft.com/office/powerpoint/2010/main" val="2147293439"/>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AABE4D2-4FB8-41F3-A838-4B083CA74301}"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791ECAEC-3899-44C1-92DD-097F281D1B9A}" type="slidenum">
              <a:rPr lang="zh-CN" altLang="en-US"/>
              <a:pPr>
                <a:defRPr/>
              </a:pPr>
              <a:t>‹#›</a:t>
            </a:fld>
            <a:endParaRPr lang="zh-CN" altLang="en-US"/>
          </a:p>
        </p:txBody>
      </p:sp>
    </p:spTree>
    <p:extLst>
      <p:ext uri="{BB962C8B-B14F-4D97-AF65-F5344CB8AC3E}">
        <p14:creationId xmlns:p14="http://schemas.microsoft.com/office/powerpoint/2010/main" val="585691584"/>
      </p:ext>
    </p:extLst>
  </p:cSld>
  <p:clrMapOvr>
    <a:masterClrMapping/>
  </p:clrMapOvr>
  <p:transition spd="slow" advTm="3000">
    <p:random/>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05865"/>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761615"/>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395660"/>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3240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8C975CE-8E38-4331-B1D2-92F0237E027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9302206-33A5-4534-9C79-A95CBA9E1FB9}" type="slidenum">
              <a:rPr lang="zh-CN" altLang="en-US"/>
              <a:pPr>
                <a:defRPr/>
              </a:pPr>
              <a:t>‹#›</a:t>
            </a:fld>
            <a:endParaRPr lang="zh-CN" altLang="en-US"/>
          </a:p>
        </p:txBody>
      </p:sp>
    </p:spTree>
    <p:extLst>
      <p:ext uri="{BB962C8B-B14F-4D97-AF65-F5344CB8AC3E}">
        <p14:creationId xmlns:p14="http://schemas.microsoft.com/office/powerpoint/2010/main" val="1015044517"/>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675971"/>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836270"/>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294524"/>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780205"/>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userDrawn="1">
  <p:cSld name="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69B2B66-B117-4057-A498-ACCE966B02C6}"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1E3075-5BF4-4763-B353-42CF7CAEF1DD}" type="slidenum">
              <a:rPr lang="zh-CN" altLang="en-US"/>
              <a:pPr>
                <a:defRPr/>
              </a:pPr>
              <a:t>‹#›</a:t>
            </a:fld>
            <a:endParaRPr lang="zh-CN" altLang="en-US"/>
          </a:p>
        </p:txBody>
      </p:sp>
    </p:spTree>
    <p:extLst>
      <p:ext uri="{BB962C8B-B14F-4D97-AF65-F5344CB8AC3E}">
        <p14:creationId xmlns:p14="http://schemas.microsoft.com/office/powerpoint/2010/main" val="538539457"/>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049086"/>
      </p:ext>
    </p:extLst>
  </p:cSld>
  <p:clrMapOvr>
    <a:masterClrMapping/>
  </p:clrMapOvr>
  <p:transition spd="slow" advTm="3000"/>
</p:sldLayout>
</file>

<file path=ppt/slideLayouts/slideLayout746.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262834"/>
      </p:ext>
    </p:extLst>
  </p:cSld>
  <p:clrMapOvr>
    <a:masterClrMapping/>
  </p:clrMapOvr>
  <p:transition spd="slow" advTm="3000"/>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046989"/>
      </p:ext>
    </p:extLst>
  </p:cSld>
  <p:clrMapOvr>
    <a:masterClrMapping/>
  </p:clrMapOvr>
  <p:transition spd="slow" advTm="3000"/>
</p:sldLayout>
</file>

<file path=ppt/slideLayouts/slideLayout748.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102296"/>
      </p:ext>
    </p:extLst>
  </p:cSld>
  <p:clrMapOvr>
    <a:masterClrMapping/>
  </p:clrMapOvr>
  <p:transition spd="slow" advTm="3000"/>
</p:sldLayout>
</file>

<file path=ppt/slideLayouts/slideLayout749.xml><?xml version="1.0" encoding="utf-8"?>
<p:sldLayout xmlns:a="http://schemas.openxmlformats.org/drawingml/2006/main" xmlns:r="http://schemas.openxmlformats.org/officeDocument/2006/relationships" xmlns:p="http://schemas.openxmlformats.org/presentationml/2006/main" userDrawn="1">
  <p:cSld name="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0FB44366-A8A2-45D0-9411-C180BE1586AA}"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1F5C19F2-A9C8-48D6-9042-6ED25664118B}" type="slidenum">
              <a:rPr lang="zh-CN" altLang="en-US"/>
              <a:pPr>
                <a:defRPr/>
              </a:pPr>
              <a:t>‹#›</a:t>
            </a:fld>
            <a:endParaRPr lang="zh-CN" altLang="en-US"/>
          </a:p>
        </p:txBody>
      </p:sp>
    </p:spTree>
    <p:extLst>
      <p:ext uri="{BB962C8B-B14F-4D97-AF65-F5344CB8AC3E}">
        <p14:creationId xmlns:p14="http://schemas.microsoft.com/office/powerpoint/2010/main" val="836994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75677"/>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909778"/>
      </p:ext>
    </p:extLst>
  </p:cSld>
  <p:clrMapOvr>
    <a:masterClrMapping/>
  </p:clrMapOvr>
  <p:transition spd="slow" advTm="3000"/>
</p:sldLayout>
</file>

<file path=ppt/slideLayouts/slideLayout751.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16120"/>
      </p:ext>
    </p:extLst>
  </p:cSld>
  <p:clrMapOvr>
    <a:masterClrMapping/>
  </p:clrMapOvr>
  <p:transition spd="slow" advTm="3000"/>
</p:sldLayout>
</file>

<file path=ppt/slideLayouts/slideLayout752.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27924"/>
      </p:ext>
    </p:extLst>
  </p:cSld>
  <p:clrMapOvr>
    <a:masterClrMapping/>
  </p:clrMapOvr>
  <p:transition spd="slow" advTm="3000"/>
</p:sldLayout>
</file>

<file path=ppt/slideLayouts/slideLayout753.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4382740-3F99-400A-947A-908BEA864B5B}"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3F4F4044-4649-4A2D-BF26-4159139BB88E}" type="slidenum">
              <a:rPr lang="zh-CN" altLang="en-US"/>
              <a:pPr>
                <a:defRPr/>
              </a:pPr>
              <a:t>‹#›</a:t>
            </a:fld>
            <a:endParaRPr lang="zh-CN" altLang="en-US"/>
          </a:p>
        </p:txBody>
      </p:sp>
    </p:spTree>
    <p:extLst>
      <p:ext uri="{BB962C8B-B14F-4D97-AF65-F5344CB8AC3E}">
        <p14:creationId xmlns:p14="http://schemas.microsoft.com/office/powerpoint/2010/main" val="1157230762"/>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DBD22059-BB9D-432F-B6EA-8A9F1A2D816D}"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AF64F7B9-3115-4B40-ACAC-A17790A54E45}" type="slidenum">
              <a:rPr lang="zh-CN" altLang="en-US"/>
              <a:pPr>
                <a:defRPr/>
              </a:pPr>
              <a:t>‹#›</a:t>
            </a:fld>
            <a:endParaRPr lang="zh-CN" altLang="en-US"/>
          </a:p>
        </p:txBody>
      </p:sp>
    </p:spTree>
    <p:extLst>
      <p:ext uri="{BB962C8B-B14F-4D97-AF65-F5344CB8AC3E}">
        <p14:creationId xmlns:p14="http://schemas.microsoft.com/office/powerpoint/2010/main" val="1475563682"/>
      </p:ext>
    </p:extLst>
  </p:cSld>
  <p:clrMapOvr>
    <a:masterClrMapping/>
  </p:clrMapOvr>
  <p:transition spd="slow" advTm="3000">
    <p:random/>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8772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807438"/>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48566"/>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891251"/>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4627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14109"/>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8115"/>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07281"/>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820519"/>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B6D5CDF6-ACBE-4804-95AF-A9553F88392B}"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A44F7BB-090F-4E7D-804D-0620C47A1CA9}" type="slidenum">
              <a:rPr lang="zh-CN" altLang="en-US"/>
              <a:pPr>
                <a:defRPr/>
              </a:pPr>
              <a:t>‹#›</a:t>
            </a:fld>
            <a:endParaRPr lang="zh-CN" altLang="en-US"/>
          </a:p>
        </p:txBody>
      </p:sp>
    </p:spTree>
    <p:extLst>
      <p:ext uri="{BB962C8B-B14F-4D97-AF65-F5344CB8AC3E}">
        <p14:creationId xmlns:p14="http://schemas.microsoft.com/office/powerpoint/2010/main" val="2515954464"/>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75E2E663-EA11-47D0-9779-E4205B0D5F7D}"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srgbClr val="5FCBEF"/>
                </a:solidFill>
                <a:latin typeface="Lato Light"/>
              </a:defRPr>
            </a:lvl1pPr>
          </a:lstStyle>
          <a:p>
            <a:pPr>
              <a:defRPr/>
            </a:pPr>
            <a:fld id="{003225EA-F39C-4160-8BA6-04C8A108F7CE}" type="slidenum">
              <a:rPr lang="zh-CN" altLang="en-US"/>
              <a:pPr>
                <a:defRPr/>
              </a:pPr>
              <a:t>‹#›</a:t>
            </a:fld>
            <a:endParaRPr lang="zh-CN" altLang="en-US"/>
          </a:p>
        </p:txBody>
      </p:sp>
    </p:spTree>
    <p:extLst>
      <p:ext uri="{BB962C8B-B14F-4D97-AF65-F5344CB8AC3E}">
        <p14:creationId xmlns:p14="http://schemas.microsoft.com/office/powerpoint/2010/main" val="710218055"/>
      </p:ext>
    </p:extLst>
  </p:cSld>
  <p:clrMapOvr>
    <a:masterClrMapping/>
  </p:clrMapOvr>
  <p:transition spd="slow" advTm="3000">
    <p:random/>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887155"/>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861579"/>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4957"/>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75271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997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307503"/>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086601"/>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047381"/>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03286"/>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E0E6BB2A-43F3-4587-9086-92F371438942}"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defRPr>
            </a:lvl1pPr>
          </a:lstStyle>
          <a:p>
            <a:pPr>
              <a:defRPr/>
            </a:pPr>
            <a:fld id="{8F0286B6-B6AF-41EA-97DC-5B8C60BD42DE}" type="slidenum">
              <a:rPr lang="zh-CN" altLang="en-US"/>
              <a:pPr>
                <a:defRPr/>
              </a:pPr>
              <a:t>‹#›</a:t>
            </a:fld>
            <a:endParaRPr lang="zh-CN" altLang="en-US"/>
          </a:p>
        </p:txBody>
      </p:sp>
    </p:spTree>
    <p:extLst>
      <p:ext uri="{BB962C8B-B14F-4D97-AF65-F5344CB8AC3E}">
        <p14:creationId xmlns:p14="http://schemas.microsoft.com/office/powerpoint/2010/main" val="613497765"/>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87703"/>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761152"/>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266120"/>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16451"/>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259389"/>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7778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12839"/>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784611"/>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81228"/>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555948"/>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66701"/>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124046"/>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004887"/>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147507"/>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851885"/>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635131"/>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048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490210"/>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23201"/>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983893"/>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65523"/>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009653"/>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preserve="1" userDrawn="1">
  <p:cSld name="7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577024"/>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7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31894996"/>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49232119"/>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186309903"/>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064495044"/>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14771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069209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739312"/>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118734579"/>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751BD7B6-A3D6-49B0-B014-5745811F761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217BC0D-3BF9-49B7-AA41-D92BF834DD82}" type="slidenum">
              <a:rPr lang="zh-CN" altLang="en-US"/>
              <a:pPr>
                <a:defRPr/>
              </a:pPr>
              <a:t>‹#›</a:t>
            </a:fld>
            <a:endParaRPr lang="zh-CN" altLang="en-US"/>
          </a:p>
        </p:txBody>
      </p:sp>
    </p:spTree>
    <p:extLst>
      <p:ext uri="{BB962C8B-B14F-4D97-AF65-F5344CB8AC3E}">
        <p14:creationId xmlns:p14="http://schemas.microsoft.com/office/powerpoint/2010/main" val="2287000830"/>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69543"/>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2A2791D-5606-442F-AAEE-FFA9529BA9B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5C259EB-4F71-47D0-9F36-CAD522D91246}" type="slidenum">
              <a:rPr lang="zh-CN" altLang="en-US"/>
              <a:pPr>
                <a:defRPr/>
              </a:pPr>
              <a:t>‹#›</a:t>
            </a:fld>
            <a:endParaRPr lang="zh-CN" altLang="en-US"/>
          </a:p>
        </p:txBody>
      </p:sp>
    </p:spTree>
    <p:extLst>
      <p:ext uri="{BB962C8B-B14F-4D97-AF65-F5344CB8AC3E}">
        <p14:creationId xmlns:p14="http://schemas.microsoft.com/office/powerpoint/2010/main" val="1164887316"/>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336439"/>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0FB5CCD-D2A5-467F-BE36-414591F8B30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1F790B9-5121-4816-8A83-C9E2EFE1075C}" type="slidenum">
              <a:rPr lang="zh-CN" altLang="en-US"/>
              <a:pPr>
                <a:defRPr/>
              </a:pPr>
              <a:t>‹#›</a:t>
            </a:fld>
            <a:endParaRPr lang="zh-CN" altLang="en-US"/>
          </a:p>
        </p:txBody>
      </p:sp>
    </p:spTree>
    <p:extLst>
      <p:ext uri="{BB962C8B-B14F-4D97-AF65-F5344CB8AC3E}">
        <p14:creationId xmlns:p14="http://schemas.microsoft.com/office/powerpoint/2010/main" val="2809548246"/>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74007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C974C86-39E6-473C-A6D4-4C85D5802BA3}"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76A9202-F3EF-4BC3-BBF8-DEB9E2CE8263}" type="slidenum">
              <a:rPr lang="zh-CN" altLang="en-US"/>
              <a:pPr>
                <a:defRPr/>
              </a:pPr>
              <a:t>‹#›</a:t>
            </a:fld>
            <a:endParaRPr lang="zh-CN" altLang="en-US"/>
          </a:p>
        </p:txBody>
      </p:sp>
    </p:spTree>
    <p:extLst>
      <p:ext uri="{BB962C8B-B14F-4D97-AF65-F5344CB8AC3E}">
        <p14:creationId xmlns:p14="http://schemas.microsoft.com/office/powerpoint/2010/main" val="1941592214"/>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288047"/>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34836DEC-0526-43AF-8745-48344B4A9A7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5ADFF10-1832-4200-8651-9E62B787F1D1}" type="slidenum">
              <a:rPr lang="zh-CN" altLang="en-US"/>
              <a:pPr>
                <a:defRPr/>
              </a:pPr>
              <a:t>‹#›</a:t>
            </a:fld>
            <a:endParaRPr lang="zh-CN" altLang="en-US"/>
          </a:p>
        </p:txBody>
      </p:sp>
    </p:spTree>
    <p:extLst>
      <p:ext uri="{BB962C8B-B14F-4D97-AF65-F5344CB8AC3E}">
        <p14:creationId xmlns:p14="http://schemas.microsoft.com/office/powerpoint/2010/main" val="22997209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C5DDC509-6E76-4A7D-B645-A6CF03746FC1}"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5A3F68D1-95F6-4896-B079-C9CD34FCD97D}" type="slidenum">
              <a:rPr lang="zh-CN" altLang="en-US"/>
              <a:pPr>
                <a:defRPr/>
              </a:pPr>
              <a:t>‹#›</a:t>
            </a:fld>
            <a:endParaRPr lang="zh-CN" altLang="en-US"/>
          </a:p>
        </p:txBody>
      </p:sp>
    </p:spTree>
    <p:extLst>
      <p:ext uri="{BB962C8B-B14F-4D97-AF65-F5344CB8AC3E}">
        <p14:creationId xmlns:p14="http://schemas.microsoft.com/office/powerpoint/2010/main" val="1128737895"/>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21186"/>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showMasterSp="0" preserve="1" userDrawn="1">
  <p:cSld name="8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084479"/>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8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16790028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8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083250005"/>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9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86823405"/>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9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90894394"/>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9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523413318"/>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9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545030000"/>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B016C51-74BD-4AAC-B669-B0BB2B5406B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B16456E-13E6-4BBD-B2F4-D9525634B983}" type="slidenum">
              <a:rPr lang="zh-CN" altLang="en-US"/>
              <a:pPr>
                <a:defRPr/>
              </a:pPr>
              <a:t>‹#›</a:t>
            </a:fld>
            <a:endParaRPr lang="zh-CN" altLang="en-US"/>
          </a:p>
        </p:txBody>
      </p:sp>
    </p:spTree>
    <p:extLst>
      <p:ext uri="{BB962C8B-B14F-4D97-AF65-F5344CB8AC3E}">
        <p14:creationId xmlns:p14="http://schemas.microsoft.com/office/powerpoint/2010/main" val="735045913"/>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3911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6585F5D9-0BFD-4709-B568-AA80A9D8B9A6}"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3AC031FD-D54C-478E-8272-8DD6203959F2}" type="slidenum">
              <a:rPr lang="zh-CN" altLang="en-US"/>
              <a:pPr>
                <a:defRPr/>
              </a:pPr>
              <a:t>‹#›</a:t>
            </a:fld>
            <a:endParaRPr lang="zh-CN" altLang="en-US"/>
          </a:p>
        </p:txBody>
      </p:sp>
    </p:spTree>
    <p:extLst>
      <p:ext uri="{BB962C8B-B14F-4D97-AF65-F5344CB8AC3E}">
        <p14:creationId xmlns:p14="http://schemas.microsoft.com/office/powerpoint/2010/main" val="2858350309"/>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D5F9B46-3685-4A4D-A866-0313502B62F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EE6B011-DDDC-45CC-816A-54EA344D8767}" type="slidenum">
              <a:rPr lang="zh-CN" altLang="en-US"/>
              <a:pPr>
                <a:defRPr/>
              </a:pPr>
              <a:t>‹#›</a:t>
            </a:fld>
            <a:endParaRPr lang="zh-CN" altLang="en-US"/>
          </a:p>
        </p:txBody>
      </p:sp>
    </p:spTree>
    <p:extLst>
      <p:ext uri="{BB962C8B-B14F-4D97-AF65-F5344CB8AC3E}">
        <p14:creationId xmlns:p14="http://schemas.microsoft.com/office/powerpoint/2010/main" val="395102843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04279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4027FFA-A3D7-4324-BCAD-F03CE643177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2CFD08C0-F5AC-472A-9A3E-83A699E6A3FE}" type="slidenum">
              <a:rPr lang="zh-CN" altLang="en-US"/>
              <a:pPr>
                <a:defRPr/>
              </a:pPr>
              <a:t>‹#›</a:t>
            </a:fld>
            <a:endParaRPr lang="zh-CN" altLang="en-US"/>
          </a:p>
        </p:txBody>
      </p:sp>
    </p:spTree>
    <p:extLst>
      <p:ext uri="{BB962C8B-B14F-4D97-AF65-F5344CB8AC3E}">
        <p14:creationId xmlns:p14="http://schemas.microsoft.com/office/powerpoint/2010/main" val="1045344036"/>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9391"/>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3401976-1A1C-48AF-96FD-DE299C2C01D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FAB689B-CAC1-4688-BF98-FADEBC8CC8CB}" type="slidenum">
              <a:rPr lang="zh-CN" altLang="en-US"/>
              <a:pPr>
                <a:defRPr/>
              </a:pPr>
              <a:t>‹#›</a:t>
            </a:fld>
            <a:endParaRPr lang="zh-CN" altLang="en-US"/>
          </a:p>
        </p:txBody>
      </p:sp>
    </p:spTree>
    <p:extLst>
      <p:ext uri="{BB962C8B-B14F-4D97-AF65-F5344CB8AC3E}">
        <p14:creationId xmlns:p14="http://schemas.microsoft.com/office/powerpoint/2010/main" val="3158729563"/>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700308"/>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840BF6C-E661-4333-9241-19430C69504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B756BDA-CEE2-4CE0-B78D-2002DB9C66E7}" type="slidenum">
              <a:rPr lang="zh-CN" altLang="en-US"/>
              <a:pPr>
                <a:defRPr/>
              </a:pPr>
              <a:t>‹#›</a:t>
            </a:fld>
            <a:endParaRPr lang="zh-CN" altLang="en-US"/>
          </a:p>
        </p:txBody>
      </p:sp>
    </p:spTree>
    <p:extLst>
      <p:ext uri="{BB962C8B-B14F-4D97-AF65-F5344CB8AC3E}">
        <p14:creationId xmlns:p14="http://schemas.microsoft.com/office/powerpoint/2010/main" val="2563195636"/>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277863"/>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userDrawn="1">
  <p:cSld name="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451CF94-E2B7-4A75-9914-BDF10FB4364F}"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4448E950-558E-40DC-A7DC-C899D70A2C2B}" type="slidenum">
              <a:rPr lang="zh-CN" altLang="en-US"/>
              <a:pPr>
                <a:defRPr/>
              </a:pPr>
              <a:t>‹#›</a:t>
            </a:fld>
            <a:endParaRPr lang="zh-CN" altLang="en-US"/>
          </a:p>
        </p:txBody>
      </p:sp>
    </p:spTree>
    <p:extLst>
      <p:ext uri="{BB962C8B-B14F-4D97-AF65-F5344CB8AC3E}">
        <p14:creationId xmlns:p14="http://schemas.microsoft.com/office/powerpoint/2010/main" val="3390157235"/>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userDrawn="1">
  <p:cSld name="1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4A4E8A56-D5D2-4124-B51E-41D8215892F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6383069-CF48-429A-B5B5-5B23FE0399C2}" type="slidenum">
              <a:rPr lang="zh-CN" altLang="en-US"/>
              <a:pPr>
                <a:defRPr/>
              </a:pPr>
              <a:t>‹#›</a:t>
            </a:fld>
            <a:endParaRPr lang="zh-CN" altLang="en-US"/>
          </a:p>
        </p:txBody>
      </p:sp>
    </p:spTree>
    <p:extLst>
      <p:ext uri="{BB962C8B-B14F-4D97-AF65-F5344CB8AC3E}">
        <p14:creationId xmlns:p14="http://schemas.microsoft.com/office/powerpoint/2010/main" val="3982027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43058"/>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683460"/>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3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137220"/>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690467"/>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userDrawn="1">
  <p:cSld name="1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ACBFB26-E149-473E-A160-2B7580472B53}"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32A747CD-3D8B-4C75-A5D7-94CD54B93D1F}" type="slidenum">
              <a:rPr lang="zh-CN" altLang="en-US"/>
              <a:pPr>
                <a:defRPr/>
              </a:pPr>
              <a:t>‹#›</a:t>
            </a:fld>
            <a:endParaRPr lang="zh-CN" altLang="en-US"/>
          </a:p>
        </p:txBody>
      </p:sp>
    </p:spTree>
    <p:extLst>
      <p:ext uri="{BB962C8B-B14F-4D97-AF65-F5344CB8AC3E}">
        <p14:creationId xmlns:p14="http://schemas.microsoft.com/office/powerpoint/2010/main" val="2661146543"/>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userDrawn="1">
  <p:cSld name="1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13921BE1-C8B3-4DF8-A85E-5772161FAD5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E8C9D61D-FBD6-4783-A537-52B4232A8934}" type="slidenum">
              <a:rPr lang="zh-CN" altLang="en-US"/>
              <a:pPr>
                <a:defRPr/>
              </a:pPr>
              <a:t>‹#›</a:t>
            </a:fld>
            <a:endParaRPr lang="zh-CN" altLang="en-US"/>
          </a:p>
        </p:txBody>
      </p:sp>
    </p:spTree>
    <p:extLst>
      <p:ext uri="{BB962C8B-B14F-4D97-AF65-F5344CB8AC3E}">
        <p14:creationId xmlns:p14="http://schemas.microsoft.com/office/powerpoint/2010/main" val="670776005"/>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705729"/>
      </p:ext>
    </p:extLst>
  </p:cSld>
  <p:clrMapOvr>
    <a:masterClrMapping/>
  </p:clrMapOvr>
  <p:transition spd="slow" advClick="0" advTm="0">
    <p:random/>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userDrawn="1">
  <p:cSld name="1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0020AB1-C464-4BBF-B5E8-297E17BB37B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55FDA8C-3142-4FE9-A05F-DB46C1DB76ED}" type="slidenum">
              <a:rPr lang="zh-CN" altLang="en-US"/>
              <a:pPr>
                <a:defRPr/>
              </a:pPr>
              <a:t>‹#›</a:t>
            </a:fld>
            <a:endParaRPr lang="zh-CN" altLang="en-US"/>
          </a:p>
        </p:txBody>
      </p:sp>
    </p:spTree>
    <p:extLst>
      <p:ext uri="{BB962C8B-B14F-4D97-AF65-F5344CB8AC3E}">
        <p14:creationId xmlns:p14="http://schemas.microsoft.com/office/powerpoint/2010/main" val="2766724971"/>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688739"/>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3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386105"/>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6093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751700"/>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580054"/>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userDrawn="1">
  <p:cSld name="3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1465"/>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450318"/>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userDrawn="1">
  <p:cSld name="1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30D41A52-FDBD-4604-80BC-BE323A65A72C}"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B1554578-8C87-42C3-B9A4-C6300BDB647C}" type="slidenum">
              <a:rPr lang="zh-CN" altLang="en-US"/>
              <a:pPr>
                <a:defRPr/>
              </a:pPr>
              <a:t>‹#›</a:t>
            </a:fld>
            <a:endParaRPr lang="zh-CN" altLang="en-US"/>
          </a:p>
        </p:txBody>
      </p:sp>
    </p:spTree>
    <p:extLst>
      <p:ext uri="{BB962C8B-B14F-4D97-AF65-F5344CB8AC3E}">
        <p14:creationId xmlns:p14="http://schemas.microsoft.com/office/powerpoint/2010/main" val="3556343678"/>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userDrawn="1">
  <p:cSld name="1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F5E97017-BFE8-4EC5-BAC4-11720058B554}"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fontAlgn="auto" hangingPunct="0">
              <a:spcBef>
                <a:spcPct val="0"/>
              </a:spcBef>
              <a:spcAft>
                <a:spcPts val="0"/>
              </a:spcAft>
              <a:defRPr sz="1800">
                <a:solidFill>
                  <a:prstClr val="black">
                    <a:tint val="75000"/>
                  </a:prstClr>
                </a:solidFill>
                <a:latin typeface="Arial" panose="020B0604020202020204" pitchFamily="34" charset="0"/>
                <a:cs typeface="Arial" panose="020B0604020202020204" pitchFamily="34" charset="0"/>
              </a:defRPr>
            </a:lvl1pPr>
          </a:lstStyle>
          <a:p>
            <a:pPr>
              <a:defRPr/>
            </a:pPr>
            <a:fld id="{921E69D9-32AE-449F-B91E-CD500FDAB9D4}" type="slidenum">
              <a:rPr lang="zh-CN" altLang="en-US"/>
              <a:pPr>
                <a:defRPr/>
              </a:pPr>
              <a:t>‹#›</a:t>
            </a:fld>
            <a:endParaRPr lang="zh-CN" altLang="en-US"/>
          </a:p>
        </p:txBody>
      </p:sp>
    </p:spTree>
    <p:extLst>
      <p:ext uri="{BB962C8B-B14F-4D97-AF65-F5344CB8AC3E}">
        <p14:creationId xmlns:p14="http://schemas.microsoft.com/office/powerpoint/2010/main" val="3842633140"/>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980200"/>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3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508996"/>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829528"/>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187995"/>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1273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2570"/>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566387"/>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411073"/>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896500"/>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617391"/>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178729"/>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91132"/>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462207"/>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036667"/>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066179"/>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9091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664840"/>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827595"/>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21991"/>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633"/>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992461"/>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669475"/>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37338"/>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282337"/>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167035"/>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showMasterSp="0" preserve="1" userDrawn="1">
  <p:cSld name="10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510162"/>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userDrawn="1">
  <p:cSld name="10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0348770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017477"/>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preserve="1" userDrawn="1">
  <p:cSld name="10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8420031"/>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preserve="1" userDrawn="1">
  <p:cSld name="10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94390876"/>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preserve="1" userDrawn="1">
  <p:cSld name="11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517023097"/>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preserve="1" userDrawn="1">
  <p:cSld name="11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108410731"/>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9863436"/>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userDrawn="1">
  <p:cSld name="1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E550B761-CC83-432D-8EF7-2D75AE570529}"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CC535B3-D64D-4559-B10F-EC609D42E501}" type="slidenum">
              <a:rPr lang="zh-CN" altLang="en-US"/>
              <a:pPr>
                <a:defRPr/>
              </a:pPr>
              <a:t>‹#›</a:t>
            </a:fld>
            <a:endParaRPr lang="zh-CN" altLang="en-US"/>
          </a:p>
        </p:txBody>
      </p:sp>
    </p:spTree>
    <p:extLst>
      <p:ext uri="{BB962C8B-B14F-4D97-AF65-F5344CB8AC3E}">
        <p14:creationId xmlns:p14="http://schemas.microsoft.com/office/powerpoint/2010/main" val="3284904405"/>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567487"/>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userDrawn="1">
  <p:cSld name="1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C1A262F8-C300-4DE7-ABF4-63C7B8D7FE8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48C97A00-796A-478F-A361-11BDE75A0A43}" type="slidenum">
              <a:rPr lang="zh-CN" altLang="en-US"/>
              <a:pPr>
                <a:defRPr/>
              </a:pPr>
              <a:t>‹#›</a:t>
            </a:fld>
            <a:endParaRPr lang="zh-CN" altLang="en-US"/>
          </a:p>
        </p:txBody>
      </p:sp>
    </p:spTree>
    <p:extLst>
      <p:ext uri="{BB962C8B-B14F-4D97-AF65-F5344CB8AC3E}">
        <p14:creationId xmlns:p14="http://schemas.microsoft.com/office/powerpoint/2010/main" val="4152493059"/>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29430"/>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userDrawn="1">
  <p:cSld name="1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9E20180-0004-48EE-9022-6BA8A5B5B0C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18C7DA39-DB29-44DD-87AE-79AF11F67AF2}" type="slidenum">
              <a:rPr lang="zh-CN" altLang="en-US"/>
              <a:pPr>
                <a:defRPr/>
              </a:pPr>
              <a:t>‹#›</a:t>
            </a:fld>
            <a:endParaRPr lang="zh-CN" altLang="en-US"/>
          </a:p>
        </p:txBody>
      </p:sp>
    </p:spTree>
    <p:extLst>
      <p:ext uri="{BB962C8B-B14F-4D97-AF65-F5344CB8AC3E}">
        <p14:creationId xmlns:p14="http://schemas.microsoft.com/office/powerpoint/2010/main" val="21078239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809379"/>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422906"/>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userDrawn="1">
  <p:cSld name="1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79BDC42-AB9E-4EAA-B500-061987F3B4A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59B3C976-251B-45F3-9F05-0D7E6D420E9B}" type="slidenum">
              <a:rPr lang="zh-CN" altLang="en-US"/>
              <a:pPr>
                <a:defRPr/>
              </a:pPr>
              <a:t>‹#›</a:t>
            </a:fld>
            <a:endParaRPr lang="zh-CN" altLang="en-US"/>
          </a:p>
        </p:txBody>
      </p:sp>
    </p:spTree>
    <p:extLst>
      <p:ext uri="{BB962C8B-B14F-4D97-AF65-F5344CB8AC3E}">
        <p14:creationId xmlns:p14="http://schemas.microsoft.com/office/powerpoint/2010/main" val="1873106619"/>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898743"/>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userDrawn="1">
  <p:cSld name="1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5CBC2EF-A0EC-4013-9D68-F41290D8AE4A}"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0E4B9F9-AB85-41F9-B5F6-E2D7F8DC1822}" type="slidenum">
              <a:rPr lang="zh-CN" altLang="en-US"/>
              <a:pPr>
                <a:defRPr/>
              </a:pPr>
              <a:t>‹#›</a:t>
            </a:fld>
            <a:endParaRPr lang="zh-CN" altLang="en-US"/>
          </a:p>
        </p:txBody>
      </p:sp>
    </p:spTree>
    <p:extLst>
      <p:ext uri="{BB962C8B-B14F-4D97-AF65-F5344CB8AC3E}">
        <p14:creationId xmlns:p14="http://schemas.microsoft.com/office/powerpoint/2010/main" val="4066294175"/>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137968"/>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preserve="1" userDrawn="1">
  <p:cSld name="11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33682"/>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userDrawn="1">
  <p:cSld name="11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091354127"/>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12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255634870"/>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preserve="1" userDrawn="1">
  <p:cSld name="12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036340229"/>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preserve="1" userDrawn="1">
  <p:cSld name="12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752674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863966"/>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preserve="1" userDrawn="1">
  <p:cSld name="12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642386474"/>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12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35890683"/>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0E6544C3-560D-4F1B-94C7-092E4501305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9EE95DC-99A8-4248-8022-DD78FD8858C8}" type="slidenum">
              <a:rPr lang="zh-CN" altLang="en-US"/>
              <a:pPr>
                <a:defRPr/>
              </a:pPr>
              <a:t>‹#›</a:t>
            </a:fld>
            <a:endParaRPr lang="zh-CN" altLang="en-US"/>
          </a:p>
        </p:txBody>
      </p:sp>
    </p:spTree>
    <p:extLst>
      <p:ext uri="{BB962C8B-B14F-4D97-AF65-F5344CB8AC3E}">
        <p14:creationId xmlns:p14="http://schemas.microsoft.com/office/powerpoint/2010/main" val="1556922370"/>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362146"/>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25D5B575-9590-41D9-A25F-D0E8198A975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A689909-B226-47B7-B3AF-6B1E53F9E1CF}" type="slidenum">
              <a:rPr lang="zh-CN" altLang="en-US"/>
              <a:pPr>
                <a:defRPr/>
              </a:pPr>
              <a:t>‹#›</a:t>
            </a:fld>
            <a:endParaRPr lang="zh-CN" altLang="en-US"/>
          </a:p>
        </p:txBody>
      </p:sp>
    </p:spTree>
    <p:extLst>
      <p:ext uri="{BB962C8B-B14F-4D97-AF65-F5344CB8AC3E}">
        <p14:creationId xmlns:p14="http://schemas.microsoft.com/office/powerpoint/2010/main" val="3661939713"/>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748214"/>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A8EA84FD-8CAF-4277-86CC-1669F24B341D}"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D286DB6-6CBD-44F8-90DE-19D8F296B6B0}" type="slidenum">
              <a:rPr lang="zh-CN" altLang="en-US"/>
              <a:pPr>
                <a:defRPr/>
              </a:pPr>
              <a:t>‹#›</a:t>
            </a:fld>
            <a:endParaRPr lang="zh-CN" altLang="en-US"/>
          </a:p>
        </p:txBody>
      </p:sp>
    </p:spTree>
    <p:extLst>
      <p:ext uri="{BB962C8B-B14F-4D97-AF65-F5344CB8AC3E}">
        <p14:creationId xmlns:p14="http://schemas.microsoft.com/office/powerpoint/2010/main" val="2495754194"/>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695023"/>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F7026283-9B88-426E-B089-A6108A47070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433149D-72A6-4D08-85FC-1F21BFA10495}" type="slidenum">
              <a:rPr lang="zh-CN" altLang="en-US"/>
              <a:pPr>
                <a:defRPr/>
              </a:pPr>
              <a:t>‹#›</a:t>
            </a:fld>
            <a:endParaRPr lang="zh-CN" altLang="en-US"/>
          </a:p>
        </p:txBody>
      </p:sp>
    </p:spTree>
    <p:extLst>
      <p:ext uri="{BB962C8B-B14F-4D97-AF65-F5344CB8AC3E}">
        <p14:creationId xmlns:p14="http://schemas.microsoft.com/office/powerpoint/2010/main" val="2612191221"/>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61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18330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08097"/>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7815D88-CC51-4367-A61F-6C67413C94D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DA64E0A7-3845-4671-9825-EEB0304BFA7E}" type="slidenum">
              <a:rPr lang="zh-CN" altLang="en-US"/>
              <a:pPr>
                <a:defRPr/>
              </a:pPr>
              <a:t>‹#›</a:t>
            </a:fld>
            <a:endParaRPr lang="zh-CN" altLang="en-US"/>
          </a:p>
        </p:txBody>
      </p:sp>
    </p:spTree>
    <p:extLst>
      <p:ext uri="{BB962C8B-B14F-4D97-AF65-F5344CB8AC3E}">
        <p14:creationId xmlns:p14="http://schemas.microsoft.com/office/powerpoint/2010/main" val="2261798663"/>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981153"/>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userDrawn="1">
  <p:cSld name="1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963E151A-22B1-4C08-AFB9-1B9B4B8439C7}"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5BFFCE15-8FE3-465D-AD77-54E6F6D1798A}" type="slidenum">
              <a:rPr lang="zh-CN" altLang="en-US"/>
              <a:pPr>
                <a:defRPr/>
              </a:pPr>
              <a:t>‹#›</a:t>
            </a:fld>
            <a:endParaRPr lang="zh-CN" altLang="en-US"/>
          </a:p>
        </p:txBody>
      </p:sp>
    </p:spTree>
    <p:extLst>
      <p:ext uri="{BB962C8B-B14F-4D97-AF65-F5344CB8AC3E}">
        <p14:creationId xmlns:p14="http://schemas.microsoft.com/office/powerpoint/2010/main" val="690433988"/>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userDrawn="1">
  <p:cSld name="1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C83E1B24-4B0A-4F94-9061-934E68ED0B8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8E9C2F7-0C98-4EE7-A93D-F910F6813845}" type="slidenum">
              <a:rPr lang="zh-CN" altLang="en-US"/>
              <a:pPr>
                <a:defRPr/>
              </a:pPr>
              <a:t>‹#›</a:t>
            </a:fld>
            <a:endParaRPr lang="zh-CN" altLang="en-US"/>
          </a:p>
        </p:txBody>
      </p:sp>
    </p:spTree>
    <p:extLst>
      <p:ext uri="{BB962C8B-B14F-4D97-AF65-F5344CB8AC3E}">
        <p14:creationId xmlns:p14="http://schemas.microsoft.com/office/powerpoint/2010/main" val="2450128438"/>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17946"/>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preserve="1" userDrawn="1">
  <p:cSld name="3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880801"/>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preserve="1" userDrawn="1">
  <p:cSld name="9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256861"/>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userDrawn="1">
  <p:cSld name="1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AA740DF9-309F-4C97-9A49-D4301B57F690}"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720EB64-EF6E-48D8-BF1C-1EB8FCF08F82}" type="slidenum">
              <a:rPr lang="zh-CN" altLang="en-US"/>
              <a:pPr>
                <a:defRPr/>
              </a:pPr>
              <a:t>‹#›</a:t>
            </a:fld>
            <a:endParaRPr lang="zh-CN" altLang="en-US"/>
          </a:p>
        </p:txBody>
      </p:sp>
    </p:spTree>
    <p:extLst>
      <p:ext uri="{BB962C8B-B14F-4D97-AF65-F5344CB8AC3E}">
        <p14:creationId xmlns:p14="http://schemas.microsoft.com/office/powerpoint/2010/main" val="2136142457"/>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userDrawn="1">
  <p:cSld name="1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fld id="{D50C624B-727E-4DA2-8CA4-F3F9A6AB331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BF16F260-E934-4F64-A7DA-2C1BEB8BAD5B}" type="slidenum">
              <a:rPr lang="zh-CN" altLang="en-US"/>
              <a:pPr>
                <a:defRPr/>
              </a:pPr>
              <a:t>‹#›</a:t>
            </a:fld>
            <a:endParaRPr lang="zh-CN" altLang="en-US"/>
          </a:p>
        </p:txBody>
      </p:sp>
    </p:spTree>
    <p:extLst>
      <p:ext uri="{BB962C8B-B14F-4D97-AF65-F5344CB8AC3E}">
        <p14:creationId xmlns:p14="http://schemas.microsoft.com/office/powerpoint/2010/main" val="294757258"/>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71055"/>
      </p:ext>
    </p:extLst>
  </p:cSld>
  <p:clrMapOvr>
    <a:masterClrMapping/>
  </p:clrMapOvr>
  <p:transition spd="slow" advClick="0" advTm="0">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927636"/>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userDrawn="1">
  <p:cSld name="1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07BF3394-D00D-44BA-841C-F274877E9361}"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63B1EAB3-DF3D-47AF-915D-F4EADEECF99F}" type="slidenum">
              <a:rPr lang="zh-CN" altLang="en-US"/>
              <a:pPr>
                <a:defRPr/>
              </a:pPr>
              <a:t>‹#›</a:t>
            </a:fld>
            <a:endParaRPr lang="zh-CN" altLang="en-US"/>
          </a:p>
        </p:txBody>
      </p:sp>
    </p:spTree>
    <p:extLst>
      <p:ext uri="{BB962C8B-B14F-4D97-AF65-F5344CB8AC3E}">
        <p14:creationId xmlns:p14="http://schemas.microsoft.com/office/powerpoint/2010/main" val="3128095620"/>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userDrawn="1">
  <p:cSld name="1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ACC8625-7FA6-490F-8ABA-77823D394401}"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DAF56E4-B783-470F-A41B-7A2C54724EC9}" type="slidenum">
              <a:rPr lang="zh-CN" altLang="en-US"/>
              <a:pPr>
                <a:defRPr/>
              </a:pPr>
              <a:t>‹#›</a:t>
            </a:fld>
            <a:endParaRPr lang="zh-CN" altLang="en-US"/>
          </a:p>
        </p:txBody>
      </p:sp>
    </p:spTree>
    <p:extLst>
      <p:ext uri="{BB962C8B-B14F-4D97-AF65-F5344CB8AC3E}">
        <p14:creationId xmlns:p14="http://schemas.microsoft.com/office/powerpoint/2010/main" val="3177385534"/>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521497"/>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userDrawn="1">
  <p:cSld name="1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1E0E230-54DC-40B6-9A3D-59CF0A847FBB}"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074B9F1-4634-47E6-8EBA-50B24C045D91}" type="slidenum">
              <a:rPr lang="zh-CN" altLang="en-US"/>
              <a:pPr>
                <a:defRPr/>
              </a:pPr>
              <a:t>‹#›</a:t>
            </a:fld>
            <a:endParaRPr lang="zh-CN" altLang="en-US"/>
          </a:p>
        </p:txBody>
      </p:sp>
    </p:spTree>
    <p:extLst>
      <p:ext uri="{BB962C8B-B14F-4D97-AF65-F5344CB8AC3E}">
        <p14:creationId xmlns:p14="http://schemas.microsoft.com/office/powerpoint/2010/main" val="1949086066"/>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981778"/>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A733361-697B-461E-80B6-79556B3AA9D8}"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B54DE84-2047-48B0-8255-F442BD70C07C}" type="slidenum">
              <a:rPr lang="zh-CN" altLang="en-US"/>
              <a:pPr>
                <a:defRPr/>
              </a:pPr>
              <a:t>‹#›</a:t>
            </a:fld>
            <a:endParaRPr lang="zh-CN" altLang="en-US"/>
          </a:p>
        </p:txBody>
      </p:sp>
    </p:spTree>
    <p:extLst>
      <p:ext uri="{BB962C8B-B14F-4D97-AF65-F5344CB8AC3E}">
        <p14:creationId xmlns:p14="http://schemas.microsoft.com/office/powerpoint/2010/main" val="424465026"/>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741841"/>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A064765-BDC0-4C08-A6D6-F9016AD487B0}"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17BA5CC-BE3A-4E97-9123-F72E72E04381}" type="slidenum">
              <a:rPr lang="zh-CN" altLang="en-US"/>
              <a:pPr>
                <a:defRPr/>
              </a:pPr>
              <a:t>‹#›</a:t>
            </a:fld>
            <a:endParaRPr lang="zh-CN" altLang="en-US"/>
          </a:p>
        </p:txBody>
      </p:sp>
    </p:spTree>
    <p:extLst>
      <p:ext uri="{BB962C8B-B14F-4D97-AF65-F5344CB8AC3E}">
        <p14:creationId xmlns:p14="http://schemas.microsoft.com/office/powerpoint/2010/main" val="3705648593"/>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443401"/>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15F4E1F-C7DC-4866-809D-32257AB04E28}"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defTabSz="457200"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0ECF03A-2323-4B89-86FA-224FA84E66BE}" type="slidenum">
              <a:rPr lang="zh-CN" altLang="en-US"/>
              <a:pPr>
                <a:defRPr/>
              </a:pPr>
              <a:t>‹#›</a:t>
            </a:fld>
            <a:endParaRPr lang="zh-CN" altLang="en-US"/>
          </a:p>
        </p:txBody>
      </p:sp>
    </p:spTree>
    <p:extLst>
      <p:ext uri="{BB962C8B-B14F-4D97-AF65-F5344CB8AC3E}">
        <p14:creationId xmlns:p14="http://schemas.microsoft.com/office/powerpoint/2010/main" val="3371217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18781"/>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826891"/>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showMasterSp="0" preserve="1" userDrawn="1">
  <p:cSld name="14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998069"/>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preserve="1" userDrawn="1">
  <p:cSld name="14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64897841"/>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preserve="1" userDrawn="1">
  <p:cSld name="14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462324729"/>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26446730"/>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928071072"/>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370464491"/>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107787546"/>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userDrawn="1">
  <p:cSld name="1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9BE038F-D45D-463E-B413-2C1D1361CD3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36DE774-F8E2-43CF-8FCB-3B3A36ADF06F}" type="slidenum">
              <a:rPr lang="zh-CN" altLang="en-US"/>
              <a:pPr>
                <a:defRPr/>
              </a:pPr>
              <a:t>‹#›</a:t>
            </a:fld>
            <a:endParaRPr lang="zh-CN" altLang="en-US"/>
          </a:p>
        </p:txBody>
      </p:sp>
    </p:spTree>
    <p:extLst>
      <p:ext uri="{BB962C8B-B14F-4D97-AF65-F5344CB8AC3E}">
        <p14:creationId xmlns:p14="http://schemas.microsoft.com/office/powerpoint/2010/main" val="2804710612"/>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2173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37470"/>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userDrawn="1">
  <p:cSld name="1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F8C679BC-D3B3-48CB-928A-A471DBB0E2F6}"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FDB30AF-AF6B-4693-BE58-57E088E447F8}" type="slidenum">
              <a:rPr lang="zh-CN" altLang="en-US"/>
              <a:pPr>
                <a:defRPr/>
              </a:pPr>
              <a:t>‹#›</a:t>
            </a:fld>
            <a:endParaRPr lang="zh-CN" altLang="en-US"/>
          </a:p>
        </p:txBody>
      </p:sp>
    </p:spTree>
    <p:extLst>
      <p:ext uri="{BB962C8B-B14F-4D97-AF65-F5344CB8AC3E}">
        <p14:creationId xmlns:p14="http://schemas.microsoft.com/office/powerpoint/2010/main" val="1886116650"/>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946682"/>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6218AC1-24F5-48D7-9ED1-211BD93649F2}"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C483A934-40C4-4ADA-824D-2D606131B862}" type="slidenum">
              <a:rPr lang="zh-CN" altLang="en-US"/>
              <a:pPr>
                <a:defRPr/>
              </a:pPr>
              <a:t>‹#›</a:t>
            </a:fld>
            <a:endParaRPr lang="zh-CN" altLang="en-US"/>
          </a:p>
        </p:txBody>
      </p:sp>
    </p:spTree>
    <p:extLst>
      <p:ext uri="{BB962C8B-B14F-4D97-AF65-F5344CB8AC3E}">
        <p14:creationId xmlns:p14="http://schemas.microsoft.com/office/powerpoint/2010/main" val="3474283695"/>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780069"/>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1585344-60CA-4C40-A158-24F73C4D7BBB}"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5C572E7-62A9-4EF8-BE7B-BE83E05271B2}" type="slidenum">
              <a:rPr lang="zh-CN" altLang="en-US"/>
              <a:pPr>
                <a:defRPr/>
              </a:pPr>
              <a:t>‹#›</a:t>
            </a:fld>
            <a:endParaRPr lang="zh-CN" altLang="en-US"/>
          </a:p>
        </p:txBody>
      </p:sp>
    </p:spTree>
    <p:extLst>
      <p:ext uri="{BB962C8B-B14F-4D97-AF65-F5344CB8AC3E}">
        <p14:creationId xmlns:p14="http://schemas.microsoft.com/office/powerpoint/2010/main" val="1683988459"/>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864738"/>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DA0AFF9F-2713-435B-A46A-C1FAF74FCD05}"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E11C2EC3-EB60-4FB8-9022-DA0F8E287A47}" type="slidenum">
              <a:rPr lang="zh-CN" altLang="en-US"/>
              <a:pPr>
                <a:defRPr/>
              </a:pPr>
              <a:t>‹#›</a:t>
            </a:fld>
            <a:endParaRPr lang="zh-CN" altLang="en-US"/>
          </a:p>
        </p:txBody>
      </p:sp>
    </p:spTree>
    <p:extLst>
      <p:ext uri="{BB962C8B-B14F-4D97-AF65-F5344CB8AC3E}">
        <p14:creationId xmlns:p14="http://schemas.microsoft.com/office/powerpoint/2010/main" val="1150415678"/>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106277"/>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showMasterSp="0" preserve="1" userDrawn="1">
  <p:cSld name="15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888733"/>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userDrawn="1">
  <p:cSld name="15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672350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72289"/>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15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545362599"/>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preserve="1" userDrawn="1">
  <p:cSld name="15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010759666"/>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userDrawn="1">
  <p:cSld name="15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62553740"/>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preserve="1" userDrawn="1">
  <p:cSld name="15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417188978"/>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preserve="1" userDrawn="1">
  <p:cSld name="15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51672805"/>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54B87E2F-D433-4F46-A897-6AC6C230917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849A793-5566-49F3-8AA3-F31496A39615}" type="slidenum">
              <a:rPr lang="zh-CN" altLang="en-US"/>
              <a:pPr>
                <a:defRPr/>
              </a:pPr>
              <a:t>‹#›</a:t>
            </a:fld>
            <a:endParaRPr lang="zh-CN" altLang="en-US"/>
          </a:p>
        </p:txBody>
      </p:sp>
    </p:spTree>
    <p:extLst>
      <p:ext uri="{BB962C8B-B14F-4D97-AF65-F5344CB8AC3E}">
        <p14:creationId xmlns:p14="http://schemas.microsoft.com/office/powerpoint/2010/main" val="716705965"/>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573170"/>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6FE4DD1-8523-41FD-A45F-A0568D102B3A}"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7AB68CAD-0044-43DD-AB12-5DDAA393B219}" type="slidenum">
              <a:rPr lang="zh-CN" altLang="en-US"/>
              <a:pPr>
                <a:defRPr/>
              </a:pPr>
              <a:t>‹#›</a:t>
            </a:fld>
            <a:endParaRPr lang="zh-CN" altLang="en-US"/>
          </a:p>
        </p:txBody>
      </p:sp>
    </p:spTree>
    <p:extLst>
      <p:ext uri="{BB962C8B-B14F-4D97-AF65-F5344CB8AC3E}">
        <p14:creationId xmlns:p14="http://schemas.microsoft.com/office/powerpoint/2010/main" val="2151385538"/>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32794"/>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A1F658A-020E-4197-9476-8720498DE92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E748919-9D05-4B89-A942-79404A449E87}" type="slidenum">
              <a:rPr lang="zh-CN" altLang="en-US"/>
              <a:pPr>
                <a:defRPr/>
              </a:pPr>
              <a:t>‹#›</a:t>
            </a:fld>
            <a:endParaRPr lang="zh-CN" altLang="en-US"/>
          </a:p>
        </p:txBody>
      </p:sp>
    </p:spTree>
    <p:extLst>
      <p:ext uri="{BB962C8B-B14F-4D97-AF65-F5344CB8AC3E}">
        <p14:creationId xmlns:p14="http://schemas.microsoft.com/office/powerpoint/2010/main" val="992321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488261"/>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55973"/>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160568E-C14C-4B2F-A709-E2A66A91A0B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B58B9FC2-EC36-45EE-9CC7-7416D0AFF8A6}" type="slidenum">
              <a:rPr lang="zh-CN" altLang="en-US"/>
              <a:pPr>
                <a:defRPr/>
              </a:pPr>
              <a:t>‹#›</a:t>
            </a:fld>
            <a:endParaRPr lang="zh-CN" altLang="en-US"/>
          </a:p>
        </p:txBody>
      </p:sp>
    </p:spTree>
    <p:extLst>
      <p:ext uri="{BB962C8B-B14F-4D97-AF65-F5344CB8AC3E}">
        <p14:creationId xmlns:p14="http://schemas.microsoft.com/office/powerpoint/2010/main" val="985944225"/>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151793"/>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BFC5E58-11A6-46D9-82D2-FF5B7B7DAC0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45F8DBE9-5A9E-43F7-A6EA-29927C9DC136}" type="slidenum">
              <a:rPr lang="zh-CN" altLang="en-US"/>
              <a:pPr>
                <a:defRPr/>
              </a:pPr>
              <a:t>‹#›</a:t>
            </a:fld>
            <a:endParaRPr lang="zh-CN" altLang="en-US"/>
          </a:p>
        </p:txBody>
      </p:sp>
    </p:spTree>
    <p:extLst>
      <p:ext uri="{BB962C8B-B14F-4D97-AF65-F5344CB8AC3E}">
        <p14:creationId xmlns:p14="http://schemas.microsoft.com/office/powerpoint/2010/main" val="2120374655"/>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110520"/>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userDrawn="1">
  <p:cSld name="1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8F031A0C-C55F-4861-AEEC-C4D0E45CE334}"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6C1C121C-07CE-4B27-863B-45A50BFF26A4}" type="slidenum">
              <a:rPr lang="zh-CN" altLang="en-US"/>
              <a:pPr>
                <a:defRPr/>
              </a:pPr>
              <a:t>‹#›</a:t>
            </a:fld>
            <a:endParaRPr lang="zh-CN" altLang="en-US"/>
          </a:p>
        </p:txBody>
      </p:sp>
    </p:spTree>
    <p:extLst>
      <p:ext uri="{BB962C8B-B14F-4D97-AF65-F5344CB8AC3E}">
        <p14:creationId xmlns:p14="http://schemas.microsoft.com/office/powerpoint/2010/main" val="4289100291"/>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userDrawn="1">
  <p:cSld name="1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2879FFEE-6F59-4D70-BCF0-2EEC6A2E263C}"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mn-cs"/>
              </a:defRPr>
            </a:lvl1pPr>
          </a:lstStyle>
          <a:p>
            <a:pPr>
              <a:defRPr/>
            </a:pPr>
            <a:fld id="{74FC86FD-0771-47D1-B7AA-5F876B025B42}" type="slidenum">
              <a:rPr lang="zh-CN" altLang="en-US"/>
              <a:pPr>
                <a:defRPr/>
              </a:pPr>
              <a:t>‹#›</a:t>
            </a:fld>
            <a:endParaRPr lang="zh-CN" altLang="en-US"/>
          </a:p>
        </p:txBody>
      </p:sp>
    </p:spTree>
    <p:extLst>
      <p:ext uri="{BB962C8B-B14F-4D97-AF65-F5344CB8AC3E}">
        <p14:creationId xmlns:p14="http://schemas.microsoft.com/office/powerpoint/2010/main" val="366580769"/>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364010"/>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userDrawn="1">
  <p:cSld name="39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596733"/>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994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417586"/>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userDrawn="1">
  <p:cSld name="1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C8A8FB5-AA2F-43B5-AE83-373C3E87A688}"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9FD18437-3DD1-4EC2-9E91-17DA861DCEC3}" type="slidenum">
              <a:rPr lang="zh-CN" altLang="en-US"/>
              <a:pPr>
                <a:defRPr/>
              </a:pPr>
              <a:t>‹#›</a:t>
            </a:fld>
            <a:endParaRPr lang="zh-CN" altLang="en-US"/>
          </a:p>
        </p:txBody>
      </p:sp>
    </p:spTree>
    <p:extLst>
      <p:ext uri="{BB962C8B-B14F-4D97-AF65-F5344CB8AC3E}">
        <p14:creationId xmlns:p14="http://schemas.microsoft.com/office/powerpoint/2010/main" val="2570927257"/>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userDrawn="1">
  <p:cSld name="1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3B7897B4-4BF6-4CB0-A4DB-81E1EE9C54DE}"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2472E2CC-E057-439F-B79A-A422CA971C9F}" type="slidenum">
              <a:rPr lang="zh-CN" altLang="en-US"/>
              <a:pPr>
                <a:defRPr/>
              </a:pPr>
              <a:t>‹#›</a:t>
            </a:fld>
            <a:endParaRPr lang="zh-CN" altLang="en-US"/>
          </a:p>
        </p:txBody>
      </p:sp>
    </p:spTree>
    <p:extLst>
      <p:ext uri="{BB962C8B-B14F-4D97-AF65-F5344CB8AC3E}">
        <p14:creationId xmlns:p14="http://schemas.microsoft.com/office/powerpoint/2010/main" val="1258254686"/>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717030"/>
      </p:ext>
    </p:extLst>
  </p:cSld>
  <p:clrMapOvr>
    <a:masterClrMapping/>
  </p:clrMapOvr>
  <p:transition spd="slow" advClick="0" advTm="0">
    <p:random/>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userDrawn="1">
  <p:cSld name="1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1F17BADB-0BAA-4C6A-BCAB-864B9245114A}" type="datetimeFigureOut">
              <a:rPr lang="zh-CN" altLang="en-US"/>
              <a:pPr>
                <a:defRPr/>
              </a:pPr>
              <a:t>2023/2/19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Lato Light"/>
                <a:cs typeface="Arial" panose="020B0604020202020204" pitchFamily="34" charset="0"/>
              </a:defRPr>
            </a:lvl1pPr>
          </a:lstStyle>
          <a:p>
            <a:pPr>
              <a:defRPr/>
            </a:pPr>
            <a:fld id="{0A434172-4FDC-4FE1-AC10-9F23E851AA7A}" type="slidenum">
              <a:rPr lang="zh-CN" altLang="en-US"/>
              <a:pPr>
                <a:defRPr/>
              </a:pPr>
              <a:t>‹#›</a:t>
            </a:fld>
            <a:endParaRPr lang="zh-CN" altLang="en-US"/>
          </a:p>
        </p:txBody>
      </p:sp>
    </p:spTree>
    <p:extLst>
      <p:ext uri="{BB962C8B-B14F-4D97-AF65-F5344CB8AC3E}">
        <p14:creationId xmlns:p14="http://schemas.microsoft.com/office/powerpoint/2010/main" val="4002051089"/>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607289"/>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4C02AF6-796E-48C1-9C8C-04E1C964A6F9}"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7FAE627E-5A02-4134-AD3C-2E5CB56CC347}"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086092436"/>
      </p:ext>
    </p:extLst>
  </p:cSld>
  <p:clrMapOvr>
    <a:masterClrMapping/>
  </p:clrMapOvr>
  <p:transition spd="slow" advTm="3000">
    <p:random/>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222802"/>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69577"/>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896814"/>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7342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548416"/>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03273"/>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782299"/>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182355"/>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697424"/>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D323998E-E4D6-470B-B82E-CD04D6CEE810}"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11B6B875-9C45-42C9-B696-6A47E29E54F6}"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507229272"/>
      </p:ext>
    </p:extLst>
  </p:cSld>
  <p:clrMapOvr>
    <a:masterClrMapping/>
  </p:clrMapOvr>
  <p:transition spd="slow" advTm="3000">
    <p:random/>
  </p:transition>
</p:sldLayout>
</file>

<file path=ppt/slideLayouts/slideLayout975.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849796"/>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44916"/>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820486"/>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743444"/>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8789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272839"/>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807791"/>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011098"/>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60337"/>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userDrawn="1">
  <p:cSld name="1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46AF05B8-240C-4704-AF78-9D429FE96755}"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B659977B-A7E6-4E1C-ACC9-36B81DF06092}"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594079397"/>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38676"/>
      </p:ext>
    </p:extLst>
  </p:cSld>
  <p:clrMapOvr>
    <a:masterClrMapping/>
  </p:clrMapOvr>
  <p:transition spd="slow" advClick="0" advTm="4000">
    <p:comb/>
  </p:transition>
</p:sldLayout>
</file>

<file path=ppt/slideLayouts/slideLayout985.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753573"/>
      </p:ext>
    </p:extLst>
  </p:cSld>
  <p:clrMapOvr>
    <a:masterClrMapping/>
  </p:clrMapOvr>
  <p:transition spd="slow"/>
</p:sldLayout>
</file>

<file path=ppt/slideLayouts/slideLayout986.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567612469"/>
      </p:ext>
    </p:extLst>
  </p:cSld>
  <p:clrMapOvr>
    <a:masterClrMapping/>
  </p:clrMapOvr>
  <p:transition spd="slow"/>
</p:sldLayout>
</file>

<file path=ppt/slideLayouts/slideLayout98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174405"/>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282412"/>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129AFF7F-9863-4194-82A4-86456BD8034B}"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987EBE56-7951-4111-A880-A3096E40D937}"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104748807"/>
      </p:ext>
    </p:extLst>
  </p:cSld>
  <p:clrMapOvr>
    <a:masterClrMapping/>
  </p:clrMapOvr>
  <p:transition spd="slow" advTm="3000">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403437"/>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540581"/>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77990"/>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811487"/>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47174"/>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50015"/>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284508"/>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15275"/>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753605"/>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fld id="{FD52D267-E181-4D32-8717-958EAD8392C0}" type="datetimeFigureOut">
              <a:rPr lang="zh-CN" altLang="en-US">
                <a:latin typeface="Arial" panose="020B0604020202020204" pitchFamily="34" charset="0"/>
              </a:rPr>
              <a:pPr eaLnBrk="0" fontAlgn="base" hangingPunct="0">
                <a:spcBef>
                  <a:spcPct val="0"/>
                </a:spcBef>
                <a:spcAft>
                  <a:spcPct val="0"/>
                </a:spcAft>
                <a:defRPr/>
              </a:pPr>
              <a:t>2023/2/19</a:t>
            </a:fld>
            <a:endParaRPr lang="zh-CN" altLang="en-US">
              <a:latin typeface="Arial" panose="020B0604020202020204" pitchFamily="34" charset="0"/>
            </a:endParaRPr>
          </a:p>
        </p:txBody>
      </p:sp>
      <p:sp>
        <p:nvSpPr>
          <p:cNvPr id="3" name="页脚占位符 4">
            <a:extLst/>
          </p:cNvPr>
          <p:cNvSpPr>
            <a:spLocks noGrp="1"/>
          </p:cNvSpPr>
          <p:nvPr>
            <p:ph type="ftr" sz="quarter" idx="11"/>
          </p:nvPr>
        </p:nvSpPr>
        <p:spPr>
          <a:xfrm>
            <a:off x="677863" y="6042025"/>
            <a:ext cx="6297612" cy="365125"/>
          </a:xfrm>
          <a:prstGeom prst="rect">
            <a:avLst/>
          </a:prstGeom>
        </p:spPr>
        <p:txBody>
          <a:bodyPr/>
          <a:lstStyle>
            <a:lvl1pPr>
              <a:defRPr sz="1800">
                <a:solidFill>
                  <a:prstClr val="black">
                    <a:tint val="75000"/>
                  </a:prstClr>
                </a:solidFill>
                <a:cs typeface="Arial" panose="020B0604020202020204" pitchFamily="34" charset="0"/>
              </a:defRPr>
            </a:lvl1pPr>
          </a:lstStyle>
          <a:p>
            <a:pPr eaLnBrk="0" fontAlgn="base" hangingPunct="0">
              <a:spcBef>
                <a:spcPct val="0"/>
              </a:spcBef>
              <a:spcAft>
                <a:spcPct val="0"/>
              </a:spcAft>
              <a:defRPr/>
            </a:pPr>
            <a:endParaRPr lang="zh-CN" altLang="en-US">
              <a:latin typeface="Arial" panose="020B0604020202020204" pitchFamily="34" charset="0"/>
            </a:endParaRPr>
          </a:p>
        </p:txBody>
      </p:sp>
      <p:sp>
        <p:nvSpPr>
          <p:cNvPr id="4" name="灯片编号占位符 5">
            <a:extLst/>
          </p:cNvPr>
          <p:cNvSpPr>
            <a:spLocks noGrp="1"/>
          </p:cNvSpPr>
          <p:nvPr>
            <p:ph type="sldNum" sz="quarter" idx="12"/>
          </p:nvPr>
        </p:nvSpPr>
        <p:spPr>
          <a:xfrm>
            <a:off x="8589963" y="6042025"/>
            <a:ext cx="684212" cy="365125"/>
          </a:xfrm>
          <a:prstGeom prst="rect">
            <a:avLst/>
          </a:prstGeom>
        </p:spPr>
        <p:txBody>
          <a:bodyPr/>
          <a:lstStyle>
            <a:lvl1pPr>
              <a:defRPr sz="1800">
                <a:solidFill>
                  <a:srgbClr val="5FCBEF"/>
                </a:solidFill>
                <a:cs typeface="Arial" panose="020B0604020202020204" pitchFamily="34" charset="0"/>
              </a:defRPr>
            </a:lvl1pPr>
          </a:lstStyle>
          <a:p>
            <a:pPr eaLnBrk="0" fontAlgn="base" hangingPunct="0">
              <a:spcBef>
                <a:spcPct val="0"/>
              </a:spcBef>
              <a:spcAft>
                <a:spcPct val="0"/>
              </a:spcAft>
              <a:defRPr/>
            </a:pPr>
            <a:fld id="{3E8E2E6C-C664-4FC3-92DF-740E279B5540}" type="slidenum">
              <a:rPr lang="zh-CN" altLang="en-US">
                <a:latin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1912529403"/>
      </p:ext>
    </p:extLst>
  </p:cSld>
  <p:clrMapOvr>
    <a:masterClrMapping/>
  </p:clrMapOvr>
  <p:transition spd="slow" advTm="3000">
    <p:random/>
  </p:transition>
</p:sldLayout>
</file>

<file path=ppt/slideLayouts/slideLayout999.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891050"/>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531" Type="http://schemas.openxmlformats.org/officeDocument/2006/relationships/slideLayout" Target="../slideLayouts/slideLayout531.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433" Type="http://schemas.openxmlformats.org/officeDocument/2006/relationships/slideLayout" Target="../slideLayouts/slideLayout433.xml"/><Relationship Id="rId268" Type="http://schemas.openxmlformats.org/officeDocument/2006/relationships/slideLayout" Target="../slideLayouts/slideLayout268.xml"/><Relationship Id="rId475" Type="http://schemas.openxmlformats.org/officeDocument/2006/relationships/slideLayout" Target="../slideLayouts/slideLayout475.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slideLayout" Target="../slideLayouts/slideLayout377.xml"/><Relationship Id="rId500" Type="http://schemas.openxmlformats.org/officeDocument/2006/relationships/slideLayout" Target="../slideLayouts/slideLayout500.xml"/><Relationship Id="rId542" Type="http://schemas.openxmlformats.org/officeDocument/2006/relationships/slideLayout" Target="../slideLayouts/slideLayout542.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44" Type="http://schemas.openxmlformats.org/officeDocument/2006/relationships/slideLayout" Target="../slideLayouts/slideLayout444.xml"/><Relationship Id="rId486" Type="http://schemas.openxmlformats.org/officeDocument/2006/relationships/slideLayout" Target="../slideLayouts/slideLayout486.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388" Type="http://schemas.openxmlformats.org/officeDocument/2006/relationships/slideLayout" Target="../slideLayouts/slideLayout388.xml"/><Relationship Id="rId511" Type="http://schemas.openxmlformats.org/officeDocument/2006/relationships/slideLayout" Target="../slideLayouts/slideLayout511.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248" Type="http://schemas.openxmlformats.org/officeDocument/2006/relationships/slideLayout" Target="../slideLayouts/slideLayout248.xml"/><Relationship Id="rId455" Type="http://schemas.openxmlformats.org/officeDocument/2006/relationships/slideLayout" Target="../slideLayouts/slideLayout455.xml"/><Relationship Id="rId497" Type="http://schemas.openxmlformats.org/officeDocument/2006/relationships/slideLayout" Target="../slideLayouts/slideLayout497.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22" Type="http://schemas.openxmlformats.org/officeDocument/2006/relationships/slideLayout" Target="../slideLayouts/slideLayout522.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399" Type="http://schemas.openxmlformats.org/officeDocument/2006/relationships/slideLayout" Target="../slideLayouts/slideLayout399.xml"/><Relationship Id="rId259" Type="http://schemas.openxmlformats.org/officeDocument/2006/relationships/slideLayout" Target="../slideLayouts/slideLayout259.xml"/><Relationship Id="rId424" Type="http://schemas.openxmlformats.org/officeDocument/2006/relationships/slideLayout" Target="../slideLayouts/slideLayout424.xml"/><Relationship Id="rId466" Type="http://schemas.openxmlformats.org/officeDocument/2006/relationships/slideLayout" Target="../slideLayouts/slideLayout46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533" Type="http://schemas.openxmlformats.org/officeDocument/2006/relationships/slideLayout" Target="../slideLayouts/slideLayout533.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435" Type="http://schemas.openxmlformats.org/officeDocument/2006/relationships/slideLayout" Target="../slideLayouts/slideLayout435.xml"/><Relationship Id="rId477" Type="http://schemas.openxmlformats.org/officeDocument/2006/relationships/slideLayout" Target="../slideLayouts/slideLayout477.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502" Type="http://schemas.openxmlformats.org/officeDocument/2006/relationships/slideLayout" Target="../slideLayouts/slideLayout502.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544" Type="http://schemas.openxmlformats.org/officeDocument/2006/relationships/slideLayout" Target="../slideLayouts/slideLayout544.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446" Type="http://schemas.openxmlformats.org/officeDocument/2006/relationships/slideLayout" Target="../slideLayouts/slideLayout446.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88" Type="http://schemas.openxmlformats.org/officeDocument/2006/relationships/slideLayout" Target="../slideLayouts/slideLayout488.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513" Type="http://schemas.openxmlformats.org/officeDocument/2006/relationships/slideLayout" Target="../slideLayouts/slideLayout513.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457" Type="http://schemas.openxmlformats.org/officeDocument/2006/relationships/slideLayout" Target="../slideLayouts/slideLayout457.xml"/><Relationship Id="rId261" Type="http://schemas.openxmlformats.org/officeDocument/2006/relationships/slideLayout" Target="../slideLayouts/slideLayout261.xml"/><Relationship Id="rId499" Type="http://schemas.openxmlformats.org/officeDocument/2006/relationships/slideLayout" Target="../slideLayouts/slideLayout499.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524" Type="http://schemas.openxmlformats.org/officeDocument/2006/relationships/slideLayout" Target="../slideLayouts/slideLayout524.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426" Type="http://schemas.openxmlformats.org/officeDocument/2006/relationships/slideLayout" Target="../slideLayouts/slideLayout426.xml"/><Relationship Id="rId230" Type="http://schemas.openxmlformats.org/officeDocument/2006/relationships/slideLayout" Target="../slideLayouts/slideLayout230.xml"/><Relationship Id="rId468" Type="http://schemas.openxmlformats.org/officeDocument/2006/relationships/slideLayout" Target="../slideLayouts/slideLayout468.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535" Type="http://schemas.openxmlformats.org/officeDocument/2006/relationships/slideLayout" Target="../slideLayouts/slideLayout535.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220" Type="http://schemas.openxmlformats.org/officeDocument/2006/relationships/slideLayout" Target="../slideLayouts/slideLayout220.xml"/><Relationship Id="rId241" Type="http://schemas.openxmlformats.org/officeDocument/2006/relationships/slideLayout" Target="../slideLayouts/slideLayout241.xml"/><Relationship Id="rId437" Type="http://schemas.openxmlformats.org/officeDocument/2006/relationships/slideLayout" Target="../slideLayouts/slideLayout437.xml"/><Relationship Id="rId458" Type="http://schemas.openxmlformats.org/officeDocument/2006/relationships/slideLayout" Target="../slideLayouts/slideLayout458.xml"/><Relationship Id="rId479" Type="http://schemas.openxmlformats.org/officeDocument/2006/relationships/slideLayout" Target="../slideLayouts/slideLayout4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283" Type="http://schemas.openxmlformats.org/officeDocument/2006/relationships/slideLayout" Target="../slideLayouts/slideLayout283.xml"/><Relationship Id="rId318" Type="http://schemas.openxmlformats.org/officeDocument/2006/relationships/slideLayout" Target="../slideLayouts/slideLayout318.xml"/><Relationship Id="rId339" Type="http://schemas.openxmlformats.org/officeDocument/2006/relationships/slideLayout" Target="../slideLayouts/slideLayout339.xml"/><Relationship Id="rId490" Type="http://schemas.openxmlformats.org/officeDocument/2006/relationships/slideLayout" Target="../slideLayouts/slideLayout490.xml"/><Relationship Id="rId504" Type="http://schemas.openxmlformats.org/officeDocument/2006/relationships/slideLayout" Target="../slideLayouts/slideLayout504.xml"/><Relationship Id="rId525" Type="http://schemas.openxmlformats.org/officeDocument/2006/relationships/slideLayout" Target="../slideLayouts/slideLayout525.xml"/><Relationship Id="rId546" Type="http://schemas.openxmlformats.org/officeDocument/2006/relationships/slideLayout" Target="../slideLayouts/slideLayout546.xml"/><Relationship Id="rId78" Type="http://schemas.openxmlformats.org/officeDocument/2006/relationships/slideLayout" Target="../slideLayouts/slideLayout78.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64" Type="http://schemas.openxmlformats.org/officeDocument/2006/relationships/slideLayout" Target="../slideLayouts/slideLayout164.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371" Type="http://schemas.openxmlformats.org/officeDocument/2006/relationships/slideLayout" Target="../slideLayouts/slideLayout371.xml"/><Relationship Id="rId406" Type="http://schemas.openxmlformats.org/officeDocument/2006/relationships/slideLayout" Target="../slideLayouts/slideLayout406.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392" Type="http://schemas.openxmlformats.org/officeDocument/2006/relationships/slideLayout" Target="../slideLayouts/slideLayout392.xml"/><Relationship Id="rId427" Type="http://schemas.openxmlformats.org/officeDocument/2006/relationships/slideLayout" Target="../slideLayouts/slideLayout427.xml"/><Relationship Id="rId448" Type="http://schemas.openxmlformats.org/officeDocument/2006/relationships/slideLayout" Target="../slideLayouts/slideLayout448.xml"/><Relationship Id="rId469" Type="http://schemas.openxmlformats.org/officeDocument/2006/relationships/slideLayout" Target="../slideLayouts/slideLayout469.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329" Type="http://schemas.openxmlformats.org/officeDocument/2006/relationships/slideLayout" Target="../slideLayouts/slideLayout329.xml"/><Relationship Id="rId480" Type="http://schemas.openxmlformats.org/officeDocument/2006/relationships/slideLayout" Target="../slideLayouts/slideLayout480.xml"/><Relationship Id="rId515" Type="http://schemas.openxmlformats.org/officeDocument/2006/relationships/slideLayout" Target="../slideLayouts/slideLayout515.xml"/><Relationship Id="rId536" Type="http://schemas.openxmlformats.org/officeDocument/2006/relationships/slideLayout" Target="../slideLayouts/slideLayout53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361" Type="http://schemas.openxmlformats.org/officeDocument/2006/relationships/slideLayout" Target="../slideLayouts/slideLayout361.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417" Type="http://schemas.openxmlformats.org/officeDocument/2006/relationships/slideLayout" Target="../slideLayouts/slideLayout417.xml"/><Relationship Id="rId438" Type="http://schemas.openxmlformats.org/officeDocument/2006/relationships/slideLayout" Target="../slideLayouts/slideLayout438.xml"/><Relationship Id="rId459" Type="http://schemas.openxmlformats.org/officeDocument/2006/relationships/slideLayout" Target="../slideLayouts/slideLayout459.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19" Type="http://schemas.openxmlformats.org/officeDocument/2006/relationships/slideLayout" Target="../slideLayouts/slideLayout319.xml"/><Relationship Id="rId470" Type="http://schemas.openxmlformats.org/officeDocument/2006/relationships/slideLayout" Target="../slideLayouts/slideLayout470.xml"/><Relationship Id="rId491" Type="http://schemas.openxmlformats.org/officeDocument/2006/relationships/slideLayout" Target="../slideLayouts/slideLayout491.xml"/><Relationship Id="rId505" Type="http://schemas.openxmlformats.org/officeDocument/2006/relationships/slideLayout" Target="../slideLayouts/slideLayout505.xml"/><Relationship Id="rId526" Type="http://schemas.openxmlformats.org/officeDocument/2006/relationships/slideLayout" Target="../slideLayouts/slideLayout52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330" Type="http://schemas.openxmlformats.org/officeDocument/2006/relationships/slideLayout" Target="../slideLayouts/slideLayout330.xml"/><Relationship Id="rId547" Type="http://schemas.openxmlformats.org/officeDocument/2006/relationships/slideLayout" Target="../slideLayouts/slideLayout547.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72" Type="http://schemas.openxmlformats.org/officeDocument/2006/relationships/slideLayout" Target="../slideLayouts/slideLayout372.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428" Type="http://schemas.openxmlformats.org/officeDocument/2006/relationships/slideLayout" Target="../slideLayouts/slideLayout428.xml"/><Relationship Id="rId449" Type="http://schemas.openxmlformats.org/officeDocument/2006/relationships/slideLayout" Target="../slideLayouts/slideLayout449.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60" Type="http://schemas.openxmlformats.org/officeDocument/2006/relationships/slideLayout" Target="../slideLayouts/slideLayout460.xml"/><Relationship Id="rId481" Type="http://schemas.openxmlformats.org/officeDocument/2006/relationships/slideLayout" Target="../slideLayouts/slideLayout481.xml"/><Relationship Id="rId516" Type="http://schemas.openxmlformats.org/officeDocument/2006/relationships/slideLayout" Target="../slideLayouts/slideLayout51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537" Type="http://schemas.openxmlformats.org/officeDocument/2006/relationships/slideLayout" Target="../slideLayouts/slideLayout537.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362" Type="http://schemas.openxmlformats.org/officeDocument/2006/relationships/slideLayout" Target="../slideLayouts/slideLayout362.xml"/><Relationship Id="rId383" Type="http://schemas.openxmlformats.org/officeDocument/2006/relationships/slideLayout" Target="../slideLayouts/slideLayout383.xml"/><Relationship Id="rId418" Type="http://schemas.openxmlformats.org/officeDocument/2006/relationships/slideLayout" Target="../slideLayouts/slideLayout418.xml"/><Relationship Id="rId439" Type="http://schemas.openxmlformats.org/officeDocument/2006/relationships/slideLayout" Target="../slideLayouts/slideLayout439.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450" Type="http://schemas.openxmlformats.org/officeDocument/2006/relationships/slideLayout" Target="../slideLayouts/slideLayout450.xml"/><Relationship Id="rId471" Type="http://schemas.openxmlformats.org/officeDocument/2006/relationships/slideLayout" Target="../slideLayouts/slideLayout471.xml"/><Relationship Id="rId506" Type="http://schemas.openxmlformats.org/officeDocument/2006/relationships/slideLayout" Target="../slideLayouts/slideLayout50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492" Type="http://schemas.openxmlformats.org/officeDocument/2006/relationships/slideLayout" Target="../slideLayouts/slideLayout492.xml"/><Relationship Id="rId527" Type="http://schemas.openxmlformats.org/officeDocument/2006/relationships/slideLayout" Target="../slideLayouts/slideLayout527.xml"/><Relationship Id="rId548" Type="http://schemas.openxmlformats.org/officeDocument/2006/relationships/slideLayout" Target="../slideLayouts/slideLayout548.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slideLayout" Target="../slideLayouts/slideLayout352.xml"/><Relationship Id="rId373" Type="http://schemas.openxmlformats.org/officeDocument/2006/relationships/slideLayout" Target="../slideLayouts/slideLayout373.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429" Type="http://schemas.openxmlformats.org/officeDocument/2006/relationships/slideLayout" Target="../slideLayouts/slideLayout429.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440" Type="http://schemas.openxmlformats.org/officeDocument/2006/relationships/slideLayout" Target="../slideLayouts/slideLayout440.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461" Type="http://schemas.openxmlformats.org/officeDocument/2006/relationships/slideLayout" Target="../slideLayouts/slideLayout461.xml"/><Relationship Id="rId482" Type="http://schemas.openxmlformats.org/officeDocument/2006/relationships/slideLayout" Target="../slideLayouts/slideLayout482.xml"/><Relationship Id="rId517" Type="http://schemas.openxmlformats.org/officeDocument/2006/relationships/slideLayout" Target="../slideLayouts/slideLayout517.xml"/><Relationship Id="rId538" Type="http://schemas.openxmlformats.org/officeDocument/2006/relationships/slideLayout" Target="../slideLayouts/slideLayout538.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384" Type="http://schemas.openxmlformats.org/officeDocument/2006/relationships/slideLayout" Target="../slideLayouts/slideLayout384.xml"/><Relationship Id="rId419" Type="http://schemas.openxmlformats.org/officeDocument/2006/relationships/slideLayout" Target="../slideLayouts/slideLayout419.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430" Type="http://schemas.openxmlformats.org/officeDocument/2006/relationships/slideLayout" Target="../slideLayouts/slideLayout430.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451" Type="http://schemas.openxmlformats.org/officeDocument/2006/relationships/slideLayout" Target="../slideLayouts/slideLayout451.xml"/><Relationship Id="rId472" Type="http://schemas.openxmlformats.org/officeDocument/2006/relationships/slideLayout" Target="../slideLayouts/slideLayout472.xml"/><Relationship Id="rId493" Type="http://schemas.openxmlformats.org/officeDocument/2006/relationships/slideLayout" Target="../slideLayouts/slideLayout493.xml"/><Relationship Id="rId507" Type="http://schemas.openxmlformats.org/officeDocument/2006/relationships/slideLayout" Target="../slideLayouts/slideLayout507.xml"/><Relationship Id="rId528" Type="http://schemas.openxmlformats.org/officeDocument/2006/relationships/slideLayout" Target="../slideLayouts/slideLayout528.xml"/><Relationship Id="rId549" Type="http://schemas.openxmlformats.org/officeDocument/2006/relationships/theme" Target="../theme/theme1.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420" Type="http://schemas.openxmlformats.org/officeDocument/2006/relationships/slideLayout" Target="../slideLayouts/slideLayout420.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41" Type="http://schemas.openxmlformats.org/officeDocument/2006/relationships/slideLayout" Target="../slideLayouts/slideLayout441.xml"/><Relationship Id="rId462" Type="http://schemas.openxmlformats.org/officeDocument/2006/relationships/slideLayout" Target="../slideLayouts/slideLayout462.xml"/><Relationship Id="rId483" Type="http://schemas.openxmlformats.org/officeDocument/2006/relationships/slideLayout" Target="../slideLayouts/slideLayout483.xml"/><Relationship Id="rId518" Type="http://schemas.openxmlformats.org/officeDocument/2006/relationships/slideLayout" Target="../slideLayouts/slideLayout518.xml"/><Relationship Id="rId539" Type="http://schemas.openxmlformats.org/officeDocument/2006/relationships/slideLayout" Target="../slideLayouts/slideLayout53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385" Type="http://schemas.openxmlformats.org/officeDocument/2006/relationships/slideLayout" Target="../slideLayouts/slideLayout385.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31" Type="http://schemas.openxmlformats.org/officeDocument/2006/relationships/slideLayout" Target="../slideLayouts/slideLayout431.xml"/><Relationship Id="rId452" Type="http://schemas.openxmlformats.org/officeDocument/2006/relationships/slideLayout" Target="../slideLayouts/slideLayout452.xml"/><Relationship Id="rId473" Type="http://schemas.openxmlformats.org/officeDocument/2006/relationships/slideLayout" Target="../slideLayouts/slideLayout473.xml"/><Relationship Id="rId494" Type="http://schemas.openxmlformats.org/officeDocument/2006/relationships/slideLayout" Target="../slideLayouts/slideLayout494.xml"/><Relationship Id="rId508" Type="http://schemas.openxmlformats.org/officeDocument/2006/relationships/slideLayout" Target="../slideLayouts/slideLayout508.xml"/><Relationship Id="rId529" Type="http://schemas.openxmlformats.org/officeDocument/2006/relationships/slideLayout" Target="../slideLayouts/slideLayout529.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40" Type="http://schemas.openxmlformats.org/officeDocument/2006/relationships/slideLayout" Target="../slideLayouts/slideLayout540.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96" Type="http://schemas.openxmlformats.org/officeDocument/2006/relationships/slideLayout" Target="../slideLayouts/slideLayout396.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400" Type="http://schemas.openxmlformats.org/officeDocument/2006/relationships/slideLayout" Target="../slideLayouts/slideLayout400.xml"/><Relationship Id="rId421" Type="http://schemas.openxmlformats.org/officeDocument/2006/relationships/slideLayout" Target="../slideLayouts/slideLayout421.xml"/><Relationship Id="rId442" Type="http://schemas.openxmlformats.org/officeDocument/2006/relationships/slideLayout" Target="../slideLayouts/slideLayout442.xml"/><Relationship Id="rId463" Type="http://schemas.openxmlformats.org/officeDocument/2006/relationships/slideLayout" Target="../slideLayouts/slideLayout463.xml"/><Relationship Id="rId484" Type="http://schemas.openxmlformats.org/officeDocument/2006/relationships/slideLayout" Target="../slideLayouts/slideLayout484.xml"/><Relationship Id="rId519" Type="http://schemas.openxmlformats.org/officeDocument/2006/relationships/slideLayout" Target="../slideLayouts/slideLayout519.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530" Type="http://schemas.openxmlformats.org/officeDocument/2006/relationships/slideLayout" Target="../slideLayouts/slideLayout530.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386" Type="http://schemas.openxmlformats.org/officeDocument/2006/relationships/slideLayout" Target="../slideLayouts/slideLayout386.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32" Type="http://schemas.openxmlformats.org/officeDocument/2006/relationships/slideLayout" Target="../slideLayouts/slideLayout432.xml"/><Relationship Id="rId453" Type="http://schemas.openxmlformats.org/officeDocument/2006/relationships/slideLayout" Target="../slideLayouts/slideLayout453.xml"/><Relationship Id="rId474" Type="http://schemas.openxmlformats.org/officeDocument/2006/relationships/slideLayout" Target="../slideLayouts/slideLayout474.xml"/><Relationship Id="rId509" Type="http://schemas.openxmlformats.org/officeDocument/2006/relationships/slideLayout" Target="../slideLayouts/slideLayout509.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495" Type="http://schemas.openxmlformats.org/officeDocument/2006/relationships/slideLayout" Target="../slideLayouts/slideLayout49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397" Type="http://schemas.openxmlformats.org/officeDocument/2006/relationships/slideLayout" Target="../slideLayouts/slideLayout397.xml"/><Relationship Id="rId520" Type="http://schemas.openxmlformats.org/officeDocument/2006/relationships/slideLayout" Target="../slideLayouts/slideLayout520.xml"/><Relationship Id="rId541" Type="http://schemas.openxmlformats.org/officeDocument/2006/relationships/slideLayout" Target="../slideLayouts/slideLayout541.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22" Type="http://schemas.openxmlformats.org/officeDocument/2006/relationships/slideLayout" Target="../slideLayouts/slideLayout422.xml"/><Relationship Id="rId443" Type="http://schemas.openxmlformats.org/officeDocument/2006/relationships/slideLayout" Target="../slideLayouts/slideLayout443.xml"/><Relationship Id="rId464" Type="http://schemas.openxmlformats.org/officeDocument/2006/relationships/slideLayout" Target="../slideLayouts/slideLayout464.xml"/><Relationship Id="rId303" Type="http://schemas.openxmlformats.org/officeDocument/2006/relationships/slideLayout" Target="../slideLayouts/slideLayout303.xml"/><Relationship Id="rId485" Type="http://schemas.openxmlformats.org/officeDocument/2006/relationships/slideLayout" Target="../slideLayouts/slideLayout485.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387" Type="http://schemas.openxmlformats.org/officeDocument/2006/relationships/slideLayout" Target="../slideLayouts/slideLayout387.xml"/><Relationship Id="rId510" Type="http://schemas.openxmlformats.org/officeDocument/2006/relationships/slideLayout" Target="../slideLayouts/slideLayout51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412" Type="http://schemas.openxmlformats.org/officeDocument/2006/relationships/slideLayout" Target="../slideLayouts/slideLayout412.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454" Type="http://schemas.openxmlformats.org/officeDocument/2006/relationships/slideLayout" Target="../slideLayouts/slideLayout454.xml"/><Relationship Id="rId496" Type="http://schemas.openxmlformats.org/officeDocument/2006/relationships/slideLayout" Target="../slideLayouts/slideLayout496.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398" Type="http://schemas.openxmlformats.org/officeDocument/2006/relationships/slideLayout" Target="../slideLayouts/slideLayout398.xml"/><Relationship Id="rId521" Type="http://schemas.openxmlformats.org/officeDocument/2006/relationships/slideLayout" Target="../slideLayouts/slideLayout521.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258" Type="http://schemas.openxmlformats.org/officeDocument/2006/relationships/slideLayout" Target="../slideLayouts/slideLayout258.xml"/><Relationship Id="rId465" Type="http://schemas.openxmlformats.org/officeDocument/2006/relationships/slideLayout" Target="../slideLayouts/slideLayout465.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532" Type="http://schemas.openxmlformats.org/officeDocument/2006/relationships/slideLayout" Target="../slideLayouts/slideLayout532.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434" Type="http://schemas.openxmlformats.org/officeDocument/2006/relationships/slideLayout" Target="../slideLayouts/slideLayout434.xml"/><Relationship Id="rId476" Type="http://schemas.openxmlformats.org/officeDocument/2006/relationships/slideLayout" Target="../slideLayouts/slideLayout476.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501" Type="http://schemas.openxmlformats.org/officeDocument/2006/relationships/slideLayout" Target="../slideLayouts/slideLayout501.xml"/><Relationship Id="rId543" Type="http://schemas.openxmlformats.org/officeDocument/2006/relationships/slideLayout" Target="../slideLayouts/slideLayout543.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378" Type="http://schemas.openxmlformats.org/officeDocument/2006/relationships/slideLayout" Target="../slideLayouts/slideLayout378.xml"/><Relationship Id="rId403" Type="http://schemas.openxmlformats.org/officeDocument/2006/relationships/slideLayout" Target="../slideLayouts/slideLayout403.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445" Type="http://schemas.openxmlformats.org/officeDocument/2006/relationships/slideLayout" Target="../slideLayouts/slideLayout445.xml"/><Relationship Id="rId487" Type="http://schemas.openxmlformats.org/officeDocument/2006/relationships/slideLayout" Target="../slideLayouts/slideLayout487.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512" Type="http://schemas.openxmlformats.org/officeDocument/2006/relationships/slideLayout" Target="../slideLayouts/slideLayout512.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414" Type="http://schemas.openxmlformats.org/officeDocument/2006/relationships/slideLayout" Target="../slideLayouts/slideLayout414.xml"/><Relationship Id="rId456" Type="http://schemas.openxmlformats.org/officeDocument/2006/relationships/slideLayout" Target="../slideLayouts/slideLayout456.xml"/><Relationship Id="rId498" Type="http://schemas.openxmlformats.org/officeDocument/2006/relationships/slideLayout" Target="../slideLayouts/slideLayout498.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23" Type="http://schemas.openxmlformats.org/officeDocument/2006/relationships/slideLayout" Target="../slideLayouts/slideLayout523.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467" Type="http://schemas.openxmlformats.org/officeDocument/2006/relationships/slideLayout" Target="../slideLayouts/slideLayout467.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534" Type="http://schemas.openxmlformats.org/officeDocument/2006/relationships/slideLayout" Target="../slideLayouts/slideLayout534.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436" Type="http://schemas.openxmlformats.org/officeDocument/2006/relationships/slideLayout" Target="../slideLayouts/slideLayout436.xml"/><Relationship Id="rId240" Type="http://schemas.openxmlformats.org/officeDocument/2006/relationships/slideLayout" Target="../slideLayouts/slideLayout240.xml"/><Relationship Id="rId478" Type="http://schemas.openxmlformats.org/officeDocument/2006/relationships/slideLayout" Target="../slideLayouts/slideLayout478.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503" Type="http://schemas.openxmlformats.org/officeDocument/2006/relationships/slideLayout" Target="../slideLayouts/slideLayout503.xml"/><Relationship Id="rId545" Type="http://schemas.openxmlformats.org/officeDocument/2006/relationships/slideLayout" Target="../slideLayouts/slideLayout545.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447" Type="http://schemas.openxmlformats.org/officeDocument/2006/relationships/slideLayout" Target="../slideLayouts/slideLayout447.xml"/><Relationship Id="rId251" Type="http://schemas.openxmlformats.org/officeDocument/2006/relationships/slideLayout" Target="../slideLayouts/slideLayout251.xml"/><Relationship Id="rId489" Type="http://schemas.openxmlformats.org/officeDocument/2006/relationships/slideLayout" Target="../slideLayouts/slideLayout489.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514" Type="http://schemas.openxmlformats.org/officeDocument/2006/relationships/slideLayout" Target="../slideLayouts/slideLayout514.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665.xml"/><Relationship Id="rId671" Type="http://schemas.openxmlformats.org/officeDocument/2006/relationships/slideLayout" Target="../slideLayouts/slideLayout1219.xml"/><Relationship Id="rId769" Type="http://schemas.openxmlformats.org/officeDocument/2006/relationships/slideLayout" Target="../slideLayouts/slideLayout1317.xml"/><Relationship Id="rId21" Type="http://schemas.openxmlformats.org/officeDocument/2006/relationships/slideLayout" Target="../slideLayouts/slideLayout569.xml"/><Relationship Id="rId324" Type="http://schemas.openxmlformats.org/officeDocument/2006/relationships/slideLayout" Target="../slideLayouts/slideLayout872.xml"/><Relationship Id="rId531" Type="http://schemas.openxmlformats.org/officeDocument/2006/relationships/slideLayout" Target="../slideLayouts/slideLayout1079.xml"/><Relationship Id="rId629" Type="http://schemas.openxmlformats.org/officeDocument/2006/relationships/slideLayout" Target="../slideLayouts/slideLayout1177.xml"/><Relationship Id="rId170" Type="http://schemas.openxmlformats.org/officeDocument/2006/relationships/slideLayout" Target="../slideLayouts/slideLayout718.xml"/><Relationship Id="rId268" Type="http://schemas.openxmlformats.org/officeDocument/2006/relationships/slideLayout" Target="../slideLayouts/slideLayout816.xml"/><Relationship Id="rId475" Type="http://schemas.openxmlformats.org/officeDocument/2006/relationships/slideLayout" Target="../slideLayouts/slideLayout1023.xml"/><Relationship Id="rId682" Type="http://schemas.openxmlformats.org/officeDocument/2006/relationships/slideLayout" Target="../slideLayouts/slideLayout1230.xml"/><Relationship Id="rId32" Type="http://schemas.openxmlformats.org/officeDocument/2006/relationships/slideLayout" Target="../slideLayouts/slideLayout580.xml"/><Relationship Id="rId128" Type="http://schemas.openxmlformats.org/officeDocument/2006/relationships/slideLayout" Target="../slideLayouts/slideLayout676.xml"/><Relationship Id="rId335" Type="http://schemas.openxmlformats.org/officeDocument/2006/relationships/slideLayout" Target="../slideLayouts/slideLayout883.xml"/><Relationship Id="rId542" Type="http://schemas.openxmlformats.org/officeDocument/2006/relationships/slideLayout" Target="../slideLayouts/slideLayout1090.xml"/><Relationship Id="rId181" Type="http://schemas.openxmlformats.org/officeDocument/2006/relationships/slideLayout" Target="../slideLayouts/slideLayout729.xml"/><Relationship Id="rId402" Type="http://schemas.openxmlformats.org/officeDocument/2006/relationships/slideLayout" Target="../slideLayouts/slideLayout950.xml"/><Relationship Id="rId279" Type="http://schemas.openxmlformats.org/officeDocument/2006/relationships/slideLayout" Target="../slideLayouts/slideLayout827.xml"/><Relationship Id="rId486" Type="http://schemas.openxmlformats.org/officeDocument/2006/relationships/slideLayout" Target="../slideLayouts/slideLayout1034.xml"/><Relationship Id="rId693" Type="http://schemas.openxmlformats.org/officeDocument/2006/relationships/slideLayout" Target="../slideLayouts/slideLayout1241.xml"/><Relationship Id="rId707" Type="http://schemas.openxmlformats.org/officeDocument/2006/relationships/slideLayout" Target="../slideLayouts/slideLayout1255.xml"/><Relationship Id="rId43" Type="http://schemas.openxmlformats.org/officeDocument/2006/relationships/slideLayout" Target="../slideLayouts/slideLayout591.xml"/><Relationship Id="rId139" Type="http://schemas.openxmlformats.org/officeDocument/2006/relationships/slideLayout" Target="../slideLayouts/slideLayout687.xml"/><Relationship Id="rId346" Type="http://schemas.openxmlformats.org/officeDocument/2006/relationships/slideLayout" Target="../slideLayouts/slideLayout894.xml"/><Relationship Id="rId553" Type="http://schemas.openxmlformats.org/officeDocument/2006/relationships/slideLayout" Target="../slideLayouts/slideLayout1101.xml"/><Relationship Id="rId760" Type="http://schemas.openxmlformats.org/officeDocument/2006/relationships/slideLayout" Target="../slideLayouts/slideLayout1308.xml"/><Relationship Id="rId85" Type="http://schemas.openxmlformats.org/officeDocument/2006/relationships/slideLayout" Target="../slideLayouts/slideLayout633.xml"/><Relationship Id="rId150" Type="http://schemas.openxmlformats.org/officeDocument/2006/relationships/slideLayout" Target="../slideLayouts/slideLayout698.xml"/><Relationship Id="rId192" Type="http://schemas.openxmlformats.org/officeDocument/2006/relationships/slideLayout" Target="../slideLayouts/slideLayout740.xml"/><Relationship Id="rId206" Type="http://schemas.openxmlformats.org/officeDocument/2006/relationships/slideLayout" Target="../slideLayouts/slideLayout754.xml"/><Relationship Id="rId413" Type="http://schemas.openxmlformats.org/officeDocument/2006/relationships/slideLayout" Target="../slideLayouts/slideLayout961.xml"/><Relationship Id="rId595" Type="http://schemas.openxmlformats.org/officeDocument/2006/relationships/slideLayout" Target="../slideLayouts/slideLayout1143.xml"/><Relationship Id="rId816" Type="http://schemas.openxmlformats.org/officeDocument/2006/relationships/image" Target="../media/image16.emf"/><Relationship Id="rId248" Type="http://schemas.openxmlformats.org/officeDocument/2006/relationships/slideLayout" Target="../slideLayouts/slideLayout796.xml"/><Relationship Id="rId455" Type="http://schemas.openxmlformats.org/officeDocument/2006/relationships/slideLayout" Target="../slideLayouts/slideLayout1003.xml"/><Relationship Id="rId497" Type="http://schemas.openxmlformats.org/officeDocument/2006/relationships/slideLayout" Target="../slideLayouts/slideLayout1045.xml"/><Relationship Id="rId620" Type="http://schemas.openxmlformats.org/officeDocument/2006/relationships/slideLayout" Target="../slideLayouts/slideLayout1168.xml"/><Relationship Id="rId662" Type="http://schemas.openxmlformats.org/officeDocument/2006/relationships/slideLayout" Target="../slideLayouts/slideLayout1210.xml"/><Relationship Id="rId718" Type="http://schemas.openxmlformats.org/officeDocument/2006/relationships/slideLayout" Target="../slideLayouts/slideLayout1266.xml"/><Relationship Id="rId12" Type="http://schemas.openxmlformats.org/officeDocument/2006/relationships/slideLayout" Target="../slideLayouts/slideLayout560.xml"/><Relationship Id="rId108" Type="http://schemas.openxmlformats.org/officeDocument/2006/relationships/slideLayout" Target="../slideLayouts/slideLayout656.xml"/><Relationship Id="rId315" Type="http://schemas.openxmlformats.org/officeDocument/2006/relationships/slideLayout" Target="../slideLayouts/slideLayout863.xml"/><Relationship Id="rId357" Type="http://schemas.openxmlformats.org/officeDocument/2006/relationships/slideLayout" Target="../slideLayouts/slideLayout905.xml"/><Relationship Id="rId522" Type="http://schemas.openxmlformats.org/officeDocument/2006/relationships/slideLayout" Target="../slideLayouts/slideLayout1070.xml"/><Relationship Id="rId54" Type="http://schemas.openxmlformats.org/officeDocument/2006/relationships/slideLayout" Target="../slideLayouts/slideLayout602.xml"/><Relationship Id="rId96" Type="http://schemas.openxmlformats.org/officeDocument/2006/relationships/slideLayout" Target="../slideLayouts/slideLayout644.xml"/><Relationship Id="rId161" Type="http://schemas.openxmlformats.org/officeDocument/2006/relationships/slideLayout" Target="../slideLayouts/slideLayout709.xml"/><Relationship Id="rId217" Type="http://schemas.openxmlformats.org/officeDocument/2006/relationships/slideLayout" Target="../slideLayouts/slideLayout765.xml"/><Relationship Id="rId399" Type="http://schemas.openxmlformats.org/officeDocument/2006/relationships/slideLayout" Target="../slideLayouts/slideLayout947.xml"/><Relationship Id="rId564" Type="http://schemas.openxmlformats.org/officeDocument/2006/relationships/slideLayout" Target="../slideLayouts/slideLayout1112.xml"/><Relationship Id="rId771" Type="http://schemas.openxmlformats.org/officeDocument/2006/relationships/slideLayout" Target="../slideLayouts/slideLayout1319.xml"/><Relationship Id="rId259" Type="http://schemas.openxmlformats.org/officeDocument/2006/relationships/slideLayout" Target="../slideLayouts/slideLayout807.xml"/><Relationship Id="rId424" Type="http://schemas.openxmlformats.org/officeDocument/2006/relationships/slideLayout" Target="../slideLayouts/slideLayout972.xml"/><Relationship Id="rId466" Type="http://schemas.openxmlformats.org/officeDocument/2006/relationships/slideLayout" Target="../slideLayouts/slideLayout1014.xml"/><Relationship Id="rId631" Type="http://schemas.openxmlformats.org/officeDocument/2006/relationships/slideLayout" Target="../slideLayouts/slideLayout1179.xml"/><Relationship Id="rId673" Type="http://schemas.openxmlformats.org/officeDocument/2006/relationships/slideLayout" Target="../slideLayouts/slideLayout1221.xml"/><Relationship Id="rId729" Type="http://schemas.openxmlformats.org/officeDocument/2006/relationships/slideLayout" Target="../slideLayouts/slideLayout1277.xml"/><Relationship Id="rId23" Type="http://schemas.openxmlformats.org/officeDocument/2006/relationships/slideLayout" Target="../slideLayouts/slideLayout571.xml"/><Relationship Id="rId119" Type="http://schemas.openxmlformats.org/officeDocument/2006/relationships/slideLayout" Target="../slideLayouts/slideLayout667.xml"/><Relationship Id="rId270" Type="http://schemas.openxmlformats.org/officeDocument/2006/relationships/slideLayout" Target="../slideLayouts/slideLayout818.xml"/><Relationship Id="rId326" Type="http://schemas.openxmlformats.org/officeDocument/2006/relationships/slideLayout" Target="../slideLayouts/slideLayout874.xml"/><Relationship Id="rId533" Type="http://schemas.openxmlformats.org/officeDocument/2006/relationships/slideLayout" Target="../slideLayouts/slideLayout1081.xml"/><Relationship Id="rId65" Type="http://schemas.openxmlformats.org/officeDocument/2006/relationships/slideLayout" Target="../slideLayouts/slideLayout613.xml"/><Relationship Id="rId130" Type="http://schemas.openxmlformats.org/officeDocument/2006/relationships/slideLayout" Target="../slideLayouts/slideLayout678.xml"/><Relationship Id="rId368" Type="http://schemas.openxmlformats.org/officeDocument/2006/relationships/slideLayout" Target="../slideLayouts/slideLayout916.xml"/><Relationship Id="rId575" Type="http://schemas.openxmlformats.org/officeDocument/2006/relationships/slideLayout" Target="../slideLayouts/slideLayout1123.xml"/><Relationship Id="rId740" Type="http://schemas.openxmlformats.org/officeDocument/2006/relationships/slideLayout" Target="../slideLayouts/slideLayout1288.xml"/><Relationship Id="rId782" Type="http://schemas.openxmlformats.org/officeDocument/2006/relationships/slideLayout" Target="../slideLayouts/slideLayout1330.xml"/><Relationship Id="rId172" Type="http://schemas.openxmlformats.org/officeDocument/2006/relationships/slideLayout" Target="../slideLayouts/slideLayout720.xml"/><Relationship Id="rId228" Type="http://schemas.openxmlformats.org/officeDocument/2006/relationships/slideLayout" Target="../slideLayouts/slideLayout776.xml"/><Relationship Id="rId435" Type="http://schemas.openxmlformats.org/officeDocument/2006/relationships/slideLayout" Target="../slideLayouts/slideLayout983.xml"/><Relationship Id="rId477" Type="http://schemas.openxmlformats.org/officeDocument/2006/relationships/slideLayout" Target="../slideLayouts/slideLayout1025.xml"/><Relationship Id="rId600" Type="http://schemas.openxmlformats.org/officeDocument/2006/relationships/slideLayout" Target="../slideLayouts/slideLayout1148.xml"/><Relationship Id="rId642" Type="http://schemas.openxmlformats.org/officeDocument/2006/relationships/slideLayout" Target="../slideLayouts/slideLayout1190.xml"/><Relationship Id="rId684" Type="http://schemas.openxmlformats.org/officeDocument/2006/relationships/slideLayout" Target="../slideLayouts/slideLayout1232.xml"/><Relationship Id="rId281" Type="http://schemas.openxmlformats.org/officeDocument/2006/relationships/slideLayout" Target="../slideLayouts/slideLayout829.xml"/><Relationship Id="rId337" Type="http://schemas.openxmlformats.org/officeDocument/2006/relationships/slideLayout" Target="../slideLayouts/slideLayout885.xml"/><Relationship Id="rId502" Type="http://schemas.openxmlformats.org/officeDocument/2006/relationships/slideLayout" Target="../slideLayouts/slideLayout1050.xml"/><Relationship Id="rId34" Type="http://schemas.openxmlformats.org/officeDocument/2006/relationships/slideLayout" Target="../slideLayouts/slideLayout582.xml"/><Relationship Id="rId76" Type="http://schemas.openxmlformats.org/officeDocument/2006/relationships/slideLayout" Target="../slideLayouts/slideLayout624.xml"/><Relationship Id="rId141" Type="http://schemas.openxmlformats.org/officeDocument/2006/relationships/slideLayout" Target="../slideLayouts/slideLayout689.xml"/><Relationship Id="rId379" Type="http://schemas.openxmlformats.org/officeDocument/2006/relationships/slideLayout" Target="../slideLayouts/slideLayout927.xml"/><Relationship Id="rId544" Type="http://schemas.openxmlformats.org/officeDocument/2006/relationships/slideLayout" Target="../slideLayouts/slideLayout1092.xml"/><Relationship Id="rId586" Type="http://schemas.openxmlformats.org/officeDocument/2006/relationships/slideLayout" Target="../slideLayouts/slideLayout1134.xml"/><Relationship Id="rId751" Type="http://schemas.openxmlformats.org/officeDocument/2006/relationships/slideLayout" Target="../slideLayouts/slideLayout1299.xml"/><Relationship Id="rId793" Type="http://schemas.openxmlformats.org/officeDocument/2006/relationships/slideLayout" Target="../slideLayouts/slideLayout1341.xml"/><Relationship Id="rId807" Type="http://schemas.openxmlformats.org/officeDocument/2006/relationships/slideLayout" Target="../slideLayouts/slideLayout1355.xml"/><Relationship Id="rId7" Type="http://schemas.openxmlformats.org/officeDocument/2006/relationships/slideLayout" Target="../slideLayouts/slideLayout555.xml"/><Relationship Id="rId183" Type="http://schemas.openxmlformats.org/officeDocument/2006/relationships/slideLayout" Target="../slideLayouts/slideLayout731.xml"/><Relationship Id="rId239" Type="http://schemas.openxmlformats.org/officeDocument/2006/relationships/slideLayout" Target="../slideLayouts/slideLayout787.xml"/><Relationship Id="rId390" Type="http://schemas.openxmlformats.org/officeDocument/2006/relationships/slideLayout" Target="../slideLayouts/slideLayout938.xml"/><Relationship Id="rId404" Type="http://schemas.openxmlformats.org/officeDocument/2006/relationships/slideLayout" Target="../slideLayouts/slideLayout952.xml"/><Relationship Id="rId446" Type="http://schemas.openxmlformats.org/officeDocument/2006/relationships/slideLayout" Target="../slideLayouts/slideLayout994.xml"/><Relationship Id="rId611" Type="http://schemas.openxmlformats.org/officeDocument/2006/relationships/slideLayout" Target="../slideLayouts/slideLayout1159.xml"/><Relationship Id="rId653" Type="http://schemas.openxmlformats.org/officeDocument/2006/relationships/slideLayout" Target="../slideLayouts/slideLayout1201.xml"/><Relationship Id="rId250" Type="http://schemas.openxmlformats.org/officeDocument/2006/relationships/slideLayout" Target="../slideLayouts/slideLayout798.xml"/><Relationship Id="rId292" Type="http://schemas.openxmlformats.org/officeDocument/2006/relationships/slideLayout" Target="../slideLayouts/slideLayout840.xml"/><Relationship Id="rId306" Type="http://schemas.openxmlformats.org/officeDocument/2006/relationships/slideLayout" Target="../slideLayouts/slideLayout854.xml"/><Relationship Id="rId488" Type="http://schemas.openxmlformats.org/officeDocument/2006/relationships/slideLayout" Target="../slideLayouts/slideLayout1036.xml"/><Relationship Id="rId695" Type="http://schemas.openxmlformats.org/officeDocument/2006/relationships/slideLayout" Target="../slideLayouts/slideLayout1243.xml"/><Relationship Id="rId709" Type="http://schemas.openxmlformats.org/officeDocument/2006/relationships/slideLayout" Target="../slideLayouts/slideLayout1257.xml"/><Relationship Id="rId45" Type="http://schemas.openxmlformats.org/officeDocument/2006/relationships/slideLayout" Target="../slideLayouts/slideLayout593.xml"/><Relationship Id="rId87" Type="http://schemas.openxmlformats.org/officeDocument/2006/relationships/slideLayout" Target="../slideLayouts/slideLayout635.xml"/><Relationship Id="rId110" Type="http://schemas.openxmlformats.org/officeDocument/2006/relationships/slideLayout" Target="../slideLayouts/slideLayout658.xml"/><Relationship Id="rId348" Type="http://schemas.openxmlformats.org/officeDocument/2006/relationships/slideLayout" Target="../slideLayouts/slideLayout896.xml"/><Relationship Id="rId513" Type="http://schemas.openxmlformats.org/officeDocument/2006/relationships/slideLayout" Target="../slideLayouts/slideLayout1061.xml"/><Relationship Id="rId555" Type="http://schemas.openxmlformats.org/officeDocument/2006/relationships/slideLayout" Target="../slideLayouts/slideLayout1103.xml"/><Relationship Id="rId597" Type="http://schemas.openxmlformats.org/officeDocument/2006/relationships/slideLayout" Target="../slideLayouts/slideLayout1145.xml"/><Relationship Id="rId720" Type="http://schemas.openxmlformats.org/officeDocument/2006/relationships/slideLayout" Target="../slideLayouts/slideLayout1268.xml"/><Relationship Id="rId762" Type="http://schemas.openxmlformats.org/officeDocument/2006/relationships/slideLayout" Target="../slideLayouts/slideLayout1310.xml"/><Relationship Id="rId152" Type="http://schemas.openxmlformats.org/officeDocument/2006/relationships/slideLayout" Target="../slideLayouts/slideLayout700.xml"/><Relationship Id="rId194" Type="http://schemas.openxmlformats.org/officeDocument/2006/relationships/slideLayout" Target="../slideLayouts/slideLayout742.xml"/><Relationship Id="rId208" Type="http://schemas.openxmlformats.org/officeDocument/2006/relationships/slideLayout" Target="../slideLayouts/slideLayout756.xml"/><Relationship Id="rId415" Type="http://schemas.openxmlformats.org/officeDocument/2006/relationships/slideLayout" Target="../slideLayouts/slideLayout963.xml"/><Relationship Id="rId457" Type="http://schemas.openxmlformats.org/officeDocument/2006/relationships/slideLayout" Target="../slideLayouts/slideLayout1005.xml"/><Relationship Id="rId622" Type="http://schemas.openxmlformats.org/officeDocument/2006/relationships/slideLayout" Target="../slideLayouts/slideLayout1170.xml"/><Relationship Id="rId261" Type="http://schemas.openxmlformats.org/officeDocument/2006/relationships/slideLayout" Target="../slideLayouts/slideLayout809.xml"/><Relationship Id="rId499" Type="http://schemas.openxmlformats.org/officeDocument/2006/relationships/slideLayout" Target="../slideLayouts/slideLayout1047.xml"/><Relationship Id="rId664" Type="http://schemas.openxmlformats.org/officeDocument/2006/relationships/slideLayout" Target="../slideLayouts/slideLayout1212.xml"/><Relationship Id="rId14" Type="http://schemas.openxmlformats.org/officeDocument/2006/relationships/slideLayout" Target="../slideLayouts/slideLayout562.xml"/><Relationship Id="rId56" Type="http://schemas.openxmlformats.org/officeDocument/2006/relationships/slideLayout" Target="../slideLayouts/slideLayout604.xml"/><Relationship Id="rId317" Type="http://schemas.openxmlformats.org/officeDocument/2006/relationships/slideLayout" Target="../slideLayouts/slideLayout865.xml"/><Relationship Id="rId359" Type="http://schemas.openxmlformats.org/officeDocument/2006/relationships/slideLayout" Target="../slideLayouts/slideLayout907.xml"/><Relationship Id="rId524" Type="http://schemas.openxmlformats.org/officeDocument/2006/relationships/slideLayout" Target="../slideLayouts/slideLayout1072.xml"/><Relationship Id="rId566" Type="http://schemas.openxmlformats.org/officeDocument/2006/relationships/slideLayout" Target="../slideLayouts/slideLayout1114.xml"/><Relationship Id="rId731" Type="http://schemas.openxmlformats.org/officeDocument/2006/relationships/slideLayout" Target="../slideLayouts/slideLayout1279.xml"/><Relationship Id="rId773" Type="http://schemas.openxmlformats.org/officeDocument/2006/relationships/slideLayout" Target="../slideLayouts/slideLayout1321.xml"/><Relationship Id="rId98" Type="http://schemas.openxmlformats.org/officeDocument/2006/relationships/slideLayout" Target="../slideLayouts/slideLayout646.xml"/><Relationship Id="rId121" Type="http://schemas.openxmlformats.org/officeDocument/2006/relationships/slideLayout" Target="../slideLayouts/slideLayout669.xml"/><Relationship Id="rId163" Type="http://schemas.openxmlformats.org/officeDocument/2006/relationships/slideLayout" Target="../slideLayouts/slideLayout711.xml"/><Relationship Id="rId219" Type="http://schemas.openxmlformats.org/officeDocument/2006/relationships/slideLayout" Target="../slideLayouts/slideLayout767.xml"/><Relationship Id="rId370" Type="http://schemas.openxmlformats.org/officeDocument/2006/relationships/slideLayout" Target="../slideLayouts/slideLayout918.xml"/><Relationship Id="rId426" Type="http://schemas.openxmlformats.org/officeDocument/2006/relationships/slideLayout" Target="../slideLayouts/slideLayout974.xml"/><Relationship Id="rId633" Type="http://schemas.openxmlformats.org/officeDocument/2006/relationships/slideLayout" Target="../slideLayouts/slideLayout1181.xml"/><Relationship Id="rId230" Type="http://schemas.openxmlformats.org/officeDocument/2006/relationships/slideLayout" Target="../slideLayouts/slideLayout778.xml"/><Relationship Id="rId468" Type="http://schemas.openxmlformats.org/officeDocument/2006/relationships/slideLayout" Target="../slideLayouts/slideLayout1016.xml"/><Relationship Id="rId675" Type="http://schemas.openxmlformats.org/officeDocument/2006/relationships/slideLayout" Target="../slideLayouts/slideLayout1223.xml"/><Relationship Id="rId25" Type="http://schemas.openxmlformats.org/officeDocument/2006/relationships/slideLayout" Target="../slideLayouts/slideLayout573.xml"/><Relationship Id="rId67" Type="http://schemas.openxmlformats.org/officeDocument/2006/relationships/slideLayout" Target="../slideLayouts/slideLayout615.xml"/><Relationship Id="rId272" Type="http://schemas.openxmlformats.org/officeDocument/2006/relationships/slideLayout" Target="../slideLayouts/slideLayout820.xml"/><Relationship Id="rId328" Type="http://schemas.openxmlformats.org/officeDocument/2006/relationships/slideLayout" Target="../slideLayouts/slideLayout876.xml"/><Relationship Id="rId535" Type="http://schemas.openxmlformats.org/officeDocument/2006/relationships/slideLayout" Target="../slideLayouts/slideLayout1083.xml"/><Relationship Id="rId577" Type="http://schemas.openxmlformats.org/officeDocument/2006/relationships/slideLayout" Target="../slideLayouts/slideLayout1125.xml"/><Relationship Id="rId700" Type="http://schemas.openxmlformats.org/officeDocument/2006/relationships/slideLayout" Target="../slideLayouts/slideLayout1248.xml"/><Relationship Id="rId742" Type="http://schemas.openxmlformats.org/officeDocument/2006/relationships/slideLayout" Target="../slideLayouts/slideLayout1290.xml"/><Relationship Id="rId132" Type="http://schemas.openxmlformats.org/officeDocument/2006/relationships/slideLayout" Target="../slideLayouts/slideLayout680.xml"/><Relationship Id="rId174" Type="http://schemas.openxmlformats.org/officeDocument/2006/relationships/slideLayout" Target="../slideLayouts/slideLayout722.xml"/><Relationship Id="rId381" Type="http://schemas.openxmlformats.org/officeDocument/2006/relationships/slideLayout" Target="../slideLayouts/slideLayout929.xml"/><Relationship Id="rId602" Type="http://schemas.openxmlformats.org/officeDocument/2006/relationships/slideLayout" Target="../slideLayouts/slideLayout1150.xml"/><Relationship Id="rId784" Type="http://schemas.openxmlformats.org/officeDocument/2006/relationships/slideLayout" Target="../slideLayouts/slideLayout1332.xml"/><Relationship Id="rId241" Type="http://schemas.openxmlformats.org/officeDocument/2006/relationships/slideLayout" Target="../slideLayouts/slideLayout789.xml"/><Relationship Id="rId437" Type="http://schemas.openxmlformats.org/officeDocument/2006/relationships/slideLayout" Target="../slideLayouts/slideLayout985.xml"/><Relationship Id="rId479" Type="http://schemas.openxmlformats.org/officeDocument/2006/relationships/slideLayout" Target="../slideLayouts/slideLayout1027.xml"/><Relationship Id="rId644" Type="http://schemas.openxmlformats.org/officeDocument/2006/relationships/slideLayout" Target="../slideLayouts/slideLayout1192.xml"/><Relationship Id="rId686" Type="http://schemas.openxmlformats.org/officeDocument/2006/relationships/slideLayout" Target="../slideLayouts/slideLayout1234.xml"/><Relationship Id="rId36" Type="http://schemas.openxmlformats.org/officeDocument/2006/relationships/slideLayout" Target="../slideLayouts/slideLayout584.xml"/><Relationship Id="rId283" Type="http://schemas.openxmlformats.org/officeDocument/2006/relationships/slideLayout" Target="../slideLayouts/slideLayout831.xml"/><Relationship Id="rId339" Type="http://schemas.openxmlformats.org/officeDocument/2006/relationships/slideLayout" Target="../slideLayouts/slideLayout887.xml"/><Relationship Id="rId490" Type="http://schemas.openxmlformats.org/officeDocument/2006/relationships/slideLayout" Target="../slideLayouts/slideLayout1038.xml"/><Relationship Id="rId504" Type="http://schemas.openxmlformats.org/officeDocument/2006/relationships/slideLayout" Target="../slideLayouts/slideLayout1052.xml"/><Relationship Id="rId546" Type="http://schemas.openxmlformats.org/officeDocument/2006/relationships/slideLayout" Target="../slideLayouts/slideLayout1094.xml"/><Relationship Id="rId711" Type="http://schemas.openxmlformats.org/officeDocument/2006/relationships/slideLayout" Target="../slideLayouts/slideLayout1259.xml"/><Relationship Id="rId753" Type="http://schemas.openxmlformats.org/officeDocument/2006/relationships/slideLayout" Target="../slideLayouts/slideLayout1301.xml"/><Relationship Id="rId78" Type="http://schemas.openxmlformats.org/officeDocument/2006/relationships/slideLayout" Target="../slideLayouts/slideLayout626.xml"/><Relationship Id="rId101" Type="http://schemas.openxmlformats.org/officeDocument/2006/relationships/slideLayout" Target="../slideLayouts/slideLayout649.xml"/><Relationship Id="rId143" Type="http://schemas.openxmlformats.org/officeDocument/2006/relationships/slideLayout" Target="../slideLayouts/slideLayout691.xml"/><Relationship Id="rId185" Type="http://schemas.openxmlformats.org/officeDocument/2006/relationships/slideLayout" Target="../slideLayouts/slideLayout733.xml"/><Relationship Id="rId350" Type="http://schemas.openxmlformats.org/officeDocument/2006/relationships/slideLayout" Target="../slideLayouts/slideLayout898.xml"/><Relationship Id="rId406" Type="http://schemas.openxmlformats.org/officeDocument/2006/relationships/slideLayout" Target="../slideLayouts/slideLayout954.xml"/><Relationship Id="rId588" Type="http://schemas.openxmlformats.org/officeDocument/2006/relationships/slideLayout" Target="../slideLayouts/slideLayout1136.xml"/><Relationship Id="rId795" Type="http://schemas.openxmlformats.org/officeDocument/2006/relationships/slideLayout" Target="../slideLayouts/slideLayout1343.xml"/><Relationship Id="rId809" Type="http://schemas.openxmlformats.org/officeDocument/2006/relationships/theme" Target="../theme/theme2.xml"/><Relationship Id="rId9" Type="http://schemas.openxmlformats.org/officeDocument/2006/relationships/slideLayout" Target="../slideLayouts/slideLayout557.xml"/><Relationship Id="rId210" Type="http://schemas.openxmlformats.org/officeDocument/2006/relationships/slideLayout" Target="../slideLayouts/slideLayout758.xml"/><Relationship Id="rId392" Type="http://schemas.openxmlformats.org/officeDocument/2006/relationships/slideLayout" Target="../slideLayouts/slideLayout940.xml"/><Relationship Id="rId448" Type="http://schemas.openxmlformats.org/officeDocument/2006/relationships/slideLayout" Target="../slideLayouts/slideLayout996.xml"/><Relationship Id="rId613" Type="http://schemas.openxmlformats.org/officeDocument/2006/relationships/slideLayout" Target="../slideLayouts/slideLayout1161.xml"/><Relationship Id="rId655" Type="http://schemas.openxmlformats.org/officeDocument/2006/relationships/slideLayout" Target="../slideLayouts/slideLayout1203.xml"/><Relationship Id="rId697" Type="http://schemas.openxmlformats.org/officeDocument/2006/relationships/slideLayout" Target="../slideLayouts/slideLayout1245.xml"/><Relationship Id="rId252" Type="http://schemas.openxmlformats.org/officeDocument/2006/relationships/slideLayout" Target="../slideLayouts/slideLayout800.xml"/><Relationship Id="rId294" Type="http://schemas.openxmlformats.org/officeDocument/2006/relationships/slideLayout" Target="../slideLayouts/slideLayout842.xml"/><Relationship Id="rId308" Type="http://schemas.openxmlformats.org/officeDocument/2006/relationships/slideLayout" Target="../slideLayouts/slideLayout856.xml"/><Relationship Id="rId515" Type="http://schemas.openxmlformats.org/officeDocument/2006/relationships/slideLayout" Target="../slideLayouts/slideLayout1063.xml"/><Relationship Id="rId722" Type="http://schemas.openxmlformats.org/officeDocument/2006/relationships/slideLayout" Target="../slideLayouts/slideLayout1270.xml"/><Relationship Id="rId47" Type="http://schemas.openxmlformats.org/officeDocument/2006/relationships/slideLayout" Target="../slideLayouts/slideLayout595.xml"/><Relationship Id="rId89" Type="http://schemas.openxmlformats.org/officeDocument/2006/relationships/slideLayout" Target="../slideLayouts/slideLayout637.xml"/><Relationship Id="rId112" Type="http://schemas.openxmlformats.org/officeDocument/2006/relationships/slideLayout" Target="../slideLayouts/slideLayout660.xml"/><Relationship Id="rId154" Type="http://schemas.openxmlformats.org/officeDocument/2006/relationships/slideLayout" Target="../slideLayouts/slideLayout702.xml"/><Relationship Id="rId361" Type="http://schemas.openxmlformats.org/officeDocument/2006/relationships/slideLayout" Target="../slideLayouts/slideLayout909.xml"/><Relationship Id="rId557" Type="http://schemas.openxmlformats.org/officeDocument/2006/relationships/slideLayout" Target="../slideLayouts/slideLayout1105.xml"/><Relationship Id="rId599" Type="http://schemas.openxmlformats.org/officeDocument/2006/relationships/slideLayout" Target="../slideLayouts/slideLayout1147.xml"/><Relationship Id="rId764" Type="http://schemas.openxmlformats.org/officeDocument/2006/relationships/slideLayout" Target="../slideLayouts/slideLayout1312.xml"/><Relationship Id="rId196" Type="http://schemas.openxmlformats.org/officeDocument/2006/relationships/slideLayout" Target="../slideLayouts/slideLayout744.xml"/><Relationship Id="rId417" Type="http://schemas.openxmlformats.org/officeDocument/2006/relationships/slideLayout" Target="../slideLayouts/slideLayout965.xml"/><Relationship Id="rId459" Type="http://schemas.openxmlformats.org/officeDocument/2006/relationships/slideLayout" Target="../slideLayouts/slideLayout1007.xml"/><Relationship Id="rId624" Type="http://schemas.openxmlformats.org/officeDocument/2006/relationships/slideLayout" Target="../slideLayouts/slideLayout1172.xml"/><Relationship Id="rId666" Type="http://schemas.openxmlformats.org/officeDocument/2006/relationships/slideLayout" Target="../slideLayouts/slideLayout1214.xml"/><Relationship Id="rId16" Type="http://schemas.openxmlformats.org/officeDocument/2006/relationships/slideLayout" Target="../slideLayouts/slideLayout564.xml"/><Relationship Id="rId221" Type="http://schemas.openxmlformats.org/officeDocument/2006/relationships/slideLayout" Target="../slideLayouts/slideLayout769.xml"/><Relationship Id="rId263" Type="http://schemas.openxmlformats.org/officeDocument/2006/relationships/slideLayout" Target="../slideLayouts/slideLayout811.xml"/><Relationship Id="rId319" Type="http://schemas.openxmlformats.org/officeDocument/2006/relationships/slideLayout" Target="../slideLayouts/slideLayout867.xml"/><Relationship Id="rId470" Type="http://schemas.openxmlformats.org/officeDocument/2006/relationships/slideLayout" Target="../slideLayouts/slideLayout1018.xml"/><Relationship Id="rId526" Type="http://schemas.openxmlformats.org/officeDocument/2006/relationships/slideLayout" Target="../slideLayouts/slideLayout1074.xml"/><Relationship Id="rId58" Type="http://schemas.openxmlformats.org/officeDocument/2006/relationships/slideLayout" Target="../slideLayouts/slideLayout606.xml"/><Relationship Id="rId123" Type="http://schemas.openxmlformats.org/officeDocument/2006/relationships/slideLayout" Target="../slideLayouts/slideLayout671.xml"/><Relationship Id="rId330" Type="http://schemas.openxmlformats.org/officeDocument/2006/relationships/slideLayout" Target="../slideLayouts/slideLayout878.xml"/><Relationship Id="rId568" Type="http://schemas.openxmlformats.org/officeDocument/2006/relationships/slideLayout" Target="../slideLayouts/slideLayout1116.xml"/><Relationship Id="rId733" Type="http://schemas.openxmlformats.org/officeDocument/2006/relationships/slideLayout" Target="../slideLayouts/slideLayout1281.xml"/><Relationship Id="rId775" Type="http://schemas.openxmlformats.org/officeDocument/2006/relationships/slideLayout" Target="../slideLayouts/slideLayout1323.xml"/><Relationship Id="rId165" Type="http://schemas.openxmlformats.org/officeDocument/2006/relationships/slideLayout" Target="../slideLayouts/slideLayout713.xml"/><Relationship Id="rId372" Type="http://schemas.openxmlformats.org/officeDocument/2006/relationships/slideLayout" Target="../slideLayouts/slideLayout920.xml"/><Relationship Id="rId428" Type="http://schemas.openxmlformats.org/officeDocument/2006/relationships/slideLayout" Target="../slideLayouts/slideLayout976.xml"/><Relationship Id="rId635" Type="http://schemas.openxmlformats.org/officeDocument/2006/relationships/slideLayout" Target="../slideLayouts/slideLayout1183.xml"/><Relationship Id="rId677" Type="http://schemas.openxmlformats.org/officeDocument/2006/relationships/slideLayout" Target="../slideLayouts/slideLayout1225.xml"/><Relationship Id="rId800" Type="http://schemas.openxmlformats.org/officeDocument/2006/relationships/slideLayout" Target="../slideLayouts/slideLayout1348.xml"/><Relationship Id="rId232" Type="http://schemas.openxmlformats.org/officeDocument/2006/relationships/slideLayout" Target="../slideLayouts/slideLayout780.xml"/><Relationship Id="rId274" Type="http://schemas.openxmlformats.org/officeDocument/2006/relationships/slideLayout" Target="../slideLayouts/slideLayout822.xml"/><Relationship Id="rId481" Type="http://schemas.openxmlformats.org/officeDocument/2006/relationships/slideLayout" Target="../slideLayouts/slideLayout1029.xml"/><Relationship Id="rId702" Type="http://schemas.openxmlformats.org/officeDocument/2006/relationships/slideLayout" Target="../slideLayouts/slideLayout1250.xml"/><Relationship Id="rId27" Type="http://schemas.openxmlformats.org/officeDocument/2006/relationships/slideLayout" Target="../slideLayouts/slideLayout575.xml"/><Relationship Id="rId69" Type="http://schemas.openxmlformats.org/officeDocument/2006/relationships/slideLayout" Target="../slideLayouts/slideLayout617.xml"/><Relationship Id="rId134" Type="http://schemas.openxmlformats.org/officeDocument/2006/relationships/slideLayout" Target="../slideLayouts/slideLayout682.xml"/><Relationship Id="rId537" Type="http://schemas.openxmlformats.org/officeDocument/2006/relationships/slideLayout" Target="../slideLayouts/slideLayout1085.xml"/><Relationship Id="rId579" Type="http://schemas.openxmlformats.org/officeDocument/2006/relationships/slideLayout" Target="../slideLayouts/slideLayout1127.xml"/><Relationship Id="rId744" Type="http://schemas.openxmlformats.org/officeDocument/2006/relationships/slideLayout" Target="../slideLayouts/slideLayout1292.xml"/><Relationship Id="rId786" Type="http://schemas.openxmlformats.org/officeDocument/2006/relationships/slideLayout" Target="../slideLayouts/slideLayout1334.xml"/><Relationship Id="rId80" Type="http://schemas.openxmlformats.org/officeDocument/2006/relationships/slideLayout" Target="../slideLayouts/slideLayout628.xml"/><Relationship Id="rId176" Type="http://schemas.openxmlformats.org/officeDocument/2006/relationships/slideLayout" Target="../slideLayouts/slideLayout724.xml"/><Relationship Id="rId341" Type="http://schemas.openxmlformats.org/officeDocument/2006/relationships/slideLayout" Target="../slideLayouts/slideLayout889.xml"/><Relationship Id="rId383" Type="http://schemas.openxmlformats.org/officeDocument/2006/relationships/slideLayout" Target="../slideLayouts/slideLayout931.xml"/><Relationship Id="rId439" Type="http://schemas.openxmlformats.org/officeDocument/2006/relationships/slideLayout" Target="../slideLayouts/slideLayout987.xml"/><Relationship Id="rId590" Type="http://schemas.openxmlformats.org/officeDocument/2006/relationships/slideLayout" Target="../slideLayouts/slideLayout1138.xml"/><Relationship Id="rId604" Type="http://schemas.openxmlformats.org/officeDocument/2006/relationships/slideLayout" Target="../slideLayouts/slideLayout1152.xml"/><Relationship Id="rId646" Type="http://schemas.openxmlformats.org/officeDocument/2006/relationships/slideLayout" Target="../slideLayouts/slideLayout1194.xml"/><Relationship Id="rId811" Type="http://schemas.openxmlformats.org/officeDocument/2006/relationships/image" Target="../media/image11.emf"/><Relationship Id="rId201" Type="http://schemas.openxmlformats.org/officeDocument/2006/relationships/slideLayout" Target="../slideLayouts/slideLayout749.xml"/><Relationship Id="rId243" Type="http://schemas.openxmlformats.org/officeDocument/2006/relationships/slideLayout" Target="../slideLayouts/slideLayout791.xml"/><Relationship Id="rId285" Type="http://schemas.openxmlformats.org/officeDocument/2006/relationships/slideLayout" Target="../slideLayouts/slideLayout833.xml"/><Relationship Id="rId450" Type="http://schemas.openxmlformats.org/officeDocument/2006/relationships/slideLayout" Target="../slideLayouts/slideLayout998.xml"/><Relationship Id="rId506" Type="http://schemas.openxmlformats.org/officeDocument/2006/relationships/slideLayout" Target="../slideLayouts/slideLayout1054.xml"/><Relationship Id="rId688" Type="http://schemas.openxmlformats.org/officeDocument/2006/relationships/slideLayout" Target="../slideLayouts/slideLayout1236.xml"/><Relationship Id="rId38" Type="http://schemas.openxmlformats.org/officeDocument/2006/relationships/slideLayout" Target="../slideLayouts/slideLayout586.xml"/><Relationship Id="rId103" Type="http://schemas.openxmlformats.org/officeDocument/2006/relationships/slideLayout" Target="../slideLayouts/slideLayout651.xml"/><Relationship Id="rId310" Type="http://schemas.openxmlformats.org/officeDocument/2006/relationships/slideLayout" Target="../slideLayouts/slideLayout858.xml"/><Relationship Id="rId492" Type="http://schemas.openxmlformats.org/officeDocument/2006/relationships/slideLayout" Target="../slideLayouts/slideLayout1040.xml"/><Relationship Id="rId548" Type="http://schemas.openxmlformats.org/officeDocument/2006/relationships/slideLayout" Target="../slideLayouts/slideLayout1096.xml"/><Relationship Id="rId713" Type="http://schemas.openxmlformats.org/officeDocument/2006/relationships/slideLayout" Target="../slideLayouts/slideLayout1261.xml"/><Relationship Id="rId755" Type="http://schemas.openxmlformats.org/officeDocument/2006/relationships/slideLayout" Target="../slideLayouts/slideLayout1303.xml"/><Relationship Id="rId797" Type="http://schemas.openxmlformats.org/officeDocument/2006/relationships/slideLayout" Target="../slideLayouts/slideLayout1345.xml"/><Relationship Id="rId91" Type="http://schemas.openxmlformats.org/officeDocument/2006/relationships/slideLayout" Target="../slideLayouts/slideLayout639.xml"/><Relationship Id="rId145" Type="http://schemas.openxmlformats.org/officeDocument/2006/relationships/slideLayout" Target="../slideLayouts/slideLayout693.xml"/><Relationship Id="rId187" Type="http://schemas.openxmlformats.org/officeDocument/2006/relationships/slideLayout" Target="../slideLayouts/slideLayout735.xml"/><Relationship Id="rId352" Type="http://schemas.openxmlformats.org/officeDocument/2006/relationships/slideLayout" Target="../slideLayouts/slideLayout900.xml"/><Relationship Id="rId394" Type="http://schemas.openxmlformats.org/officeDocument/2006/relationships/slideLayout" Target="../slideLayouts/slideLayout942.xml"/><Relationship Id="rId408" Type="http://schemas.openxmlformats.org/officeDocument/2006/relationships/slideLayout" Target="../slideLayouts/slideLayout956.xml"/><Relationship Id="rId615" Type="http://schemas.openxmlformats.org/officeDocument/2006/relationships/slideLayout" Target="../slideLayouts/slideLayout1163.xml"/><Relationship Id="rId212" Type="http://schemas.openxmlformats.org/officeDocument/2006/relationships/slideLayout" Target="../slideLayouts/slideLayout760.xml"/><Relationship Id="rId254" Type="http://schemas.openxmlformats.org/officeDocument/2006/relationships/slideLayout" Target="../slideLayouts/slideLayout802.xml"/><Relationship Id="rId657" Type="http://schemas.openxmlformats.org/officeDocument/2006/relationships/slideLayout" Target="../slideLayouts/slideLayout1205.xml"/><Relationship Id="rId699" Type="http://schemas.openxmlformats.org/officeDocument/2006/relationships/slideLayout" Target="../slideLayouts/slideLayout1247.xml"/><Relationship Id="rId49" Type="http://schemas.openxmlformats.org/officeDocument/2006/relationships/slideLayout" Target="../slideLayouts/slideLayout597.xml"/><Relationship Id="rId114" Type="http://schemas.openxmlformats.org/officeDocument/2006/relationships/slideLayout" Target="../slideLayouts/slideLayout662.xml"/><Relationship Id="rId296" Type="http://schemas.openxmlformats.org/officeDocument/2006/relationships/slideLayout" Target="../slideLayouts/slideLayout844.xml"/><Relationship Id="rId461" Type="http://schemas.openxmlformats.org/officeDocument/2006/relationships/slideLayout" Target="../slideLayouts/slideLayout1009.xml"/><Relationship Id="rId517" Type="http://schemas.openxmlformats.org/officeDocument/2006/relationships/slideLayout" Target="../slideLayouts/slideLayout1065.xml"/><Relationship Id="rId559" Type="http://schemas.openxmlformats.org/officeDocument/2006/relationships/slideLayout" Target="../slideLayouts/slideLayout1107.xml"/><Relationship Id="rId724" Type="http://schemas.openxmlformats.org/officeDocument/2006/relationships/slideLayout" Target="../slideLayouts/slideLayout1272.xml"/><Relationship Id="rId766" Type="http://schemas.openxmlformats.org/officeDocument/2006/relationships/slideLayout" Target="../slideLayouts/slideLayout1314.xml"/><Relationship Id="rId60" Type="http://schemas.openxmlformats.org/officeDocument/2006/relationships/slideLayout" Target="../slideLayouts/slideLayout608.xml"/><Relationship Id="rId156" Type="http://schemas.openxmlformats.org/officeDocument/2006/relationships/slideLayout" Target="../slideLayouts/slideLayout704.xml"/><Relationship Id="rId198" Type="http://schemas.openxmlformats.org/officeDocument/2006/relationships/slideLayout" Target="../slideLayouts/slideLayout746.xml"/><Relationship Id="rId321" Type="http://schemas.openxmlformats.org/officeDocument/2006/relationships/slideLayout" Target="../slideLayouts/slideLayout869.xml"/><Relationship Id="rId363" Type="http://schemas.openxmlformats.org/officeDocument/2006/relationships/slideLayout" Target="../slideLayouts/slideLayout911.xml"/><Relationship Id="rId419" Type="http://schemas.openxmlformats.org/officeDocument/2006/relationships/slideLayout" Target="../slideLayouts/slideLayout967.xml"/><Relationship Id="rId570" Type="http://schemas.openxmlformats.org/officeDocument/2006/relationships/slideLayout" Target="../slideLayouts/slideLayout1118.xml"/><Relationship Id="rId626" Type="http://schemas.openxmlformats.org/officeDocument/2006/relationships/slideLayout" Target="../slideLayouts/slideLayout1174.xml"/><Relationship Id="rId223" Type="http://schemas.openxmlformats.org/officeDocument/2006/relationships/slideLayout" Target="../slideLayouts/slideLayout771.xml"/><Relationship Id="rId430" Type="http://schemas.openxmlformats.org/officeDocument/2006/relationships/slideLayout" Target="../slideLayouts/slideLayout978.xml"/><Relationship Id="rId668" Type="http://schemas.openxmlformats.org/officeDocument/2006/relationships/slideLayout" Target="../slideLayouts/slideLayout1216.xml"/><Relationship Id="rId18" Type="http://schemas.openxmlformats.org/officeDocument/2006/relationships/slideLayout" Target="../slideLayouts/slideLayout566.xml"/><Relationship Id="rId265" Type="http://schemas.openxmlformats.org/officeDocument/2006/relationships/slideLayout" Target="../slideLayouts/slideLayout813.xml"/><Relationship Id="rId472" Type="http://schemas.openxmlformats.org/officeDocument/2006/relationships/slideLayout" Target="../slideLayouts/slideLayout1020.xml"/><Relationship Id="rId528" Type="http://schemas.openxmlformats.org/officeDocument/2006/relationships/slideLayout" Target="../slideLayouts/slideLayout1076.xml"/><Relationship Id="rId735" Type="http://schemas.openxmlformats.org/officeDocument/2006/relationships/slideLayout" Target="../slideLayouts/slideLayout1283.xml"/><Relationship Id="rId125" Type="http://schemas.openxmlformats.org/officeDocument/2006/relationships/slideLayout" Target="../slideLayouts/slideLayout673.xml"/><Relationship Id="rId167" Type="http://schemas.openxmlformats.org/officeDocument/2006/relationships/slideLayout" Target="../slideLayouts/slideLayout715.xml"/><Relationship Id="rId332" Type="http://schemas.openxmlformats.org/officeDocument/2006/relationships/slideLayout" Target="../slideLayouts/slideLayout880.xml"/><Relationship Id="rId374" Type="http://schemas.openxmlformats.org/officeDocument/2006/relationships/slideLayout" Target="../slideLayouts/slideLayout922.xml"/><Relationship Id="rId581" Type="http://schemas.openxmlformats.org/officeDocument/2006/relationships/slideLayout" Target="../slideLayouts/slideLayout1129.xml"/><Relationship Id="rId777" Type="http://schemas.openxmlformats.org/officeDocument/2006/relationships/slideLayout" Target="../slideLayouts/slideLayout1325.xml"/><Relationship Id="rId71" Type="http://schemas.openxmlformats.org/officeDocument/2006/relationships/slideLayout" Target="../slideLayouts/slideLayout619.xml"/><Relationship Id="rId234" Type="http://schemas.openxmlformats.org/officeDocument/2006/relationships/slideLayout" Target="../slideLayouts/slideLayout782.xml"/><Relationship Id="rId637" Type="http://schemas.openxmlformats.org/officeDocument/2006/relationships/slideLayout" Target="../slideLayouts/slideLayout1185.xml"/><Relationship Id="rId679" Type="http://schemas.openxmlformats.org/officeDocument/2006/relationships/slideLayout" Target="../slideLayouts/slideLayout1227.xml"/><Relationship Id="rId802" Type="http://schemas.openxmlformats.org/officeDocument/2006/relationships/slideLayout" Target="../slideLayouts/slideLayout1350.xml"/><Relationship Id="rId2" Type="http://schemas.openxmlformats.org/officeDocument/2006/relationships/slideLayout" Target="../slideLayouts/slideLayout550.xml"/><Relationship Id="rId29" Type="http://schemas.openxmlformats.org/officeDocument/2006/relationships/slideLayout" Target="../slideLayouts/slideLayout577.xml"/><Relationship Id="rId276" Type="http://schemas.openxmlformats.org/officeDocument/2006/relationships/slideLayout" Target="../slideLayouts/slideLayout824.xml"/><Relationship Id="rId441" Type="http://schemas.openxmlformats.org/officeDocument/2006/relationships/slideLayout" Target="../slideLayouts/slideLayout989.xml"/><Relationship Id="rId483" Type="http://schemas.openxmlformats.org/officeDocument/2006/relationships/slideLayout" Target="../slideLayouts/slideLayout1031.xml"/><Relationship Id="rId539" Type="http://schemas.openxmlformats.org/officeDocument/2006/relationships/slideLayout" Target="../slideLayouts/slideLayout1087.xml"/><Relationship Id="rId690" Type="http://schemas.openxmlformats.org/officeDocument/2006/relationships/slideLayout" Target="../slideLayouts/slideLayout1238.xml"/><Relationship Id="rId704" Type="http://schemas.openxmlformats.org/officeDocument/2006/relationships/slideLayout" Target="../slideLayouts/slideLayout1252.xml"/><Relationship Id="rId746" Type="http://schemas.openxmlformats.org/officeDocument/2006/relationships/slideLayout" Target="../slideLayouts/slideLayout1294.xml"/><Relationship Id="rId40" Type="http://schemas.openxmlformats.org/officeDocument/2006/relationships/slideLayout" Target="../slideLayouts/slideLayout588.xml"/><Relationship Id="rId136" Type="http://schemas.openxmlformats.org/officeDocument/2006/relationships/slideLayout" Target="../slideLayouts/slideLayout684.xml"/><Relationship Id="rId178" Type="http://schemas.openxmlformats.org/officeDocument/2006/relationships/slideLayout" Target="../slideLayouts/slideLayout726.xml"/><Relationship Id="rId301" Type="http://schemas.openxmlformats.org/officeDocument/2006/relationships/slideLayout" Target="../slideLayouts/slideLayout849.xml"/><Relationship Id="rId343" Type="http://schemas.openxmlformats.org/officeDocument/2006/relationships/slideLayout" Target="../slideLayouts/slideLayout891.xml"/><Relationship Id="rId550" Type="http://schemas.openxmlformats.org/officeDocument/2006/relationships/slideLayout" Target="../slideLayouts/slideLayout1098.xml"/><Relationship Id="rId788" Type="http://schemas.openxmlformats.org/officeDocument/2006/relationships/slideLayout" Target="../slideLayouts/slideLayout1336.xml"/><Relationship Id="rId82" Type="http://schemas.openxmlformats.org/officeDocument/2006/relationships/slideLayout" Target="../slideLayouts/slideLayout630.xml"/><Relationship Id="rId203" Type="http://schemas.openxmlformats.org/officeDocument/2006/relationships/slideLayout" Target="../slideLayouts/slideLayout751.xml"/><Relationship Id="rId385" Type="http://schemas.openxmlformats.org/officeDocument/2006/relationships/slideLayout" Target="../slideLayouts/slideLayout933.xml"/><Relationship Id="rId592" Type="http://schemas.openxmlformats.org/officeDocument/2006/relationships/slideLayout" Target="../slideLayouts/slideLayout1140.xml"/><Relationship Id="rId606" Type="http://schemas.openxmlformats.org/officeDocument/2006/relationships/slideLayout" Target="../slideLayouts/slideLayout1154.xml"/><Relationship Id="rId648" Type="http://schemas.openxmlformats.org/officeDocument/2006/relationships/slideLayout" Target="../slideLayouts/slideLayout1196.xml"/><Relationship Id="rId813" Type="http://schemas.openxmlformats.org/officeDocument/2006/relationships/image" Target="../media/image13.emf"/><Relationship Id="rId245" Type="http://schemas.openxmlformats.org/officeDocument/2006/relationships/slideLayout" Target="../slideLayouts/slideLayout793.xml"/><Relationship Id="rId287" Type="http://schemas.openxmlformats.org/officeDocument/2006/relationships/slideLayout" Target="../slideLayouts/slideLayout835.xml"/><Relationship Id="rId410" Type="http://schemas.openxmlformats.org/officeDocument/2006/relationships/slideLayout" Target="../slideLayouts/slideLayout958.xml"/><Relationship Id="rId452" Type="http://schemas.openxmlformats.org/officeDocument/2006/relationships/slideLayout" Target="../slideLayouts/slideLayout1000.xml"/><Relationship Id="rId494" Type="http://schemas.openxmlformats.org/officeDocument/2006/relationships/slideLayout" Target="../slideLayouts/slideLayout1042.xml"/><Relationship Id="rId508" Type="http://schemas.openxmlformats.org/officeDocument/2006/relationships/slideLayout" Target="../slideLayouts/slideLayout1056.xml"/><Relationship Id="rId715" Type="http://schemas.openxmlformats.org/officeDocument/2006/relationships/slideLayout" Target="../slideLayouts/slideLayout1263.xml"/><Relationship Id="rId105" Type="http://schemas.openxmlformats.org/officeDocument/2006/relationships/slideLayout" Target="../slideLayouts/slideLayout653.xml"/><Relationship Id="rId147" Type="http://schemas.openxmlformats.org/officeDocument/2006/relationships/slideLayout" Target="../slideLayouts/slideLayout695.xml"/><Relationship Id="rId312" Type="http://schemas.openxmlformats.org/officeDocument/2006/relationships/slideLayout" Target="../slideLayouts/slideLayout860.xml"/><Relationship Id="rId354" Type="http://schemas.openxmlformats.org/officeDocument/2006/relationships/slideLayout" Target="../slideLayouts/slideLayout902.xml"/><Relationship Id="rId757" Type="http://schemas.openxmlformats.org/officeDocument/2006/relationships/slideLayout" Target="../slideLayouts/slideLayout1305.xml"/><Relationship Id="rId799" Type="http://schemas.openxmlformats.org/officeDocument/2006/relationships/slideLayout" Target="../slideLayouts/slideLayout1347.xml"/><Relationship Id="rId51" Type="http://schemas.openxmlformats.org/officeDocument/2006/relationships/slideLayout" Target="../slideLayouts/slideLayout599.xml"/><Relationship Id="rId93" Type="http://schemas.openxmlformats.org/officeDocument/2006/relationships/slideLayout" Target="../slideLayouts/slideLayout641.xml"/><Relationship Id="rId189" Type="http://schemas.openxmlformats.org/officeDocument/2006/relationships/slideLayout" Target="../slideLayouts/slideLayout737.xml"/><Relationship Id="rId396" Type="http://schemas.openxmlformats.org/officeDocument/2006/relationships/slideLayout" Target="../slideLayouts/slideLayout944.xml"/><Relationship Id="rId561" Type="http://schemas.openxmlformats.org/officeDocument/2006/relationships/slideLayout" Target="../slideLayouts/slideLayout1109.xml"/><Relationship Id="rId617" Type="http://schemas.openxmlformats.org/officeDocument/2006/relationships/slideLayout" Target="../slideLayouts/slideLayout1165.xml"/><Relationship Id="rId659" Type="http://schemas.openxmlformats.org/officeDocument/2006/relationships/slideLayout" Target="../slideLayouts/slideLayout1207.xml"/><Relationship Id="rId214" Type="http://schemas.openxmlformats.org/officeDocument/2006/relationships/slideLayout" Target="../slideLayouts/slideLayout762.xml"/><Relationship Id="rId256" Type="http://schemas.openxmlformats.org/officeDocument/2006/relationships/slideLayout" Target="../slideLayouts/slideLayout804.xml"/><Relationship Id="rId298" Type="http://schemas.openxmlformats.org/officeDocument/2006/relationships/slideLayout" Target="../slideLayouts/slideLayout846.xml"/><Relationship Id="rId421" Type="http://schemas.openxmlformats.org/officeDocument/2006/relationships/slideLayout" Target="../slideLayouts/slideLayout969.xml"/><Relationship Id="rId463" Type="http://schemas.openxmlformats.org/officeDocument/2006/relationships/slideLayout" Target="../slideLayouts/slideLayout1011.xml"/><Relationship Id="rId519" Type="http://schemas.openxmlformats.org/officeDocument/2006/relationships/slideLayout" Target="../slideLayouts/slideLayout1067.xml"/><Relationship Id="rId670" Type="http://schemas.openxmlformats.org/officeDocument/2006/relationships/slideLayout" Target="../slideLayouts/slideLayout1218.xml"/><Relationship Id="rId116" Type="http://schemas.openxmlformats.org/officeDocument/2006/relationships/slideLayout" Target="../slideLayouts/slideLayout664.xml"/><Relationship Id="rId158" Type="http://schemas.openxmlformats.org/officeDocument/2006/relationships/slideLayout" Target="../slideLayouts/slideLayout706.xml"/><Relationship Id="rId323" Type="http://schemas.openxmlformats.org/officeDocument/2006/relationships/slideLayout" Target="../slideLayouts/slideLayout871.xml"/><Relationship Id="rId530" Type="http://schemas.openxmlformats.org/officeDocument/2006/relationships/slideLayout" Target="../slideLayouts/slideLayout1078.xml"/><Relationship Id="rId726" Type="http://schemas.openxmlformats.org/officeDocument/2006/relationships/slideLayout" Target="../slideLayouts/slideLayout1274.xml"/><Relationship Id="rId768" Type="http://schemas.openxmlformats.org/officeDocument/2006/relationships/slideLayout" Target="../slideLayouts/slideLayout1316.xml"/><Relationship Id="rId20" Type="http://schemas.openxmlformats.org/officeDocument/2006/relationships/slideLayout" Target="../slideLayouts/slideLayout568.xml"/><Relationship Id="rId62" Type="http://schemas.openxmlformats.org/officeDocument/2006/relationships/slideLayout" Target="../slideLayouts/slideLayout610.xml"/><Relationship Id="rId365" Type="http://schemas.openxmlformats.org/officeDocument/2006/relationships/slideLayout" Target="../slideLayouts/slideLayout913.xml"/><Relationship Id="rId572" Type="http://schemas.openxmlformats.org/officeDocument/2006/relationships/slideLayout" Target="../slideLayouts/slideLayout1120.xml"/><Relationship Id="rId628" Type="http://schemas.openxmlformats.org/officeDocument/2006/relationships/slideLayout" Target="../slideLayouts/slideLayout1176.xml"/><Relationship Id="rId225" Type="http://schemas.openxmlformats.org/officeDocument/2006/relationships/slideLayout" Target="../slideLayouts/slideLayout773.xml"/><Relationship Id="rId267" Type="http://schemas.openxmlformats.org/officeDocument/2006/relationships/slideLayout" Target="../slideLayouts/slideLayout815.xml"/><Relationship Id="rId432" Type="http://schemas.openxmlformats.org/officeDocument/2006/relationships/slideLayout" Target="../slideLayouts/slideLayout980.xml"/><Relationship Id="rId474" Type="http://schemas.openxmlformats.org/officeDocument/2006/relationships/slideLayout" Target="../slideLayouts/slideLayout1022.xml"/><Relationship Id="rId127" Type="http://schemas.openxmlformats.org/officeDocument/2006/relationships/slideLayout" Target="../slideLayouts/slideLayout675.xml"/><Relationship Id="rId681" Type="http://schemas.openxmlformats.org/officeDocument/2006/relationships/slideLayout" Target="../slideLayouts/slideLayout1229.xml"/><Relationship Id="rId737" Type="http://schemas.openxmlformats.org/officeDocument/2006/relationships/slideLayout" Target="../slideLayouts/slideLayout1285.xml"/><Relationship Id="rId779" Type="http://schemas.openxmlformats.org/officeDocument/2006/relationships/slideLayout" Target="../slideLayouts/slideLayout1327.xml"/><Relationship Id="rId31" Type="http://schemas.openxmlformats.org/officeDocument/2006/relationships/slideLayout" Target="../slideLayouts/slideLayout579.xml"/><Relationship Id="rId73" Type="http://schemas.openxmlformats.org/officeDocument/2006/relationships/slideLayout" Target="../slideLayouts/slideLayout621.xml"/><Relationship Id="rId169" Type="http://schemas.openxmlformats.org/officeDocument/2006/relationships/slideLayout" Target="../slideLayouts/slideLayout717.xml"/><Relationship Id="rId334" Type="http://schemas.openxmlformats.org/officeDocument/2006/relationships/slideLayout" Target="../slideLayouts/slideLayout882.xml"/><Relationship Id="rId376" Type="http://schemas.openxmlformats.org/officeDocument/2006/relationships/slideLayout" Target="../slideLayouts/slideLayout924.xml"/><Relationship Id="rId541" Type="http://schemas.openxmlformats.org/officeDocument/2006/relationships/slideLayout" Target="../slideLayouts/slideLayout1089.xml"/><Relationship Id="rId583" Type="http://schemas.openxmlformats.org/officeDocument/2006/relationships/slideLayout" Target="../slideLayouts/slideLayout1131.xml"/><Relationship Id="rId639" Type="http://schemas.openxmlformats.org/officeDocument/2006/relationships/slideLayout" Target="../slideLayouts/slideLayout1187.xml"/><Relationship Id="rId790" Type="http://schemas.openxmlformats.org/officeDocument/2006/relationships/slideLayout" Target="../slideLayouts/slideLayout1338.xml"/><Relationship Id="rId804" Type="http://schemas.openxmlformats.org/officeDocument/2006/relationships/slideLayout" Target="../slideLayouts/slideLayout1352.xml"/><Relationship Id="rId4" Type="http://schemas.openxmlformats.org/officeDocument/2006/relationships/slideLayout" Target="../slideLayouts/slideLayout552.xml"/><Relationship Id="rId180" Type="http://schemas.openxmlformats.org/officeDocument/2006/relationships/slideLayout" Target="../slideLayouts/slideLayout728.xml"/><Relationship Id="rId236" Type="http://schemas.openxmlformats.org/officeDocument/2006/relationships/slideLayout" Target="../slideLayouts/slideLayout784.xml"/><Relationship Id="rId278" Type="http://schemas.openxmlformats.org/officeDocument/2006/relationships/slideLayout" Target="../slideLayouts/slideLayout826.xml"/><Relationship Id="rId401" Type="http://schemas.openxmlformats.org/officeDocument/2006/relationships/slideLayout" Target="../slideLayouts/slideLayout949.xml"/><Relationship Id="rId443" Type="http://schemas.openxmlformats.org/officeDocument/2006/relationships/slideLayout" Target="../slideLayouts/slideLayout991.xml"/><Relationship Id="rId650" Type="http://schemas.openxmlformats.org/officeDocument/2006/relationships/slideLayout" Target="../slideLayouts/slideLayout1198.xml"/><Relationship Id="rId303" Type="http://schemas.openxmlformats.org/officeDocument/2006/relationships/slideLayout" Target="../slideLayouts/slideLayout851.xml"/><Relationship Id="rId485" Type="http://schemas.openxmlformats.org/officeDocument/2006/relationships/slideLayout" Target="../slideLayouts/slideLayout1033.xml"/><Relationship Id="rId692" Type="http://schemas.openxmlformats.org/officeDocument/2006/relationships/slideLayout" Target="../slideLayouts/slideLayout1240.xml"/><Relationship Id="rId706" Type="http://schemas.openxmlformats.org/officeDocument/2006/relationships/slideLayout" Target="../slideLayouts/slideLayout1254.xml"/><Relationship Id="rId748" Type="http://schemas.openxmlformats.org/officeDocument/2006/relationships/slideLayout" Target="../slideLayouts/slideLayout1296.xml"/><Relationship Id="rId42" Type="http://schemas.openxmlformats.org/officeDocument/2006/relationships/slideLayout" Target="../slideLayouts/slideLayout590.xml"/><Relationship Id="rId84" Type="http://schemas.openxmlformats.org/officeDocument/2006/relationships/slideLayout" Target="../slideLayouts/slideLayout632.xml"/><Relationship Id="rId138" Type="http://schemas.openxmlformats.org/officeDocument/2006/relationships/slideLayout" Target="../slideLayouts/slideLayout686.xml"/><Relationship Id="rId345" Type="http://schemas.openxmlformats.org/officeDocument/2006/relationships/slideLayout" Target="../slideLayouts/slideLayout893.xml"/><Relationship Id="rId387" Type="http://schemas.openxmlformats.org/officeDocument/2006/relationships/slideLayout" Target="../slideLayouts/slideLayout935.xml"/><Relationship Id="rId510" Type="http://schemas.openxmlformats.org/officeDocument/2006/relationships/slideLayout" Target="../slideLayouts/slideLayout1058.xml"/><Relationship Id="rId552" Type="http://schemas.openxmlformats.org/officeDocument/2006/relationships/slideLayout" Target="../slideLayouts/slideLayout1100.xml"/><Relationship Id="rId594" Type="http://schemas.openxmlformats.org/officeDocument/2006/relationships/slideLayout" Target="../slideLayouts/slideLayout1142.xml"/><Relationship Id="rId608" Type="http://schemas.openxmlformats.org/officeDocument/2006/relationships/slideLayout" Target="../slideLayouts/slideLayout1156.xml"/><Relationship Id="rId815" Type="http://schemas.openxmlformats.org/officeDocument/2006/relationships/image" Target="../media/image15.emf"/><Relationship Id="rId191" Type="http://schemas.openxmlformats.org/officeDocument/2006/relationships/slideLayout" Target="../slideLayouts/slideLayout739.xml"/><Relationship Id="rId205" Type="http://schemas.openxmlformats.org/officeDocument/2006/relationships/slideLayout" Target="../slideLayouts/slideLayout753.xml"/><Relationship Id="rId247" Type="http://schemas.openxmlformats.org/officeDocument/2006/relationships/slideLayout" Target="../slideLayouts/slideLayout795.xml"/><Relationship Id="rId412" Type="http://schemas.openxmlformats.org/officeDocument/2006/relationships/slideLayout" Target="../slideLayouts/slideLayout960.xml"/><Relationship Id="rId107" Type="http://schemas.openxmlformats.org/officeDocument/2006/relationships/slideLayout" Target="../slideLayouts/slideLayout655.xml"/><Relationship Id="rId289" Type="http://schemas.openxmlformats.org/officeDocument/2006/relationships/slideLayout" Target="../slideLayouts/slideLayout837.xml"/><Relationship Id="rId454" Type="http://schemas.openxmlformats.org/officeDocument/2006/relationships/slideLayout" Target="../slideLayouts/slideLayout1002.xml"/><Relationship Id="rId496" Type="http://schemas.openxmlformats.org/officeDocument/2006/relationships/slideLayout" Target="../slideLayouts/slideLayout1044.xml"/><Relationship Id="rId661" Type="http://schemas.openxmlformats.org/officeDocument/2006/relationships/slideLayout" Target="../slideLayouts/slideLayout1209.xml"/><Relationship Id="rId717" Type="http://schemas.openxmlformats.org/officeDocument/2006/relationships/slideLayout" Target="../slideLayouts/slideLayout1265.xml"/><Relationship Id="rId759" Type="http://schemas.openxmlformats.org/officeDocument/2006/relationships/slideLayout" Target="../slideLayouts/slideLayout1307.xml"/><Relationship Id="rId11" Type="http://schemas.openxmlformats.org/officeDocument/2006/relationships/slideLayout" Target="../slideLayouts/slideLayout559.xml"/><Relationship Id="rId53" Type="http://schemas.openxmlformats.org/officeDocument/2006/relationships/slideLayout" Target="../slideLayouts/slideLayout601.xml"/><Relationship Id="rId149" Type="http://schemas.openxmlformats.org/officeDocument/2006/relationships/slideLayout" Target="../slideLayouts/slideLayout697.xml"/><Relationship Id="rId314" Type="http://schemas.openxmlformats.org/officeDocument/2006/relationships/slideLayout" Target="../slideLayouts/slideLayout862.xml"/><Relationship Id="rId356" Type="http://schemas.openxmlformats.org/officeDocument/2006/relationships/slideLayout" Target="../slideLayouts/slideLayout904.xml"/><Relationship Id="rId398" Type="http://schemas.openxmlformats.org/officeDocument/2006/relationships/slideLayout" Target="../slideLayouts/slideLayout946.xml"/><Relationship Id="rId521" Type="http://schemas.openxmlformats.org/officeDocument/2006/relationships/slideLayout" Target="../slideLayouts/slideLayout1069.xml"/><Relationship Id="rId563" Type="http://schemas.openxmlformats.org/officeDocument/2006/relationships/slideLayout" Target="../slideLayouts/slideLayout1111.xml"/><Relationship Id="rId619" Type="http://schemas.openxmlformats.org/officeDocument/2006/relationships/slideLayout" Target="../slideLayouts/slideLayout1167.xml"/><Relationship Id="rId770" Type="http://schemas.openxmlformats.org/officeDocument/2006/relationships/slideLayout" Target="../slideLayouts/slideLayout1318.xml"/><Relationship Id="rId95" Type="http://schemas.openxmlformats.org/officeDocument/2006/relationships/slideLayout" Target="../slideLayouts/slideLayout643.xml"/><Relationship Id="rId160" Type="http://schemas.openxmlformats.org/officeDocument/2006/relationships/slideLayout" Target="../slideLayouts/slideLayout708.xml"/><Relationship Id="rId216" Type="http://schemas.openxmlformats.org/officeDocument/2006/relationships/slideLayout" Target="../slideLayouts/slideLayout764.xml"/><Relationship Id="rId423" Type="http://schemas.openxmlformats.org/officeDocument/2006/relationships/slideLayout" Target="../slideLayouts/slideLayout971.xml"/><Relationship Id="rId258" Type="http://schemas.openxmlformats.org/officeDocument/2006/relationships/slideLayout" Target="../slideLayouts/slideLayout806.xml"/><Relationship Id="rId465" Type="http://schemas.openxmlformats.org/officeDocument/2006/relationships/slideLayout" Target="../slideLayouts/slideLayout1013.xml"/><Relationship Id="rId630" Type="http://schemas.openxmlformats.org/officeDocument/2006/relationships/slideLayout" Target="../slideLayouts/slideLayout1178.xml"/><Relationship Id="rId672" Type="http://schemas.openxmlformats.org/officeDocument/2006/relationships/slideLayout" Target="../slideLayouts/slideLayout1220.xml"/><Relationship Id="rId728" Type="http://schemas.openxmlformats.org/officeDocument/2006/relationships/slideLayout" Target="../slideLayouts/slideLayout1276.xml"/><Relationship Id="rId22" Type="http://schemas.openxmlformats.org/officeDocument/2006/relationships/slideLayout" Target="../slideLayouts/slideLayout570.xml"/><Relationship Id="rId64" Type="http://schemas.openxmlformats.org/officeDocument/2006/relationships/slideLayout" Target="../slideLayouts/slideLayout612.xml"/><Relationship Id="rId118" Type="http://schemas.openxmlformats.org/officeDocument/2006/relationships/slideLayout" Target="../slideLayouts/slideLayout666.xml"/><Relationship Id="rId325" Type="http://schemas.openxmlformats.org/officeDocument/2006/relationships/slideLayout" Target="../slideLayouts/slideLayout873.xml"/><Relationship Id="rId367" Type="http://schemas.openxmlformats.org/officeDocument/2006/relationships/slideLayout" Target="../slideLayouts/slideLayout915.xml"/><Relationship Id="rId532" Type="http://schemas.openxmlformats.org/officeDocument/2006/relationships/slideLayout" Target="../slideLayouts/slideLayout1080.xml"/><Relationship Id="rId574" Type="http://schemas.openxmlformats.org/officeDocument/2006/relationships/slideLayout" Target="../slideLayouts/slideLayout1122.xml"/><Relationship Id="rId171" Type="http://schemas.openxmlformats.org/officeDocument/2006/relationships/slideLayout" Target="../slideLayouts/slideLayout719.xml"/><Relationship Id="rId227" Type="http://schemas.openxmlformats.org/officeDocument/2006/relationships/slideLayout" Target="../slideLayouts/slideLayout775.xml"/><Relationship Id="rId781" Type="http://schemas.openxmlformats.org/officeDocument/2006/relationships/slideLayout" Target="../slideLayouts/slideLayout1329.xml"/><Relationship Id="rId269" Type="http://schemas.openxmlformats.org/officeDocument/2006/relationships/slideLayout" Target="../slideLayouts/slideLayout817.xml"/><Relationship Id="rId434" Type="http://schemas.openxmlformats.org/officeDocument/2006/relationships/slideLayout" Target="../slideLayouts/slideLayout982.xml"/><Relationship Id="rId476" Type="http://schemas.openxmlformats.org/officeDocument/2006/relationships/slideLayout" Target="../slideLayouts/slideLayout1024.xml"/><Relationship Id="rId641" Type="http://schemas.openxmlformats.org/officeDocument/2006/relationships/slideLayout" Target="../slideLayouts/slideLayout1189.xml"/><Relationship Id="rId683" Type="http://schemas.openxmlformats.org/officeDocument/2006/relationships/slideLayout" Target="../slideLayouts/slideLayout1231.xml"/><Relationship Id="rId739" Type="http://schemas.openxmlformats.org/officeDocument/2006/relationships/slideLayout" Target="../slideLayouts/slideLayout1287.xml"/><Relationship Id="rId33" Type="http://schemas.openxmlformats.org/officeDocument/2006/relationships/slideLayout" Target="../slideLayouts/slideLayout581.xml"/><Relationship Id="rId129" Type="http://schemas.openxmlformats.org/officeDocument/2006/relationships/slideLayout" Target="../slideLayouts/slideLayout677.xml"/><Relationship Id="rId280" Type="http://schemas.openxmlformats.org/officeDocument/2006/relationships/slideLayout" Target="../slideLayouts/slideLayout828.xml"/><Relationship Id="rId336" Type="http://schemas.openxmlformats.org/officeDocument/2006/relationships/slideLayout" Target="../slideLayouts/slideLayout884.xml"/><Relationship Id="rId501" Type="http://schemas.openxmlformats.org/officeDocument/2006/relationships/slideLayout" Target="../slideLayouts/slideLayout1049.xml"/><Relationship Id="rId543" Type="http://schemas.openxmlformats.org/officeDocument/2006/relationships/slideLayout" Target="../slideLayouts/slideLayout1091.xml"/><Relationship Id="rId75" Type="http://schemas.openxmlformats.org/officeDocument/2006/relationships/slideLayout" Target="../slideLayouts/slideLayout623.xml"/><Relationship Id="rId140" Type="http://schemas.openxmlformats.org/officeDocument/2006/relationships/slideLayout" Target="../slideLayouts/slideLayout688.xml"/><Relationship Id="rId182" Type="http://schemas.openxmlformats.org/officeDocument/2006/relationships/slideLayout" Target="../slideLayouts/slideLayout730.xml"/><Relationship Id="rId378" Type="http://schemas.openxmlformats.org/officeDocument/2006/relationships/slideLayout" Target="../slideLayouts/slideLayout926.xml"/><Relationship Id="rId403" Type="http://schemas.openxmlformats.org/officeDocument/2006/relationships/slideLayout" Target="../slideLayouts/slideLayout951.xml"/><Relationship Id="rId585" Type="http://schemas.openxmlformats.org/officeDocument/2006/relationships/slideLayout" Target="../slideLayouts/slideLayout1133.xml"/><Relationship Id="rId750" Type="http://schemas.openxmlformats.org/officeDocument/2006/relationships/slideLayout" Target="../slideLayouts/slideLayout1298.xml"/><Relationship Id="rId792" Type="http://schemas.openxmlformats.org/officeDocument/2006/relationships/slideLayout" Target="../slideLayouts/slideLayout1340.xml"/><Relationship Id="rId806" Type="http://schemas.openxmlformats.org/officeDocument/2006/relationships/slideLayout" Target="../slideLayouts/slideLayout1354.xml"/><Relationship Id="rId6" Type="http://schemas.openxmlformats.org/officeDocument/2006/relationships/slideLayout" Target="../slideLayouts/slideLayout554.xml"/><Relationship Id="rId238" Type="http://schemas.openxmlformats.org/officeDocument/2006/relationships/slideLayout" Target="../slideLayouts/slideLayout786.xml"/><Relationship Id="rId445" Type="http://schemas.openxmlformats.org/officeDocument/2006/relationships/slideLayout" Target="../slideLayouts/slideLayout993.xml"/><Relationship Id="rId487" Type="http://schemas.openxmlformats.org/officeDocument/2006/relationships/slideLayout" Target="../slideLayouts/slideLayout1035.xml"/><Relationship Id="rId610" Type="http://schemas.openxmlformats.org/officeDocument/2006/relationships/slideLayout" Target="../slideLayouts/slideLayout1158.xml"/><Relationship Id="rId652" Type="http://schemas.openxmlformats.org/officeDocument/2006/relationships/slideLayout" Target="../slideLayouts/slideLayout1200.xml"/><Relationship Id="rId694" Type="http://schemas.openxmlformats.org/officeDocument/2006/relationships/slideLayout" Target="../slideLayouts/slideLayout1242.xml"/><Relationship Id="rId708" Type="http://schemas.openxmlformats.org/officeDocument/2006/relationships/slideLayout" Target="../slideLayouts/slideLayout1256.xml"/><Relationship Id="rId291" Type="http://schemas.openxmlformats.org/officeDocument/2006/relationships/slideLayout" Target="../slideLayouts/slideLayout839.xml"/><Relationship Id="rId305" Type="http://schemas.openxmlformats.org/officeDocument/2006/relationships/slideLayout" Target="../slideLayouts/slideLayout853.xml"/><Relationship Id="rId347" Type="http://schemas.openxmlformats.org/officeDocument/2006/relationships/slideLayout" Target="../slideLayouts/slideLayout895.xml"/><Relationship Id="rId512" Type="http://schemas.openxmlformats.org/officeDocument/2006/relationships/slideLayout" Target="../slideLayouts/slideLayout1060.xml"/><Relationship Id="rId44" Type="http://schemas.openxmlformats.org/officeDocument/2006/relationships/slideLayout" Target="../slideLayouts/slideLayout592.xml"/><Relationship Id="rId86" Type="http://schemas.openxmlformats.org/officeDocument/2006/relationships/slideLayout" Target="../slideLayouts/slideLayout634.xml"/><Relationship Id="rId151" Type="http://schemas.openxmlformats.org/officeDocument/2006/relationships/slideLayout" Target="../slideLayouts/slideLayout699.xml"/><Relationship Id="rId389" Type="http://schemas.openxmlformats.org/officeDocument/2006/relationships/slideLayout" Target="../slideLayouts/slideLayout937.xml"/><Relationship Id="rId554" Type="http://schemas.openxmlformats.org/officeDocument/2006/relationships/slideLayout" Target="../slideLayouts/slideLayout1102.xml"/><Relationship Id="rId596" Type="http://schemas.openxmlformats.org/officeDocument/2006/relationships/slideLayout" Target="../slideLayouts/slideLayout1144.xml"/><Relationship Id="rId761" Type="http://schemas.openxmlformats.org/officeDocument/2006/relationships/slideLayout" Target="../slideLayouts/slideLayout1309.xml"/><Relationship Id="rId193" Type="http://schemas.openxmlformats.org/officeDocument/2006/relationships/slideLayout" Target="../slideLayouts/slideLayout741.xml"/><Relationship Id="rId207" Type="http://schemas.openxmlformats.org/officeDocument/2006/relationships/slideLayout" Target="../slideLayouts/slideLayout755.xml"/><Relationship Id="rId249" Type="http://schemas.openxmlformats.org/officeDocument/2006/relationships/slideLayout" Target="../slideLayouts/slideLayout797.xml"/><Relationship Id="rId414" Type="http://schemas.openxmlformats.org/officeDocument/2006/relationships/slideLayout" Target="../slideLayouts/slideLayout962.xml"/><Relationship Id="rId456" Type="http://schemas.openxmlformats.org/officeDocument/2006/relationships/slideLayout" Target="../slideLayouts/slideLayout1004.xml"/><Relationship Id="rId498" Type="http://schemas.openxmlformats.org/officeDocument/2006/relationships/slideLayout" Target="../slideLayouts/slideLayout1046.xml"/><Relationship Id="rId621" Type="http://schemas.openxmlformats.org/officeDocument/2006/relationships/slideLayout" Target="../slideLayouts/slideLayout1169.xml"/><Relationship Id="rId663" Type="http://schemas.openxmlformats.org/officeDocument/2006/relationships/slideLayout" Target="../slideLayouts/slideLayout1211.xml"/><Relationship Id="rId13" Type="http://schemas.openxmlformats.org/officeDocument/2006/relationships/slideLayout" Target="../slideLayouts/slideLayout561.xml"/><Relationship Id="rId109" Type="http://schemas.openxmlformats.org/officeDocument/2006/relationships/slideLayout" Target="../slideLayouts/slideLayout657.xml"/><Relationship Id="rId260" Type="http://schemas.openxmlformats.org/officeDocument/2006/relationships/slideLayout" Target="../slideLayouts/slideLayout808.xml"/><Relationship Id="rId316" Type="http://schemas.openxmlformats.org/officeDocument/2006/relationships/slideLayout" Target="../slideLayouts/slideLayout864.xml"/><Relationship Id="rId523" Type="http://schemas.openxmlformats.org/officeDocument/2006/relationships/slideLayout" Target="../slideLayouts/slideLayout1071.xml"/><Relationship Id="rId719" Type="http://schemas.openxmlformats.org/officeDocument/2006/relationships/slideLayout" Target="../slideLayouts/slideLayout1267.xml"/><Relationship Id="rId55" Type="http://schemas.openxmlformats.org/officeDocument/2006/relationships/slideLayout" Target="../slideLayouts/slideLayout603.xml"/><Relationship Id="rId97" Type="http://schemas.openxmlformats.org/officeDocument/2006/relationships/slideLayout" Target="../slideLayouts/slideLayout645.xml"/><Relationship Id="rId120" Type="http://schemas.openxmlformats.org/officeDocument/2006/relationships/slideLayout" Target="../slideLayouts/slideLayout668.xml"/><Relationship Id="rId358" Type="http://schemas.openxmlformats.org/officeDocument/2006/relationships/slideLayout" Target="../slideLayouts/slideLayout906.xml"/><Relationship Id="rId565" Type="http://schemas.openxmlformats.org/officeDocument/2006/relationships/slideLayout" Target="../slideLayouts/slideLayout1113.xml"/><Relationship Id="rId730" Type="http://schemas.openxmlformats.org/officeDocument/2006/relationships/slideLayout" Target="../slideLayouts/slideLayout1278.xml"/><Relationship Id="rId772" Type="http://schemas.openxmlformats.org/officeDocument/2006/relationships/slideLayout" Target="../slideLayouts/slideLayout1320.xml"/><Relationship Id="rId162" Type="http://schemas.openxmlformats.org/officeDocument/2006/relationships/slideLayout" Target="../slideLayouts/slideLayout710.xml"/><Relationship Id="rId218" Type="http://schemas.openxmlformats.org/officeDocument/2006/relationships/slideLayout" Target="../slideLayouts/slideLayout766.xml"/><Relationship Id="rId425" Type="http://schemas.openxmlformats.org/officeDocument/2006/relationships/slideLayout" Target="../slideLayouts/slideLayout973.xml"/><Relationship Id="rId467" Type="http://schemas.openxmlformats.org/officeDocument/2006/relationships/slideLayout" Target="../slideLayouts/slideLayout1015.xml"/><Relationship Id="rId632" Type="http://schemas.openxmlformats.org/officeDocument/2006/relationships/slideLayout" Target="../slideLayouts/slideLayout1180.xml"/><Relationship Id="rId271" Type="http://schemas.openxmlformats.org/officeDocument/2006/relationships/slideLayout" Target="../slideLayouts/slideLayout819.xml"/><Relationship Id="rId674" Type="http://schemas.openxmlformats.org/officeDocument/2006/relationships/slideLayout" Target="../slideLayouts/slideLayout1222.xml"/><Relationship Id="rId24" Type="http://schemas.openxmlformats.org/officeDocument/2006/relationships/slideLayout" Target="../slideLayouts/slideLayout572.xml"/><Relationship Id="rId66" Type="http://schemas.openxmlformats.org/officeDocument/2006/relationships/slideLayout" Target="../slideLayouts/slideLayout614.xml"/><Relationship Id="rId131" Type="http://schemas.openxmlformats.org/officeDocument/2006/relationships/slideLayout" Target="../slideLayouts/slideLayout679.xml"/><Relationship Id="rId327" Type="http://schemas.openxmlformats.org/officeDocument/2006/relationships/slideLayout" Target="../slideLayouts/slideLayout875.xml"/><Relationship Id="rId369" Type="http://schemas.openxmlformats.org/officeDocument/2006/relationships/slideLayout" Target="../slideLayouts/slideLayout917.xml"/><Relationship Id="rId534" Type="http://schemas.openxmlformats.org/officeDocument/2006/relationships/slideLayout" Target="../slideLayouts/slideLayout1082.xml"/><Relationship Id="rId576" Type="http://schemas.openxmlformats.org/officeDocument/2006/relationships/slideLayout" Target="../slideLayouts/slideLayout1124.xml"/><Relationship Id="rId741" Type="http://schemas.openxmlformats.org/officeDocument/2006/relationships/slideLayout" Target="../slideLayouts/slideLayout1289.xml"/><Relationship Id="rId783" Type="http://schemas.openxmlformats.org/officeDocument/2006/relationships/slideLayout" Target="../slideLayouts/slideLayout1331.xml"/><Relationship Id="rId173" Type="http://schemas.openxmlformats.org/officeDocument/2006/relationships/slideLayout" Target="../slideLayouts/slideLayout721.xml"/><Relationship Id="rId229" Type="http://schemas.openxmlformats.org/officeDocument/2006/relationships/slideLayout" Target="../slideLayouts/slideLayout777.xml"/><Relationship Id="rId380" Type="http://schemas.openxmlformats.org/officeDocument/2006/relationships/slideLayout" Target="../slideLayouts/slideLayout928.xml"/><Relationship Id="rId436" Type="http://schemas.openxmlformats.org/officeDocument/2006/relationships/slideLayout" Target="../slideLayouts/slideLayout984.xml"/><Relationship Id="rId601" Type="http://schemas.openxmlformats.org/officeDocument/2006/relationships/slideLayout" Target="../slideLayouts/slideLayout1149.xml"/><Relationship Id="rId643" Type="http://schemas.openxmlformats.org/officeDocument/2006/relationships/slideLayout" Target="../slideLayouts/slideLayout1191.xml"/><Relationship Id="rId240" Type="http://schemas.openxmlformats.org/officeDocument/2006/relationships/slideLayout" Target="../slideLayouts/slideLayout788.xml"/><Relationship Id="rId478" Type="http://schemas.openxmlformats.org/officeDocument/2006/relationships/slideLayout" Target="../slideLayouts/slideLayout1026.xml"/><Relationship Id="rId685" Type="http://schemas.openxmlformats.org/officeDocument/2006/relationships/slideLayout" Target="../slideLayouts/slideLayout1233.xml"/><Relationship Id="rId35" Type="http://schemas.openxmlformats.org/officeDocument/2006/relationships/slideLayout" Target="../slideLayouts/slideLayout583.xml"/><Relationship Id="rId77" Type="http://schemas.openxmlformats.org/officeDocument/2006/relationships/slideLayout" Target="../slideLayouts/slideLayout625.xml"/><Relationship Id="rId100" Type="http://schemas.openxmlformats.org/officeDocument/2006/relationships/slideLayout" Target="../slideLayouts/slideLayout648.xml"/><Relationship Id="rId282" Type="http://schemas.openxmlformats.org/officeDocument/2006/relationships/slideLayout" Target="../slideLayouts/slideLayout830.xml"/><Relationship Id="rId338" Type="http://schemas.openxmlformats.org/officeDocument/2006/relationships/slideLayout" Target="../slideLayouts/slideLayout886.xml"/><Relationship Id="rId503" Type="http://schemas.openxmlformats.org/officeDocument/2006/relationships/slideLayout" Target="../slideLayouts/slideLayout1051.xml"/><Relationship Id="rId545" Type="http://schemas.openxmlformats.org/officeDocument/2006/relationships/slideLayout" Target="../slideLayouts/slideLayout1093.xml"/><Relationship Id="rId587" Type="http://schemas.openxmlformats.org/officeDocument/2006/relationships/slideLayout" Target="../slideLayouts/slideLayout1135.xml"/><Relationship Id="rId710" Type="http://schemas.openxmlformats.org/officeDocument/2006/relationships/slideLayout" Target="../slideLayouts/slideLayout1258.xml"/><Relationship Id="rId752" Type="http://schemas.openxmlformats.org/officeDocument/2006/relationships/slideLayout" Target="../slideLayouts/slideLayout1300.xml"/><Relationship Id="rId808" Type="http://schemas.openxmlformats.org/officeDocument/2006/relationships/slideLayout" Target="../slideLayouts/slideLayout1356.xml"/><Relationship Id="rId8" Type="http://schemas.openxmlformats.org/officeDocument/2006/relationships/slideLayout" Target="../slideLayouts/slideLayout556.xml"/><Relationship Id="rId142" Type="http://schemas.openxmlformats.org/officeDocument/2006/relationships/slideLayout" Target="../slideLayouts/slideLayout690.xml"/><Relationship Id="rId184" Type="http://schemas.openxmlformats.org/officeDocument/2006/relationships/slideLayout" Target="../slideLayouts/slideLayout732.xml"/><Relationship Id="rId391" Type="http://schemas.openxmlformats.org/officeDocument/2006/relationships/slideLayout" Target="../slideLayouts/slideLayout939.xml"/><Relationship Id="rId405" Type="http://schemas.openxmlformats.org/officeDocument/2006/relationships/slideLayout" Target="../slideLayouts/slideLayout953.xml"/><Relationship Id="rId447" Type="http://schemas.openxmlformats.org/officeDocument/2006/relationships/slideLayout" Target="../slideLayouts/slideLayout995.xml"/><Relationship Id="rId612" Type="http://schemas.openxmlformats.org/officeDocument/2006/relationships/slideLayout" Target="../slideLayouts/slideLayout1160.xml"/><Relationship Id="rId794" Type="http://schemas.openxmlformats.org/officeDocument/2006/relationships/slideLayout" Target="../slideLayouts/slideLayout1342.xml"/><Relationship Id="rId251" Type="http://schemas.openxmlformats.org/officeDocument/2006/relationships/slideLayout" Target="../slideLayouts/slideLayout799.xml"/><Relationship Id="rId489" Type="http://schemas.openxmlformats.org/officeDocument/2006/relationships/slideLayout" Target="../slideLayouts/slideLayout1037.xml"/><Relationship Id="rId654" Type="http://schemas.openxmlformats.org/officeDocument/2006/relationships/slideLayout" Target="../slideLayouts/slideLayout1202.xml"/><Relationship Id="rId696" Type="http://schemas.openxmlformats.org/officeDocument/2006/relationships/slideLayout" Target="../slideLayouts/slideLayout1244.xml"/><Relationship Id="rId46" Type="http://schemas.openxmlformats.org/officeDocument/2006/relationships/slideLayout" Target="../slideLayouts/slideLayout594.xml"/><Relationship Id="rId293" Type="http://schemas.openxmlformats.org/officeDocument/2006/relationships/slideLayout" Target="../slideLayouts/slideLayout841.xml"/><Relationship Id="rId307" Type="http://schemas.openxmlformats.org/officeDocument/2006/relationships/slideLayout" Target="../slideLayouts/slideLayout855.xml"/><Relationship Id="rId349" Type="http://schemas.openxmlformats.org/officeDocument/2006/relationships/slideLayout" Target="../slideLayouts/slideLayout897.xml"/><Relationship Id="rId514" Type="http://schemas.openxmlformats.org/officeDocument/2006/relationships/slideLayout" Target="../slideLayouts/slideLayout1062.xml"/><Relationship Id="rId556" Type="http://schemas.openxmlformats.org/officeDocument/2006/relationships/slideLayout" Target="../slideLayouts/slideLayout1104.xml"/><Relationship Id="rId721" Type="http://schemas.openxmlformats.org/officeDocument/2006/relationships/slideLayout" Target="../slideLayouts/slideLayout1269.xml"/><Relationship Id="rId763" Type="http://schemas.openxmlformats.org/officeDocument/2006/relationships/slideLayout" Target="../slideLayouts/slideLayout1311.xml"/><Relationship Id="rId88" Type="http://schemas.openxmlformats.org/officeDocument/2006/relationships/slideLayout" Target="../slideLayouts/slideLayout636.xml"/><Relationship Id="rId111" Type="http://schemas.openxmlformats.org/officeDocument/2006/relationships/slideLayout" Target="../slideLayouts/slideLayout659.xml"/><Relationship Id="rId153" Type="http://schemas.openxmlformats.org/officeDocument/2006/relationships/slideLayout" Target="../slideLayouts/slideLayout701.xml"/><Relationship Id="rId195" Type="http://schemas.openxmlformats.org/officeDocument/2006/relationships/slideLayout" Target="../slideLayouts/slideLayout743.xml"/><Relationship Id="rId209" Type="http://schemas.openxmlformats.org/officeDocument/2006/relationships/slideLayout" Target="../slideLayouts/slideLayout757.xml"/><Relationship Id="rId360" Type="http://schemas.openxmlformats.org/officeDocument/2006/relationships/slideLayout" Target="../slideLayouts/slideLayout908.xml"/><Relationship Id="rId416" Type="http://schemas.openxmlformats.org/officeDocument/2006/relationships/slideLayout" Target="../slideLayouts/slideLayout964.xml"/><Relationship Id="rId598" Type="http://schemas.openxmlformats.org/officeDocument/2006/relationships/slideLayout" Target="../slideLayouts/slideLayout1146.xml"/><Relationship Id="rId220" Type="http://schemas.openxmlformats.org/officeDocument/2006/relationships/slideLayout" Target="../slideLayouts/slideLayout768.xml"/><Relationship Id="rId458" Type="http://schemas.openxmlformats.org/officeDocument/2006/relationships/slideLayout" Target="../slideLayouts/slideLayout1006.xml"/><Relationship Id="rId623" Type="http://schemas.openxmlformats.org/officeDocument/2006/relationships/slideLayout" Target="../slideLayouts/slideLayout1171.xml"/><Relationship Id="rId665" Type="http://schemas.openxmlformats.org/officeDocument/2006/relationships/slideLayout" Target="../slideLayouts/slideLayout1213.xml"/><Relationship Id="rId15" Type="http://schemas.openxmlformats.org/officeDocument/2006/relationships/slideLayout" Target="../slideLayouts/slideLayout563.xml"/><Relationship Id="rId57" Type="http://schemas.openxmlformats.org/officeDocument/2006/relationships/slideLayout" Target="../slideLayouts/slideLayout605.xml"/><Relationship Id="rId262" Type="http://schemas.openxmlformats.org/officeDocument/2006/relationships/slideLayout" Target="../slideLayouts/slideLayout810.xml"/><Relationship Id="rId318" Type="http://schemas.openxmlformats.org/officeDocument/2006/relationships/slideLayout" Target="../slideLayouts/slideLayout866.xml"/><Relationship Id="rId525" Type="http://schemas.openxmlformats.org/officeDocument/2006/relationships/slideLayout" Target="../slideLayouts/slideLayout1073.xml"/><Relationship Id="rId567" Type="http://schemas.openxmlformats.org/officeDocument/2006/relationships/slideLayout" Target="../slideLayouts/slideLayout1115.xml"/><Relationship Id="rId732" Type="http://schemas.openxmlformats.org/officeDocument/2006/relationships/slideLayout" Target="../slideLayouts/slideLayout1280.xml"/><Relationship Id="rId99" Type="http://schemas.openxmlformats.org/officeDocument/2006/relationships/slideLayout" Target="../slideLayouts/slideLayout647.xml"/><Relationship Id="rId122" Type="http://schemas.openxmlformats.org/officeDocument/2006/relationships/slideLayout" Target="../slideLayouts/slideLayout670.xml"/><Relationship Id="rId164" Type="http://schemas.openxmlformats.org/officeDocument/2006/relationships/slideLayout" Target="../slideLayouts/slideLayout712.xml"/><Relationship Id="rId371" Type="http://schemas.openxmlformats.org/officeDocument/2006/relationships/slideLayout" Target="../slideLayouts/slideLayout919.xml"/><Relationship Id="rId774" Type="http://schemas.openxmlformats.org/officeDocument/2006/relationships/slideLayout" Target="../slideLayouts/slideLayout1322.xml"/><Relationship Id="rId427" Type="http://schemas.openxmlformats.org/officeDocument/2006/relationships/slideLayout" Target="../slideLayouts/slideLayout975.xml"/><Relationship Id="rId469" Type="http://schemas.openxmlformats.org/officeDocument/2006/relationships/slideLayout" Target="../slideLayouts/slideLayout1017.xml"/><Relationship Id="rId634" Type="http://schemas.openxmlformats.org/officeDocument/2006/relationships/slideLayout" Target="../slideLayouts/slideLayout1182.xml"/><Relationship Id="rId676" Type="http://schemas.openxmlformats.org/officeDocument/2006/relationships/slideLayout" Target="../slideLayouts/slideLayout1224.xml"/><Relationship Id="rId26" Type="http://schemas.openxmlformats.org/officeDocument/2006/relationships/slideLayout" Target="../slideLayouts/slideLayout574.xml"/><Relationship Id="rId231" Type="http://schemas.openxmlformats.org/officeDocument/2006/relationships/slideLayout" Target="../slideLayouts/slideLayout779.xml"/><Relationship Id="rId273" Type="http://schemas.openxmlformats.org/officeDocument/2006/relationships/slideLayout" Target="../slideLayouts/slideLayout821.xml"/><Relationship Id="rId329" Type="http://schemas.openxmlformats.org/officeDocument/2006/relationships/slideLayout" Target="../slideLayouts/slideLayout877.xml"/><Relationship Id="rId480" Type="http://schemas.openxmlformats.org/officeDocument/2006/relationships/slideLayout" Target="../slideLayouts/slideLayout1028.xml"/><Relationship Id="rId536" Type="http://schemas.openxmlformats.org/officeDocument/2006/relationships/slideLayout" Target="../slideLayouts/slideLayout1084.xml"/><Relationship Id="rId701" Type="http://schemas.openxmlformats.org/officeDocument/2006/relationships/slideLayout" Target="../slideLayouts/slideLayout1249.xml"/><Relationship Id="rId68" Type="http://schemas.openxmlformats.org/officeDocument/2006/relationships/slideLayout" Target="../slideLayouts/slideLayout616.xml"/><Relationship Id="rId133" Type="http://schemas.openxmlformats.org/officeDocument/2006/relationships/slideLayout" Target="../slideLayouts/slideLayout681.xml"/><Relationship Id="rId175" Type="http://schemas.openxmlformats.org/officeDocument/2006/relationships/slideLayout" Target="../slideLayouts/slideLayout723.xml"/><Relationship Id="rId340" Type="http://schemas.openxmlformats.org/officeDocument/2006/relationships/slideLayout" Target="../slideLayouts/slideLayout888.xml"/><Relationship Id="rId578" Type="http://schemas.openxmlformats.org/officeDocument/2006/relationships/slideLayout" Target="../slideLayouts/slideLayout1126.xml"/><Relationship Id="rId743" Type="http://schemas.openxmlformats.org/officeDocument/2006/relationships/slideLayout" Target="../slideLayouts/slideLayout1291.xml"/><Relationship Id="rId785" Type="http://schemas.openxmlformats.org/officeDocument/2006/relationships/slideLayout" Target="../slideLayouts/slideLayout1333.xml"/><Relationship Id="rId200" Type="http://schemas.openxmlformats.org/officeDocument/2006/relationships/slideLayout" Target="../slideLayouts/slideLayout748.xml"/><Relationship Id="rId382" Type="http://schemas.openxmlformats.org/officeDocument/2006/relationships/slideLayout" Target="../slideLayouts/slideLayout930.xml"/><Relationship Id="rId438" Type="http://schemas.openxmlformats.org/officeDocument/2006/relationships/slideLayout" Target="../slideLayouts/slideLayout986.xml"/><Relationship Id="rId603" Type="http://schemas.openxmlformats.org/officeDocument/2006/relationships/slideLayout" Target="../slideLayouts/slideLayout1151.xml"/><Relationship Id="rId645" Type="http://schemas.openxmlformats.org/officeDocument/2006/relationships/slideLayout" Target="../slideLayouts/slideLayout1193.xml"/><Relationship Id="rId687" Type="http://schemas.openxmlformats.org/officeDocument/2006/relationships/slideLayout" Target="../slideLayouts/slideLayout1235.xml"/><Relationship Id="rId810" Type="http://schemas.openxmlformats.org/officeDocument/2006/relationships/image" Target="../media/image10.emf"/><Relationship Id="rId242" Type="http://schemas.openxmlformats.org/officeDocument/2006/relationships/slideLayout" Target="../slideLayouts/slideLayout790.xml"/><Relationship Id="rId284" Type="http://schemas.openxmlformats.org/officeDocument/2006/relationships/slideLayout" Target="../slideLayouts/slideLayout832.xml"/><Relationship Id="rId491" Type="http://schemas.openxmlformats.org/officeDocument/2006/relationships/slideLayout" Target="../slideLayouts/slideLayout1039.xml"/><Relationship Id="rId505" Type="http://schemas.openxmlformats.org/officeDocument/2006/relationships/slideLayout" Target="../slideLayouts/slideLayout1053.xml"/><Relationship Id="rId712" Type="http://schemas.openxmlformats.org/officeDocument/2006/relationships/slideLayout" Target="../slideLayouts/slideLayout1260.xml"/><Relationship Id="rId37" Type="http://schemas.openxmlformats.org/officeDocument/2006/relationships/slideLayout" Target="../slideLayouts/slideLayout585.xml"/><Relationship Id="rId79" Type="http://schemas.openxmlformats.org/officeDocument/2006/relationships/slideLayout" Target="../slideLayouts/slideLayout627.xml"/><Relationship Id="rId102" Type="http://schemas.openxmlformats.org/officeDocument/2006/relationships/slideLayout" Target="../slideLayouts/slideLayout650.xml"/><Relationship Id="rId144" Type="http://schemas.openxmlformats.org/officeDocument/2006/relationships/slideLayout" Target="../slideLayouts/slideLayout692.xml"/><Relationship Id="rId547" Type="http://schemas.openxmlformats.org/officeDocument/2006/relationships/slideLayout" Target="../slideLayouts/slideLayout1095.xml"/><Relationship Id="rId589" Type="http://schemas.openxmlformats.org/officeDocument/2006/relationships/slideLayout" Target="../slideLayouts/slideLayout1137.xml"/><Relationship Id="rId754" Type="http://schemas.openxmlformats.org/officeDocument/2006/relationships/slideLayout" Target="../slideLayouts/slideLayout1302.xml"/><Relationship Id="rId796" Type="http://schemas.openxmlformats.org/officeDocument/2006/relationships/slideLayout" Target="../slideLayouts/slideLayout1344.xml"/><Relationship Id="rId90" Type="http://schemas.openxmlformats.org/officeDocument/2006/relationships/slideLayout" Target="../slideLayouts/slideLayout638.xml"/><Relationship Id="rId186" Type="http://schemas.openxmlformats.org/officeDocument/2006/relationships/slideLayout" Target="../slideLayouts/slideLayout734.xml"/><Relationship Id="rId351" Type="http://schemas.openxmlformats.org/officeDocument/2006/relationships/slideLayout" Target="../slideLayouts/slideLayout899.xml"/><Relationship Id="rId393" Type="http://schemas.openxmlformats.org/officeDocument/2006/relationships/slideLayout" Target="../slideLayouts/slideLayout941.xml"/><Relationship Id="rId407" Type="http://schemas.openxmlformats.org/officeDocument/2006/relationships/slideLayout" Target="../slideLayouts/slideLayout955.xml"/><Relationship Id="rId449" Type="http://schemas.openxmlformats.org/officeDocument/2006/relationships/slideLayout" Target="../slideLayouts/slideLayout997.xml"/><Relationship Id="rId614" Type="http://schemas.openxmlformats.org/officeDocument/2006/relationships/slideLayout" Target="../slideLayouts/slideLayout1162.xml"/><Relationship Id="rId656" Type="http://schemas.openxmlformats.org/officeDocument/2006/relationships/slideLayout" Target="../slideLayouts/slideLayout1204.xml"/><Relationship Id="rId211" Type="http://schemas.openxmlformats.org/officeDocument/2006/relationships/slideLayout" Target="../slideLayouts/slideLayout759.xml"/><Relationship Id="rId253" Type="http://schemas.openxmlformats.org/officeDocument/2006/relationships/slideLayout" Target="../slideLayouts/slideLayout801.xml"/><Relationship Id="rId295" Type="http://schemas.openxmlformats.org/officeDocument/2006/relationships/slideLayout" Target="../slideLayouts/slideLayout843.xml"/><Relationship Id="rId309" Type="http://schemas.openxmlformats.org/officeDocument/2006/relationships/slideLayout" Target="../slideLayouts/slideLayout857.xml"/><Relationship Id="rId460" Type="http://schemas.openxmlformats.org/officeDocument/2006/relationships/slideLayout" Target="../slideLayouts/slideLayout1008.xml"/><Relationship Id="rId516" Type="http://schemas.openxmlformats.org/officeDocument/2006/relationships/slideLayout" Target="../slideLayouts/slideLayout1064.xml"/><Relationship Id="rId698" Type="http://schemas.openxmlformats.org/officeDocument/2006/relationships/slideLayout" Target="../slideLayouts/slideLayout1246.xml"/><Relationship Id="rId48" Type="http://schemas.openxmlformats.org/officeDocument/2006/relationships/slideLayout" Target="../slideLayouts/slideLayout596.xml"/><Relationship Id="rId113" Type="http://schemas.openxmlformats.org/officeDocument/2006/relationships/slideLayout" Target="../slideLayouts/slideLayout661.xml"/><Relationship Id="rId320" Type="http://schemas.openxmlformats.org/officeDocument/2006/relationships/slideLayout" Target="../slideLayouts/slideLayout868.xml"/><Relationship Id="rId558" Type="http://schemas.openxmlformats.org/officeDocument/2006/relationships/slideLayout" Target="../slideLayouts/slideLayout1106.xml"/><Relationship Id="rId723" Type="http://schemas.openxmlformats.org/officeDocument/2006/relationships/slideLayout" Target="../slideLayouts/slideLayout1271.xml"/><Relationship Id="rId765" Type="http://schemas.openxmlformats.org/officeDocument/2006/relationships/slideLayout" Target="../slideLayouts/slideLayout1313.xml"/><Relationship Id="rId155" Type="http://schemas.openxmlformats.org/officeDocument/2006/relationships/slideLayout" Target="../slideLayouts/slideLayout703.xml"/><Relationship Id="rId197" Type="http://schemas.openxmlformats.org/officeDocument/2006/relationships/slideLayout" Target="../slideLayouts/slideLayout745.xml"/><Relationship Id="rId362" Type="http://schemas.openxmlformats.org/officeDocument/2006/relationships/slideLayout" Target="../slideLayouts/slideLayout910.xml"/><Relationship Id="rId418" Type="http://schemas.openxmlformats.org/officeDocument/2006/relationships/slideLayout" Target="../slideLayouts/slideLayout966.xml"/><Relationship Id="rId625" Type="http://schemas.openxmlformats.org/officeDocument/2006/relationships/slideLayout" Target="../slideLayouts/slideLayout1173.xml"/><Relationship Id="rId222" Type="http://schemas.openxmlformats.org/officeDocument/2006/relationships/slideLayout" Target="../slideLayouts/slideLayout770.xml"/><Relationship Id="rId264" Type="http://schemas.openxmlformats.org/officeDocument/2006/relationships/slideLayout" Target="../slideLayouts/slideLayout812.xml"/><Relationship Id="rId471" Type="http://schemas.openxmlformats.org/officeDocument/2006/relationships/slideLayout" Target="../slideLayouts/slideLayout1019.xml"/><Relationship Id="rId667" Type="http://schemas.openxmlformats.org/officeDocument/2006/relationships/slideLayout" Target="../slideLayouts/slideLayout1215.xml"/><Relationship Id="rId17" Type="http://schemas.openxmlformats.org/officeDocument/2006/relationships/slideLayout" Target="../slideLayouts/slideLayout565.xml"/><Relationship Id="rId59" Type="http://schemas.openxmlformats.org/officeDocument/2006/relationships/slideLayout" Target="../slideLayouts/slideLayout607.xml"/><Relationship Id="rId124" Type="http://schemas.openxmlformats.org/officeDocument/2006/relationships/slideLayout" Target="../slideLayouts/slideLayout672.xml"/><Relationship Id="rId527" Type="http://schemas.openxmlformats.org/officeDocument/2006/relationships/slideLayout" Target="../slideLayouts/slideLayout1075.xml"/><Relationship Id="rId569" Type="http://schemas.openxmlformats.org/officeDocument/2006/relationships/slideLayout" Target="../slideLayouts/slideLayout1117.xml"/><Relationship Id="rId734" Type="http://schemas.openxmlformats.org/officeDocument/2006/relationships/slideLayout" Target="../slideLayouts/slideLayout1282.xml"/><Relationship Id="rId776" Type="http://schemas.openxmlformats.org/officeDocument/2006/relationships/slideLayout" Target="../slideLayouts/slideLayout1324.xml"/><Relationship Id="rId70" Type="http://schemas.openxmlformats.org/officeDocument/2006/relationships/slideLayout" Target="../slideLayouts/slideLayout618.xml"/><Relationship Id="rId166" Type="http://schemas.openxmlformats.org/officeDocument/2006/relationships/slideLayout" Target="../slideLayouts/slideLayout714.xml"/><Relationship Id="rId331" Type="http://schemas.openxmlformats.org/officeDocument/2006/relationships/slideLayout" Target="../slideLayouts/slideLayout879.xml"/><Relationship Id="rId373" Type="http://schemas.openxmlformats.org/officeDocument/2006/relationships/slideLayout" Target="../slideLayouts/slideLayout921.xml"/><Relationship Id="rId429" Type="http://schemas.openxmlformats.org/officeDocument/2006/relationships/slideLayout" Target="../slideLayouts/slideLayout977.xml"/><Relationship Id="rId580" Type="http://schemas.openxmlformats.org/officeDocument/2006/relationships/slideLayout" Target="../slideLayouts/slideLayout1128.xml"/><Relationship Id="rId636" Type="http://schemas.openxmlformats.org/officeDocument/2006/relationships/slideLayout" Target="../slideLayouts/slideLayout1184.xml"/><Relationship Id="rId801" Type="http://schemas.openxmlformats.org/officeDocument/2006/relationships/slideLayout" Target="../slideLayouts/slideLayout1349.xml"/><Relationship Id="rId1" Type="http://schemas.openxmlformats.org/officeDocument/2006/relationships/slideLayout" Target="../slideLayouts/slideLayout549.xml"/><Relationship Id="rId233" Type="http://schemas.openxmlformats.org/officeDocument/2006/relationships/slideLayout" Target="../slideLayouts/slideLayout781.xml"/><Relationship Id="rId440" Type="http://schemas.openxmlformats.org/officeDocument/2006/relationships/slideLayout" Target="../slideLayouts/slideLayout988.xml"/><Relationship Id="rId678" Type="http://schemas.openxmlformats.org/officeDocument/2006/relationships/slideLayout" Target="../slideLayouts/slideLayout1226.xml"/><Relationship Id="rId28" Type="http://schemas.openxmlformats.org/officeDocument/2006/relationships/slideLayout" Target="../slideLayouts/slideLayout576.xml"/><Relationship Id="rId275" Type="http://schemas.openxmlformats.org/officeDocument/2006/relationships/slideLayout" Target="../slideLayouts/slideLayout823.xml"/><Relationship Id="rId300" Type="http://schemas.openxmlformats.org/officeDocument/2006/relationships/slideLayout" Target="../slideLayouts/slideLayout848.xml"/><Relationship Id="rId482" Type="http://schemas.openxmlformats.org/officeDocument/2006/relationships/slideLayout" Target="../slideLayouts/slideLayout1030.xml"/><Relationship Id="rId538" Type="http://schemas.openxmlformats.org/officeDocument/2006/relationships/slideLayout" Target="../slideLayouts/slideLayout1086.xml"/><Relationship Id="rId703" Type="http://schemas.openxmlformats.org/officeDocument/2006/relationships/slideLayout" Target="../slideLayouts/slideLayout1251.xml"/><Relationship Id="rId745" Type="http://schemas.openxmlformats.org/officeDocument/2006/relationships/slideLayout" Target="../slideLayouts/slideLayout1293.xml"/><Relationship Id="rId81" Type="http://schemas.openxmlformats.org/officeDocument/2006/relationships/slideLayout" Target="../slideLayouts/slideLayout629.xml"/><Relationship Id="rId135" Type="http://schemas.openxmlformats.org/officeDocument/2006/relationships/slideLayout" Target="../slideLayouts/slideLayout683.xml"/><Relationship Id="rId177" Type="http://schemas.openxmlformats.org/officeDocument/2006/relationships/slideLayout" Target="../slideLayouts/slideLayout725.xml"/><Relationship Id="rId342" Type="http://schemas.openxmlformats.org/officeDocument/2006/relationships/slideLayout" Target="../slideLayouts/slideLayout890.xml"/><Relationship Id="rId384" Type="http://schemas.openxmlformats.org/officeDocument/2006/relationships/slideLayout" Target="../slideLayouts/slideLayout932.xml"/><Relationship Id="rId591" Type="http://schemas.openxmlformats.org/officeDocument/2006/relationships/slideLayout" Target="../slideLayouts/slideLayout1139.xml"/><Relationship Id="rId605" Type="http://schemas.openxmlformats.org/officeDocument/2006/relationships/slideLayout" Target="../slideLayouts/slideLayout1153.xml"/><Relationship Id="rId787" Type="http://schemas.openxmlformats.org/officeDocument/2006/relationships/slideLayout" Target="../slideLayouts/slideLayout1335.xml"/><Relationship Id="rId812" Type="http://schemas.openxmlformats.org/officeDocument/2006/relationships/image" Target="../media/image12.png"/><Relationship Id="rId202" Type="http://schemas.openxmlformats.org/officeDocument/2006/relationships/slideLayout" Target="../slideLayouts/slideLayout750.xml"/><Relationship Id="rId244" Type="http://schemas.openxmlformats.org/officeDocument/2006/relationships/slideLayout" Target="../slideLayouts/slideLayout792.xml"/><Relationship Id="rId647" Type="http://schemas.openxmlformats.org/officeDocument/2006/relationships/slideLayout" Target="../slideLayouts/slideLayout1195.xml"/><Relationship Id="rId689" Type="http://schemas.openxmlformats.org/officeDocument/2006/relationships/slideLayout" Target="../slideLayouts/slideLayout1237.xml"/><Relationship Id="rId39" Type="http://schemas.openxmlformats.org/officeDocument/2006/relationships/slideLayout" Target="../slideLayouts/slideLayout587.xml"/><Relationship Id="rId286" Type="http://schemas.openxmlformats.org/officeDocument/2006/relationships/slideLayout" Target="../slideLayouts/slideLayout834.xml"/><Relationship Id="rId451" Type="http://schemas.openxmlformats.org/officeDocument/2006/relationships/slideLayout" Target="../slideLayouts/slideLayout999.xml"/><Relationship Id="rId493" Type="http://schemas.openxmlformats.org/officeDocument/2006/relationships/slideLayout" Target="../slideLayouts/slideLayout1041.xml"/><Relationship Id="rId507" Type="http://schemas.openxmlformats.org/officeDocument/2006/relationships/slideLayout" Target="../slideLayouts/slideLayout1055.xml"/><Relationship Id="rId549" Type="http://schemas.openxmlformats.org/officeDocument/2006/relationships/slideLayout" Target="../slideLayouts/slideLayout1097.xml"/><Relationship Id="rId714" Type="http://schemas.openxmlformats.org/officeDocument/2006/relationships/slideLayout" Target="../slideLayouts/slideLayout1262.xml"/><Relationship Id="rId756" Type="http://schemas.openxmlformats.org/officeDocument/2006/relationships/slideLayout" Target="../slideLayouts/slideLayout1304.xml"/><Relationship Id="rId50" Type="http://schemas.openxmlformats.org/officeDocument/2006/relationships/slideLayout" Target="../slideLayouts/slideLayout598.xml"/><Relationship Id="rId104" Type="http://schemas.openxmlformats.org/officeDocument/2006/relationships/slideLayout" Target="../slideLayouts/slideLayout652.xml"/><Relationship Id="rId146" Type="http://schemas.openxmlformats.org/officeDocument/2006/relationships/slideLayout" Target="../slideLayouts/slideLayout694.xml"/><Relationship Id="rId188" Type="http://schemas.openxmlformats.org/officeDocument/2006/relationships/slideLayout" Target="../slideLayouts/slideLayout736.xml"/><Relationship Id="rId311" Type="http://schemas.openxmlformats.org/officeDocument/2006/relationships/slideLayout" Target="../slideLayouts/slideLayout859.xml"/><Relationship Id="rId353" Type="http://schemas.openxmlformats.org/officeDocument/2006/relationships/slideLayout" Target="../slideLayouts/slideLayout901.xml"/><Relationship Id="rId395" Type="http://schemas.openxmlformats.org/officeDocument/2006/relationships/slideLayout" Target="../slideLayouts/slideLayout943.xml"/><Relationship Id="rId409" Type="http://schemas.openxmlformats.org/officeDocument/2006/relationships/slideLayout" Target="../slideLayouts/slideLayout957.xml"/><Relationship Id="rId560" Type="http://schemas.openxmlformats.org/officeDocument/2006/relationships/slideLayout" Target="../slideLayouts/slideLayout1108.xml"/><Relationship Id="rId798" Type="http://schemas.openxmlformats.org/officeDocument/2006/relationships/slideLayout" Target="../slideLayouts/slideLayout1346.xml"/><Relationship Id="rId92" Type="http://schemas.openxmlformats.org/officeDocument/2006/relationships/slideLayout" Target="../slideLayouts/slideLayout640.xml"/><Relationship Id="rId213" Type="http://schemas.openxmlformats.org/officeDocument/2006/relationships/slideLayout" Target="../slideLayouts/slideLayout761.xml"/><Relationship Id="rId420" Type="http://schemas.openxmlformats.org/officeDocument/2006/relationships/slideLayout" Target="../slideLayouts/slideLayout968.xml"/><Relationship Id="rId616" Type="http://schemas.openxmlformats.org/officeDocument/2006/relationships/slideLayout" Target="../slideLayouts/slideLayout1164.xml"/><Relationship Id="rId658" Type="http://schemas.openxmlformats.org/officeDocument/2006/relationships/slideLayout" Target="../slideLayouts/slideLayout1206.xml"/><Relationship Id="rId255" Type="http://schemas.openxmlformats.org/officeDocument/2006/relationships/slideLayout" Target="../slideLayouts/slideLayout803.xml"/><Relationship Id="rId297" Type="http://schemas.openxmlformats.org/officeDocument/2006/relationships/slideLayout" Target="../slideLayouts/slideLayout845.xml"/><Relationship Id="rId462" Type="http://schemas.openxmlformats.org/officeDocument/2006/relationships/slideLayout" Target="../slideLayouts/slideLayout1010.xml"/><Relationship Id="rId518" Type="http://schemas.openxmlformats.org/officeDocument/2006/relationships/slideLayout" Target="../slideLayouts/slideLayout1066.xml"/><Relationship Id="rId725" Type="http://schemas.openxmlformats.org/officeDocument/2006/relationships/slideLayout" Target="../slideLayouts/slideLayout1273.xml"/><Relationship Id="rId115" Type="http://schemas.openxmlformats.org/officeDocument/2006/relationships/slideLayout" Target="../slideLayouts/slideLayout663.xml"/><Relationship Id="rId157" Type="http://schemas.openxmlformats.org/officeDocument/2006/relationships/slideLayout" Target="../slideLayouts/slideLayout705.xml"/><Relationship Id="rId322" Type="http://schemas.openxmlformats.org/officeDocument/2006/relationships/slideLayout" Target="../slideLayouts/slideLayout870.xml"/><Relationship Id="rId364" Type="http://schemas.openxmlformats.org/officeDocument/2006/relationships/slideLayout" Target="../slideLayouts/slideLayout912.xml"/><Relationship Id="rId767" Type="http://schemas.openxmlformats.org/officeDocument/2006/relationships/slideLayout" Target="../slideLayouts/slideLayout1315.xml"/><Relationship Id="rId61" Type="http://schemas.openxmlformats.org/officeDocument/2006/relationships/slideLayout" Target="../slideLayouts/slideLayout609.xml"/><Relationship Id="rId199" Type="http://schemas.openxmlformats.org/officeDocument/2006/relationships/slideLayout" Target="../slideLayouts/slideLayout747.xml"/><Relationship Id="rId571" Type="http://schemas.openxmlformats.org/officeDocument/2006/relationships/slideLayout" Target="../slideLayouts/slideLayout1119.xml"/><Relationship Id="rId627" Type="http://schemas.openxmlformats.org/officeDocument/2006/relationships/slideLayout" Target="../slideLayouts/slideLayout1175.xml"/><Relationship Id="rId669" Type="http://schemas.openxmlformats.org/officeDocument/2006/relationships/slideLayout" Target="../slideLayouts/slideLayout1217.xml"/><Relationship Id="rId19" Type="http://schemas.openxmlformats.org/officeDocument/2006/relationships/slideLayout" Target="../slideLayouts/slideLayout567.xml"/><Relationship Id="rId224" Type="http://schemas.openxmlformats.org/officeDocument/2006/relationships/slideLayout" Target="../slideLayouts/slideLayout772.xml"/><Relationship Id="rId266" Type="http://schemas.openxmlformats.org/officeDocument/2006/relationships/slideLayout" Target="../slideLayouts/slideLayout814.xml"/><Relationship Id="rId431" Type="http://schemas.openxmlformats.org/officeDocument/2006/relationships/slideLayout" Target="../slideLayouts/slideLayout979.xml"/><Relationship Id="rId473" Type="http://schemas.openxmlformats.org/officeDocument/2006/relationships/slideLayout" Target="../slideLayouts/slideLayout1021.xml"/><Relationship Id="rId529" Type="http://schemas.openxmlformats.org/officeDocument/2006/relationships/slideLayout" Target="../slideLayouts/slideLayout1077.xml"/><Relationship Id="rId680" Type="http://schemas.openxmlformats.org/officeDocument/2006/relationships/slideLayout" Target="../slideLayouts/slideLayout1228.xml"/><Relationship Id="rId736" Type="http://schemas.openxmlformats.org/officeDocument/2006/relationships/slideLayout" Target="../slideLayouts/slideLayout1284.xml"/><Relationship Id="rId30" Type="http://schemas.openxmlformats.org/officeDocument/2006/relationships/slideLayout" Target="../slideLayouts/slideLayout578.xml"/><Relationship Id="rId126" Type="http://schemas.openxmlformats.org/officeDocument/2006/relationships/slideLayout" Target="../slideLayouts/slideLayout674.xml"/><Relationship Id="rId168" Type="http://schemas.openxmlformats.org/officeDocument/2006/relationships/slideLayout" Target="../slideLayouts/slideLayout716.xml"/><Relationship Id="rId333" Type="http://schemas.openxmlformats.org/officeDocument/2006/relationships/slideLayout" Target="../slideLayouts/slideLayout881.xml"/><Relationship Id="rId540" Type="http://schemas.openxmlformats.org/officeDocument/2006/relationships/slideLayout" Target="../slideLayouts/slideLayout1088.xml"/><Relationship Id="rId778" Type="http://schemas.openxmlformats.org/officeDocument/2006/relationships/slideLayout" Target="../slideLayouts/slideLayout1326.xml"/><Relationship Id="rId72" Type="http://schemas.openxmlformats.org/officeDocument/2006/relationships/slideLayout" Target="../slideLayouts/slideLayout620.xml"/><Relationship Id="rId375" Type="http://schemas.openxmlformats.org/officeDocument/2006/relationships/slideLayout" Target="../slideLayouts/slideLayout923.xml"/><Relationship Id="rId582" Type="http://schemas.openxmlformats.org/officeDocument/2006/relationships/slideLayout" Target="../slideLayouts/slideLayout1130.xml"/><Relationship Id="rId638" Type="http://schemas.openxmlformats.org/officeDocument/2006/relationships/slideLayout" Target="../slideLayouts/slideLayout1186.xml"/><Relationship Id="rId803" Type="http://schemas.openxmlformats.org/officeDocument/2006/relationships/slideLayout" Target="../slideLayouts/slideLayout1351.xml"/><Relationship Id="rId3" Type="http://schemas.openxmlformats.org/officeDocument/2006/relationships/slideLayout" Target="../slideLayouts/slideLayout551.xml"/><Relationship Id="rId235" Type="http://schemas.openxmlformats.org/officeDocument/2006/relationships/slideLayout" Target="../slideLayouts/slideLayout783.xml"/><Relationship Id="rId277" Type="http://schemas.openxmlformats.org/officeDocument/2006/relationships/slideLayout" Target="../slideLayouts/slideLayout825.xml"/><Relationship Id="rId400" Type="http://schemas.openxmlformats.org/officeDocument/2006/relationships/slideLayout" Target="../slideLayouts/slideLayout948.xml"/><Relationship Id="rId442" Type="http://schemas.openxmlformats.org/officeDocument/2006/relationships/slideLayout" Target="../slideLayouts/slideLayout990.xml"/><Relationship Id="rId484" Type="http://schemas.openxmlformats.org/officeDocument/2006/relationships/slideLayout" Target="../slideLayouts/slideLayout1032.xml"/><Relationship Id="rId705" Type="http://schemas.openxmlformats.org/officeDocument/2006/relationships/slideLayout" Target="../slideLayouts/slideLayout1253.xml"/><Relationship Id="rId137" Type="http://schemas.openxmlformats.org/officeDocument/2006/relationships/slideLayout" Target="../slideLayouts/slideLayout685.xml"/><Relationship Id="rId302" Type="http://schemas.openxmlformats.org/officeDocument/2006/relationships/slideLayout" Target="../slideLayouts/slideLayout850.xml"/><Relationship Id="rId344" Type="http://schemas.openxmlformats.org/officeDocument/2006/relationships/slideLayout" Target="../slideLayouts/slideLayout892.xml"/><Relationship Id="rId691" Type="http://schemas.openxmlformats.org/officeDocument/2006/relationships/slideLayout" Target="../slideLayouts/slideLayout1239.xml"/><Relationship Id="rId747" Type="http://schemas.openxmlformats.org/officeDocument/2006/relationships/slideLayout" Target="../slideLayouts/slideLayout1295.xml"/><Relationship Id="rId789" Type="http://schemas.openxmlformats.org/officeDocument/2006/relationships/slideLayout" Target="../slideLayouts/slideLayout1337.xml"/><Relationship Id="rId41" Type="http://schemas.openxmlformats.org/officeDocument/2006/relationships/slideLayout" Target="../slideLayouts/slideLayout589.xml"/><Relationship Id="rId83" Type="http://schemas.openxmlformats.org/officeDocument/2006/relationships/slideLayout" Target="../slideLayouts/slideLayout631.xml"/><Relationship Id="rId179" Type="http://schemas.openxmlformats.org/officeDocument/2006/relationships/slideLayout" Target="../slideLayouts/slideLayout727.xml"/><Relationship Id="rId386" Type="http://schemas.openxmlformats.org/officeDocument/2006/relationships/slideLayout" Target="../slideLayouts/slideLayout934.xml"/><Relationship Id="rId551" Type="http://schemas.openxmlformats.org/officeDocument/2006/relationships/slideLayout" Target="../slideLayouts/slideLayout1099.xml"/><Relationship Id="rId593" Type="http://schemas.openxmlformats.org/officeDocument/2006/relationships/slideLayout" Target="../slideLayouts/slideLayout1141.xml"/><Relationship Id="rId607" Type="http://schemas.openxmlformats.org/officeDocument/2006/relationships/slideLayout" Target="../slideLayouts/slideLayout1155.xml"/><Relationship Id="rId649" Type="http://schemas.openxmlformats.org/officeDocument/2006/relationships/slideLayout" Target="../slideLayouts/slideLayout1197.xml"/><Relationship Id="rId814" Type="http://schemas.openxmlformats.org/officeDocument/2006/relationships/image" Target="../media/image14.emf"/><Relationship Id="rId190" Type="http://schemas.openxmlformats.org/officeDocument/2006/relationships/slideLayout" Target="../slideLayouts/slideLayout738.xml"/><Relationship Id="rId204" Type="http://schemas.openxmlformats.org/officeDocument/2006/relationships/slideLayout" Target="../slideLayouts/slideLayout752.xml"/><Relationship Id="rId246" Type="http://schemas.openxmlformats.org/officeDocument/2006/relationships/slideLayout" Target="../slideLayouts/slideLayout794.xml"/><Relationship Id="rId288" Type="http://schemas.openxmlformats.org/officeDocument/2006/relationships/slideLayout" Target="../slideLayouts/slideLayout836.xml"/><Relationship Id="rId411" Type="http://schemas.openxmlformats.org/officeDocument/2006/relationships/slideLayout" Target="../slideLayouts/slideLayout959.xml"/><Relationship Id="rId453" Type="http://schemas.openxmlformats.org/officeDocument/2006/relationships/slideLayout" Target="../slideLayouts/slideLayout1001.xml"/><Relationship Id="rId509" Type="http://schemas.openxmlformats.org/officeDocument/2006/relationships/slideLayout" Target="../slideLayouts/slideLayout1057.xml"/><Relationship Id="rId660" Type="http://schemas.openxmlformats.org/officeDocument/2006/relationships/slideLayout" Target="../slideLayouts/slideLayout1208.xml"/><Relationship Id="rId106" Type="http://schemas.openxmlformats.org/officeDocument/2006/relationships/slideLayout" Target="../slideLayouts/slideLayout654.xml"/><Relationship Id="rId313" Type="http://schemas.openxmlformats.org/officeDocument/2006/relationships/slideLayout" Target="../slideLayouts/slideLayout861.xml"/><Relationship Id="rId495" Type="http://schemas.openxmlformats.org/officeDocument/2006/relationships/slideLayout" Target="../slideLayouts/slideLayout1043.xml"/><Relationship Id="rId716" Type="http://schemas.openxmlformats.org/officeDocument/2006/relationships/slideLayout" Target="../slideLayouts/slideLayout1264.xml"/><Relationship Id="rId758" Type="http://schemas.openxmlformats.org/officeDocument/2006/relationships/slideLayout" Target="../slideLayouts/slideLayout1306.xml"/><Relationship Id="rId10" Type="http://schemas.openxmlformats.org/officeDocument/2006/relationships/slideLayout" Target="../slideLayouts/slideLayout558.xml"/><Relationship Id="rId52" Type="http://schemas.openxmlformats.org/officeDocument/2006/relationships/slideLayout" Target="../slideLayouts/slideLayout600.xml"/><Relationship Id="rId94" Type="http://schemas.openxmlformats.org/officeDocument/2006/relationships/slideLayout" Target="../slideLayouts/slideLayout642.xml"/><Relationship Id="rId148" Type="http://schemas.openxmlformats.org/officeDocument/2006/relationships/slideLayout" Target="../slideLayouts/slideLayout696.xml"/><Relationship Id="rId355" Type="http://schemas.openxmlformats.org/officeDocument/2006/relationships/slideLayout" Target="../slideLayouts/slideLayout903.xml"/><Relationship Id="rId397" Type="http://schemas.openxmlformats.org/officeDocument/2006/relationships/slideLayout" Target="../slideLayouts/slideLayout945.xml"/><Relationship Id="rId520" Type="http://schemas.openxmlformats.org/officeDocument/2006/relationships/slideLayout" Target="../slideLayouts/slideLayout1068.xml"/><Relationship Id="rId562" Type="http://schemas.openxmlformats.org/officeDocument/2006/relationships/slideLayout" Target="../slideLayouts/slideLayout1110.xml"/><Relationship Id="rId618" Type="http://schemas.openxmlformats.org/officeDocument/2006/relationships/slideLayout" Target="../slideLayouts/slideLayout1166.xml"/><Relationship Id="rId215" Type="http://schemas.openxmlformats.org/officeDocument/2006/relationships/slideLayout" Target="../slideLayouts/slideLayout763.xml"/><Relationship Id="rId257" Type="http://schemas.openxmlformats.org/officeDocument/2006/relationships/slideLayout" Target="../slideLayouts/slideLayout805.xml"/><Relationship Id="rId422" Type="http://schemas.openxmlformats.org/officeDocument/2006/relationships/slideLayout" Target="../slideLayouts/slideLayout970.xml"/><Relationship Id="rId464" Type="http://schemas.openxmlformats.org/officeDocument/2006/relationships/slideLayout" Target="../slideLayouts/slideLayout1012.xml"/><Relationship Id="rId299" Type="http://schemas.openxmlformats.org/officeDocument/2006/relationships/slideLayout" Target="../slideLayouts/slideLayout847.xml"/><Relationship Id="rId727" Type="http://schemas.openxmlformats.org/officeDocument/2006/relationships/slideLayout" Target="../slideLayouts/slideLayout1275.xml"/><Relationship Id="rId63" Type="http://schemas.openxmlformats.org/officeDocument/2006/relationships/slideLayout" Target="../slideLayouts/slideLayout611.xml"/><Relationship Id="rId159" Type="http://schemas.openxmlformats.org/officeDocument/2006/relationships/slideLayout" Target="../slideLayouts/slideLayout707.xml"/><Relationship Id="rId366" Type="http://schemas.openxmlformats.org/officeDocument/2006/relationships/slideLayout" Target="../slideLayouts/slideLayout914.xml"/><Relationship Id="rId573" Type="http://schemas.openxmlformats.org/officeDocument/2006/relationships/slideLayout" Target="../slideLayouts/slideLayout1121.xml"/><Relationship Id="rId780" Type="http://schemas.openxmlformats.org/officeDocument/2006/relationships/slideLayout" Target="../slideLayouts/slideLayout1328.xml"/><Relationship Id="rId226" Type="http://schemas.openxmlformats.org/officeDocument/2006/relationships/slideLayout" Target="../slideLayouts/slideLayout774.xml"/><Relationship Id="rId433" Type="http://schemas.openxmlformats.org/officeDocument/2006/relationships/slideLayout" Target="../slideLayouts/slideLayout981.xml"/><Relationship Id="rId640" Type="http://schemas.openxmlformats.org/officeDocument/2006/relationships/slideLayout" Target="../slideLayouts/slideLayout1188.xml"/><Relationship Id="rId738" Type="http://schemas.openxmlformats.org/officeDocument/2006/relationships/slideLayout" Target="../slideLayouts/slideLayout1286.xml"/><Relationship Id="rId74" Type="http://schemas.openxmlformats.org/officeDocument/2006/relationships/slideLayout" Target="../slideLayouts/slideLayout622.xml"/><Relationship Id="rId377" Type="http://schemas.openxmlformats.org/officeDocument/2006/relationships/slideLayout" Target="../slideLayouts/slideLayout925.xml"/><Relationship Id="rId500" Type="http://schemas.openxmlformats.org/officeDocument/2006/relationships/slideLayout" Target="../slideLayouts/slideLayout1048.xml"/><Relationship Id="rId584" Type="http://schemas.openxmlformats.org/officeDocument/2006/relationships/slideLayout" Target="../slideLayouts/slideLayout1132.xml"/><Relationship Id="rId805" Type="http://schemas.openxmlformats.org/officeDocument/2006/relationships/slideLayout" Target="../slideLayouts/slideLayout1353.xml"/><Relationship Id="rId5" Type="http://schemas.openxmlformats.org/officeDocument/2006/relationships/slideLayout" Target="../slideLayouts/slideLayout553.xml"/><Relationship Id="rId237" Type="http://schemas.openxmlformats.org/officeDocument/2006/relationships/slideLayout" Target="../slideLayouts/slideLayout785.xml"/><Relationship Id="rId791" Type="http://schemas.openxmlformats.org/officeDocument/2006/relationships/slideLayout" Target="../slideLayouts/slideLayout1339.xml"/><Relationship Id="rId444" Type="http://schemas.openxmlformats.org/officeDocument/2006/relationships/slideLayout" Target="../slideLayouts/slideLayout992.xml"/><Relationship Id="rId651" Type="http://schemas.openxmlformats.org/officeDocument/2006/relationships/slideLayout" Target="../slideLayouts/slideLayout1199.xml"/><Relationship Id="rId749" Type="http://schemas.openxmlformats.org/officeDocument/2006/relationships/slideLayout" Target="../slideLayouts/slideLayout1297.xml"/><Relationship Id="rId290" Type="http://schemas.openxmlformats.org/officeDocument/2006/relationships/slideLayout" Target="../slideLayouts/slideLayout838.xml"/><Relationship Id="rId304" Type="http://schemas.openxmlformats.org/officeDocument/2006/relationships/slideLayout" Target="../slideLayouts/slideLayout852.xml"/><Relationship Id="rId388" Type="http://schemas.openxmlformats.org/officeDocument/2006/relationships/slideLayout" Target="../slideLayouts/slideLayout936.xml"/><Relationship Id="rId511" Type="http://schemas.openxmlformats.org/officeDocument/2006/relationships/slideLayout" Target="../slideLayouts/slideLayout1059.xml"/><Relationship Id="rId609" Type="http://schemas.openxmlformats.org/officeDocument/2006/relationships/slideLayout" Target="../slideLayouts/slideLayout1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659210495"/>
      </p:ext>
    </p:extLst>
  </p:cSld>
  <p:clrMap bg1="lt1" tx1="dk1" bg2="dk2" tx2="lt2" accent1="accent1" accent2="accent2" accent3="accent3" accent4="accent4" accent5="accent5" accent6="accent6" hlink="hlink" folHlink="folHlink"/>
  <p:sldLayoutIdLst>
    <p:sldLayoutId id="2147488642" r:id="rId1"/>
    <p:sldLayoutId id="2147488643" r:id="rId2"/>
    <p:sldLayoutId id="2147488644" r:id="rId3"/>
    <p:sldLayoutId id="2147488645" r:id="rId4"/>
    <p:sldLayoutId id="2147488646" r:id="rId5"/>
    <p:sldLayoutId id="2147488647" r:id="rId6"/>
    <p:sldLayoutId id="2147488649" r:id="rId7"/>
    <p:sldLayoutId id="2147488650" r:id="rId8"/>
    <p:sldLayoutId id="2147488651" r:id="rId9"/>
    <p:sldLayoutId id="2147488652" r:id="rId10"/>
    <p:sldLayoutId id="2147488653" r:id="rId11"/>
    <p:sldLayoutId id="2147484746" r:id="rId12"/>
    <p:sldLayoutId id="2147484747" r:id="rId13"/>
    <p:sldLayoutId id="2147484748" r:id="rId14"/>
    <p:sldLayoutId id="2147484749" r:id="rId15"/>
    <p:sldLayoutId id="2147484750" r:id="rId16"/>
    <p:sldLayoutId id="2147484751" r:id="rId17"/>
    <p:sldLayoutId id="2147484752" r:id="rId18"/>
    <p:sldLayoutId id="2147484753" r:id="rId19"/>
    <p:sldLayoutId id="2147484754" r:id="rId20"/>
    <p:sldLayoutId id="2147484755" r:id="rId21"/>
    <p:sldLayoutId id="2147484756" r:id="rId22"/>
    <p:sldLayoutId id="2147484757" r:id="rId23"/>
    <p:sldLayoutId id="2147484758" r:id="rId24"/>
    <p:sldLayoutId id="2147484759" r:id="rId25"/>
    <p:sldLayoutId id="2147484760" r:id="rId26"/>
    <p:sldLayoutId id="2147484761" r:id="rId27"/>
    <p:sldLayoutId id="2147484762" r:id="rId28"/>
    <p:sldLayoutId id="2147484763" r:id="rId29"/>
    <p:sldLayoutId id="2147484764" r:id="rId30"/>
    <p:sldLayoutId id="2147484765" r:id="rId31"/>
    <p:sldLayoutId id="2147484766" r:id="rId32"/>
    <p:sldLayoutId id="2147484767" r:id="rId33"/>
    <p:sldLayoutId id="2147484768" r:id="rId34"/>
    <p:sldLayoutId id="2147484769" r:id="rId35"/>
    <p:sldLayoutId id="2147484770" r:id="rId36"/>
    <p:sldLayoutId id="2147484771" r:id="rId37"/>
    <p:sldLayoutId id="2147484772" r:id="rId38"/>
    <p:sldLayoutId id="2147484773" r:id="rId39"/>
    <p:sldLayoutId id="2147484774" r:id="rId40"/>
    <p:sldLayoutId id="2147484775" r:id="rId41"/>
    <p:sldLayoutId id="2147484776" r:id="rId42"/>
    <p:sldLayoutId id="2147484777" r:id="rId43"/>
    <p:sldLayoutId id="2147484778" r:id="rId44"/>
    <p:sldLayoutId id="2147484779" r:id="rId45"/>
    <p:sldLayoutId id="2147484780" r:id="rId46"/>
    <p:sldLayoutId id="2147484781" r:id="rId47"/>
    <p:sldLayoutId id="2147484782" r:id="rId48"/>
    <p:sldLayoutId id="2147484783" r:id="rId49"/>
    <p:sldLayoutId id="2147484784" r:id="rId50"/>
    <p:sldLayoutId id="2147484785" r:id="rId51"/>
    <p:sldLayoutId id="2147484786" r:id="rId52"/>
    <p:sldLayoutId id="2147484787" r:id="rId53"/>
    <p:sldLayoutId id="2147484788" r:id="rId54"/>
    <p:sldLayoutId id="2147484789" r:id="rId55"/>
    <p:sldLayoutId id="2147484790" r:id="rId56"/>
    <p:sldLayoutId id="2147484791" r:id="rId57"/>
    <p:sldLayoutId id="2147484792" r:id="rId58"/>
    <p:sldLayoutId id="2147484793" r:id="rId59"/>
    <p:sldLayoutId id="2147484794" r:id="rId60"/>
    <p:sldLayoutId id="2147484795" r:id="rId61"/>
    <p:sldLayoutId id="2147484796" r:id="rId62"/>
    <p:sldLayoutId id="2147484797" r:id="rId63"/>
    <p:sldLayoutId id="2147484798" r:id="rId64"/>
    <p:sldLayoutId id="2147484799" r:id="rId65"/>
    <p:sldLayoutId id="2147484800" r:id="rId66"/>
    <p:sldLayoutId id="2147484801" r:id="rId67"/>
    <p:sldLayoutId id="2147484802" r:id="rId68"/>
    <p:sldLayoutId id="2147484803" r:id="rId69"/>
    <p:sldLayoutId id="2147484804" r:id="rId70"/>
    <p:sldLayoutId id="2147484805" r:id="rId71"/>
    <p:sldLayoutId id="2147484806" r:id="rId72"/>
    <p:sldLayoutId id="2147484807" r:id="rId73"/>
    <p:sldLayoutId id="2147484808" r:id="rId74"/>
    <p:sldLayoutId id="2147484809" r:id="rId75"/>
    <p:sldLayoutId id="2147484810" r:id="rId76"/>
    <p:sldLayoutId id="2147484811" r:id="rId77"/>
    <p:sldLayoutId id="2147484812" r:id="rId78"/>
    <p:sldLayoutId id="2147484813" r:id="rId79"/>
    <p:sldLayoutId id="2147484814" r:id="rId80"/>
    <p:sldLayoutId id="2147484815" r:id="rId81"/>
    <p:sldLayoutId id="2147484816" r:id="rId82"/>
    <p:sldLayoutId id="2147484817" r:id="rId83"/>
    <p:sldLayoutId id="2147484818" r:id="rId84"/>
    <p:sldLayoutId id="2147484819" r:id="rId85"/>
    <p:sldLayoutId id="2147484820" r:id="rId86"/>
    <p:sldLayoutId id="2147484821" r:id="rId87"/>
    <p:sldLayoutId id="2147484822" r:id="rId88"/>
    <p:sldLayoutId id="2147484823" r:id="rId89"/>
    <p:sldLayoutId id="2147484824" r:id="rId90"/>
    <p:sldLayoutId id="2147484825" r:id="rId91"/>
    <p:sldLayoutId id="2147484826" r:id="rId92"/>
    <p:sldLayoutId id="2147484827" r:id="rId93"/>
    <p:sldLayoutId id="2147484828" r:id="rId94"/>
    <p:sldLayoutId id="2147484829" r:id="rId95"/>
    <p:sldLayoutId id="2147484830" r:id="rId96"/>
    <p:sldLayoutId id="2147484831" r:id="rId97"/>
    <p:sldLayoutId id="2147484832" r:id="rId98"/>
    <p:sldLayoutId id="2147484833" r:id="rId99"/>
    <p:sldLayoutId id="2147484834" r:id="rId100"/>
    <p:sldLayoutId id="2147484835" r:id="rId101"/>
    <p:sldLayoutId id="2147484836" r:id="rId102"/>
    <p:sldLayoutId id="2147484837" r:id="rId103"/>
    <p:sldLayoutId id="2147484838" r:id="rId104"/>
    <p:sldLayoutId id="2147484839" r:id="rId105"/>
    <p:sldLayoutId id="2147484840" r:id="rId106"/>
    <p:sldLayoutId id="2147484841" r:id="rId107"/>
    <p:sldLayoutId id="2147484842" r:id="rId108"/>
    <p:sldLayoutId id="2147484843" r:id="rId109"/>
    <p:sldLayoutId id="2147484844" r:id="rId110"/>
    <p:sldLayoutId id="2147484845" r:id="rId111"/>
    <p:sldLayoutId id="2147484846" r:id="rId112"/>
    <p:sldLayoutId id="2147484847" r:id="rId113"/>
    <p:sldLayoutId id="2147484848" r:id="rId114"/>
    <p:sldLayoutId id="2147484849" r:id="rId115"/>
    <p:sldLayoutId id="2147484850" r:id="rId116"/>
    <p:sldLayoutId id="2147484851" r:id="rId117"/>
    <p:sldLayoutId id="2147484852" r:id="rId118"/>
    <p:sldLayoutId id="2147484853" r:id="rId119"/>
    <p:sldLayoutId id="2147484854" r:id="rId120"/>
    <p:sldLayoutId id="2147484855" r:id="rId121"/>
    <p:sldLayoutId id="2147484856" r:id="rId122"/>
    <p:sldLayoutId id="2147484857" r:id="rId123"/>
    <p:sldLayoutId id="2147484858" r:id="rId124"/>
    <p:sldLayoutId id="2147484859" r:id="rId125"/>
    <p:sldLayoutId id="2147484860" r:id="rId126"/>
    <p:sldLayoutId id="2147484861" r:id="rId127"/>
    <p:sldLayoutId id="2147484862" r:id="rId128"/>
    <p:sldLayoutId id="2147484863" r:id="rId129"/>
    <p:sldLayoutId id="2147484864" r:id="rId130"/>
    <p:sldLayoutId id="2147484865" r:id="rId131"/>
    <p:sldLayoutId id="2147484866" r:id="rId132"/>
    <p:sldLayoutId id="2147484867" r:id="rId133"/>
    <p:sldLayoutId id="2147484868" r:id="rId134"/>
    <p:sldLayoutId id="2147484869" r:id="rId135"/>
    <p:sldLayoutId id="2147484870" r:id="rId136"/>
    <p:sldLayoutId id="2147484871" r:id="rId137"/>
    <p:sldLayoutId id="2147484872" r:id="rId138"/>
    <p:sldLayoutId id="2147484873" r:id="rId139"/>
    <p:sldLayoutId id="2147484874" r:id="rId140"/>
    <p:sldLayoutId id="2147484875" r:id="rId141"/>
    <p:sldLayoutId id="2147484876" r:id="rId142"/>
    <p:sldLayoutId id="2147484877" r:id="rId143"/>
    <p:sldLayoutId id="2147484878" r:id="rId144"/>
    <p:sldLayoutId id="2147484879" r:id="rId145"/>
    <p:sldLayoutId id="2147484880" r:id="rId146"/>
    <p:sldLayoutId id="2147484881" r:id="rId147"/>
    <p:sldLayoutId id="2147484882" r:id="rId148"/>
    <p:sldLayoutId id="2147484883" r:id="rId149"/>
    <p:sldLayoutId id="2147484884" r:id="rId150"/>
    <p:sldLayoutId id="2147484885" r:id="rId151"/>
    <p:sldLayoutId id="2147484886" r:id="rId152"/>
    <p:sldLayoutId id="2147484887" r:id="rId153"/>
    <p:sldLayoutId id="2147484888" r:id="rId154"/>
    <p:sldLayoutId id="2147484889" r:id="rId155"/>
    <p:sldLayoutId id="2147484890" r:id="rId156"/>
    <p:sldLayoutId id="2147484891" r:id="rId157"/>
    <p:sldLayoutId id="2147484892" r:id="rId158"/>
    <p:sldLayoutId id="2147484893" r:id="rId159"/>
    <p:sldLayoutId id="2147484894" r:id="rId160"/>
    <p:sldLayoutId id="2147484895" r:id="rId161"/>
    <p:sldLayoutId id="2147484896" r:id="rId162"/>
    <p:sldLayoutId id="2147484897" r:id="rId163"/>
    <p:sldLayoutId id="2147484898" r:id="rId164"/>
    <p:sldLayoutId id="2147484899" r:id="rId165"/>
    <p:sldLayoutId id="2147484900" r:id="rId166"/>
    <p:sldLayoutId id="2147484901" r:id="rId167"/>
    <p:sldLayoutId id="2147484902" r:id="rId168"/>
    <p:sldLayoutId id="2147484903" r:id="rId169"/>
    <p:sldLayoutId id="2147484904" r:id="rId170"/>
    <p:sldLayoutId id="2147484905" r:id="rId171"/>
    <p:sldLayoutId id="2147484906" r:id="rId172"/>
    <p:sldLayoutId id="2147484907" r:id="rId173"/>
    <p:sldLayoutId id="2147484908" r:id="rId174"/>
    <p:sldLayoutId id="2147484909" r:id="rId175"/>
    <p:sldLayoutId id="2147484910" r:id="rId176"/>
    <p:sldLayoutId id="2147484911" r:id="rId177"/>
    <p:sldLayoutId id="2147484912" r:id="rId178"/>
    <p:sldLayoutId id="2147484913" r:id="rId179"/>
    <p:sldLayoutId id="2147484914" r:id="rId180"/>
    <p:sldLayoutId id="2147484915" r:id="rId181"/>
    <p:sldLayoutId id="2147484916" r:id="rId182"/>
    <p:sldLayoutId id="2147484917" r:id="rId183"/>
    <p:sldLayoutId id="2147484918" r:id="rId184"/>
    <p:sldLayoutId id="2147484919" r:id="rId185"/>
    <p:sldLayoutId id="2147484920" r:id="rId186"/>
    <p:sldLayoutId id="2147484921" r:id="rId187"/>
    <p:sldLayoutId id="2147484922" r:id="rId188"/>
    <p:sldLayoutId id="2147484923" r:id="rId189"/>
    <p:sldLayoutId id="2147484924" r:id="rId190"/>
    <p:sldLayoutId id="2147484925" r:id="rId191"/>
    <p:sldLayoutId id="2147484926" r:id="rId192"/>
    <p:sldLayoutId id="2147484927" r:id="rId193"/>
    <p:sldLayoutId id="2147484928" r:id="rId194"/>
    <p:sldLayoutId id="2147484929" r:id="rId195"/>
    <p:sldLayoutId id="2147484930" r:id="rId196"/>
    <p:sldLayoutId id="2147484931" r:id="rId197"/>
    <p:sldLayoutId id="2147484932" r:id="rId198"/>
    <p:sldLayoutId id="2147484933" r:id="rId199"/>
    <p:sldLayoutId id="2147484934" r:id="rId200"/>
    <p:sldLayoutId id="2147484935" r:id="rId201"/>
    <p:sldLayoutId id="2147484936" r:id="rId202"/>
    <p:sldLayoutId id="2147484937" r:id="rId203"/>
    <p:sldLayoutId id="2147484938" r:id="rId204"/>
    <p:sldLayoutId id="2147484939" r:id="rId205"/>
    <p:sldLayoutId id="2147484940" r:id="rId206"/>
    <p:sldLayoutId id="2147484941" r:id="rId207"/>
    <p:sldLayoutId id="2147484942" r:id="rId208"/>
    <p:sldLayoutId id="2147484943" r:id="rId209"/>
    <p:sldLayoutId id="2147484944" r:id="rId210"/>
    <p:sldLayoutId id="2147484945" r:id="rId211"/>
    <p:sldLayoutId id="2147484946" r:id="rId212"/>
    <p:sldLayoutId id="2147484947" r:id="rId213"/>
    <p:sldLayoutId id="2147484948" r:id="rId214"/>
    <p:sldLayoutId id="2147484949" r:id="rId215"/>
    <p:sldLayoutId id="2147484950" r:id="rId216"/>
    <p:sldLayoutId id="2147484951" r:id="rId217"/>
    <p:sldLayoutId id="2147484952" r:id="rId218"/>
    <p:sldLayoutId id="2147484953" r:id="rId219"/>
    <p:sldLayoutId id="2147484954" r:id="rId220"/>
    <p:sldLayoutId id="2147484955" r:id="rId221"/>
    <p:sldLayoutId id="2147484956" r:id="rId222"/>
    <p:sldLayoutId id="2147484957" r:id="rId223"/>
    <p:sldLayoutId id="2147484958" r:id="rId224"/>
    <p:sldLayoutId id="2147484959" r:id="rId225"/>
    <p:sldLayoutId id="2147484960" r:id="rId226"/>
    <p:sldLayoutId id="2147484961" r:id="rId227"/>
    <p:sldLayoutId id="2147484962" r:id="rId228"/>
    <p:sldLayoutId id="2147484963" r:id="rId229"/>
    <p:sldLayoutId id="2147484964" r:id="rId230"/>
    <p:sldLayoutId id="2147484965" r:id="rId231"/>
    <p:sldLayoutId id="2147484966" r:id="rId232"/>
    <p:sldLayoutId id="2147484967" r:id="rId233"/>
    <p:sldLayoutId id="2147484968" r:id="rId234"/>
    <p:sldLayoutId id="2147484969" r:id="rId235"/>
    <p:sldLayoutId id="2147484970" r:id="rId236"/>
    <p:sldLayoutId id="2147484971" r:id="rId237"/>
    <p:sldLayoutId id="2147484972" r:id="rId238"/>
    <p:sldLayoutId id="2147484973" r:id="rId239"/>
    <p:sldLayoutId id="2147484974" r:id="rId240"/>
    <p:sldLayoutId id="2147484975" r:id="rId241"/>
    <p:sldLayoutId id="2147484976" r:id="rId242"/>
    <p:sldLayoutId id="2147484977" r:id="rId243"/>
    <p:sldLayoutId id="2147484978" r:id="rId244"/>
    <p:sldLayoutId id="2147484979" r:id="rId245"/>
    <p:sldLayoutId id="2147484980" r:id="rId246"/>
    <p:sldLayoutId id="2147484981" r:id="rId247"/>
    <p:sldLayoutId id="2147484982" r:id="rId248"/>
    <p:sldLayoutId id="2147484983" r:id="rId249"/>
    <p:sldLayoutId id="2147484984" r:id="rId250"/>
    <p:sldLayoutId id="2147484985" r:id="rId251"/>
    <p:sldLayoutId id="2147484986" r:id="rId252"/>
    <p:sldLayoutId id="2147484987" r:id="rId253"/>
    <p:sldLayoutId id="2147484988" r:id="rId254"/>
    <p:sldLayoutId id="2147484989" r:id="rId255"/>
    <p:sldLayoutId id="2147484990" r:id="rId256"/>
    <p:sldLayoutId id="2147484991" r:id="rId257"/>
    <p:sldLayoutId id="2147484992" r:id="rId258"/>
    <p:sldLayoutId id="2147484993" r:id="rId259"/>
    <p:sldLayoutId id="2147484994" r:id="rId260"/>
    <p:sldLayoutId id="2147484995" r:id="rId261"/>
    <p:sldLayoutId id="2147484996" r:id="rId262"/>
    <p:sldLayoutId id="2147484997" r:id="rId263"/>
    <p:sldLayoutId id="2147484998" r:id="rId264"/>
    <p:sldLayoutId id="2147484999" r:id="rId265"/>
    <p:sldLayoutId id="2147485000" r:id="rId266"/>
    <p:sldLayoutId id="2147485001" r:id="rId267"/>
    <p:sldLayoutId id="2147485002" r:id="rId268"/>
    <p:sldLayoutId id="2147485003" r:id="rId269"/>
    <p:sldLayoutId id="2147485004" r:id="rId270"/>
    <p:sldLayoutId id="2147485005" r:id="rId271"/>
    <p:sldLayoutId id="2147485006" r:id="rId272"/>
    <p:sldLayoutId id="2147485007" r:id="rId273"/>
    <p:sldLayoutId id="2147485008" r:id="rId274"/>
    <p:sldLayoutId id="2147485009" r:id="rId275"/>
    <p:sldLayoutId id="2147485010" r:id="rId276"/>
    <p:sldLayoutId id="2147485011" r:id="rId277"/>
    <p:sldLayoutId id="2147485012" r:id="rId278"/>
    <p:sldLayoutId id="2147485013" r:id="rId279"/>
    <p:sldLayoutId id="2147485014" r:id="rId280"/>
    <p:sldLayoutId id="2147485015" r:id="rId281"/>
    <p:sldLayoutId id="2147485016" r:id="rId282"/>
    <p:sldLayoutId id="2147485017" r:id="rId283"/>
    <p:sldLayoutId id="2147485018" r:id="rId284"/>
    <p:sldLayoutId id="2147485019" r:id="rId285"/>
    <p:sldLayoutId id="2147485020" r:id="rId286"/>
    <p:sldLayoutId id="2147485021" r:id="rId287"/>
    <p:sldLayoutId id="2147485022" r:id="rId288"/>
    <p:sldLayoutId id="2147485023" r:id="rId289"/>
    <p:sldLayoutId id="2147485024" r:id="rId290"/>
    <p:sldLayoutId id="2147485025" r:id="rId291"/>
    <p:sldLayoutId id="2147485026" r:id="rId292"/>
    <p:sldLayoutId id="2147485027" r:id="rId293"/>
    <p:sldLayoutId id="2147485028" r:id="rId294"/>
    <p:sldLayoutId id="2147485029" r:id="rId295"/>
    <p:sldLayoutId id="2147485030" r:id="rId296"/>
    <p:sldLayoutId id="2147485031" r:id="rId297"/>
    <p:sldLayoutId id="2147485032" r:id="rId298"/>
    <p:sldLayoutId id="2147485033" r:id="rId299"/>
    <p:sldLayoutId id="2147485034" r:id="rId300"/>
    <p:sldLayoutId id="2147485035" r:id="rId301"/>
    <p:sldLayoutId id="2147485036" r:id="rId302"/>
    <p:sldLayoutId id="2147485037" r:id="rId303"/>
    <p:sldLayoutId id="2147485038" r:id="rId304"/>
    <p:sldLayoutId id="2147485039" r:id="rId305"/>
    <p:sldLayoutId id="2147485040" r:id="rId306"/>
    <p:sldLayoutId id="2147485041" r:id="rId307"/>
    <p:sldLayoutId id="2147485042" r:id="rId308"/>
    <p:sldLayoutId id="2147485043" r:id="rId309"/>
    <p:sldLayoutId id="2147485044" r:id="rId310"/>
    <p:sldLayoutId id="2147485045" r:id="rId311"/>
    <p:sldLayoutId id="2147485046" r:id="rId312"/>
    <p:sldLayoutId id="2147485047" r:id="rId313"/>
    <p:sldLayoutId id="2147485048" r:id="rId314"/>
    <p:sldLayoutId id="2147485049" r:id="rId315"/>
    <p:sldLayoutId id="2147485050" r:id="rId316"/>
    <p:sldLayoutId id="2147485051" r:id="rId317"/>
    <p:sldLayoutId id="2147485052" r:id="rId318"/>
    <p:sldLayoutId id="2147485053" r:id="rId319"/>
    <p:sldLayoutId id="2147485054" r:id="rId320"/>
    <p:sldLayoutId id="2147485055" r:id="rId321"/>
    <p:sldLayoutId id="2147485056" r:id="rId322"/>
    <p:sldLayoutId id="2147485057" r:id="rId323"/>
    <p:sldLayoutId id="2147485058" r:id="rId324"/>
    <p:sldLayoutId id="2147485059" r:id="rId325"/>
    <p:sldLayoutId id="2147485060" r:id="rId326"/>
    <p:sldLayoutId id="2147485061" r:id="rId327"/>
    <p:sldLayoutId id="2147485062" r:id="rId328"/>
    <p:sldLayoutId id="2147485063" r:id="rId329"/>
    <p:sldLayoutId id="2147485064" r:id="rId330"/>
    <p:sldLayoutId id="2147485065" r:id="rId331"/>
    <p:sldLayoutId id="2147485066" r:id="rId332"/>
    <p:sldLayoutId id="2147485067" r:id="rId333"/>
    <p:sldLayoutId id="2147485068" r:id="rId334"/>
    <p:sldLayoutId id="2147485069" r:id="rId335"/>
    <p:sldLayoutId id="2147485070" r:id="rId336"/>
    <p:sldLayoutId id="2147485071" r:id="rId337"/>
    <p:sldLayoutId id="2147485072" r:id="rId338"/>
    <p:sldLayoutId id="2147485073" r:id="rId339"/>
    <p:sldLayoutId id="2147485074" r:id="rId340"/>
    <p:sldLayoutId id="2147485075" r:id="rId341"/>
    <p:sldLayoutId id="2147485076" r:id="rId342"/>
    <p:sldLayoutId id="2147485077" r:id="rId343"/>
    <p:sldLayoutId id="2147485078" r:id="rId344"/>
    <p:sldLayoutId id="2147485079" r:id="rId345"/>
    <p:sldLayoutId id="2147485080" r:id="rId346"/>
    <p:sldLayoutId id="2147485081" r:id="rId347"/>
    <p:sldLayoutId id="2147485082" r:id="rId348"/>
    <p:sldLayoutId id="2147485083" r:id="rId349"/>
    <p:sldLayoutId id="2147485084" r:id="rId350"/>
    <p:sldLayoutId id="2147485085" r:id="rId351"/>
    <p:sldLayoutId id="2147485086" r:id="rId352"/>
    <p:sldLayoutId id="2147485087" r:id="rId353"/>
    <p:sldLayoutId id="2147485088" r:id="rId354"/>
    <p:sldLayoutId id="2147485089" r:id="rId355"/>
    <p:sldLayoutId id="2147485090" r:id="rId356"/>
    <p:sldLayoutId id="2147485091" r:id="rId357"/>
    <p:sldLayoutId id="2147485092" r:id="rId358"/>
    <p:sldLayoutId id="2147485093" r:id="rId359"/>
    <p:sldLayoutId id="2147485094" r:id="rId360"/>
    <p:sldLayoutId id="2147485095" r:id="rId361"/>
    <p:sldLayoutId id="2147485096" r:id="rId362"/>
    <p:sldLayoutId id="2147485097" r:id="rId363"/>
    <p:sldLayoutId id="2147485098" r:id="rId364"/>
    <p:sldLayoutId id="2147485099" r:id="rId365"/>
    <p:sldLayoutId id="2147485100" r:id="rId366"/>
    <p:sldLayoutId id="2147485101" r:id="rId367"/>
    <p:sldLayoutId id="2147485102" r:id="rId368"/>
    <p:sldLayoutId id="2147485103" r:id="rId369"/>
    <p:sldLayoutId id="2147485104" r:id="rId370"/>
    <p:sldLayoutId id="2147485105" r:id="rId371"/>
    <p:sldLayoutId id="2147485106" r:id="rId372"/>
    <p:sldLayoutId id="2147485107" r:id="rId373"/>
    <p:sldLayoutId id="2147485108" r:id="rId374"/>
    <p:sldLayoutId id="2147485109" r:id="rId375"/>
    <p:sldLayoutId id="2147485110" r:id="rId376"/>
    <p:sldLayoutId id="2147485111" r:id="rId377"/>
    <p:sldLayoutId id="2147485112" r:id="rId378"/>
    <p:sldLayoutId id="2147485113" r:id="rId379"/>
    <p:sldLayoutId id="2147485114" r:id="rId380"/>
    <p:sldLayoutId id="2147485115" r:id="rId381"/>
    <p:sldLayoutId id="2147485116" r:id="rId382"/>
    <p:sldLayoutId id="2147485117" r:id="rId383"/>
    <p:sldLayoutId id="2147485118" r:id="rId384"/>
    <p:sldLayoutId id="2147485119" r:id="rId385"/>
    <p:sldLayoutId id="2147485120" r:id="rId386"/>
    <p:sldLayoutId id="2147485121" r:id="rId387"/>
    <p:sldLayoutId id="2147485122" r:id="rId388"/>
    <p:sldLayoutId id="2147485123" r:id="rId389"/>
    <p:sldLayoutId id="2147485124" r:id="rId390"/>
    <p:sldLayoutId id="2147485125" r:id="rId391"/>
    <p:sldLayoutId id="2147485126" r:id="rId392"/>
    <p:sldLayoutId id="2147485127" r:id="rId393"/>
    <p:sldLayoutId id="2147485128" r:id="rId394"/>
    <p:sldLayoutId id="2147485129" r:id="rId395"/>
    <p:sldLayoutId id="2147485130" r:id="rId396"/>
    <p:sldLayoutId id="2147485131" r:id="rId397"/>
    <p:sldLayoutId id="2147485132" r:id="rId398"/>
    <p:sldLayoutId id="2147485133" r:id="rId399"/>
    <p:sldLayoutId id="2147485134" r:id="rId400"/>
    <p:sldLayoutId id="2147485135" r:id="rId401"/>
    <p:sldLayoutId id="2147485136" r:id="rId402"/>
    <p:sldLayoutId id="2147485137" r:id="rId403"/>
    <p:sldLayoutId id="2147485138" r:id="rId404"/>
    <p:sldLayoutId id="2147485139" r:id="rId405"/>
    <p:sldLayoutId id="2147485140" r:id="rId406"/>
    <p:sldLayoutId id="2147485141" r:id="rId407"/>
    <p:sldLayoutId id="2147485142" r:id="rId408"/>
    <p:sldLayoutId id="2147485143" r:id="rId409"/>
    <p:sldLayoutId id="2147485144" r:id="rId410"/>
    <p:sldLayoutId id="2147485145" r:id="rId411"/>
    <p:sldLayoutId id="2147485146" r:id="rId412"/>
    <p:sldLayoutId id="2147485147" r:id="rId413"/>
    <p:sldLayoutId id="2147485148" r:id="rId414"/>
    <p:sldLayoutId id="2147485149" r:id="rId415"/>
    <p:sldLayoutId id="2147485150" r:id="rId416"/>
    <p:sldLayoutId id="2147485151" r:id="rId417"/>
    <p:sldLayoutId id="2147485152" r:id="rId418"/>
    <p:sldLayoutId id="2147485153" r:id="rId419"/>
    <p:sldLayoutId id="2147485154" r:id="rId420"/>
    <p:sldLayoutId id="2147485155" r:id="rId421"/>
    <p:sldLayoutId id="2147485156" r:id="rId422"/>
    <p:sldLayoutId id="2147485157" r:id="rId423"/>
    <p:sldLayoutId id="2147485158" r:id="rId424"/>
    <p:sldLayoutId id="2147485159" r:id="rId425"/>
    <p:sldLayoutId id="2147485160" r:id="rId426"/>
    <p:sldLayoutId id="2147485161" r:id="rId427"/>
    <p:sldLayoutId id="2147485162" r:id="rId428"/>
    <p:sldLayoutId id="2147485163" r:id="rId429"/>
    <p:sldLayoutId id="2147485164" r:id="rId430"/>
    <p:sldLayoutId id="2147485165" r:id="rId431"/>
    <p:sldLayoutId id="2147485166" r:id="rId432"/>
    <p:sldLayoutId id="2147485167" r:id="rId433"/>
    <p:sldLayoutId id="2147485168" r:id="rId434"/>
    <p:sldLayoutId id="2147485169" r:id="rId435"/>
    <p:sldLayoutId id="2147485170" r:id="rId436"/>
    <p:sldLayoutId id="2147485171" r:id="rId437"/>
    <p:sldLayoutId id="2147485172" r:id="rId438"/>
    <p:sldLayoutId id="2147485173" r:id="rId439"/>
    <p:sldLayoutId id="2147485174" r:id="rId440"/>
    <p:sldLayoutId id="2147485175" r:id="rId441"/>
    <p:sldLayoutId id="2147485176" r:id="rId442"/>
    <p:sldLayoutId id="2147485177" r:id="rId443"/>
    <p:sldLayoutId id="2147485178" r:id="rId444"/>
    <p:sldLayoutId id="2147485179" r:id="rId445"/>
    <p:sldLayoutId id="2147485180" r:id="rId446"/>
    <p:sldLayoutId id="2147485181" r:id="rId447"/>
    <p:sldLayoutId id="2147485182" r:id="rId448"/>
    <p:sldLayoutId id="2147485183" r:id="rId449"/>
    <p:sldLayoutId id="2147485184" r:id="rId450"/>
    <p:sldLayoutId id="2147485185" r:id="rId451"/>
    <p:sldLayoutId id="2147485186" r:id="rId452"/>
    <p:sldLayoutId id="2147485187" r:id="rId453"/>
    <p:sldLayoutId id="2147485188" r:id="rId454"/>
    <p:sldLayoutId id="2147485189" r:id="rId455"/>
    <p:sldLayoutId id="2147485190" r:id="rId456"/>
    <p:sldLayoutId id="2147485191" r:id="rId457"/>
    <p:sldLayoutId id="2147485192" r:id="rId458"/>
    <p:sldLayoutId id="2147485193" r:id="rId459"/>
    <p:sldLayoutId id="2147485194" r:id="rId460"/>
    <p:sldLayoutId id="2147485195" r:id="rId461"/>
    <p:sldLayoutId id="2147485196" r:id="rId462"/>
    <p:sldLayoutId id="2147485197" r:id="rId463"/>
    <p:sldLayoutId id="2147485198" r:id="rId464"/>
    <p:sldLayoutId id="2147485199" r:id="rId465"/>
    <p:sldLayoutId id="2147485200" r:id="rId466"/>
    <p:sldLayoutId id="2147485201" r:id="rId467"/>
    <p:sldLayoutId id="2147485202" r:id="rId468"/>
    <p:sldLayoutId id="2147485203" r:id="rId469"/>
    <p:sldLayoutId id="2147485204" r:id="rId470"/>
    <p:sldLayoutId id="2147485205" r:id="rId471"/>
    <p:sldLayoutId id="2147485206" r:id="rId472"/>
    <p:sldLayoutId id="2147485207" r:id="rId473"/>
    <p:sldLayoutId id="2147485208" r:id="rId474"/>
    <p:sldLayoutId id="2147485209" r:id="rId475"/>
    <p:sldLayoutId id="2147485210" r:id="rId476"/>
    <p:sldLayoutId id="2147485211" r:id="rId477"/>
    <p:sldLayoutId id="2147485212" r:id="rId478"/>
    <p:sldLayoutId id="2147485213" r:id="rId479"/>
    <p:sldLayoutId id="2147485214" r:id="rId480"/>
    <p:sldLayoutId id="2147485215" r:id="rId481"/>
    <p:sldLayoutId id="2147485216" r:id="rId482"/>
    <p:sldLayoutId id="2147485217" r:id="rId483"/>
    <p:sldLayoutId id="2147485218" r:id="rId484"/>
    <p:sldLayoutId id="2147485219" r:id="rId485"/>
    <p:sldLayoutId id="2147485220" r:id="rId486"/>
    <p:sldLayoutId id="2147485221" r:id="rId487"/>
    <p:sldLayoutId id="2147485222" r:id="rId488"/>
    <p:sldLayoutId id="2147485223" r:id="rId489"/>
    <p:sldLayoutId id="2147485224" r:id="rId490"/>
    <p:sldLayoutId id="2147485225" r:id="rId491"/>
    <p:sldLayoutId id="2147485226" r:id="rId492"/>
    <p:sldLayoutId id="2147485227" r:id="rId493"/>
    <p:sldLayoutId id="2147485228" r:id="rId494"/>
    <p:sldLayoutId id="2147485229" r:id="rId495"/>
    <p:sldLayoutId id="2147485230" r:id="rId496"/>
    <p:sldLayoutId id="2147485231" r:id="rId497"/>
    <p:sldLayoutId id="2147485232" r:id="rId498"/>
    <p:sldLayoutId id="2147485233" r:id="rId499"/>
    <p:sldLayoutId id="2147485234" r:id="rId500"/>
    <p:sldLayoutId id="2147485235" r:id="rId501"/>
    <p:sldLayoutId id="2147485236" r:id="rId502"/>
    <p:sldLayoutId id="2147485237" r:id="rId503"/>
    <p:sldLayoutId id="2147485238" r:id="rId504"/>
    <p:sldLayoutId id="2147485239" r:id="rId505"/>
    <p:sldLayoutId id="2147485240" r:id="rId506"/>
    <p:sldLayoutId id="2147485241" r:id="rId507"/>
    <p:sldLayoutId id="2147485242" r:id="rId508"/>
    <p:sldLayoutId id="2147485243" r:id="rId509"/>
    <p:sldLayoutId id="2147485244" r:id="rId510"/>
    <p:sldLayoutId id="2147485245" r:id="rId511"/>
    <p:sldLayoutId id="2147485246" r:id="rId512"/>
    <p:sldLayoutId id="2147485247" r:id="rId513"/>
    <p:sldLayoutId id="2147485248" r:id="rId514"/>
    <p:sldLayoutId id="2147485249" r:id="rId515"/>
    <p:sldLayoutId id="2147485250" r:id="rId516"/>
    <p:sldLayoutId id="2147485251" r:id="rId517"/>
    <p:sldLayoutId id="2147485252" r:id="rId518"/>
    <p:sldLayoutId id="2147485253" r:id="rId519"/>
    <p:sldLayoutId id="2147485254" r:id="rId520"/>
    <p:sldLayoutId id="2147485255" r:id="rId521"/>
    <p:sldLayoutId id="2147485256" r:id="rId522"/>
    <p:sldLayoutId id="2147485257" r:id="rId523"/>
    <p:sldLayoutId id="2147485258" r:id="rId524"/>
    <p:sldLayoutId id="2147485259" r:id="rId525"/>
    <p:sldLayoutId id="2147485260" r:id="rId526"/>
    <p:sldLayoutId id="2147485261" r:id="rId527"/>
    <p:sldLayoutId id="2147485262" r:id="rId528"/>
    <p:sldLayoutId id="2147485263" r:id="rId529"/>
    <p:sldLayoutId id="2147485264" r:id="rId530"/>
    <p:sldLayoutId id="2147485265" r:id="rId531"/>
    <p:sldLayoutId id="2147485266" r:id="rId532"/>
    <p:sldLayoutId id="2147485267" r:id="rId533"/>
    <p:sldLayoutId id="2147485268" r:id="rId534"/>
    <p:sldLayoutId id="2147485269" r:id="rId535"/>
    <p:sldLayoutId id="2147485270" r:id="rId536"/>
    <p:sldLayoutId id="2147485271" r:id="rId537"/>
    <p:sldLayoutId id="2147485272" r:id="rId538"/>
    <p:sldLayoutId id="2147485273" r:id="rId539"/>
    <p:sldLayoutId id="2147485274" r:id="rId540"/>
    <p:sldLayoutId id="2147485275" r:id="rId541"/>
    <p:sldLayoutId id="2147485276" r:id="rId542"/>
    <p:sldLayoutId id="2147485277" r:id="rId543"/>
    <p:sldLayoutId id="2147485278" r:id="rId544"/>
    <p:sldLayoutId id="2147485279" r:id="rId545"/>
    <p:sldLayoutId id="2147485280" r:id="rId546"/>
    <p:sldLayoutId id="2147485281" r:id="rId547"/>
    <p:sldLayoutId id="2147489258" r:id="rId5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pic>
        <p:nvPicPr>
          <p:cNvPr id="7" name="图片 1"/>
          <p:cNvPicPr>
            <a:picLocks noChangeAspect="1"/>
          </p:cNvPicPr>
          <p:nvPr userDrawn="1"/>
        </p:nvPicPr>
        <p:blipFill>
          <a:blip r:embed="rId810">
            <a:extLst>
              <a:ext uri="{28A0092B-C50C-407E-A947-70E740481C1C}">
                <a14:useLocalDpi xmlns:a14="http://schemas.microsoft.com/office/drawing/2010/main" val="0"/>
              </a:ext>
            </a:extLst>
          </a:blip>
          <a:srcRect l="1070" t="2602" r="449" b="513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
          <p:cNvPicPr>
            <a:picLocks noChangeAspect="1"/>
          </p:cNvPicPr>
          <p:nvPr userDrawn="1"/>
        </p:nvPicPr>
        <p:blipFill>
          <a:blip r:embed="rId811">
            <a:extLst>
              <a:ext uri="{28A0092B-C50C-407E-A947-70E740481C1C}">
                <a14:useLocalDpi xmlns:a14="http://schemas.microsoft.com/office/drawing/2010/main" val="0"/>
              </a:ext>
            </a:extLst>
          </a:blip>
          <a:srcRect/>
          <a:stretch>
            <a:fillRect/>
          </a:stretch>
        </p:blipFill>
        <p:spPr bwMode="auto">
          <a:xfrm>
            <a:off x="8875713" y="468313"/>
            <a:ext cx="35242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郑柏林 - 小跳豆">
            <a:hlinkClick r:id="" action="ppaction://media"/>
          </p:cNvPr>
          <p:cNvPicPr>
            <a:picLocks noChangeAspect="1"/>
          </p:cNvPicPr>
          <p:nvPr userDrawn="1"/>
        </p:nvPicPr>
        <p:blipFill>
          <a:blip r:embed="rId812">
            <a:extLst>
              <a:ext uri="{28A0092B-C50C-407E-A947-70E740481C1C}">
                <a14:useLocalDpi xmlns:a14="http://schemas.microsoft.com/office/drawing/2010/main" val="0"/>
              </a:ext>
            </a:extLst>
          </a:blip>
          <a:srcRect/>
          <a:stretch>
            <a:fillRect/>
          </a:stretch>
        </p:blipFill>
        <p:spPr bwMode="auto">
          <a:xfrm>
            <a:off x="347663" y="5437188"/>
            <a:ext cx="623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
          <p:cNvPicPr>
            <a:picLocks noChangeAspect="1"/>
          </p:cNvPicPr>
          <p:nvPr userDrawn="1"/>
        </p:nvPicPr>
        <p:blipFill>
          <a:blip r:embed="rId813">
            <a:extLst>
              <a:ext uri="{28A0092B-C50C-407E-A947-70E740481C1C}">
                <a14:useLocalDpi xmlns:a14="http://schemas.microsoft.com/office/drawing/2010/main" val="0"/>
              </a:ext>
            </a:extLst>
          </a:blip>
          <a:srcRect/>
          <a:stretch>
            <a:fillRect/>
          </a:stretch>
        </p:blipFill>
        <p:spPr bwMode="auto">
          <a:xfrm>
            <a:off x="-831850" y="4227513"/>
            <a:ext cx="132794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p:cNvPicPr>
          <p:nvPr userDrawn="1"/>
        </p:nvPicPr>
        <p:blipFill>
          <a:blip r:embed="rId814">
            <a:extLst>
              <a:ext uri="{28A0092B-C50C-407E-A947-70E740481C1C}">
                <a14:useLocalDpi xmlns:a14="http://schemas.microsoft.com/office/drawing/2010/main" val="0"/>
              </a:ext>
            </a:extLst>
          </a:blip>
          <a:srcRect/>
          <a:stretch>
            <a:fillRect/>
          </a:stretch>
        </p:blipFill>
        <p:spPr bwMode="auto">
          <a:xfrm>
            <a:off x="-581025" y="5124450"/>
            <a:ext cx="13106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2"/>
          <p:cNvPicPr>
            <a:picLocks noChangeAspect="1"/>
          </p:cNvPicPr>
          <p:nvPr userDrawn="1"/>
        </p:nvPicPr>
        <p:blipFill>
          <a:blip r:embed="rId815">
            <a:extLst>
              <a:ext uri="{28A0092B-C50C-407E-A947-70E740481C1C}">
                <a14:useLocalDpi xmlns:a14="http://schemas.microsoft.com/office/drawing/2010/main" val="0"/>
              </a:ext>
            </a:extLst>
          </a:blip>
          <a:srcRect b="57274"/>
          <a:stretch>
            <a:fillRect/>
          </a:stretch>
        </p:blipFill>
        <p:spPr bwMode="auto">
          <a:xfrm>
            <a:off x="-119063" y="6061075"/>
            <a:ext cx="1256665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p:cNvPicPr>
          <p:nvPr userDrawn="1"/>
        </p:nvPicPr>
        <p:blipFill>
          <a:blip r:embed="rId816">
            <a:extLst>
              <a:ext uri="{28A0092B-C50C-407E-A947-70E740481C1C}">
                <a14:useLocalDpi xmlns:a14="http://schemas.microsoft.com/office/drawing/2010/main" val="0"/>
              </a:ext>
            </a:extLst>
          </a:blip>
          <a:srcRect/>
          <a:stretch>
            <a:fillRect/>
          </a:stretch>
        </p:blipFill>
        <p:spPr bwMode="auto">
          <a:xfrm rot="-5400000">
            <a:off x="2601119" y="-2905919"/>
            <a:ext cx="7145338" cy="1270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167314"/>
      </p:ext>
    </p:extLst>
  </p:cSld>
  <p:clrMap bg1="lt1" tx1="dk1" bg2="lt2" tx2="dk2" accent1="accent1" accent2="accent2" accent3="accent3" accent4="accent4" accent5="accent5" accent6="accent6" hlink="hlink" folHlink="folHlink"/>
  <p:sldLayoutIdLst>
    <p:sldLayoutId id="2147489247" r:id="rId1"/>
    <p:sldLayoutId id="2147489248" r:id="rId2"/>
    <p:sldLayoutId id="2147489249" r:id="rId3"/>
    <p:sldLayoutId id="2147489250" r:id="rId4"/>
    <p:sldLayoutId id="2147489251" r:id="rId5"/>
    <p:sldLayoutId id="2147489252" r:id="rId6"/>
    <p:sldLayoutId id="2147489253" r:id="rId7"/>
    <p:sldLayoutId id="2147489254" r:id="rId8"/>
    <p:sldLayoutId id="2147489255" r:id="rId9"/>
    <p:sldLayoutId id="2147489256" r:id="rId10"/>
    <p:sldLayoutId id="2147489257" r:id="rId11"/>
    <p:sldLayoutId id="2147485826" r:id="rId12"/>
    <p:sldLayoutId id="2147485827" r:id="rId13"/>
    <p:sldLayoutId id="2147485828" r:id="rId14"/>
    <p:sldLayoutId id="2147485829" r:id="rId15"/>
    <p:sldLayoutId id="2147485830" r:id="rId16"/>
    <p:sldLayoutId id="2147485831" r:id="rId17"/>
    <p:sldLayoutId id="2147485832" r:id="rId18"/>
    <p:sldLayoutId id="2147485833" r:id="rId19"/>
    <p:sldLayoutId id="2147485835" r:id="rId20"/>
    <p:sldLayoutId id="2147485836" r:id="rId21"/>
    <p:sldLayoutId id="2147485837" r:id="rId22"/>
    <p:sldLayoutId id="2147485838" r:id="rId23"/>
    <p:sldLayoutId id="2147485839" r:id="rId24"/>
    <p:sldLayoutId id="2147485840" r:id="rId25"/>
    <p:sldLayoutId id="2147485841" r:id="rId26"/>
    <p:sldLayoutId id="2147485842" r:id="rId27"/>
    <p:sldLayoutId id="2147485843" r:id="rId28"/>
    <p:sldLayoutId id="2147485844" r:id="rId29"/>
    <p:sldLayoutId id="2147485845" r:id="rId30"/>
    <p:sldLayoutId id="2147485846" r:id="rId31"/>
    <p:sldLayoutId id="2147485848" r:id="rId32"/>
    <p:sldLayoutId id="2147485849" r:id="rId33"/>
    <p:sldLayoutId id="2147485850" r:id="rId34"/>
    <p:sldLayoutId id="2147485851" r:id="rId35"/>
    <p:sldLayoutId id="2147485852" r:id="rId36"/>
    <p:sldLayoutId id="2147485853" r:id="rId37"/>
    <p:sldLayoutId id="2147485854" r:id="rId38"/>
    <p:sldLayoutId id="2147485855" r:id="rId39"/>
    <p:sldLayoutId id="2147485856" r:id="rId40"/>
    <p:sldLayoutId id="2147485857" r:id="rId41"/>
    <p:sldLayoutId id="2147485858" r:id="rId42"/>
    <p:sldLayoutId id="2147485859" r:id="rId43"/>
    <p:sldLayoutId id="2147485860" r:id="rId44"/>
    <p:sldLayoutId id="2147485861" r:id="rId45"/>
    <p:sldLayoutId id="2147485862" r:id="rId46"/>
    <p:sldLayoutId id="2147485863" r:id="rId47"/>
    <p:sldLayoutId id="2147485864" r:id="rId48"/>
    <p:sldLayoutId id="2147485865" r:id="rId49"/>
    <p:sldLayoutId id="2147485866" r:id="rId50"/>
    <p:sldLayoutId id="2147485867" r:id="rId51"/>
    <p:sldLayoutId id="2147485868" r:id="rId52"/>
    <p:sldLayoutId id="2147485869" r:id="rId53"/>
    <p:sldLayoutId id="2147485870" r:id="rId54"/>
    <p:sldLayoutId id="2147485871" r:id="rId55"/>
    <p:sldLayoutId id="2147485872" r:id="rId56"/>
    <p:sldLayoutId id="2147485873" r:id="rId57"/>
    <p:sldLayoutId id="2147485874" r:id="rId58"/>
    <p:sldLayoutId id="2147485875" r:id="rId59"/>
    <p:sldLayoutId id="2147485876" r:id="rId60"/>
    <p:sldLayoutId id="2147485877" r:id="rId61"/>
    <p:sldLayoutId id="2147485878" r:id="rId62"/>
    <p:sldLayoutId id="2147485879" r:id="rId63"/>
    <p:sldLayoutId id="2147485880" r:id="rId64"/>
    <p:sldLayoutId id="2147485881" r:id="rId65"/>
    <p:sldLayoutId id="2147485882" r:id="rId66"/>
    <p:sldLayoutId id="2147485883" r:id="rId67"/>
    <p:sldLayoutId id="2147485884" r:id="rId68"/>
    <p:sldLayoutId id="2147485885" r:id="rId69"/>
    <p:sldLayoutId id="2147485886" r:id="rId70"/>
    <p:sldLayoutId id="2147485887" r:id="rId71"/>
    <p:sldLayoutId id="2147485888" r:id="rId72"/>
    <p:sldLayoutId id="2147485889" r:id="rId73"/>
    <p:sldLayoutId id="2147485890" r:id="rId74"/>
    <p:sldLayoutId id="2147485892" r:id="rId75"/>
    <p:sldLayoutId id="2147485893" r:id="rId76"/>
    <p:sldLayoutId id="2147485894" r:id="rId77"/>
    <p:sldLayoutId id="2147485895" r:id="rId78"/>
    <p:sldLayoutId id="2147485896" r:id="rId79"/>
    <p:sldLayoutId id="2147485897" r:id="rId80"/>
    <p:sldLayoutId id="2147485898" r:id="rId81"/>
    <p:sldLayoutId id="2147485899" r:id="rId82"/>
    <p:sldLayoutId id="2147485900" r:id="rId83"/>
    <p:sldLayoutId id="2147485901" r:id="rId84"/>
    <p:sldLayoutId id="2147485902" r:id="rId85"/>
    <p:sldLayoutId id="2147485903" r:id="rId86"/>
    <p:sldLayoutId id="2147485904" r:id="rId87"/>
    <p:sldLayoutId id="2147485905" r:id="rId88"/>
    <p:sldLayoutId id="2147485906" r:id="rId89"/>
    <p:sldLayoutId id="2147485907" r:id="rId90"/>
    <p:sldLayoutId id="2147485908" r:id="rId91"/>
    <p:sldLayoutId id="2147485909" r:id="rId92"/>
    <p:sldLayoutId id="2147485910" r:id="rId93"/>
    <p:sldLayoutId id="2147485911" r:id="rId94"/>
    <p:sldLayoutId id="2147485912" r:id="rId95"/>
    <p:sldLayoutId id="2147485913" r:id="rId96"/>
    <p:sldLayoutId id="2147485914" r:id="rId97"/>
    <p:sldLayoutId id="2147485915" r:id="rId98"/>
    <p:sldLayoutId id="2147485916" r:id="rId99"/>
    <p:sldLayoutId id="2147485917" r:id="rId100"/>
    <p:sldLayoutId id="2147485918" r:id="rId101"/>
    <p:sldLayoutId id="2147485919" r:id="rId102"/>
    <p:sldLayoutId id="2147485920" r:id="rId103"/>
    <p:sldLayoutId id="2147485921" r:id="rId104"/>
    <p:sldLayoutId id="2147485922" r:id="rId105"/>
    <p:sldLayoutId id="2147485923" r:id="rId106"/>
    <p:sldLayoutId id="2147485924" r:id="rId107"/>
    <p:sldLayoutId id="2147485925" r:id="rId108"/>
    <p:sldLayoutId id="2147485926" r:id="rId109"/>
    <p:sldLayoutId id="2147485927" r:id="rId110"/>
    <p:sldLayoutId id="2147485928" r:id="rId111"/>
    <p:sldLayoutId id="2147485929" r:id="rId112"/>
    <p:sldLayoutId id="2147485930" r:id="rId113"/>
    <p:sldLayoutId id="2147485931" r:id="rId114"/>
    <p:sldLayoutId id="2147485932" r:id="rId115"/>
    <p:sldLayoutId id="2147485933" r:id="rId116"/>
    <p:sldLayoutId id="2147485934" r:id="rId117"/>
    <p:sldLayoutId id="2147485935" r:id="rId118"/>
    <p:sldLayoutId id="2147485936" r:id="rId119"/>
    <p:sldLayoutId id="2147485937" r:id="rId120"/>
    <p:sldLayoutId id="2147485938" r:id="rId121"/>
    <p:sldLayoutId id="2147485939" r:id="rId122"/>
    <p:sldLayoutId id="2147485940" r:id="rId123"/>
    <p:sldLayoutId id="2147485941" r:id="rId124"/>
    <p:sldLayoutId id="2147485942" r:id="rId125"/>
    <p:sldLayoutId id="2147485943" r:id="rId126"/>
    <p:sldLayoutId id="2147485944" r:id="rId127"/>
    <p:sldLayoutId id="2147485945" r:id="rId128"/>
    <p:sldLayoutId id="2147485946" r:id="rId129"/>
    <p:sldLayoutId id="2147485947" r:id="rId130"/>
    <p:sldLayoutId id="2147485948" r:id="rId131"/>
    <p:sldLayoutId id="2147485949" r:id="rId132"/>
    <p:sldLayoutId id="2147485950" r:id="rId133"/>
    <p:sldLayoutId id="2147485951" r:id="rId134"/>
    <p:sldLayoutId id="2147485952" r:id="rId135"/>
    <p:sldLayoutId id="2147485953" r:id="rId136"/>
    <p:sldLayoutId id="2147485954" r:id="rId137"/>
    <p:sldLayoutId id="2147485955" r:id="rId138"/>
    <p:sldLayoutId id="2147485956" r:id="rId139"/>
    <p:sldLayoutId id="2147485957" r:id="rId140"/>
    <p:sldLayoutId id="2147485958" r:id="rId141"/>
    <p:sldLayoutId id="2147485959" r:id="rId142"/>
    <p:sldLayoutId id="2147485960" r:id="rId143"/>
    <p:sldLayoutId id="2147485961" r:id="rId144"/>
    <p:sldLayoutId id="2147485962" r:id="rId145"/>
    <p:sldLayoutId id="2147485963" r:id="rId146"/>
    <p:sldLayoutId id="2147485964" r:id="rId147"/>
    <p:sldLayoutId id="2147485965" r:id="rId148"/>
    <p:sldLayoutId id="2147485966" r:id="rId149"/>
    <p:sldLayoutId id="2147485967" r:id="rId150"/>
    <p:sldLayoutId id="2147485968" r:id="rId151"/>
    <p:sldLayoutId id="2147485969" r:id="rId152"/>
    <p:sldLayoutId id="2147485970" r:id="rId153"/>
    <p:sldLayoutId id="2147485971" r:id="rId154"/>
    <p:sldLayoutId id="2147485972" r:id="rId155"/>
    <p:sldLayoutId id="2147485973" r:id="rId156"/>
    <p:sldLayoutId id="2147485974" r:id="rId157"/>
    <p:sldLayoutId id="2147485975" r:id="rId158"/>
    <p:sldLayoutId id="2147485976" r:id="rId159"/>
    <p:sldLayoutId id="2147485977" r:id="rId160"/>
    <p:sldLayoutId id="2147485978" r:id="rId161"/>
    <p:sldLayoutId id="2147485979" r:id="rId162"/>
    <p:sldLayoutId id="2147485980" r:id="rId163"/>
    <p:sldLayoutId id="2147485981" r:id="rId164"/>
    <p:sldLayoutId id="2147485982" r:id="rId165"/>
    <p:sldLayoutId id="2147485983" r:id="rId166"/>
    <p:sldLayoutId id="2147485984" r:id="rId167"/>
    <p:sldLayoutId id="2147485985" r:id="rId168"/>
    <p:sldLayoutId id="2147485986" r:id="rId169"/>
    <p:sldLayoutId id="2147485987" r:id="rId170"/>
    <p:sldLayoutId id="2147485988" r:id="rId171"/>
    <p:sldLayoutId id="2147485989" r:id="rId172"/>
    <p:sldLayoutId id="2147485990" r:id="rId173"/>
    <p:sldLayoutId id="2147485991" r:id="rId174"/>
    <p:sldLayoutId id="2147485992" r:id="rId175"/>
    <p:sldLayoutId id="2147485993" r:id="rId176"/>
    <p:sldLayoutId id="2147485994" r:id="rId177"/>
    <p:sldLayoutId id="2147485995" r:id="rId178"/>
    <p:sldLayoutId id="2147485996" r:id="rId179"/>
    <p:sldLayoutId id="2147485997" r:id="rId180"/>
    <p:sldLayoutId id="2147485998" r:id="rId181"/>
    <p:sldLayoutId id="2147485999" r:id="rId182"/>
    <p:sldLayoutId id="2147486000" r:id="rId183"/>
    <p:sldLayoutId id="2147486001" r:id="rId184"/>
    <p:sldLayoutId id="2147486002" r:id="rId185"/>
    <p:sldLayoutId id="2147486003" r:id="rId186"/>
    <p:sldLayoutId id="2147486004" r:id="rId187"/>
    <p:sldLayoutId id="2147486005" r:id="rId188"/>
    <p:sldLayoutId id="2147486006" r:id="rId189"/>
    <p:sldLayoutId id="2147486007" r:id="rId190"/>
    <p:sldLayoutId id="2147486008" r:id="rId191"/>
    <p:sldLayoutId id="2147486009" r:id="rId192"/>
    <p:sldLayoutId id="2147486010" r:id="rId193"/>
    <p:sldLayoutId id="2147486011" r:id="rId194"/>
    <p:sldLayoutId id="2147486012" r:id="rId195"/>
    <p:sldLayoutId id="2147486013" r:id="rId196"/>
    <p:sldLayoutId id="2147486014" r:id="rId197"/>
    <p:sldLayoutId id="2147486015" r:id="rId198"/>
    <p:sldLayoutId id="2147486016" r:id="rId199"/>
    <p:sldLayoutId id="2147486017" r:id="rId200"/>
    <p:sldLayoutId id="2147486018" r:id="rId201"/>
    <p:sldLayoutId id="2147486019" r:id="rId202"/>
    <p:sldLayoutId id="2147486020" r:id="rId203"/>
    <p:sldLayoutId id="2147486021" r:id="rId204"/>
    <p:sldLayoutId id="2147486022" r:id="rId205"/>
    <p:sldLayoutId id="2147486023" r:id="rId206"/>
    <p:sldLayoutId id="2147486024" r:id="rId207"/>
    <p:sldLayoutId id="2147486025" r:id="rId208"/>
    <p:sldLayoutId id="2147486026" r:id="rId209"/>
    <p:sldLayoutId id="2147486027" r:id="rId210"/>
    <p:sldLayoutId id="2147486028" r:id="rId211"/>
    <p:sldLayoutId id="2147486029" r:id="rId212"/>
    <p:sldLayoutId id="2147486030" r:id="rId213"/>
    <p:sldLayoutId id="2147486031" r:id="rId214"/>
    <p:sldLayoutId id="2147486032" r:id="rId215"/>
    <p:sldLayoutId id="2147486033" r:id="rId216"/>
    <p:sldLayoutId id="2147486034" r:id="rId217"/>
    <p:sldLayoutId id="2147486035" r:id="rId218"/>
    <p:sldLayoutId id="2147486036" r:id="rId219"/>
    <p:sldLayoutId id="2147486037" r:id="rId220"/>
    <p:sldLayoutId id="2147486038" r:id="rId221"/>
    <p:sldLayoutId id="2147486039" r:id="rId222"/>
    <p:sldLayoutId id="2147486040" r:id="rId223"/>
    <p:sldLayoutId id="2147486041" r:id="rId224"/>
    <p:sldLayoutId id="2147486042" r:id="rId225"/>
    <p:sldLayoutId id="2147486043" r:id="rId226"/>
    <p:sldLayoutId id="2147486044" r:id="rId227"/>
    <p:sldLayoutId id="2147486045" r:id="rId228"/>
    <p:sldLayoutId id="2147486046" r:id="rId229"/>
    <p:sldLayoutId id="2147486047" r:id="rId230"/>
    <p:sldLayoutId id="2147486048" r:id="rId231"/>
    <p:sldLayoutId id="2147486049" r:id="rId232"/>
    <p:sldLayoutId id="2147486050" r:id="rId233"/>
    <p:sldLayoutId id="2147486051" r:id="rId234"/>
    <p:sldLayoutId id="2147486052" r:id="rId235"/>
    <p:sldLayoutId id="2147486053" r:id="rId236"/>
    <p:sldLayoutId id="2147486054" r:id="rId237"/>
    <p:sldLayoutId id="2147486055" r:id="rId238"/>
    <p:sldLayoutId id="2147486056" r:id="rId239"/>
    <p:sldLayoutId id="2147486057" r:id="rId240"/>
    <p:sldLayoutId id="2147486058" r:id="rId241"/>
    <p:sldLayoutId id="2147486059" r:id="rId242"/>
    <p:sldLayoutId id="2147486060" r:id="rId243"/>
    <p:sldLayoutId id="2147486061" r:id="rId244"/>
    <p:sldLayoutId id="2147486062" r:id="rId245"/>
    <p:sldLayoutId id="2147486063" r:id="rId246"/>
    <p:sldLayoutId id="2147486064" r:id="rId247"/>
    <p:sldLayoutId id="2147486065" r:id="rId248"/>
    <p:sldLayoutId id="2147486066" r:id="rId249"/>
    <p:sldLayoutId id="2147486067" r:id="rId250"/>
    <p:sldLayoutId id="2147486068" r:id="rId251"/>
    <p:sldLayoutId id="2147486069" r:id="rId252"/>
    <p:sldLayoutId id="2147486070" r:id="rId253"/>
    <p:sldLayoutId id="2147486071" r:id="rId254"/>
    <p:sldLayoutId id="2147486072" r:id="rId255"/>
    <p:sldLayoutId id="2147486073" r:id="rId256"/>
    <p:sldLayoutId id="2147486074" r:id="rId257"/>
    <p:sldLayoutId id="2147486075" r:id="rId258"/>
    <p:sldLayoutId id="2147486076" r:id="rId259"/>
    <p:sldLayoutId id="2147486077" r:id="rId260"/>
    <p:sldLayoutId id="2147486078" r:id="rId261"/>
    <p:sldLayoutId id="2147486079" r:id="rId262"/>
    <p:sldLayoutId id="2147486080" r:id="rId263"/>
    <p:sldLayoutId id="2147486081" r:id="rId264"/>
    <p:sldLayoutId id="2147486082" r:id="rId265"/>
    <p:sldLayoutId id="2147486083" r:id="rId266"/>
    <p:sldLayoutId id="2147486084" r:id="rId267"/>
    <p:sldLayoutId id="2147486085" r:id="rId268"/>
    <p:sldLayoutId id="2147486086" r:id="rId269"/>
    <p:sldLayoutId id="2147486087" r:id="rId270"/>
    <p:sldLayoutId id="2147486088" r:id="rId271"/>
    <p:sldLayoutId id="2147486089" r:id="rId272"/>
    <p:sldLayoutId id="2147486090" r:id="rId273"/>
    <p:sldLayoutId id="2147486091" r:id="rId274"/>
    <p:sldLayoutId id="2147486092" r:id="rId275"/>
    <p:sldLayoutId id="2147486093" r:id="rId276"/>
    <p:sldLayoutId id="2147486094" r:id="rId277"/>
    <p:sldLayoutId id="2147486095" r:id="rId278"/>
    <p:sldLayoutId id="2147486096" r:id="rId279"/>
    <p:sldLayoutId id="2147486097" r:id="rId280"/>
    <p:sldLayoutId id="2147486098" r:id="rId281"/>
    <p:sldLayoutId id="2147486099" r:id="rId282"/>
    <p:sldLayoutId id="2147486100" r:id="rId283"/>
    <p:sldLayoutId id="2147486101" r:id="rId284"/>
    <p:sldLayoutId id="2147486102" r:id="rId285"/>
    <p:sldLayoutId id="2147486103" r:id="rId286"/>
    <p:sldLayoutId id="2147486104" r:id="rId287"/>
    <p:sldLayoutId id="2147486105" r:id="rId288"/>
    <p:sldLayoutId id="2147486106" r:id="rId289"/>
    <p:sldLayoutId id="2147486107" r:id="rId290"/>
    <p:sldLayoutId id="2147486108" r:id="rId291"/>
    <p:sldLayoutId id="2147486109" r:id="rId292"/>
    <p:sldLayoutId id="2147486110" r:id="rId293"/>
    <p:sldLayoutId id="2147486111" r:id="rId294"/>
    <p:sldLayoutId id="2147486112" r:id="rId295"/>
    <p:sldLayoutId id="2147486113" r:id="rId296"/>
    <p:sldLayoutId id="2147486114" r:id="rId297"/>
    <p:sldLayoutId id="2147486115" r:id="rId298"/>
    <p:sldLayoutId id="2147486116" r:id="rId299"/>
    <p:sldLayoutId id="2147486117" r:id="rId300"/>
    <p:sldLayoutId id="2147486118" r:id="rId301"/>
    <p:sldLayoutId id="2147486119" r:id="rId302"/>
    <p:sldLayoutId id="2147486120" r:id="rId303"/>
    <p:sldLayoutId id="2147486121" r:id="rId304"/>
    <p:sldLayoutId id="2147486122" r:id="rId305"/>
    <p:sldLayoutId id="2147486123" r:id="rId306"/>
    <p:sldLayoutId id="2147486124" r:id="rId307"/>
    <p:sldLayoutId id="2147486125" r:id="rId308"/>
    <p:sldLayoutId id="2147486126" r:id="rId309"/>
    <p:sldLayoutId id="2147486127" r:id="rId310"/>
    <p:sldLayoutId id="2147486128" r:id="rId311"/>
    <p:sldLayoutId id="2147486129" r:id="rId312"/>
    <p:sldLayoutId id="2147486130" r:id="rId313"/>
    <p:sldLayoutId id="2147486131" r:id="rId314"/>
    <p:sldLayoutId id="2147486132" r:id="rId315"/>
    <p:sldLayoutId id="2147486133" r:id="rId316"/>
    <p:sldLayoutId id="2147486134" r:id="rId317"/>
    <p:sldLayoutId id="2147486135" r:id="rId318"/>
    <p:sldLayoutId id="2147486136" r:id="rId319"/>
    <p:sldLayoutId id="2147486137" r:id="rId320"/>
    <p:sldLayoutId id="2147486138" r:id="rId321"/>
    <p:sldLayoutId id="2147486139" r:id="rId322"/>
    <p:sldLayoutId id="2147486140" r:id="rId323"/>
    <p:sldLayoutId id="2147486141" r:id="rId324"/>
    <p:sldLayoutId id="2147486142" r:id="rId325"/>
    <p:sldLayoutId id="2147486143" r:id="rId326"/>
    <p:sldLayoutId id="2147486144" r:id="rId327"/>
    <p:sldLayoutId id="2147486145" r:id="rId328"/>
    <p:sldLayoutId id="2147486146" r:id="rId329"/>
    <p:sldLayoutId id="2147486147" r:id="rId330"/>
    <p:sldLayoutId id="2147486148" r:id="rId331"/>
    <p:sldLayoutId id="2147486149" r:id="rId332"/>
    <p:sldLayoutId id="2147486150" r:id="rId333"/>
    <p:sldLayoutId id="2147486151" r:id="rId334"/>
    <p:sldLayoutId id="2147486152" r:id="rId335"/>
    <p:sldLayoutId id="2147486153" r:id="rId336"/>
    <p:sldLayoutId id="2147486154" r:id="rId337"/>
    <p:sldLayoutId id="2147486155" r:id="rId338"/>
    <p:sldLayoutId id="2147486156" r:id="rId339"/>
    <p:sldLayoutId id="2147486157" r:id="rId340"/>
    <p:sldLayoutId id="2147486158" r:id="rId341"/>
    <p:sldLayoutId id="2147486159" r:id="rId342"/>
    <p:sldLayoutId id="2147486160" r:id="rId343"/>
    <p:sldLayoutId id="2147486161" r:id="rId344"/>
    <p:sldLayoutId id="2147486162" r:id="rId345"/>
    <p:sldLayoutId id="2147486163" r:id="rId346"/>
    <p:sldLayoutId id="2147486164" r:id="rId347"/>
    <p:sldLayoutId id="2147486165" r:id="rId348"/>
    <p:sldLayoutId id="2147486166" r:id="rId349"/>
    <p:sldLayoutId id="2147486167" r:id="rId350"/>
    <p:sldLayoutId id="2147486168" r:id="rId351"/>
    <p:sldLayoutId id="2147486169" r:id="rId352"/>
    <p:sldLayoutId id="2147486170" r:id="rId353"/>
    <p:sldLayoutId id="2147486171" r:id="rId354"/>
    <p:sldLayoutId id="2147486172" r:id="rId355"/>
    <p:sldLayoutId id="2147486173" r:id="rId356"/>
    <p:sldLayoutId id="2147486174" r:id="rId357"/>
    <p:sldLayoutId id="2147486175" r:id="rId358"/>
    <p:sldLayoutId id="2147486176" r:id="rId359"/>
    <p:sldLayoutId id="2147486177" r:id="rId360"/>
    <p:sldLayoutId id="2147486178" r:id="rId361"/>
    <p:sldLayoutId id="2147486179" r:id="rId362"/>
    <p:sldLayoutId id="2147486180" r:id="rId363"/>
    <p:sldLayoutId id="2147486181" r:id="rId364"/>
    <p:sldLayoutId id="2147486182" r:id="rId365"/>
    <p:sldLayoutId id="2147486183" r:id="rId366"/>
    <p:sldLayoutId id="2147486184" r:id="rId367"/>
    <p:sldLayoutId id="2147486185" r:id="rId368"/>
    <p:sldLayoutId id="2147486186" r:id="rId369"/>
    <p:sldLayoutId id="2147486187" r:id="rId370"/>
    <p:sldLayoutId id="2147486188" r:id="rId371"/>
    <p:sldLayoutId id="2147486189" r:id="rId372"/>
    <p:sldLayoutId id="2147486190" r:id="rId373"/>
    <p:sldLayoutId id="2147486191" r:id="rId374"/>
    <p:sldLayoutId id="2147486192" r:id="rId375"/>
    <p:sldLayoutId id="2147486193" r:id="rId376"/>
    <p:sldLayoutId id="2147486194" r:id="rId377"/>
    <p:sldLayoutId id="2147486195" r:id="rId378"/>
    <p:sldLayoutId id="2147486196" r:id="rId379"/>
    <p:sldLayoutId id="2147486197" r:id="rId380"/>
    <p:sldLayoutId id="2147486198" r:id="rId381"/>
    <p:sldLayoutId id="2147486199" r:id="rId382"/>
    <p:sldLayoutId id="2147486200" r:id="rId383"/>
    <p:sldLayoutId id="2147486201" r:id="rId384"/>
    <p:sldLayoutId id="2147486202" r:id="rId385"/>
    <p:sldLayoutId id="2147486203" r:id="rId386"/>
    <p:sldLayoutId id="2147486204" r:id="rId387"/>
    <p:sldLayoutId id="2147486205" r:id="rId388"/>
    <p:sldLayoutId id="2147486206" r:id="rId389"/>
    <p:sldLayoutId id="2147486207" r:id="rId390"/>
    <p:sldLayoutId id="2147486208" r:id="rId391"/>
    <p:sldLayoutId id="2147486209" r:id="rId392"/>
    <p:sldLayoutId id="2147486210" r:id="rId393"/>
    <p:sldLayoutId id="2147486211" r:id="rId394"/>
    <p:sldLayoutId id="2147486212" r:id="rId395"/>
    <p:sldLayoutId id="2147486213" r:id="rId396"/>
    <p:sldLayoutId id="2147486214" r:id="rId397"/>
    <p:sldLayoutId id="2147486215" r:id="rId398"/>
    <p:sldLayoutId id="2147486216" r:id="rId399"/>
    <p:sldLayoutId id="2147486217" r:id="rId400"/>
    <p:sldLayoutId id="2147486218" r:id="rId401"/>
    <p:sldLayoutId id="2147486219" r:id="rId402"/>
    <p:sldLayoutId id="2147486220" r:id="rId403"/>
    <p:sldLayoutId id="2147486221" r:id="rId404"/>
    <p:sldLayoutId id="2147486222" r:id="rId405"/>
    <p:sldLayoutId id="2147486223" r:id="rId406"/>
    <p:sldLayoutId id="2147486224" r:id="rId407"/>
    <p:sldLayoutId id="2147486225" r:id="rId408"/>
    <p:sldLayoutId id="2147486226" r:id="rId409"/>
    <p:sldLayoutId id="2147486227" r:id="rId410"/>
    <p:sldLayoutId id="2147486228" r:id="rId411"/>
    <p:sldLayoutId id="2147486229" r:id="rId412"/>
    <p:sldLayoutId id="2147486230" r:id="rId413"/>
    <p:sldLayoutId id="2147486231" r:id="rId414"/>
    <p:sldLayoutId id="2147486232" r:id="rId415"/>
    <p:sldLayoutId id="2147486233" r:id="rId416"/>
    <p:sldLayoutId id="2147486234" r:id="rId417"/>
    <p:sldLayoutId id="2147486235" r:id="rId418"/>
    <p:sldLayoutId id="2147486236" r:id="rId419"/>
    <p:sldLayoutId id="2147486237" r:id="rId420"/>
    <p:sldLayoutId id="2147486238" r:id="rId421"/>
    <p:sldLayoutId id="2147486239" r:id="rId422"/>
    <p:sldLayoutId id="2147486240" r:id="rId423"/>
    <p:sldLayoutId id="2147486241" r:id="rId424"/>
    <p:sldLayoutId id="2147486242" r:id="rId425"/>
    <p:sldLayoutId id="2147486243" r:id="rId426"/>
    <p:sldLayoutId id="2147486244" r:id="rId427"/>
    <p:sldLayoutId id="2147486245" r:id="rId428"/>
    <p:sldLayoutId id="2147486246" r:id="rId429"/>
    <p:sldLayoutId id="2147486247" r:id="rId430"/>
    <p:sldLayoutId id="2147486248" r:id="rId431"/>
    <p:sldLayoutId id="2147486249" r:id="rId432"/>
    <p:sldLayoutId id="2147486250" r:id="rId433"/>
    <p:sldLayoutId id="2147486251" r:id="rId434"/>
    <p:sldLayoutId id="2147486252" r:id="rId435"/>
    <p:sldLayoutId id="2147486253" r:id="rId436"/>
    <p:sldLayoutId id="2147486254" r:id="rId437"/>
    <p:sldLayoutId id="2147486255" r:id="rId438"/>
    <p:sldLayoutId id="2147486256" r:id="rId439"/>
    <p:sldLayoutId id="2147486257" r:id="rId440"/>
    <p:sldLayoutId id="2147486258" r:id="rId441"/>
    <p:sldLayoutId id="2147486259" r:id="rId442"/>
    <p:sldLayoutId id="2147486260" r:id="rId443"/>
    <p:sldLayoutId id="2147486261" r:id="rId444"/>
    <p:sldLayoutId id="2147486262" r:id="rId445"/>
    <p:sldLayoutId id="2147486263" r:id="rId446"/>
    <p:sldLayoutId id="2147486264" r:id="rId447"/>
    <p:sldLayoutId id="2147486265" r:id="rId448"/>
    <p:sldLayoutId id="2147486266" r:id="rId449"/>
    <p:sldLayoutId id="2147486267" r:id="rId450"/>
    <p:sldLayoutId id="2147486268" r:id="rId451"/>
    <p:sldLayoutId id="2147486269" r:id="rId452"/>
    <p:sldLayoutId id="2147486270" r:id="rId453"/>
    <p:sldLayoutId id="2147486271" r:id="rId454"/>
    <p:sldLayoutId id="2147486272" r:id="rId455"/>
    <p:sldLayoutId id="2147486273" r:id="rId456"/>
    <p:sldLayoutId id="2147486274" r:id="rId457"/>
    <p:sldLayoutId id="2147486275" r:id="rId458"/>
    <p:sldLayoutId id="2147486276" r:id="rId459"/>
    <p:sldLayoutId id="2147486277" r:id="rId460"/>
    <p:sldLayoutId id="2147486278" r:id="rId461"/>
    <p:sldLayoutId id="2147486279" r:id="rId462"/>
    <p:sldLayoutId id="2147486280" r:id="rId463"/>
    <p:sldLayoutId id="2147486281" r:id="rId464"/>
    <p:sldLayoutId id="2147486282" r:id="rId465"/>
    <p:sldLayoutId id="2147486283" r:id="rId466"/>
    <p:sldLayoutId id="2147486284" r:id="rId467"/>
    <p:sldLayoutId id="2147486285" r:id="rId468"/>
    <p:sldLayoutId id="2147486286" r:id="rId469"/>
    <p:sldLayoutId id="2147486287" r:id="rId470"/>
    <p:sldLayoutId id="2147486288" r:id="rId471"/>
    <p:sldLayoutId id="2147486289" r:id="rId472"/>
    <p:sldLayoutId id="2147486290" r:id="rId473"/>
    <p:sldLayoutId id="2147486291" r:id="rId474"/>
    <p:sldLayoutId id="2147486292" r:id="rId475"/>
    <p:sldLayoutId id="2147486293" r:id="rId476"/>
    <p:sldLayoutId id="2147486294" r:id="rId477"/>
    <p:sldLayoutId id="2147486295" r:id="rId478"/>
    <p:sldLayoutId id="2147486296" r:id="rId479"/>
    <p:sldLayoutId id="2147486297" r:id="rId480"/>
    <p:sldLayoutId id="2147486298" r:id="rId481"/>
    <p:sldLayoutId id="2147486299" r:id="rId482"/>
    <p:sldLayoutId id="2147486300" r:id="rId483"/>
    <p:sldLayoutId id="2147486301" r:id="rId484"/>
    <p:sldLayoutId id="2147486302" r:id="rId485"/>
    <p:sldLayoutId id="2147486303" r:id="rId486"/>
    <p:sldLayoutId id="2147486304" r:id="rId487"/>
    <p:sldLayoutId id="2147486305" r:id="rId488"/>
    <p:sldLayoutId id="2147486306" r:id="rId489"/>
    <p:sldLayoutId id="2147486307" r:id="rId490"/>
    <p:sldLayoutId id="2147486308" r:id="rId491"/>
    <p:sldLayoutId id="2147486309" r:id="rId492"/>
    <p:sldLayoutId id="2147486310" r:id="rId493"/>
    <p:sldLayoutId id="2147486311" r:id="rId494"/>
    <p:sldLayoutId id="2147486312" r:id="rId495"/>
    <p:sldLayoutId id="2147486313" r:id="rId496"/>
    <p:sldLayoutId id="2147486314" r:id="rId497"/>
    <p:sldLayoutId id="2147486315" r:id="rId498"/>
    <p:sldLayoutId id="2147486316" r:id="rId499"/>
    <p:sldLayoutId id="2147486317" r:id="rId500"/>
    <p:sldLayoutId id="2147486318" r:id="rId501"/>
    <p:sldLayoutId id="2147486319" r:id="rId502"/>
    <p:sldLayoutId id="2147486320" r:id="rId503"/>
    <p:sldLayoutId id="2147486321" r:id="rId504"/>
    <p:sldLayoutId id="2147486322" r:id="rId505"/>
    <p:sldLayoutId id="2147486323" r:id="rId506"/>
    <p:sldLayoutId id="2147486324" r:id="rId507"/>
    <p:sldLayoutId id="2147486325" r:id="rId508"/>
    <p:sldLayoutId id="2147486326" r:id="rId509"/>
    <p:sldLayoutId id="2147486327" r:id="rId510"/>
    <p:sldLayoutId id="2147486328" r:id="rId511"/>
    <p:sldLayoutId id="2147486329" r:id="rId512"/>
    <p:sldLayoutId id="2147486330" r:id="rId513"/>
    <p:sldLayoutId id="2147486331" r:id="rId514"/>
    <p:sldLayoutId id="2147486332" r:id="rId515"/>
    <p:sldLayoutId id="2147486333" r:id="rId516"/>
    <p:sldLayoutId id="2147486334" r:id="rId517"/>
    <p:sldLayoutId id="2147486335" r:id="rId518"/>
    <p:sldLayoutId id="2147486336" r:id="rId519"/>
    <p:sldLayoutId id="2147486337" r:id="rId520"/>
    <p:sldLayoutId id="2147486338" r:id="rId521"/>
    <p:sldLayoutId id="2147486339" r:id="rId522"/>
    <p:sldLayoutId id="2147486340" r:id="rId523"/>
    <p:sldLayoutId id="2147486341" r:id="rId524"/>
    <p:sldLayoutId id="2147486342" r:id="rId525"/>
    <p:sldLayoutId id="2147486343" r:id="rId526"/>
    <p:sldLayoutId id="2147486344" r:id="rId527"/>
    <p:sldLayoutId id="2147486345" r:id="rId528"/>
    <p:sldLayoutId id="2147486346" r:id="rId529"/>
    <p:sldLayoutId id="2147486347" r:id="rId530"/>
    <p:sldLayoutId id="2147486348" r:id="rId531"/>
    <p:sldLayoutId id="2147486349" r:id="rId532"/>
    <p:sldLayoutId id="2147486350" r:id="rId533"/>
    <p:sldLayoutId id="2147486351" r:id="rId534"/>
    <p:sldLayoutId id="2147486352" r:id="rId535"/>
    <p:sldLayoutId id="2147486353" r:id="rId536"/>
    <p:sldLayoutId id="2147486354" r:id="rId537"/>
    <p:sldLayoutId id="2147486355" r:id="rId538"/>
    <p:sldLayoutId id="2147486356" r:id="rId539"/>
    <p:sldLayoutId id="2147486357" r:id="rId540"/>
    <p:sldLayoutId id="2147486358" r:id="rId541"/>
    <p:sldLayoutId id="2147486359" r:id="rId542"/>
    <p:sldLayoutId id="2147486360" r:id="rId543"/>
    <p:sldLayoutId id="2147486361" r:id="rId544"/>
    <p:sldLayoutId id="2147486362" r:id="rId545"/>
    <p:sldLayoutId id="2147486363" r:id="rId546"/>
    <p:sldLayoutId id="2147486364" r:id="rId547"/>
    <p:sldLayoutId id="2147486365" r:id="rId548"/>
    <p:sldLayoutId id="2147486366" r:id="rId549"/>
    <p:sldLayoutId id="2147486367" r:id="rId550"/>
    <p:sldLayoutId id="2147486368" r:id="rId551"/>
    <p:sldLayoutId id="2147486369" r:id="rId552"/>
    <p:sldLayoutId id="2147486370" r:id="rId553"/>
    <p:sldLayoutId id="2147486371" r:id="rId554"/>
    <p:sldLayoutId id="2147486372" r:id="rId555"/>
    <p:sldLayoutId id="2147486373" r:id="rId556"/>
    <p:sldLayoutId id="2147486374" r:id="rId557"/>
    <p:sldLayoutId id="2147486375" r:id="rId558"/>
    <p:sldLayoutId id="2147486376" r:id="rId559"/>
    <p:sldLayoutId id="2147486377" r:id="rId560"/>
    <p:sldLayoutId id="2147486378" r:id="rId561"/>
    <p:sldLayoutId id="2147486379" r:id="rId562"/>
    <p:sldLayoutId id="2147486380" r:id="rId563"/>
    <p:sldLayoutId id="2147486381" r:id="rId564"/>
    <p:sldLayoutId id="2147486382" r:id="rId565"/>
    <p:sldLayoutId id="2147486383" r:id="rId566"/>
    <p:sldLayoutId id="2147486384" r:id="rId567"/>
    <p:sldLayoutId id="2147486385" r:id="rId568"/>
    <p:sldLayoutId id="2147486386" r:id="rId569"/>
    <p:sldLayoutId id="2147486387" r:id="rId570"/>
    <p:sldLayoutId id="2147486388" r:id="rId571"/>
    <p:sldLayoutId id="2147486389" r:id="rId572"/>
    <p:sldLayoutId id="2147486390" r:id="rId573"/>
    <p:sldLayoutId id="2147486391" r:id="rId574"/>
    <p:sldLayoutId id="2147486392" r:id="rId575"/>
    <p:sldLayoutId id="2147486393" r:id="rId576"/>
    <p:sldLayoutId id="2147486394" r:id="rId577"/>
    <p:sldLayoutId id="2147486395" r:id="rId578"/>
    <p:sldLayoutId id="2147486396" r:id="rId579"/>
    <p:sldLayoutId id="2147486397" r:id="rId580"/>
    <p:sldLayoutId id="2147486398" r:id="rId581"/>
    <p:sldLayoutId id="2147486399" r:id="rId582"/>
    <p:sldLayoutId id="2147486400" r:id="rId583"/>
    <p:sldLayoutId id="2147486401" r:id="rId584"/>
    <p:sldLayoutId id="2147486402" r:id="rId585"/>
    <p:sldLayoutId id="2147486403" r:id="rId586"/>
    <p:sldLayoutId id="2147486404" r:id="rId587"/>
    <p:sldLayoutId id="2147486405" r:id="rId588"/>
    <p:sldLayoutId id="2147486406" r:id="rId589"/>
    <p:sldLayoutId id="2147486407" r:id="rId590"/>
    <p:sldLayoutId id="2147486408" r:id="rId591"/>
    <p:sldLayoutId id="2147486409" r:id="rId592"/>
    <p:sldLayoutId id="2147486410" r:id="rId593"/>
    <p:sldLayoutId id="2147486411" r:id="rId594"/>
    <p:sldLayoutId id="2147486412" r:id="rId595"/>
    <p:sldLayoutId id="2147486413" r:id="rId596"/>
    <p:sldLayoutId id="2147486414" r:id="rId597"/>
    <p:sldLayoutId id="2147486415" r:id="rId598"/>
    <p:sldLayoutId id="2147486416" r:id="rId599"/>
    <p:sldLayoutId id="2147486417" r:id="rId600"/>
    <p:sldLayoutId id="2147486418" r:id="rId601"/>
    <p:sldLayoutId id="2147486419" r:id="rId602"/>
    <p:sldLayoutId id="2147486420" r:id="rId603"/>
    <p:sldLayoutId id="2147486421" r:id="rId604"/>
    <p:sldLayoutId id="2147486422" r:id="rId605"/>
    <p:sldLayoutId id="2147486423" r:id="rId606"/>
    <p:sldLayoutId id="2147486424" r:id="rId607"/>
    <p:sldLayoutId id="2147486425" r:id="rId608"/>
    <p:sldLayoutId id="2147486426" r:id="rId609"/>
    <p:sldLayoutId id="2147486427" r:id="rId610"/>
    <p:sldLayoutId id="2147486428" r:id="rId611"/>
    <p:sldLayoutId id="2147486429" r:id="rId612"/>
    <p:sldLayoutId id="2147486430" r:id="rId613"/>
    <p:sldLayoutId id="2147486431" r:id="rId614"/>
    <p:sldLayoutId id="2147486432" r:id="rId615"/>
    <p:sldLayoutId id="2147486433" r:id="rId616"/>
    <p:sldLayoutId id="2147486434" r:id="rId617"/>
    <p:sldLayoutId id="2147486435" r:id="rId618"/>
    <p:sldLayoutId id="2147486436" r:id="rId619"/>
    <p:sldLayoutId id="2147486437" r:id="rId620"/>
    <p:sldLayoutId id="2147486438" r:id="rId621"/>
    <p:sldLayoutId id="2147486439" r:id="rId622"/>
    <p:sldLayoutId id="2147486440" r:id="rId623"/>
    <p:sldLayoutId id="2147486441" r:id="rId624"/>
    <p:sldLayoutId id="2147486442" r:id="rId625"/>
    <p:sldLayoutId id="2147486443" r:id="rId626"/>
    <p:sldLayoutId id="2147486444" r:id="rId627"/>
    <p:sldLayoutId id="2147486445" r:id="rId628"/>
    <p:sldLayoutId id="2147486446" r:id="rId629"/>
    <p:sldLayoutId id="2147486447" r:id="rId630"/>
    <p:sldLayoutId id="2147486448" r:id="rId631"/>
    <p:sldLayoutId id="2147486449" r:id="rId632"/>
    <p:sldLayoutId id="2147486450" r:id="rId633"/>
    <p:sldLayoutId id="2147486451" r:id="rId634"/>
    <p:sldLayoutId id="2147486452" r:id="rId635"/>
    <p:sldLayoutId id="2147486453" r:id="rId636"/>
    <p:sldLayoutId id="2147486454" r:id="rId637"/>
    <p:sldLayoutId id="2147486455" r:id="rId638"/>
    <p:sldLayoutId id="2147486456" r:id="rId639"/>
    <p:sldLayoutId id="2147486457" r:id="rId640"/>
    <p:sldLayoutId id="2147486458" r:id="rId641"/>
    <p:sldLayoutId id="2147486459" r:id="rId642"/>
    <p:sldLayoutId id="2147486460" r:id="rId643"/>
    <p:sldLayoutId id="2147486461" r:id="rId644"/>
    <p:sldLayoutId id="2147486462" r:id="rId645"/>
    <p:sldLayoutId id="2147486463" r:id="rId646"/>
    <p:sldLayoutId id="2147486464" r:id="rId647"/>
    <p:sldLayoutId id="2147486465" r:id="rId648"/>
    <p:sldLayoutId id="2147486466" r:id="rId649"/>
    <p:sldLayoutId id="2147486467" r:id="rId650"/>
    <p:sldLayoutId id="2147486468" r:id="rId651"/>
    <p:sldLayoutId id="2147486469" r:id="rId652"/>
    <p:sldLayoutId id="2147486470" r:id="rId653"/>
    <p:sldLayoutId id="2147486471" r:id="rId654"/>
    <p:sldLayoutId id="2147486472" r:id="rId655"/>
    <p:sldLayoutId id="2147486473" r:id="rId656"/>
    <p:sldLayoutId id="2147486474" r:id="rId657"/>
    <p:sldLayoutId id="2147486475" r:id="rId658"/>
    <p:sldLayoutId id="2147486476" r:id="rId659"/>
    <p:sldLayoutId id="2147486477" r:id="rId660"/>
    <p:sldLayoutId id="2147486478" r:id="rId661"/>
    <p:sldLayoutId id="2147486479" r:id="rId662"/>
    <p:sldLayoutId id="2147486480" r:id="rId663"/>
    <p:sldLayoutId id="2147486481" r:id="rId664"/>
    <p:sldLayoutId id="2147486482" r:id="rId665"/>
    <p:sldLayoutId id="2147486483" r:id="rId666"/>
    <p:sldLayoutId id="2147486484" r:id="rId667"/>
    <p:sldLayoutId id="2147486485" r:id="rId668"/>
    <p:sldLayoutId id="2147486486" r:id="rId669"/>
    <p:sldLayoutId id="2147486487" r:id="rId670"/>
    <p:sldLayoutId id="2147486488" r:id="rId671"/>
    <p:sldLayoutId id="2147486489" r:id="rId672"/>
    <p:sldLayoutId id="2147486490" r:id="rId673"/>
    <p:sldLayoutId id="2147486491" r:id="rId674"/>
    <p:sldLayoutId id="2147486492" r:id="rId675"/>
    <p:sldLayoutId id="2147486493" r:id="rId676"/>
    <p:sldLayoutId id="2147486494" r:id="rId677"/>
    <p:sldLayoutId id="2147486495" r:id="rId678"/>
    <p:sldLayoutId id="2147486496" r:id="rId679"/>
    <p:sldLayoutId id="2147486497" r:id="rId680"/>
    <p:sldLayoutId id="2147486498" r:id="rId681"/>
    <p:sldLayoutId id="2147486499" r:id="rId682"/>
    <p:sldLayoutId id="2147486500" r:id="rId683"/>
    <p:sldLayoutId id="2147486501" r:id="rId684"/>
    <p:sldLayoutId id="2147486502" r:id="rId685"/>
    <p:sldLayoutId id="2147486503" r:id="rId686"/>
    <p:sldLayoutId id="2147486504" r:id="rId687"/>
    <p:sldLayoutId id="2147486505" r:id="rId688"/>
    <p:sldLayoutId id="2147486506" r:id="rId689"/>
    <p:sldLayoutId id="2147486507" r:id="rId690"/>
    <p:sldLayoutId id="2147486508" r:id="rId691"/>
    <p:sldLayoutId id="2147486509" r:id="rId692"/>
    <p:sldLayoutId id="2147486510" r:id="rId693"/>
    <p:sldLayoutId id="2147486511" r:id="rId694"/>
    <p:sldLayoutId id="2147486512" r:id="rId695"/>
    <p:sldLayoutId id="2147486513" r:id="rId696"/>
    <p:sldLayoutId id="2147486514" r:id="rId697"/>
    <p:sldLayoutId id="2147486515" r:id="rId698"/>
    <p:sldLayoutId id="2147486516" r:id="rId699"/>
    <p:sldLayoutId id="2147486517" r:id="rId700"/>
    <p:sldLayoutId id="2147486518" r:id="rId701"/>
    <p:sldLayoutId id="2147486519" r:id="rId702"/>
    <p:sldLayoutId id="2147486520" r:id="rId703"/>
    <p:sldLayoutId id="2147486521" r:id="rId704"/>
    <p:sldLayoutId id="2147486522" r:id="rId705"/>
    <p:sldLayoutId id="2147486523" r:id="rId706"/>
    <p:sldLayoutId id="2147486524" r:id="rId707"/>
    <p:sldLayoutId id="2147486525" r:id="rId708"/>
    <p:sldLayoutId id="2147486526" r:id="rId709"/>
    <p:sldLayoutId id="2147486527" r:id="rId710"/>
    <p:sldLayoutId id="2147486528" r:id="rId711"/>
    <p:sldLayoutId id="2147486529" r:id="rId712"/>
    <p:sldLayoutId id="2147486530" r:id="rId713"/>
    <p:sldLayoutId id="2147486531" r:id="rId714"/>
    <p:sldLayoutId id="2147486532" r:id="rId715"/>
    <p:sldLayoutId id="2147486533" r:id="rId716"/>
    <p:sldLayoutId id="2147486534" r:id="rId717"/>
    <p:sldLayoutId id="2147486535" r:id="rId718"/>
    <p:sldLayoutId id="2147486536" r:id="rId719"/>
    <p:sldLayoutId id="2147486537" r:id="rId720"/>
    <p:sldLayoutId id="2147486538" r:id="rId721"/>
    <p:sldLayoutId id="2147486539" r:id="rId722"/>
    <p:sldLayoutId id="2147486540" r:id="rId723"/>
    <p:sldLayoutId id="2147486541" r:id="rId724"/>
    <p:sldLayoutId id="2147486542" r:id="rId725"/>
    <p:sldLayoutId id="2147486543" r:id="rId726"/>
    <p:sldLayoutId id="2147486544" r:id="rId727"/>
    <p:sldLayoutId id="2147486545" r:id="rId728"/>
    <p:sldLayoutId id="2147486546" r:id="rId729"/>
    <p:sldLayoutId id="2147486547" r:id="rId730"/>
    <p:sldLayoutId id="2147486548" r:id="rId731"/>
    <p:sldLayoutId id="2147486549" r:id="rId732"/>
    <p:sldLayoutId id="2147486550" r:id="rId733"/>
    <p:sldLayoutId id="2147486551" r:id="rId734"/>
    <p:sldLayoutId id="2147486552" r:id="rId735"/>
    <p:sldLayoutId id="2147486553" r:id="rId736"/>
    <p:sldLayoutId id="2147486554" r:id="rId737"/>
    <p:sldLayoutId id="2147486555" r:id="rId738"/>
    <p:sldLayoutId id="2147486556" r:id="rId739"/>
    <p:sldLayoutId id="2147486557" r:id="rId740"/>
    <p:sldLayoutId id="2147486558" r:id="rId741"/>
    <p:sldLayoutId id="2147486559" r:id="rId742"/>
    <p:sldLayoutId id="2147486560" r:id="rId743"/>
    <p:sldLayoutId id="2147486561" r:id="rId744"/>
    <p:sldLayoutId id="2147486562" r:id="rId745"/>
    <p:sldLayoutId id="2147486563" r:id="rId746"/>
    <p:sldLayoutId id="2147486564" r:id="rId747"/>
    <p:sldLayoutId id="2147486565" r:id="rId748"/>
    <p:sldLayoutId id="2147486566" r:id="rId749"/>
    <p:sldLayoutId id="2147486567" r:id="rId750"/>
    <p:sldLayoutId id="2147486568" r:id="rId751"/>
    <p:sldLayoutId id="2147486569" r:id="rId752"/>
    <p:sldLayoutId id="2147486570" r:id="rId753"/>
    <p:sldLayoutId id="2147486571" r:id="rId754"/>
    <p:sldLayoutId id="2147486572" r:id="rId755"/>
    <p:sldLayoutId id="2147486573" r:id="rId756"/>
    <p:sldLayoutId id="2147486574" r:id="rId757"/>
    <p:sldLayoutId id="2147486575" r:id="rId758"/>
    <p:sldLayoutId id="2147486576" r:id="rId759"/>
    <p:sldLayoutId id="2147486577" r:id="rId760"/>
    <p:sldLayoutId id="2147486578" r:id="rId761"/>
    <p:sldLayoutId id="2147486579" r:id="rId762"/>
    <p:sldLayoutId id="2147486580" r:id="rId763"/>
    <p:sldLayoutId id="2147486581" r:id="rId764"/>
    <p:sldLayoutId id="2147486582" r:id="rId765"/>
    <p:sldLayoutId id="2147486583" r:id="rId766"/>
    <p:sldLayoutId id="2147486584" r:id="rId767"/>
    <p:sldLayoutId id="2147486585" r:id="rId768"/>
    <p:sldLayoutId id="2147486586" r:id="rId769"/>
    <p:sldLayoutId id="2147486587" r:id="rId770"/>
    <p:sldLayoutId id="2147486588" r:id="rId771"/>
    <p:sldLayoutId id="2147486589" r:id="rId772"/>
    <p:sldLayoutId id="2147486590" r:id="rId773"/>
    <p:sldLayoutId id="2147486591" r:id="rId774"/>
    <p:sldLayoutId id="2147486592" r:id="rId775"/>
    <p:sldLayoutId id="2147486593" r:id="rId776"/>
    <p:sldLayoutId id="2147486594" r:id="rId777"/>
    <p:sldLayoutId id="2147486595" r:id="rId778"/>
    <p:sldLayoutId id="2147486596" r:id="rId779"/>
    <p:sldLayoutId id="2147486597" r:id="rId780"/>
    <p:sldLayoutId id="2147486598" r:id="rId781"/>
    <p:sldLayoutId id="2147486599" r:id="rId782"/>
    <p:sldLayoutId id="2147486600" r:id="rId783"/>
    <p:sldLayoutId id="2147486601" r:id="rId784"/>
    <p:sldLayoutId id="2147486602" r:id="rId785"/>
    <p:sldLayoutId id="2147486603" r:id="rId786"/>
    <p:sldLayoutId id="2147486604" r:id="rId787"/>
    <p:sldLayoutId id="2147486605" r:id="rId788"/>
    <p:sldLayoutId id="2147486606" r:id="rId789"/>
    <p:sldLayoutId id="2147486607" r:id="rId790"/>
    <p:sldLayoutId id="2147486608" r:id="rId791"/>
    <p:sldLayoutId id="2147486609" r:id="rId792"/>
    <p:sldLayoutId id="2147486610" r:id="rId793"/>
    <p:sldLayoutId id="2147486611" r:id="rId794"/>
    <p:sldLayoutId id="2147486612" r:id="rId795"/>
    <p:sldLayoutId id="2147486613" r:id="rId796"/>
    <p:sldLayoutId id="2147486614" r:id="rId797"/>
    <p:sldLayoutId id="2147486615" r:id="rId798"/>
    <p:sldLayoutId id="2147486616" r:id="rId799"/>
    <p:sldLayoutId id="2147486617" r:id="rId800"/>
    <p:sldLayoutId id="2147486618" r:id="rId801"/>
    <p:sldLayoutId id="2147486619" r:id="rId802"/>
    <p:sldLayoutId id="2147486620" r:id="rId803"/>
    <p:sldLayoutId id="2147486621" r:id="rId804"/>
    <p:sldLayoutId id="2147486622" r:id="rId805"/>
    <p:sldLayoutId id="2147486623" r:id="rId806"/>
    <p:sldLayoutId id="2147486624" r:id="rId807"/>
    <p:sldLayoutId id="2147486625" r:id="rId80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24.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40.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34.png"/><Relationship Id="rId9" Type="http://schemas.openxmlformats.org/officeDocument/2006/relationships/image" Target="../media/image45.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2.png"/><Relationship Id="rId5" Type="http://schemas.openxmlformats.org/officeDocument/2006/relationships/oleObject" Target="../embeddings/oleObject1.bin"/><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9.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48.xml"/><Relationship Id="rId1" Type="http://schemas.openxmlformats.org/officeDocument/2006/relationships/tags" Target="../tags/tag4.xml"/><Relationship Id="rId6" Type="http://schemas.openxmlformats.org/officeDocument/2006/relationships/image" Target="../media/image66.png"/><Relationship Id="rId5" Type="http://schemas.openxmlformats.org/officeDocument/2006/relationships/image" Target="../media/image65.gif"/><Relationship Id="rId4" Type="http://schemas.openxmlformats.org/officeDocument/2006/relationships/image" Target="../media/image64.gif"/></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24.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5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359304" y="1580505"/>
            <a:ext cx="7600927" cy="2215991"/>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GDCD6</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BÀI </a:t>
            </a:r>
            <a:r>
              <a:rPr lang="en-US" sz="3200" b="1" smtClean="0">
                <a:ln w="38100">
                  <a:noFill/>
                </a:ln>
                <a:solidFill>
                  <a:srgbClr val="FFFF00"/>
                </a:solidFill>
                <a:latin typeface="Times New Roman" panose="02020603050405020304" pitchFamily="18" charset="0"/>
                <a:cs typeface="Times New Roman" panose="02020603050405020304" pitchFamily="18" charset="0"/>
              </a:rPr>
              <a:t>1. </a:t>
            </a:r>
            <a:r>
              <a:rPr lang="nl-NL" sz="3200" b="1">
                <a:solidFill>
                  <a:srgbClr val="FF0000"/>
                </a:solidFill>
              </a:rPr>
              <a:t>TỰ HÀO VỀ </a:t>
            </a:r>
            <a:endParaRPr lang="vi-VN" sz="3200" b="1">
              <a:solidFill>
                <a:srgbClr val="FF0000"/>
              </a:solidFill>
            </a:endParaRPr>
          </a:p>
          <a:p>
            <a:pPr algn="ctr"/>
            <a:r>
              <a:rPr lang="nl-NL" sz="3200" b="1">
                <a:solidFill>
                  <a:srgbClr val="FF0000"/>
                </a:solidFill>
              </a:rPr>
              <a:t>TRUYỀN THỐNG GIA ĐÌNH, DÒNG HỌ</a:t>
            </a:r>
            <a:endParaRPr lang="en-US" sz="3200">
              <a:solidFill>
                <a:srgbClr val="FF0000"/>
              </a:solidFill>
            </a:endParaRPr>
          </a:p>
          <a:p>
            <a:pPr algn="ct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508494" y="3547208"/>
            <a:ext cx="4590296"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Nguyễn Thị Bích Thuận</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85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616" y="2503516"/>
            <a:ext cx="34321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0936762" y="14944"/>
            <a:ext cx="1255238" cy="937524"/>
          </a:xfrm>
          <a:prstGeom prst="rect">
            <a:avLst/>
          </a:prstGeom>
        </p:spPr>
      </p:pic>
      <p:pic>
        <p:nvPicPr>
          <p:cNvPr id="9" name="Picture 8"/>
          <p:cNvPicPr>
            <a:picLocks noChangeAspect="1"/>
          </p:cNvPicPr>
          <p:nvPr/>
        </p:nvPicPr>
        <p:blipFill>
          <a:blip r:embed="rId4"/>
          <a:stretch>
            <a:fillRect/>
          </a:stretch>
        </p:blipFill>
        <p:spPr>
          <a:xfrm>
            <a:off x="10071738" y="2322110"/>
            <a:ext cx="2704056" cy="4359018"/>
          </a:xfrm>
          <a:prstGeom prst="rect">
            <a:avLst/>
          </a:prstGeom>
        </p:spPr>
      </p:pic>
      <p:pic>
        <p:nvPicPr>
          <p:cNvPr id="6"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038" y="6092825"/>
            <a:ext cx="4684934"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849" y="5432425"/>
            <a:ext cx="478812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0459" y="3297442"/>
            <a:ext cx="3246438"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925" y="3314700"/>
            <a:ext cx="7627938" cy="2239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1468" y="2934269"/>
            <a:ext cx="34480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2619" y="2931578"/>
            <a:ext cx="33686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8267" y="2887466"/>
            <a:ext cx="33115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775" y="2770188"/>
            <a:ext cx="28924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3683" y="1552577"/>
            <a:ext cx="35274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7700" y="757238"/>
            <a:ext cx="4940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26355" y="-23841"/>
            <a:ext cx="50704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0581" y="539685"/>
            <a:ext cx="30321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0" y="1566760"/>
            <a:ext cx="3756908" cy="3320925"/>
            <a:chOff x="290286" y="1479675"/>
            <a:chExt cx="3756908" cy="3320925"/>
          </a:xfrm>
        </p:grpSpPr>
        <p:pic>
          <p:nvPicPr>
            <p:cNvPr id="27" name="Picture 26" descr="58PIC58PIC58PIC58PICHsaGKG559akDq_PIC2018.png"/>
            <p:cNvPicPr>
              <a:picLocks noChangeAspect="1"/>
            </p:cNvPicPr>
            <p:nvPr/>
          </p:nvPicPr>
          <p:blipFill>
            <a:blip r:embed="rId17" cstate="print"/>
            <a:srcRect l="7143" t="16071" r="5357" b="14286"/>
            <a:stretch>
              <a:fillRect/>
            </a:stretch>
          </p:blipFill>
          <p:spPr>
            <a:xfrm>
              <a:off x="290286" y="1479675"/>
              <a:ext cx="3756908" cy="3320925"/>
            </a:xfrm>
            <a:prstGeom prst="rect">
              <a:avLst/>
            </a:prstGeom>
          </p:spPr>
        </p:pic>
        <p:pic>
          <p:nvPicPr>
            <p:cNvPr id="21"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458" y="1807765"/>
              <a:ext cx="3276268" cy="280253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2" name="图片 2"/>
          <p:cNvPicPr>
            <a:picLocks noChangeAspect="1"/>
          </p:cNvPicPr>
          <p:nvPr/>
        </p:nvPicPr>
        <p:blipFill>
          <a:blip r:embed="rId19" cstate="print">
            <a:extLst>
              <a:ext uri="{28A0092B-C50C-407E-A947-70E740481C1C}">
                <a14:useLocalDpi xmlns:a14="http://schemas.microsoft.com/office/drawing/2010/main" val="0"/>
              </a:ext>
            </a:extLst>
          </a:blip>
          <a:srcRect l="50168" t="20952" r="548" b="27864"/>
          <a:stretch>
            <a:fillRect/>
          </a:stretch>
        </p:blipFill>
        <p:spPr bwMode="auto">
          <a:xfrm>
            <a:off x="862238" y="4753990"/>
            <a:ext cx="2104577" cy="166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38760" y="2288628"/>
            <a:ext cx="27876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38760" y="1872320"/>
            <a:ext cx="26812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7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left)">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cstate="print">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907224"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 TẬP</a:t>
            </a:r>
            <a:endParaRPr lang="zh-CN" altLang="en-US"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prstClr val="white"/>
                </a:solidFill>
                <a:latin typeface="Times New Roman" pitchFamily="18" charset="0"/>
                <a:cs typeface="Times New Roman" pitchFamily="18" charset="0"/>
              </a:rPr>
              <a:t>III.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23942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35"/>
          <p:cNvPicPr/>
          <p:nvPr/>
        </p:nvPicPr>
        <p:blipFill>
          <a:blip r:embed="rId2"/>
          <a:stretch/>
        </p:blipFill>
        <p:spPr>
          <a:xfrm>
            <a:off x="6908220" y="324415"/>
            <a:ext cx="5225469" cy="6561799"/>
          </a:xfrm>
          <a:prstGeom prst="rect">
            <a:avLst/>
          </a:prstGeom>
        </p:spPr>
      </p:pic>
      <p:grpSp>
        <p:nvGrpSpPr>
          <p:cNvPr id="7" name="Group 6"/>
          <p:cNvGrpSpPr/>
          <p:nvPr/>
        </p:nvGrpSpPr>
        <p:grpSpPr>
          <a:xfrm>
            <a:off x="-744119" y="-495867"/>
            <a:ext cx="9273522" cy="7556234"/>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sp>
        <p:nvSpPr>
          <p:cNvPr id="12" name="Text Box 6"/>
          <p:cNvSpPr txBox="1">
            <a:spLocks noChangeArrowheads="1"/>
          </p:cNvSpPr>
          <p:nvPr/>
        </p:nvSpPr>
        <p:spPr bwMode="auto">
          <a:xfrm>
            <a:off x="833676" y="1250532"/>
            <a:ext cx="6466534" cy="409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just">
              <a:buNone/>
            </a:pPr>
            <a:r>
              <a:rPr lang="vi-VN" dirty="0">
                <a:solidFill>
                  <a:srgbClr val="FF0000"/>
                </a:solidFill>
                <a:latin typeface="Times New Roman" pitchFamily="18" charset="0"/>
                <a:cs typeface="Times New Roman" pitchFamily="18" charset="0"/>
              </a:rPr>
              <a:t>Em hãy cùng các bạn trong lớp giới thiệu truyền thống gia đình, dòng họ bằng cách vẽ hoặc dán ảnh các thành viên trong gia đình của mình vào "cây truyền thống gia đình" theo mẫu. Sau đó, ghi chú thích về nghề nghiệp, đức tính, tư tưởng, lối sống,... được lưu truyền và gìn giữ từ nhiều đời nay.</a:t>
            </a:r>
            <a:endParaRPr lang="en-US" dirty="0">
              <a:solidFill>
                <a:srgbClr val="FF0000"/>
              </a:solidFill>
              <a:latin typeface="Times New Roman" pitchFamily="18" charset="0"/>
              <a:cs typeface="Times New Roman" pitchFamily="18" charset="0"/>
            </a:endParaRPr>
          </a:p>
          <a:p>
            <a:pPr algn="just">
              <a:buNone/>
            </a:pPr>
            <a:r>
              <a:rPr lang="vi-VN" dirty="0">
                <a:solidFill>
                  <a:srgbClr val="FF0000"/>
                </a:solidFill>
                <a:latin typeface="Times New Roman" pitchFamily="18" charset="0"/>
                <a:cs typeface="Times New Roman" pitchFamily="18" charset="0"/>
              </a:rPr>
              <a:t>Em có mong muốn tiếp nối các truyền thống đó không? Vì sao? Hãy chia sẻ cùng các bạn trong lớp.</a:t>
            </a:r>
            <a:endParaRPr lang="en-US" dirty="0">
              <a:solidFill>
                <a:srgbClr val="FF0000"/>
              </a:solidFill>
              <a:latin typeface="Times New Roman" pitchFamily="18" charset="0"/>
              <a:cs typeface="Times New Roman" pitchFamily="18" charset="0"/>
            </a:endParaRPr>
          </a:p>
        </p:txBody>
      </p:sp>
      <p:pic>
        <p:nvPicPr>
          <p:cNvPr id="14" name="Picture 13"/>
          <p:cNvPicPr>
            <a:picLocks noChangeAspect="1"/>
          </p:cNvPicPr>
          <p:nvPr/>
        </p:nvPicPr>
        <p:blipFill>
          <a:blip r:embed="rId5"/>
          <a:stretch>
            <a:fillRect/>
          </a:stretch>
        </p:blipFill>
        <p:spPr>
          <a:xfrm>
            <a:off x="10867836" y="0"/>
            <a:ext cx="1265853" cy="588397"/>
          </a:xfrm>
          <a:prstGeom prst="rect">
            <a:avLst/>
          </a:prstGeom>
        </p:spPr>
      </p:pic>
    </p:spTree>
    <p:extLst>
      <p:ext uri="{BB962C8B-B14F-4D97-AF65-F5344CB8AC3E}">
        <p14:creationId xmlns:p14="http://schemas.microsoft.com/office/powerpoint/2010/main" val="349935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49887" y="-186688"/>
            <a:ext cx="5075852" cy="6411390"/>
            <a:chOff x="-166977" y="0"/>
            <a:chExt cx="8523798" cy="5698029"/>
          </a:xfrm>
        </p:grpSpPr>
        <p:pic>
          <p:nvPicPr>
            <p:cNvPr id="5" name="Google Shape;164;p9"/>
            <p:cNvPicPr preferRelativeResize="0"/>
            <p:nvPr/>
          </p:nvPicPr>
          <p:blipFill rotWithShape="1">
            <a:blip r:embed="rId2">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3" cstate="print">
              <a:alphaModFix/>
            </a:blip>
            <a:srcRect l="18975" t="9789" r="12467"/>
            <a:stretch/>
          </p:blipFill>
          <p:spPr>
            <a:xfrm>
              <a:off x="3295278" y="4015409"/>
              <a:ext cx="2947731" cy="1677955"/>
            </a:xfrm>
            <a:prstGeom prst="rect">
              <a:avLst/>
            </a:prstGeom>
            <a:noFill/>
            <a:ln>
              <a:noFill/>
            </a:ln>
          </p:spPr>
        </p:pic>
      </p:grpSp>
      <p:sp>
        <p:nvSpPr>
          <p:cNvPr id="12" name="Text Box 6"/>
          <p:cNvSpPr txBox="1">
            <a:spLocks noChangeArrowheads="1"/>
          </p:cNvSpPr>
          <p:nvPr/>
        </p:nvSpPr>
        <p:spPr bwMode="auto">
          <a:xfrm>
            <a:off x="3991429" y="1941358"/>
            <a:ext cx="3740462" cy="4585871"/>
          </a:xfrm>
          <a:prstGeom prst="rect">
            <a:avLst/>
          </a:prstGeom>
          <a:solidFill>
            <a:schemeClr val="accent4">
              <a:lumMod val="20000"/>
              <a:lumOff val="80000"/>
            </a:schemeClr>
          </a:solidFill>
          <a:ln w="57150">
            <a:solidFill>
              <a:srgbClr val="FF0000"/>
            </a:solidFill>
          </a:ln>
          <a:effectLs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i="1" kern="0"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Tình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huống</a:t>
            </a:r>
            <a:r>
              <a:rPr lang="en-US" sz="2000" b="1" dirty="0">
                <a:solidFill>
                  <a:srgbClr val="FF0000"/>
                </a:solidFill>
                <a:latin typeface="Times New Roman" pitchFamily="18" charset="0"/>
                <a:cs typeface="Times New Roman" pitchFamily="18" charset="0"/>
              </a:rPr>
              <a:t> 2: </a:t>
            </a:r>
          </a:p>
          <a:p>
            <a:pPr algn="just"/>
            <a:r>
              <a:rPr lang="en-US" sz="2000" dirty="0" smtClean="0">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Gia </a:t>
            </a:r>
            <a:r>
              <a:rPr lang="vi-VN" sz="2000" dirty="0">
                <a:solidFill>
                  <a:srgbClr val="0000FF"/>
                </a:solidFill>
                <a:latin typeface="Times New Roman" pitchFamily="18" charset="0"/>
                <a:cs typeface="Times New Roman" pitchFamily="18" charset="0"/>
              </a:rPr>
              <a:t>đình Hải có nghề truyền thống làm đồ chơi Trung thu. ông nội bạn đã từng được vinh danh là nghệ nhân nổi tiếng và cha mẹ Hải vẫn tiếp tục say mê làm ra những chiếc mặt nạ, đèn ông sao, đèn lồng,... và mong muốn Hải tiếp nối nghề truyền thống của gia đình. Có người khuyên Hải không nên theo nghề truyền thống của gia đình vì vất vả và không còn phù hợp với xu thế hiện nay nữa</a:t>
            </a:r>
            <a:endParaRPr lang="en-US" altLang="en-US" sz="2000" b="1" kern="0" dirty="0" smtClean="0">
              <a:solidFill>
                <a:srgbClr val="0000FF"/>
              </a:solidFill>
              <a:latin typeface="Times New Roman" pitchFamily="18" charset="0"/>
              <a:cs typeface="Times New Roman" pitchFamily="18" charset="0"/>
            </a:endParaRPr>
          </a:p>
        </p:txBody>
      </p:sp>
      <p:sp>
        <p:nvSpPr>
          <p:cNvPr id="13" name="Text Box 6"/>
          <p:cNvSpPr txBox="1">
            <a:spLocks noChangeArrowheads="1"/>
          </p:cNvSpPr>
          <p:nvPr/>
        </p:nvSpPr>
        <p:spPr bwMode="auto">
          <a:xfrm>
            <a:off x="7837715" y="275771"/>
            <a:ext cx="3947886"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sz="2000" i="1" kern="0"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ea typeface="Times New Roman" panose="02020603050405020304" pitchFamily="18" charset="0"/>
                <a:cs typeface="Times New Roman" pitchFamily="18" charset="0"/>
              </a:rPr>
              <a:t>Tình</a:t>
            </a:r>
            <a:r>
              <a:rPr lang="en-US" sz="20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000" b="1" dirty="0" err="1">
                <a:solidFill>
                  <a:srgbClr val="FF0000"/>
                </a:solidFill>
                <a:latin typeface="Times New Roman" pitchFamily="18" charset="0"/>
                <a:ea typeface="Times New Roman" panose="02020603050405020304" pitchFamily="18" charset="0"/>
                <a:cs typeface="Times New Roman" pitchFamily="18" charset="0"/>
              </a:rPr>
              <a:t>huống</a:t>
            </a:r>
            <a:r>
              <a:rPr lang="en-US" sz="2000" b="1" dirty="0">
                <a:solidFill>
                  <a:srgbClr val="FF0000"/>
                </a:solidFill>
                <a:latin typeface="Times New Roman" pitchFamily="18" charset="0"/>
                <a:ea typeface="Times New Roman" panose="02020603050405020304" pitchFamily="18" charset="0"/>
                <a:cs typeface="Times New Roman" pitchFamily="18" charset="0"/>
              </a:rPr>
              <a:t> 3: </a:t>
            </a:r>
            <a:endParaRPr lang="en-US" sz="2000" b="1" dirty="0" smtClean="0">
              <a:solidFill>
                <a:srgbClr val="FF0000"/>
              </a:solidFill>
              <a:latin typeface="Times New Roman" pitchFamily="18" charset="0"/>
              <a:ea typeface="Times New Roman" panose="02020603050405020304" pitchFamily="18" charset="0"/>
              <a:cs typeface="Times New Roman" pitchFamily="18" charset="0"/>
            </a:endParaRPr>
          </a:p>
          <a:p>
            <a:pPr algn="just"/>
            <a:r>
              <a:rPr lang="en-US" sz="2000" b="1" dirty="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     </a:t>
            </a:r>
            <a:r>
              <a:rPr lang="vi-VN" sz="2000" dirty="0" smtClean="0">
                <a:latin typeface="Times New Roman" pitchFamily="18" charset="0"/>
                <a:cs typeface="Times New Roman" pitchFamily="18" charset="0"/>
              </a:rPr>
              <a:t>Gia </a:t>
            </a:r>
            <a:r>
              <a:rPr lang="vi-VN" sz="2000" dirty="0">
                <a:latin typeface="Times New Roman" pitchFamily="18" charset="0"/>
                <a:cs typeface="Times New Roman" pitchFamily="18" charset="0"/>
              </a:rPr>
              <a:t>đình Tuấn có truyền thống yêu nước, ông của bạn là lão thành cách mạng, bố đang làm việc trong quân đội. Tuấn rất tự hào về truyền thống gia đình mình nhưng lại muốn trở thành một doanh nhân, bởi theo Tuấn làm công việc gì mà có đóng góp cho đất nước cũng là tiếp nối truyền thống của gia đình. Tùng phản đối và cho rằng Tuấn phải tiếp nối công việc, nghề nghiệp được truyền từ đời ông, cha đến nay mới là tiếp nối truyền thống của gia </a:t>
            </a:r>
            <a:r>
              <a:rPr lang="vi-VN" sz="2000" dirty="0" smtClean="0">
                <a:latin typeface="Times New Roman" pitchFamily="18" charset="0"/>
                <a:cs typeface="Times New Roman" pitchFamily="18" charset="0"/>
              </a:rPr>
              <a:t>đình. Em </a:t>
            </a:r>
            <a:r>
              <a:rPr lang="vi-VN" sz="2000" dirty="0">
                <a:latin typeface="Times New Roman" pitchFamily="18" charset="0"/>
                <a:cs typeface="Times New Roman" pitchFamily="18" charset="0"/>
              </a:rPr>
              <a:t>đồng tình với ý kiến của bạn nào? Vì sao</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4" name="Text Box 5"/>
          <p:cNvSpPr txBox="1">
            <a:spLocks noChangeArrowheads="1"/>
          </p:cNvSpPr>
          <p:nvPr/>
        </p:nvSpPr>
        <p:spPr bwMode="auto">
          <a:xfrm>
            <a:off x="546974" y="2324717"/>
            <a:ext cx="3416490" cy="4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huống</a:t>
            </a:r>
            <a:r>
              <a:rPr lang="en-US" sz="2400" b="1" dirty="0">
                <a:solidFill>
                  <a:srgbClr val="FF0000"/>
                </a:solidFill>
                <a:latin typeface="Times New Roman" pitchFamily="18" charset="0"/>
                <a:cs typeface="Times New Roman" pitchFamily="18" charset="0"/>
              </a:rPr>
              <a:t> 1: </a:t>
            </a:r>
          </a:p>
          <a:p>
            <a:pPr>
              <a:buNone/>
            </a:pPr>
            <a:r>
              <a:rPr lang="vi-VN" sz="2000" dirty="0">
                <a:latin typeface="Times New Roman" pitchFamily="18" charset="0"/>
                <a:cs typeface="Times New Roman" pitchFamily="18" charset="0"/>
              </a:rPr>
              <a:t>Dòng họ Nguyễn Huy của Bình có truyền thống hiếu học. Hằng năm, cứ vào đầu năm học, dòng họ lại tổ chức trao phần thưởng cho con cháu đạt thành tích cao trong học tập và thi đỗ đại học. Năm nay, Bình không được nhận phần thưởng vì kết quả học tập của bạn chưa cao.</a:t>
            </a:r>
            <a:endParaRPr lang="en-US"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Theo em, Bình cần làm gì để phát huy </a:t>
            </a:r>
            <a:r>
              <a:rPr lang="vi-VN" sz="2000" dirty="0" smtClean="0">
                <a:latin typeface="Times New Roman" pitchFamily="18" charset="0"/>
                <a:cs typeface="Times New Roman" pitchFamily="18" charset="0"/>
              </a:rPr>
              <a:t>truyền </a:t>
            </a:r>
            <a:r>
              <a:rPr lang="vi-VN" sz="2000" dirty="0">
                <a:latin typeface="Times New Roman" pitchFamily="18" charset="0"/>
                <a:cs typeface="Times New Roman" pitchFamily="18" charset="0"/>
              </a:rPr>
              <a:t>thống hiếu học của dòng họ</a:t>
            </a:r>
            <a:r>
              <a:rPr lang="vi-VN" sz="2000" dirty="0" smtClean="0">
                <a:latin typeface="Times New Roman" pitchFamily="18" charset="0"/>
                <a:cs typeface="Times New Roman" pitchFamily="18" charset="0"/>
              </a:rPr>
              <a:t>?</a:t>
            </a:r>
            <a:endParaRPr lang="en-US" sz="2000" b="1" dirty="0">
              <a:solidFill>
                <a:srgbClr val="0000FF"/>
              </a:solidFill>
              <a:latin typeface="Times New Roman" pitchFamily="18" charset="0"/>
              <a:cs typeface="Times New Roman" pitchFamily="18" charset="0"/>
            </a:endParaRPr>
          </a:p>
        </p:txBody>
      </p:sp>
      <p:pic>
        <p:nvPicPr>
          <p:cNvPr id="15" name="Picture 14" descr="58PIC58PIC58PIC58PICHsaGKG559akDq_PIC2018.png"/>
          <p:cNvPicPr>
            <a:picLocks noChangeAspect="1"/>
          </p:cNvPicPr>
          <p:nvPr/>
        </p:nvPicPr>
        <p:blipFill>
          <a:blip r:embed="rId4" cstate="print"/>
          <a:srcRect l="7143" t="16071" r="5357" b="14286"/>
          <a:stretch>
            <a:fillRect/>
          </a:stretch>
        </p:blipFill>
        <p:spPr>
          <a:xfrm>
            <a:off x="261257" y="1565111"/>
            <a:ext cx="4081337" cy="5633975"/>
          </a:xfrm>
          <a:prstGeom prst="rect">
            <a:avLst/>
          </a:prstGeom>
        </p:spPr>
      </p:pic>
      <p:sp>
        <p:nvSpPr>
          <p:cNvPr id="17" name="TextBox 16"/>
          <p:cNvSpPr txBox="1">
            <a:spLocks noChangeArrowheads="1"/>
          </p:cNvSpPr>
          <p:nvPr/>
        </p:nvSpPr>
        <p:spPr bwMode="auto">
          <a:xfrm>
            <a:off x="23956" y="-16228"/>
            <a:ext cx="6407150" cy="707886"/>
          </a:xfrm>
          <a:prstGeom prst="rect">
            <a:avLst/>
          </a:prstGeom>
          <a:solidFill>
            <a:srgbClr val="D3F652"/>
          </a:solidFill>
          <a:ln w="57150">
            <a:solidFill>
              <a:srgbClr val="FFC000"/>
            </a:solidFill>
          </a:ln>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4000" dirty="0" smtClean="0">
                <a:latin typeface="Times New Roman" pitchFamily="18" charset="0"/>
                <a:ea typeface="Microsoft YaHei" panose="020B0503020204020204" pitchFamily="34" charset="-122"/>
                <a:cs typeface="Times New Roman" pitchFamily="18" charset="0"/>
              </a:rPr>
              <a:t>TRÒ CHƠI: ĐÓNG VAI</a:t>
            </a:r>
            <a:endParaRPr lang="it-IT" sz="4000" dirty="0" smtClean="0">
              <a:latin typeface="Times New Roman" pitchFamily="18" charset="0"/>
              <a:cs typeface="Times New Roman" pitchFamily="18" charset="0"/>
            </a:endParaRPr>
          </a:p>
        </p:txBody>
      </p:sp>
      <p:sp>
        <p:nvSpPr>
          <p:cNvPr id="18" name="Rectangle 17"/>
          <p:cNvSpPr/>
          <p:nvPr/>
        </p:nvSpPr>
        <p:spPr>
          <a:xfrm>
            <a:off x="0" y="757926"/>
            <a:ext cx="7840637" cy="892552"/>
          </a:xfrm>
          <a:prstGeom prst="rect">
            <a:avLst/>
          </a:prstGeom>
          <a:solidFill>
            <a:schemeClr val="accent2">
              <a:lumMod val="20000"/>
              <a:lumOff val="80000"/>
            </a:schemeClr>
          </a:solidFill>
          <a:ln w="38100">
            <a:solidFill>
              <a:srgbClr val="FF0000"/>
            </a:solidFill>
          </a:ln>
        </p:spPr>
        <p:txBody>
          <a:bodyPr wrap="square">
            <a:spAutoFit/>
          </a:bodyPr>
          <a:lstStyle/>
          <a:p>
            <a:r>
              <a:rPr lang="en-US" sz="2400" b="1" dirty="0">
                <a:solidFill>
                  <a:prstClr val="black"/>
                </a:solidFill>
                <a:latin typeface="Times New Roman" pitchFamily="18" charset="0"/>
                <a:cs typeface="Times New Roman" pitchFamily="18" charset="0"/>
              </a:rPr>
              <a:t>LUẬT CHƠI</a:t>
            </a:r>
            <a:r>
              <a:rPr lang="en-US" sz="2400" dirty="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r>
              <a:rPr lang="en-US" sz="2800" dirty="0" smtClean="0">
                <a:solidFill>
                  <a:srgbClr val="0000FF"/>
                </a:solidFill>
                <a:latin typeface="Times New Roman" pitchFamily="18" charset="0"/>
                <a:cs typeface="Times New Roman" pitchFamily="18" charset="0"/>
              </a:rPr>
              <a:t>S</a:t>
            </a:r>
            <a:r>
              <a:rPr lang="vi-VN" sz="2800" dirty="0" smtClean="0">
                <a:solidFill>
                  <a:srgbClr val="0000FF"/>
                </a:solidFill>
                <a:latin typeface="Times New Roman" pitchFamily="18" charset="0"/>
                <a:cs typeface="Times New Roman" pitchFamily="18" charset="0"/>
              </a:rPr>
              <a:t>ắm </a:t>
            </a:r>
            <a:r>
              <a:rPr lang="vi-VN" sz="2800" dirty="0">
                <a:solidFill>
                  <a:srgbClr val="0000FF"/>
                </a:solidFill>
                <a:latin typeface="Times New Roman" pitchFamily="18" charset="0"/>
                <a:cs typeface="Times New Roman" pitchFamily="18" charset="0"/>
              </a:rPr>
              <a:t>vai ở tình huống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lời</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6837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2000"/>
                                        <p:tgtEl>
                                          <p:spTgt spid="13"/>
                                        </p:tgtEl>
                                      </p:cBhvr>
                                    </p:animEffect>
                                  </p:childTnLst>
                                </p:cTn>
                              </p:par>
                              <p:par>
                                <p:cTn id="24" presetID="2" presetClass="entr" presetSubtype="8" fill="hold" grpId="0" nodeType="withEffect">
                                  <p:stCondLst>
                                    <p:cond delay="1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4369" y="-131939"/>
            <a:ext cx="1255238" cy="937524"/>
          </a:xfrm>
          <a:prstGeom prst="rect">
            <a:avLst/>
          </a:prstGeom>
        </p:spPr>
      </p:pic>
      <p:grpSp>
        <p:nvGrpSpPr>
          <p:cNvPr id="7" name="Group 6"/>
          <p:cNvGrpSpPr/>
          <p:nvPr/>
        </p:nvGrpSpPr>
        <p:grpSpPr>
          <a:xfrm>
            <a:off x="7116148" y="-259259"/>
            <a:ext cx="5075852" cy="5999659"/>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sp>
        <p:nvSpPr>
          <p:cNvPr id="12" name="Text Box 6"/>
          <p:cNvSpPr txBox="1">
            <a:spLocks noChangeArrowheads="1"/>
          </p:cNvSpPr>
          <p:nvPr/>
        </p:nvSpPr>
        <p:spPr bwMode="auto">
          <a:xfrm>
            <a:off x="3657398" y="1526636"/>
            <a:ext cx="3840998" cy="5386090"/>
          </a:xfrm>
          <a:prstGeom prst="rect">
            <a:avLst/>
          </a:prstGeom>
          <a:solidFill>
            <a:schemeClr val="accent4">
              <a:lumMod val="20000"/>
              <a:lumOff val="80000"/>
            </a:schemeClr>
          </a:solidFill>
          <a:ln w="57150">
            <a:solidFill>
              <a:srgbClr val="FF0000"/>
            </a:solidFill>
          </a:ln>
          <a:effectLs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i="1" kern="0"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Tình</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huống</a:t>
            </a:r>
            <a:r>
              <a:rPr lang="en-US" sz="2000" b="1" dirty="0">
                <a:solidFill>
                  <a:srgbClr val="FF0000"/>
                </a:solidFill>
                <a:latin typeface="Times New Roman" pitchFamily="18" charset="0"/>
                <a:cs typeface="Times New Roman" pitchFamily="18" charset="0"/>
              </a:rPr>
              <a:t> 2: </a:t>
            </a:r>
          </a:p>
          <a:p>
            <a:pPr algn="just"/>
            <a:r>
              <a:rPr lang="en-US" sz="2000" dirty="0" smtClean="0">
                <a:solidFill>
                  <a:srgbClr val="000000"/>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Nếu em là Hải, em sẽ nói với người khuyên em: "mặc dù truyền thống làm đồ chơi Trung thu của gia đình là vất cả nhưng đổi lại được đó là niềm vui của các bạn nhỏ được trọn vẹn, và đây cũng là truyền thống của gia đình nên em cũng sẽ tiếp tục theo chân ông bà cha mẹ để giữ truyền thống đó mãi về sau."</a:t>
            </a:r>
            <a:endParaRPr lang="en-US" altLang="en-US" sz="2400" b="1" kern="0" dirty="0" smtClean="0">
              <a:solidFill>
                <a:srgbClr val="0000FF"/>
              </a:solidFill>
              <a:latin typeface="Times New Roman" pitchFamily="18" charset="0"/>
              <a:cs typeface="Times New Roman" pitchFamily="18" charset="0"/>
            </a:endParaRPr>
          </a:p>
        </p:txBody>
      </p:sp>
      <p:sp>
        <p:nvSpPr>
          <p:cNvPr id="13" name="Text Box 6"/>
          <p:cNvSpPr txBox="1">
            <a:spLocks noChangeArrowheads="1"/>
          </p:cNvSpPr>
          <p:nvPr/>
        </p:nvSpPr>
        <p:spPr bwMode="auto">
          <a:xfrm>
            <a:off x="7979041" y="357700"/>
            <a:ext cx="3606809"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i="1" kern="0"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ea typeface="Times New Roman" panose="02020603050405020304" pitchFamily="18" charset="0"/>
                <a:cs typeface="Times New Roman" pitchFamily="18" charset="0"/>
              </a:rPr>
              <a:t>Tình</a:t>
            </a:r>
            <a:r>
              <a:rPr lang="en-US" sz="18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1800" b="1" dirty="0" err="1">
                <a:solidFill>
                  <a:srgbClr val="FF0000"/>
                </a:solidFill>
                <a:latin typeface="Times New Roman" pitchFamily="18" charset="0"/>
                <a:ea typeface="Times New Roman" panose="02020603050405020304" pitchFamily="18" charset="0"/>
                <a:cs typeface="Times New Roman" pitchFamily="18" charset="0"/>
              </a:rPr>
              <a:t>huống</a:t>
            </a:r>
            <a:r>
              <a:rPr lang="en-US" sz="1800" b="1" dirty="0">
                <a:solidFill>
                  <a:srgbClr val="FF0000"/>
                </a:solidFill>
                <a:latin typeface="Times New Roman" pitchFamily="18" charset="0"/>
                <a:ea typeface="Times New Roman" panose="02020603050405020304" pitchFamily="18" charset="0"/>
                <a:cs typeface="Times New Roman" pitchFamily="18" charset="0"/>
              </a:rPr>
              <a:t> 3: </a:t>
            </a:r>
            <a:endParaRPr lang="en-US" sz="1800" b="1" dirty="0" smtClean="0">
              <a:solidFill>
                <a:srgbClr val="FF0000"/>
              </a:solidFill>
              <a:latin typeface="Times New Roman" pitchFamily="18" charset="0"/>
              <a:ea typeface="Times New Roman" panose="02020603050405020304" pitchFamily="18" charset="0"/>
              <a:cs typeface="Times New Roman" pitchFamily="18" charset="0"/>
            </a:endParaRPr>
          </a:p>
          <a:p>
            <a:pPr algn="just"/>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Em đồng tình với ý kiến bạn Tùng. Vì truyền thống là những gì được lưu truyền từ đời này sang đời khác, từ thế hệ này sang thế hệ khác thì mới được gọi là truyền thống.</a:t>
            </a:r>
            <a:endParaRPr lang="en-US" sz="2800" dirty="0">
              <a:solidFill>
                <a:srgbClr val="FF000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340664" y="2818203"/>
            <a:ext cx="3000784" cy="34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huống</a:t>
            </a:r>
            <a:r>
              <a:rPr lang="en-US" sz="2400" b="1" dirty="0">
                <a:solidFill>
                  <a:srgbClr val="FF0000"/>
                </a:solidFill>
                <a:latin typeface="Times New Roman" pitchFamily="18" charset="0"/>
                <a:cs typeface="Times New Roman" pitchFamily="18" charset="0"/>
              </a:rPr>
              <a:t> 1: </a:t>
            </a:r>
            <a:endParaRPr lang="en-US" sz="2400" b="1" dirty="0" smtClean="0">
              <a:solidFill>
                <a:srgbClr val="FF0000"/>
              </a:solidFill>
              <a:latin typeface="Times New Roman" pitchFamily="18" charset="0"/>
              <a:cs typeface="Times New Roman" pitchFamily="18" charset="0"/>
            </a:endParaRPr>
          </a:p>
          <a:p>
            <a:pPr lvl="0" algn="just" defTabSz="457200">
              <a:lnSpc>
                <a:spcPct val="100000"/>
              </a:lnSpc>
              <a:spcBef>
                <a:spcPts val="0"/>
              </a:spcBef>
              <a:buNone/>
            </a:pPr>
            <a:r>
              <a:rPr lang="en-US" dirty="0">
                <a:latin typeface="Times New Roman" pitchFamily="18" charset="0"/>
                <a:cs typeface="Times New Roman" pitchFamily="18" charset="0"/>
              </a:rPr>
              <a:t>Theo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rèn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a:t>
            </a:r>
          </a:p>
        </p:txBody>
      </p:sp>
      <p:pic>
        <p:nvPicPr>
          <p:cNvPr id="15" name="Picture 14" descr="58PIC58PIC58PIC58PICHsaGKG559akDq_PIC2018.png"/>
          <p:cNvPicPr>
            <a:picLocks noChangeAspect="1"/>
          </p:cNvPicPr>
          <p:nvPr/>
        </p:nvPicPr>
        <p:blipFill>
          <a:blip r:embed="rId5" cstate="print"/>
          <a:srcRect l="7143" t="16071" r="5357" b="14286"/>
          <a:stretch>
            <a:fillRect/>
          </a:stretch>
        </p:blipFill>
        <p:spPr>
          <a:xfrm>
            <a:off x="-324184" y="2097467"/>
            <a:ext cx="4081337" cy="5017115"/>
          </a:xfrm>
          <a:prstGeom prst="rect">
            <a:avLst/>
          </a:prstGeom>
        </p:spPr>
      </p:pic>
      <p:sp>
        <p:nvSpPr>
          <p:cNvPr id="17" name="TextBox 16"/>
          <p:cNvSpPr txBox="1">
            <a:spLocks noChangeArrowheads="1"/>
          </p:cNvSpPr>
          <p:nvPr/>
        </p:nvSpPr>
        <p:spPr bwMode="auto">
          <a:xfrm>
            <a:off x="174171" y="-59771"/>
            <a:ext cx="6123196" cy="707886"/>
          </a:xfrm>
          <a:prstGeom prst="rect">
            <a:avLst/>
          </a:prstGeom>
          <a:solidFill>
            <a:srgbClr val="D3F652"/>
          </a:solidFill>
          <a:ln w="57150">
            <a:solidFill>
              <a:srgbClr val="FFC000"/>
            </a:solidFill>
          </a:ln>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4000" dirty="0" smtClean="0">
                <a:latin typeface="Times New Roman" pitchFamily="18" charset="0"/>
                <a:ea typeface="Microsoft YaHei" panose="020B0503020204020204" pitchFamily="34" charset="-122"/>
                <a:cs typeface="Times New Roman" pitchFamily="18" charset="0"/>
              </a:rPr>
              <a:t>TRÒ CHƠI: ĐÓNG VAI</a:t>
            </a:r>
            <a:endParaRPr lang="it-IT" sz="4000" dirty="0" smtClean="0">
              <a:latin typeface="Times New Roman" pitchFamily="18" charset="0"/>
              <a:cs typeface="Times New Roman" pitchFamily="18" charset="0"/>
            </a:endParaRPr>
          </a:p>
        </p:txBody>
      </p:sp>
      <p:sp>
        <p:nvSpPr>
          <p:cNvPr id="16" name="TextBox 15"/>
          <p:cNvSpPr txBox="1">
            <a:spLocks noChangeArrowheads="1"/>
          </p:cNvSpPr>
          <p:nvPr/>
        </p:nvSpPr>
        <p:spPr bwMode="auto">
          <a:xfrm>
            <a:off x="2048909" y="870743"/>
            <a:ext cx="5108939" cy="523220"/>
          </a:xfrm>
          <a:prstGeom prst="rect">
            <a:avLst/>
          </a:prstGeom>
          <a:solidFill>
            <a:schemeClr val="accent4">
              <a:lumMod val="20000"/>
              <a:lumOff val="80000"/>
            </a:schemeClr>
          </a:solidFill>
          <a:ln w="57150">
            <a:solidFill>
              <a:srgbClr val="FFC000"/>
            </a:solidFill>
          </a:ln>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dirty="0" smtClean="0">
                <a:latin typeface="Times New Roman" pitchFamily="18" charset="0"/>
                <a:ea typeface="Microsoft YaHei" panose="020B0503020204020204" pitchFamily="34" charset="-122"/>
                <a:cs typeface="Times New Roman" pitchFamily="18" charset="0"/>
              </a:rPr>
              <a:t>CHUYÊN GIA TRẢ LỜI BẠN</a:t>
            </a:r>
            <a:endParaRPr lang="it-IT"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508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2000"/>
                                        <p:tgtEl>
                                          <p:spTgt spid="13"/>
                                        </p:tgtEl>
                                      </p:cBhvr>
                                    </p:animEffect>
                                  </p:childTnLst>
                                </p:cTn>
                              </p:par>
                              <p:par>
                                <p:cTn id="24" presetID="2" presetClass="entr" presetSubtype="8" fill="hold" grpId="0" nodeType="withEffect">
                                  <p:stCondLst>
                                    <p:cond delay="1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7"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cstate="print">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659620"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VẬN DỤNG</a:t>
            </a:r>
            <a:endParaRPr lang="zh-CN" altLang="en-US"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prstClr val="white"/>
                </a:solidFill>
                <a:latin typeface="Times New Roman" pitchFamily="18" charset="0"/>
                <a:cs typeface="Times New Roman" pitchFamily="18" charset="0"/>
              </a:rPr>
              <a:t>IV.</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2985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1045030" y="410548"/>
            <a:ext cx="892482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901370" y="1609913"/>
            <a:ext cx="7445829" cy="2092881"/>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srgbClr val="FF0000"/>
                </a:solidFill>
                <a:effectLst>
                  <a:outerShdw blurRad="38100" dist="38100" dir="2700000" algn="tl">
                    <a:srgbClr val="000000"/>
                  </a:outerShdw>
                </a:effectLst>
                <a:uLnTx/>
                <a:uFillTx/>
                <a:latin typeface="Times New Roman" pitchFamily="18" charset="0"/>
                <a:cs typeface="Times New Roman" pitchFamily="18" charset="0"/>
              </a:rPr>
              <a:t>TRÒ </a:t>
            </a:r>
            <a:r>
              <a:rPr kumimoji="0" lang="en-US" sz="3200" b="1" i="0" u="sng"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cs typeface="Times New Roman" pitchFamily="18" charset="0"/>
              </a:rPr>
              <a:t>CHƠI</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1" i="0" u="sng" strike="noStrike" kern="0" cap="none" spc="0" normalizeH="0" baseline="0" noProof="0" dirty="0">
              <a:ln>
                <a:noFill/>
              </a:ln>
              <a:solidFill>
                <a:srgbClr val="FF0000"/>
              </a:solidFill>
              <a:effectLst>
                <a:outerShdw blurRad="38100" dist="38100" dir="2700000" algn="tl">
                  <a:srgbClr val="000000"/>
                </a:outerShdw>
              </a:effectLst>
              <a:uLnTx/>
              <a:uFillTx/>
              <a:latin typeface="Times New Roman" pitchFamily="18" charset="0"/>
              <a:cs typeface="Times New Roman"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“ĐOÁN Ô CHỮ</a:t>
            </a:r>
            <a:r>
              <a:rPr kumimoji="0" lang="en-US" sz="6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671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36762" y="0"/>
            <a:ext cx="1255238" cy="937524"/>
          </a:xfrm>
          <a:prstGeom prst="rect">
            <a:avLst/>
          </a:prstGeom>
        </p:spPr>
      </p:pic>
      <p:pic>
        <p:nvPicPr>
          <p:cNvPr id="11" name="图片 8" descr="6fc417983c9675ce1b60e983870aeb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
          <p:cNvGrpSpPr>
            <a:grpSpLocks/>
          </p:cNvGrpSpPr>
          <p:nvPr/>
        </p:nvGrpSpPr>
        <p:grpSpPr bwMode="auto">
          <a:xfrm>
            <a:off x="2415165" y="1219200"/>
            <a:ext cx="7186035" cy="4324350"/>
            <a:chOff x="624" y="816"/>
            <a:chExt cx="4464" cy="2724"/>
          </a:xfrm>
        </p:grpSpPr>
        <p:graphicFrame>
          <p:nvGraphicFramePr>
            <p:cNvPr id="14" name="Object 3"/>
            <p:cNvGraphicFramePr>
              <a:graphicFrameLocks noChangeAspect="1"/>
            </p:cNvGraphicFramePr>
            <p:nvPr/>
          </p:nvGraphicFramePr>
          <p:xfrm>
            <a:off x="2064" y="2096"/>
            <a:ext cx="1632" cy="1444"/>
          </p:xfrm>
          <a:graphic>
            <a:graphicData uri="http://schemas.openxmlformats.org/presentationml/2006/ole">
              <mc:AlternateContent xmlns:mc="http://schemas.openxmlformats.org/markup-compatibility/2006">
                <mc:Choice xmlns:v="urn:schemas-microsoft-com:vml" Requires="v">
                  <p:oleObj spid="_x0000_s9242" name="Bitmap Image" r:id="rId5" imgW="1209524" imgH="1047619" progId="PBrush">
                    <p:embed/>
                  </p:oleObj>
                </mc:Choice>
                <mc:Fallback>
                  <p:oleObj name="Bitmap Image" r:id="rId5" imgW="1209524" imgH="1047619" progId="PBrush">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2096"/>
                          <a:ext cx="1632"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4"/>
            <p:cNvSpPr txBox="1">
              <a:spLocks noChangeArrowheads="1"/>
            </p:cNvSpPr>
            <p:nvPr/>
          </p:nvSpPr>
          <p:spPr bwMode="auto">
            <a:xfrm>
              <a:off x="624" y="816"/>
              <a:ext cx="4464" cy="1015"/>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3333CC"/>
                  </a:solidFill>
                  <a:effectLst/>
                  <a:uLnTx/>
                  <a:uFillTx/>
                  <a:latin typeface="Times New Roman" pitchFamily="18" charset="0"/>
                  <a:cs typeface="Times New Roman" pitchFamily="18" charset="0"/>
                </a:rPr>
                <a:t>Ô </a:t>
              </a:r>
              <a:r>
                <a:rPr kumimoji="0" lang="en-US" altLang="en-US" sz="2800" b="1" i="0" u="none" strike="noStrike" kern="0" cap="none" spc="0" normalizeH="0" baseline="0" noProof="0" dirty="0" err="1">
                  <a:ln>
                    <a:noFill/>
                  </a:ln>
                  <a:solidFill>
                    <a:srgbClr val="3333CC"/>
                  </a:solidFill>
                  <a:effectLst/>
                  <a:uLnTx/>
                  <a:uFillTx/>
                  <a:latin typeface="Times New Roman" pitchFamily="18" charset="0"/>
                  <a:cs typeface="Times New Roman" pitchFamily="18" charset="0"/>
                </a:rPr>
                <a:t>chữ</a:t>
              </a:r>
              <a:r>
                <a:rPr kumimoji="0" lang="en-US" altLang="en-US"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3333CC"/>
                  </a:solidFill>
                  <a:effectLst/>
                  <a:uLnTx/>
                  <a:uFillTx/>
                  <a:latin typeface="Times New Roman" pitchFamily="18" charset="0"/>
                  <a:cs typeface="Times New Roman" pitchFamily="18" charset="0"/>
                </a:rPr>
                <a:t>thứ</a:t>
              </a:r>
              <a:r>
                <a:rPr kumimoji="0" lang="en-US" altLang="en-US" sz="2800" b="1" i="0" u="none" strike="noStrike" kern="0" cap="none" spc="0" normalizeH="0" baseline="0" noProof="0" dirty="0">
                  <a:ln>
                    <a:noFill/>
                  </a:ln>
                  <a:solidFill>
                    <a:srgbClr val="3333CC"/>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3333CC"/>
                  </a:solidFill>
                  <a:effectLst/>
                  <a:uLnTx/>
                  <a:uFillTx/>
                  <a:latin typeface="Times New Roman" pitchFamily="18" charset="0"/>
                  <a:cs typeface="Times New Roman" pitchFamily="18" charset="0"/>
                </a:rPr>
                <a:t>nhất</a:t>
              </a:r>
              <a:r>
                <a:rPr kumimoji="0" lang="en-US" altLang="en-US"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gồm</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7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chữ</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cái</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nói</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về</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đơn</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vị</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xã</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hội</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gồm</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cha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mẹ</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con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cái</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đôi</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khi</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có</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cả</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ông</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32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bà</a:t>
              </a:r>
              <a:r>
                <a:rPr kumimoji="0" lang="en-US" altLang="en-US" sz="32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a:t>
              </a:r>
            </a:p>
          </p:txBody>
        </p:sp>
      </p:grpSp>
      <p:sp>
        <p:nvSpPr>
          <p:cNvPr id="16" name="Rectangle 14"/>
          <p:cNvSpPr>
            <a:spLocks noChangeArrowheads="1"/>
          </p:cNvSpPr>
          <p:nvPr/>
        </p:nvSpPr>
        <p:spPr bwMode="auto">
          <a:xfrm>
            <a:off x="6800169" y="5659437"/>
            <a:ext cx="695423" cy="609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800" b="1" i="0" u="none" strike="noStrike" kern="0" cap="none" spc="0" normalizeH="0" baseline="0" noProof="0">
                <a:ln>
                  <a:noFill/>
                </a:ln>
                <a:solidFill>
                  <a:srgbClr val="5F5F5F"/>
                </a:solidFill>
                <a:effectLst/>
                <a:uLnTx/>
                <a:uFillTx/>
                <a:latin typeface="Times New Roman" pitchFamily="18" charset="0"/>
                <a:cs typeface="Times New Roman" pitchFamily="18" charset="0"/>
              </a:rPr>
              <a:t>Ì</a:t>
            </a:r>
          </a:p>
        </p:txBody>
      </p:sp>
      <p:sp>
        <p:nvSpPr>
          <p:cNvPr id="17" name="Rectangle 16"/>
          <p:cNvSpPr>
            <a:spLocks noChangeArrowheads="1"/>
          </p:cNvSpPr>
          <p:nvPr/>
        </p:nvSpPr>
        <p:spPr bwMode="auto">
          <a:xfrm>
            <a:off x="8486192" y="5659437"/>
            <a:ext cx="685800" cy="609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a:ln>
                  <a:noFill/>
                </a:ln>
                <a:solidFill>
                  <a:srgbClr val="5F5F5F"/>
                </a:solidFill>
                <a:effectLst/>
                <a:uLnTx/>
                <a:uFillTx/>
                <a:latin typeface="Times New Roman" pitchFamily="18" charset="0"/>
                <a:cs typeface="Times New Roman" pitchFamily="18" charset="0"/>
              </a:rPr>
              <a:t>H</a:t>
            </a:r>
          </a:p>
        </p:txBody>
      </p:sp>
      <p:sp>
        <p:nvSpPr>
          <p:cNvPr id="18" name="Rectangle 17"/>
          <p:cNvSpPr>
            <a:spLocks noChangeArrowheads="1"/>
          </p:cNvSpPr>
          <p:nvPr/>
        </p:nvSpPr>
        <p:spPr bwMode="auto">
          <a:xfrm>
            <a:off x="7638369" y="5659437"/>
            <a:ext cx="695423" cy="609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a:ln>
                  <a:noFill/>
                </a:ln>
                <a:solidFill>
                  <a:srgbClr val="5F5F5F"/>
                </a:solidFill>
                <a:effectLst/>
                <a:uLnTx/>
                <a:uFillTx/>
                <a:latin typeface="Times New Roman" pitchFamily="18" charset="0"/>
                <a:cs typeface="Times New Roman" pitchFamily="18" charset="0"/>
              </a:rPr>
              <a:t>N</a:t>
            </a:r>
          </a:p>
        </p:txBody>
      </p:sp>
      <p:sp>
        <p:nvSpPr>
          <p:cNvPr id="19" name="Rectangle 18"/>
          <p:cNvSpPr>
            <a:spLocks noChangeArrowheads="1"/>
          </p:cNvSpPr>
          <p:nvPr/>
        </p:nvSpPr>
        <p:spPr bwMode="auto">
          <a:xfrm>
            <a:off x="3677038" y="5659437"/>
            <a:ext cx="618154" cy="609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000" b="1" i="0" u="none" strike="noStrike" kern="0" cap="none" spc="0" normalizeH="0" baseline="0" noProof="0" dirty="0">
                <a:ln>
                  <a:noFill/>
                </a:ln>
                <a:solidFill>
                  <a:srgbClr val="5F5F5F"/>
                </a:solidFill>
                <a:effectLst/>
                <a:uLnTx/>
                <a:uFillTx/>
                <a:latin typeface="Times New Roman" pitchFamily="18" charset="0"/>
                <a:cs typeface="Times New Roman" pitchFamily="18" charset="0"/>
              </a:rPr>
              <a:t>G</a:t>
            </a:r>
          </a:p>
        </p:txBody>
      </p:sp>
      <p:sp>
        <p:nvSpPr>
          <p:cNvPr id="20" name="Rectangle 19"/>
          <p:cNvSpPr>
            <a:spLocks noChangeArrowheads="1"/>
          </p:cNvSpPr>
          <p:nvPr/>
        </p:nvSpPr>
        <p:spPr bwMode="auto">
          <a:xfrm>
            <a:off x="4439038" y="5659437"/>
            <a:ext cx="618154" cy="609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a:ln>
                  <a:noFill/>
                </a:ln>
                <a:solidFill>
                  <a:srgbClr val="5F5F5F"/>
                </a:solidFill>
                <a:effectLst/>
                <a:uLnTx/>
                <a:uFillTx/>
                <a:latin typeface="Times New Roman" pitchFamily="18" charset="0"/>
                <a:cs typeface="Times New Roman" pitchFamily="18" charset="0"/>
              </a:rPr>
              <a:t>I</a:t>
            </a:r>
          </a:p>
        </p:txBody>
      </p:sp>
      <p:sp>
        <p:nvSpPr>
          <p:cNvPr id="21" name="Rectangle 20"/>
          <p:cNvSpPr>
            <a:spLocks noChangeArrowheads="1"/>
          </p:cNvSpPr>
          <p:nvPr/>
        </p:nvSpPr>
        <p:spPr bwMode="auto">
          <a:xfrm>
            <a:off x="5201038" y="5659437"/>
            <a:ext cx="618154" cy="609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a:ln>
                  <a:noFill/>
                </a:ln>
                <a:solidFill>
                  <a:srgbClr val="5F5F5F"/>
                </a:solidFill>
                <a:effectLst/>
                <a:uLnTx/>
                <a:uFillTx/>
                <a:latin typeface="Times New Roman" pitchFamily="18" charset="0"/>
                <a:cs typeface="Times New Roman" pitchFamily="18" charset="0"/>
              </a:rPr>
              <a:t>A</a:t>
            </a:r>
          </a:p>
        </p:txBody>
      </p:sp>
      <p:sp>
        <p:nvSpPr>
          <p:cNvPr id="22" name="Rectangle 21"/>
          <p:cNvSpPr>
            <a:spLocks noChangeArrowheads="1"/>
          </p:cNvSpPr>
          <p:nvPr/>
        </p:nvSpPr>
        <p:spPr bwMode="auto">
          <a:xfrm>
            <a:off x="5961969" y="5659437"/>
            <a:ext cx="695423" cy="609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a:ln>
                  <a:noFill/>
                </a:ln>
                <a:solidFill>
                  <a:srgbClr val="5F5F5F"/>
                </a:solidFill>
                <a:effectLst/>
                <a:uLnTx/>
                <a:uFillTx/>
                <a:latin typeface="Times New Roman" pitchFamily="18" charset="0"/>
                <a:cs typeface="Times New Roman" pitchFamily="18" charset="0"/>
              </a:rPr>
              <a:t>Đ</a:t>
            </a:r>
          </a:p>
        </p:txBody>
      </p:sp>
      <p:pic>
        <p:nvPicPr>
          <p:cNvPr id="23" name="Picture 22"/>
          <p:cNvPicPr>
            <a:picLocks noChangeAspect="1"/>
          </p:cNvPicPr>
          <p:nvPr/>
        </p:nvPicPr>
        <p:blipFill>
          <a:blip r:embed="rId7"/>
          <a:stretch>
            <a:fillRect/>
          </a:stretch>
        </p:blipFill>
        <p:spPr>
          <a:xfrm>
            <a:off x="8621486" y="2217866"/>
            <a:ext cx="3907069" cy="4359018"/>
          </a:xfrm>
          <a:prstGeom prst="rect">
            <a:avLst/>
          </a:prstGeom>
        </p:spPr>
      </p:pic>
    </p:spTree>
    <p:extLst>
      <p:ext uri="{BB962C8B-B14F-4D97-AF65-F5344CB8AC3E}">
        <p14:creationId xmlns:p14="http://schemas.microsoft.com/office/powerpoint/2010/main" val="37291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Bottom)">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36762" y="0"/>
            <a:ext cx="1255238" cy="937524"/>
          </a:xfrm>
          <a:prstGeom prst="rect">
            <a:avLst/>
          </a:prstGeom>
        </p:spPr>
      </p:pic>
      <p:pic>
        <p:nvPicPr>
          <p:cNvPr id="9" name="Picture 8"/>
          <p:cNvPicPr>
            <a:picLocks noChangeAspect="1"/>
          </p:cNvPicPr>
          <p:nvPr/>
        </p:nvPicPr>
        <p:blipFill>
          <a:blip r:embed="rId4"/>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0"/>
          <p:cNvGrpSpPr>
            <a:grpSpLocks/>
          </p:cNvGrpSpPr>
          <p:nvPr/>
        </p:nvGrpSpPr>
        <p:grpSpPr bwMode="auto">
          <a:xfrm>
            <a:off x="2304059" y="355415"/>
            <a:ext cx="7086600" cy="4953000"/>
            <a:chOff x="672" y="720"/>
            <a:chExt cx="4464" cy="3120"/>
          </a:xfrm>
        </p:grpSpPr>
        <p:graphicFrame>
          <p:nvGraphicFramePr>
            <p:cNvPr id="14" name="Object 2"/>
            <p:cNvGraphicFramePr>
              <a:graphicFrameLocks noChangeAspect="1"/>
            </p:cNvGraphicFramePr>
            <p:nvPr/>
          </p:nvGraphicFramePr>
          <p:xfrm>
            <a:off x="2400" y="2016"/>
            <a:ext cx="1152" cy="1824"/>
          </p:xfrm>
          <a:graphic>
            <a:graphicData uri="http://schemas.openxmlformats.org/presentationml/2006/ole">
              <mc:AlternateContent xmlns:mc="http://schemas.openxmlformats.org/markup-compatibility/2006">
                <mc:Choice xmlns:v="urn:schemas-microsoft-com:vml" Requires="v">
                  <p:oleObj spid="_x0000_s10266" name="Bitmap Image" r:id="rId6" imgW="1000000" imgH="1428949" progId="PBrush">
                    <p:embed/>
                  </p:oleObj>
                </mc:Choice>
                <mc:Fallback>
                  <p:oleObj name="Bitmap Image" r:id="rId6" imgW="1000000" imgH="1428949" progId="PBrush">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2016"/>
                          <a:ext cx="1152"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9"/>
            <p:cNvSpPr txBox="1">
              <a:spLocks noChangeArrowheads="1"/>
            </p:cNvSpPr>
            <p:nvPr/>
          </p:nvSpPr>
          <p:spPr bwMode="auto">
            <a:xfrm>
              <a:off x="672" y="720"/>
              <a:ext cx="4464" cy="958"/>
            </a:xfrm>
            <a:prstGeom prst="rect">
              <a:avLst/>
            </a:prstGeom>
            <a:noFill/>
            <a:ln w="57150" cmpd="thickThin">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Ô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hai</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gồm</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6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chữ</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cái</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nội</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dung: Chỉ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toàn</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thể</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nói</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chung</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những</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người</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cùng</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huyết</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thống</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làm</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thành</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các</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thế</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hệ</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nối</a:t>
              </a:r>
              <a:r>
                <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000" b="0" i="0"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tiếp</a:t>
              </a:r>
              <a:endParaRPr kumimoji="0" lang="en-US" altLang="en-US" sz="3000" b="0"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endParaRPr>
            </a:p>
          </p:txBody>
        </p:sp>
      </p:grpSp>
      <p:sp>
        <p:nvSpPr>
          <p:cNvPr id="16" name="Rectangle 6"/>
          <p:cNvSpPr>
            <a:spLocks noChangeArrowheads="1"/>
          </p:cNvSpPr>
          <p:nvPr/>
        </p:nvSpPr>
        <p:spPr bwMode="auto">
          <a:xfrm>
            <a:off x="7241332" y="5702559"/>
            <a:ext cx="685800" cy="609600"/>
          </a:xfrm>
          <a:prstGeom prst="rect">
            <a:avLst/>
          </a:prstGeom>
          <a:solidFill>
            <a:srgbClr val="1D9BB8"/>
          </a:solidFill>
          <a:ln w="9525">
            <a:solidFill>
              <a:srgbClr val="5F5F5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0" i="0" u="none" strike="noStrike" kern="0" cap="none" spc="0" normalizeH="0" baseline="0" noProof="0" smtClean="0">
                <a:ln>
                  <a:noFill/>
                </a:ln>
                <a:solidFill>
                  <a:srgbClr val="000099"/>
                </a:solidFill>
                <a:effectLst/>
                <a:uLnTx/>
                <a:uFillTx/>
                <a:latin typeface=".VnTimeH" panose="020B7200000000000000" pitchFamily="34" charset="0"/>
              </a:rPr>
              <a:t>H</a:t>
            </a:r>
          </a:p>
        </p:txBody>
      </p:sp>
      <p:sp>
        <p:nvSpPr>
          <p:cNvPr id="17" name="Rectangle 7"/>
          <p:cNvSpPr>
            <a:spLocks noChangeArrowheads="1"/>
          </p:cNvSpPr>
          <p:nvPr/>
        </p:nvSpPr>
        <p:spPr bwMode="auto">
          <a:xfrm>
            <a:off x="8066314" y="5702559"/>
            <a:ext cx="609600" cy="609600"/>
          </a:xfrm>
          <a:prstGeom prst="rect">
            <a:avLst/>
          </a:prstGeom>
          <a:solidFill>
            <a:srgbClr val="1D9BB8"/>
          </a:solidFill>
          <a:ln w="9525">
            <a:solidFill>
              <a:srgbClr val="5F5F5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0" i="0" u="none" strike="noStrike" kern="0" cap="none" spc="0" normalizeH="0" baseline="0" noProof="0" smtClean="0">
                <a:ln>
                  <a:noFill/>
                </a:ln>
                <a:solidFill>
                  <a:srgbClr val="000099"/>
                </a:solidFill>
                <a:effectLst/>
                <a:uLnTx/>
                <a:uFillTx/>
                <a:latin typeface=".VnTimeH" panose="020B7200000000000000" pitchFamily="34" charset="0"/>
              </a:rPr>
              <a:t>ä</a:t>
            </a:r>
          </a:p>
        </p:txBody>
      </p:sp>
      <p:sp>
        <p:nvSpPr>
          <p:cNvPr id="18" name="Rectangle 8"/>
          <p:cNvSpPr>
            <a:spLocks noChangeArrowheads="1"/>
          </p:cNvSpPr>
          <p:nvPr/>
        </p:nvSpPr>
        <p:spPr bwMode="auto">
          <a:xfrm>
            <a:off x="4040932" y="5702559"/>
            <a:ext cx="609600" cy="609600"/>
          </a:xfrm>
          <a:prstGeom prst="rect">
            <a:avLst/>
          </a:prstGeom>
          <a:solidFill>
            <a:srgbClr val="1D9BB8"/>
          </a:solidFill>
          <a:ln w="9525">
            <a:solidFill>
              <a:srgbClr val="5F5F5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0" i="0" u="none" strike="noStrike" kern="0" cap="none" spc="0" normalizeH="0" baseline="0" noProof="0" smtClean="0">
                <a:ln>
                  <a:noFill/>
                </a:ln>
                <a:solidFill>
                  <a:srgbClr val="000099"/>
                </a:solidFill>
                <a:effectLst/>
                <a:uLnTx/>
                <a:uFillTx/>
                <a:latin typeface=".VnTimeH" panose="020B7200000000000000" pitchFamily="34" charset="0"/>
              </a:rPr>
              <a:t>D</a:t>
            </a:r>
          </a:p>
        </p:txBody>
      </p:sp>
      <p:sp>
        <p:nvSpPr>
          <p:cNvPr id="19" name="Rectangle 10"/>
          <p:cNvSpPr>
            <a:spLocks noChangeArrowheads="1"/>
          </p:cNvSpPr>
          <p:nvPr/>
        </p:nvSpPr>
        <p:spPr bwMode="auto">
          <a:xfrm>
            <a:off x="5641132" y="5702559"/>
            <a:ext cx="609600" cy="609600"/>
          </a:xfrm>
          <a:prstGeom prst="rect">
            <a:avLst/>
          </a:prstGeom>
          <a:solidFill>
            <a:srgbClr val="1D9BB8"/>
          </a:solidFill>
          <a:ln w="9525">
            <a:solidFill>
              <a:srgbClr val="5F5F5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0" i="0" u="none" strike="noStrike" kern="0" cap="none" spc="0" normalizeH="0" baseline="0" noProof="0" smtClean="0">
                <a:ln>
                  <a:noFill/>
                </a:ln>
                <a:solidFill>
                  <a:srgbClr val="000099"/>
                </a:solidFill>
                <a:effectLst/>
                <a:uLnTx/>
                <a:uFillTx/>
                <a:latin typeface=".VnTimeH" panose="020B7200000000000000" pitchFamily="34" charset="0"/>
              </a:rPr>
              <a:t>N</a:t>
            </a:r>
          </a:p>
        </p:txBody>
      </p:sp>
      <p:sp>
        <p:nvSpPr>
          <p:cNvPr id="20" name="Rectangle 11"/>
          <p:cNvSpPr>
            <a:spLocks noChangeArrowheads="1"/>
          </p:cNvSpPr>
          <p:nvPr/>
        </p:nvSpPr>
        <p:spPr bwMode="auto">
          <a:xfrm>
            <a:off x="6403132" y="5702559"/>
            <a:ext cx="685800" cy="609600"/>
          </a:xfrm>
          <a:prstGeom prst="rect">
            <a:avLst/>
          </a:prstGeom>
          <a:solidFill>
            <a:srgbClr val="1D9BB8"/>
          </a:solidFill>
          <a:ln w="9525">
            <a:solidFill>
              <a:srgbClr val="5F5F5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0" i="0" u="none" strike="noStrike" kern="0" cap="none" spc="0" normalizeH="0" baseline="0" noProof="0" smtClean="0">
                <a:ln>
                  <a:noFill/>
                </a:ln>
                <a:solidFill>
                  <a:srgbClr val="000099"/>
                </a:solidFill>
                <a:effectLst/>
                <a:uLnTx/>
                <a:uFillTx/>
                <a:latin typeface=".VnTimeH" panose="020B7200000000000000" pitchFamily="34" charset="0"/>
              </a:rPr>
              <a:t>G</a:t>
            </a:r>
          </a:p>
        </p:txBody>
      </p:sp>
      <p:sp>
        <p:nvSpPr>
          <p:cNvPr id="21" name="Rectangle 12"/>
          <p:cNvSpPr>
            <a:spLocks noChangeArrowheads="1"/>
          </p:cNvSpPr>
          <p:nvPr/>
        </p:nvSpPr>
        <p:spPr bwMode="auto">
          <a:xfrm>
            <a:off x="4802932" y="5702559"/>
            <a:ext cx="609600" cy="609600"/>
          </a:xfrm>
          <a:prstGeom prst="rect">
            <a:avLst/>
          </a:prstGeom>
          <a:solidFill>
            <a:srgbClr val="1D9BB8"/>
          </a:solidFill>
          <a:ln w="9525">
            <a:solidFill>
              <a:srgbClr val="5F5F5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0" i="0" u="none" strike="noStrike" kern="0" cap="none" spc="0" normalizeH="0" baseline="0" noProof="0" smtClean="0">
                <a:ln>
                  <a:noFill/>
                </a:ln>
                <a:solidFill>
                  <a:srgbClr val="000099"/>
                </a:solidFill>
                <a:effectLst/>
                <a:uLnTx/>
                <a:uFillTx/>
                <a:latin typeface=".VnTimeH" panose="020B7200000000000000" pitchFamily="34" charset="0"/>
              </a:rPr>
              <a:t>ß</a:t>
            </a:r>
          </a:p>
        </p:txBody>
      </p:sp>
    </p:spTree>
    <p:extLst>
      <p:ext uri="{BB962C8B-B14F-4D97-AF65-F5344CB8AC3E}">
        <p14:creationId xmlns:p14="http://schemas.microsoft.com/office/powerpoint/2010/main" val="9914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ppt_x</p:attrName>
                                        </p:attrNameLst>
                                      </p:cBhvr>
                                      <p:tavLst>
                                        <p:tav tm="0">
                                          <p:val>
                                            <p:strVal val="#ppt_x-.2"/>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792480" y="1371600"/>
            <a:ext cx="10607040" cy="4343400"/>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60"/>
          </a:p>
        </p:txBody>
      </p:sp>
      <p:pic>
        <p:nvPicPr>
          <p:cNvPr id="61445" name="Picture 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2526559"/>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2346960" y="5381626"/>
            <a:ext cx="7589520" cy="1476376"/>
            <a:chOff x="1680" y="2880"/>
            <a:chExt cx="2976" cy="1266"/>
          </a:xfrm>
        </p:grpSpPr>
        <p:pic>
          <p:nvPicPr>
            <p:cNvPr id="37901" name="Picture 8" descr="tn_an10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grpSp>
      <p:pic>
        <p:nvPicPr>
          <p:cNvPr id="61454" name="Picture 14"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1676401"/>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18494" y="3518110"/>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2346960" y="1600200"/>
            <a:ext cx="868680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0"/>
              </a:spcBef>
            </a:pP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bài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ru-RU"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1459" name="Rectangle 19"/>
          <p:cNvSpPr>
            <a:spLocks noChangeArrowheads="1"/>
          </p:cNvSpPr>
          <p:nvPr/>
        </p:nvSpPr>
        <p:spPr bwMode="auto">
          <a:xfrm>
            <a:off x="2255520" y="3233779"/>
            <a:ext cx="877824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120" b="1" dirty="0" err="1">
                <a:solidFill>
                  <a:srgbClr val="0000CC"/>
                </a:solidFill>
                <a:latin typeface="Times New Roman" panose="02020603050405020304" pitchFamily="18" charset="0"/>
                <a:cs typeface="Times New Roman" panose="02020603050405020304" pitchFamily="18" charset="0"/>
              </a:rPr>
              <a:t>Chuẩn</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bị</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nội</a:t>
            </a:r>
            <a:r>
              <a:rPr lang="en-US" sz="3120" b="1" dirty="0">
                <a:solidFill>
                  <a:srgbClr val="0000CC"/>
                </a:solidFill>
                <a:latin typeface="Times New Roman" panose="02020603050405020304" pitchFamily="18" charset="0"/>
                <a:cs typeface="Times New Roman" panose="02020603050405020304" pitchFamily="18" charset="0"/>
              </a:rPr>
              <a:t> dung </a:t>
            </a:r>
            <a:r>
              <a:rPr lang="en-US" sz="3120" b="1" err="1">
                <a:solidFill>
                  <a:srgbClr val="0000CC"/>
                </a:solidFill>
                <a:latin typeface="Times New Roman" panose="02020603050405020304" pitchFamily="18" charset="0"/>
                <a:cs typeface="Times New Roman" panose="02020603050405020304" pitchFamily="18" charset="0"/>
              </a:rPr>
              <a:t>bài</a:t>
            </a:r>
            <a:r>
              <a:rPr lang="en-US" sz="3120" b="1">
                <a:solidFill>
                  <a:srgbClr val="0000CC"/>
                </a:solidFill>
                <a:latin typeface="Times New Roman" panose="02020603050405020304" pitchFamily="18" charset="0"/>
                <a:cs typeface="Times New Roman" panose="02020603050405020304" pitchFamily="18" charset="0"/>
              </a:rPr>
              <a:t> sau: </a:t>
            </a:r>
          </a:p>
          <a:p>
            <a:pPr algn="l"/>
            <a:r>
              <a:rPr lang="en-US" sz="3120" b="1" smtClean="0">
                <a:solidFill>
                  <a:srgbClr val="0000CC"/>
                </a:solidFill>
                <a:latin typeface="Times New Roman" panose="02020603050405020304" pitchFamily="18" charset="0"/>
                <a:cs typeface="Times New Roman" panose="02020603050405020304" pitchFamily="18" charset="0"/>
              </a:rPr>
              <a:t>- Những tấm gương về yêu thương con người.</a:t>
            </a:r>
            <a:endParaRPr lang="en-US" sz="3120" b="1" dirty="0">
              <a:solidFill>
                <a:srgbClr val="0000CC"/>
              </a:solidFill>
              <a:latin typeface="Times New Roman" panose="02020603050405020304" pitchFamily="18" charset="0"/>
              <a:cs typeface="Times New Roman" panose="02020603050405020304" pitchFamily="18" charset="0"/>
            </a:endParaRPr>
          </a:p>
        </p:txBody>
      </p:sp>
      <p:sp>
        <p:nvSpPr>
          <p:cNvPr id="61461" name="Rectangle 21"/>
          <p:cNvSpPr>
            <a:spLocks noChangeArrowheads="1"/>
          </p:cNvSpPr>
          <p:nvPr/>
        </p:nvSpPr>
        <p:spPr bwMode="auto">
          <a:xfrm>
            <a:off x="2368063" y="2443560"/>
            <a:ext cx="8869679"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Hoàn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thành</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vận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dụng</a:t>
            </a:r>
            <a:r>
              <a:rPr lang="en-US" sz="288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en-US" sz="2880" i="1" dirty="0">
              <a:solidFill>
                <a:srgbClr val="0000CC"/>
              </a:solidFill>
              <a:latin typeface="Times New Roman" panose="02020603050405020304" pitchFamily="18" charset="0"/>
              <a:cs typeface="Times New Roman" panose="02020603050405020304" pitchFamily="18" charset="0"/>
            </a:endParaRP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356" y="228600"/>
            <a:ext cx="5339716" cy="90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05444705"/>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1459"/>
                                        </p:tgtEl>
                                        <p:attrNameLst>
                                          <p:attrName>style.visibility</p:attrName>
                                        </p:attrNameLst>
                                      </p:cBhvr>
                                      <p:to>
                                        <p:strVal val="visible"/>
                                      </p:to>
                                    </p:set>
                                    <p:animEffect transition="in" filter="barn(inVertical)">
                                      <p:cBhvr>
                                        <p:cTn id="15" dur="500"/>
                                        <p:tgtEl>
                                          <p:spTgt spid="614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1458"/>
                                        </p:tgtEl>
                                        <p:attrNameLst>
                                          <p:attrName>style.visibility</p:attrName>
                                        </p:attrNameLst>
                                      </p:cBhvr>
                                      <p:to>
                                        <p:strVal val="visible"/>
                                      </p:to>
                                    </p:set>
                                    <p:animEffect transition="in" filter="barn(inVertical)">
                                      <p:cBhvr>
                                        <p:cTn id="18" dur="500"/>
                                        <p:tgtEl>
                                          <p:spTgt spid="6145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1461"/>
                                        </p:tgtEl>
                                        <p:attrNameLst>
                                          <p:attrName>style.visibility</p:attrName>
                                        </p:attrNameLst>
                                      </p:cBhvr>
                                      <p:to>
                                        <p:strVal val="visible"/>
                                      </p:to>
                                    </p:set>
                                    <p:animEffect transition="in" filter="barn(inVertical)">
                                      <p:cBhvr>
                                        <p:cTn id="21" dur="5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a dep.jpg"/>
          <p:cNvPicPr>
            <a:picLocks noChangeAspect="1"/>
          </p:cNvPicPr>
          <p:nvPr/>
        </p:nvPicPr>
        <p:blipFill>
          <a:blip r:embed="rId2"/>
          <a:stretch>
            <a:fillRect/>
          </a:stretch>
        </p:blipFill>
        <p:spPr>
          <a:xfrm>
            <a:off x="0" y="47625"/>
            <a:ext cx="11930743" cy="6810375"/>
          </a:xfrm>
          <a:prstGeom prst="rect">
            <a:avLst/>
          </a:prstGeom>
        </p:spPr>
      </p:pic>
      <p:sp>
        <p:nvSpPr>
          <p:cNvPr id="5" name="Rectangle 4"/>
          <p:cNvSpPr/>
          <p:nvPr/>
        </p:nvSpPr>
        <p:spPr>
          <a:xfrm>
            <a:off x="1247755" y="3332809"/>
            <a:ext cx="9710056"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dirty="0" smtClean="0">
                <a:solidFill>
                  <a:srgbClr val="FF0000"/>
                </a:solidFill>
              </a:rPr>
              <a:t>TỰ HÀO VỀ </a:t>
            </a:r>
            <a:endParaRPr lang="vi-VN" sz="5400" b="1" dirty="0" smtClean="0">
              <a:solidFill>
                <a:srgbClr val="FF0000"/>
              </a:solidFill>
            </a:endParaRPr>
          </a:p>
          <a:p>
            <a:pPr algn="ctr"/>
            <a:r>
              <a:rPr lang="nl-NL" sz="5400" b="1" dirty="0" smtClean="0">
                <a:solidFill>
                  <a:srgbClr val="FF0000"/>
                </a:solidFill>
              </a:rPr>
              <a:t>TRUYỀN THỐNG GIA ĐÌNH, DÒNG HỌ</a:t>
            </a:r>
            <a:endParaRPr lang="en-US" sz="5400" dirty="0">
              <a:solidFill>
                <a:srgbClr val="FF0000"/>
              </a:solidFill>
            </a:endParaRPr>
          </a:p>
        </p:txBody>
      </p:sp>
      <p:sp>
        <p:nvSpPr>
          <p:cNvPr id="6" name="TextBox 5"/>
          <p:cNvSpPr txBox="1"/>
          <p:nvPr/>
        </p:nvSpPr>
        <p:spPr>
          <a:xfrm>
            <a:off x="769732" y="2488843"/>
            <a:ext cx="1814286" cy="646331"/>
          </a:xfrm>
          <a:prstGeom prst="rect">
            <a:avLst/>
          </a:prstGeom>
          <a:noFill/>
        </p:spPr>
        <p:txBody>
          <a:bodyPr wrap="square" rtlCol="0">
            <a:spAutoFit/>
          </a:bodyPr>
          <a:lstStyle/>
          <a:p>
            <a:r>
              <a:rPr lang="vi-VN" sz="3600" b="1" smtClean="0">
                <a:solidFill>
                  <a:srgbClr val="002060"/>
                </a:solidFill>
                <a:latin typeface="+mj-lt"/>
              </a:rPr>
              <a:t>Tiết </a:t>
            </a:r>
            <a:r>
              <a:rPr lang="vi-VN" sz="3600" b="1" smtClean="0">
                <a:solidFill>
                  <a:srgbClr val="002060"/>
                </a:solidFill>
                <a:latin typeface="+mj-lt"/>
              </a:rPr>
              <a:t>2</a:t>
            </a:r>
            <a:endParaRPr lang="en-US" sz="3600" b="1" dirty="0">
              <a:solidFill>
                <a:srgbClr val="002060"/>
              </a:solidFill>
              <a:latin typeface="+mj-lt"/>
            </a:endParaRPr>
          </a:p>
        </p:txBody>
      </p:sp>
      <p:sp>
        <p:nvSpPr>
          <p:cNvPr id="7" name="TextBox 6"/>
          <p:cNvSpPr txBox="1"/>
          <p:nvPr/>
        </p:nvSpPr>
        <p:spPr>
          <a:xfrm>
            <a:off x="3091544" y="217714"/>
            <a:ext cx="5573485" cy="830997"/>
          </a:xfrm>
          <a:prstGeom prst="rect">
            <a:avLst/>
          </a:prstGeom>
          <a:noFill/>
        </p:spPr>
        <p:txBody>
          <a:bodyPr wrap="square" rtlCol="0">
            <a:spAutoFit/>
          </a:bodyPr>
          <a:lstStyle/>
          <a:p>
            <a:pPr algn="ctr"/>
            <a:r>
              <a:rPr lang="vi-VN" sz="2400" b="1" dirty="0" smtClean="0">
                <a:solidFill>
                  <a:srgbClr val="002060"/>
                </a:solidFill>
                <a:latin typeface="+mj-lt"/>
              </a:rPr>
              <a:t>TRƯỜNG THCS LONG BIÊN</a:t>
            </a:r>
          </a:p>
          <a:p>
            <a:pPr algn="ctr"/>
            <a:r>
              <a:rPr lang="vi-VN" sz="2400" b="1" dirty="0" smtClean="0">
                <a:solidFill>
                  <a:srgbClr val="002060"/>
                </a:solidFill>
                <a:latin typeface="+mj-lt"/>
              </a:rPr>
              <a:t>TỔ XÃ HỘI</a:t>
            </a:r>
            <a:endParaRPr lang="en-US" sz="2400" b="1" dirty="0">
              <a:solidFill>
                <a:srgbClr val="002060"/>
              </a:solidFill>
              <a:latin typeface="+mj-lt"/>
            </a:endParaRPr>
          </a:p>
        </p:txBody>
      </p:sp>
      <p:sp>
        <p:nvSpPr>
          <p:cNvPr id="8" name="Rectangle 7"/>
          <p:cNvSpPr/>
          <p:nvPr/>
        </p:nvSpPr>
        <p:spPr>
          <a:xfrm>
            <a:off x="1780150" y="1258456"/>
            <a:ext cx="8742945"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GIÁO DỤC CÔNG </a:t>
            </a:r>
            <a:r>
              <a:rPr lang="vi-VN" sz="32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DÂN </a:t>
            </a:r>
            <a:r>
              <a:rPr lang="vi-VN" sz="32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a:t>
            </a:r>
            <a:endParaRPr lang="vi-VN"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998376" y="410548"/>
            <a:ext cx="942391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5"/>
          <p:cNvSpPr txBox="1"/>
          <p:nvPr/>
        </p:nvSpPr>
        <p:spPr>
          <a:xfrm>
            <a:off x="2397968" y="1550890"/>
            <a:ext cx="7315200"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23944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cstate="print">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556253"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KHỞI ĐỘNG</a:t>
            </a:r>
            <a:endParaRPr lang="zh-CN" altLang="en-US"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a:solidFill>
                  <a:prstClr val="white"/>
                </a:solidFill>
                <a:latin typeface="Times New Roman" pitchFamily="18" charset="0"/>
                <a:cs typeface="Times New Roman" pitchFamily="18" charset="0"/>
              </a:rPr>
              <a:t>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6508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778" y="184125"/>
            <a:ext cx="213524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0" y="184125"/>
            <a:ext cx="24384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0870" y="523826"/>
            <a:ext cx="12118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72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7200" b="1" dirty="0">
                <a:solidFill>
                  <a:srgbClr val="FF0000"/>
                </a:solidFill>
                <a:latin typeface="Times New Roman" pitchFamily="18" charset="0"/>
                <a:ea typeface="Helvetica Neue"/>
                <a:cs typeface="Times New Roman" pitchFamily="18" charset="0"/>
              </a:rPr>
              <a:t>“THỬ TÀI </a:t>
            </a:r>
            <a:r>
              <a:rPr lang="en-US" altLang="en-US" sz="7200" b="1" dirty="0" smtClean="0">
                <a:solidFill>
                  <a:srgbClr val="FF0000"/>
                </a:solidFill>
                <a:latin typeface="Times New Roman" pitchFamily="18" charset="0"/>
                <a:ea typeface="Helvetica Neue"/>
                <a:cs typeface="Times New Roman" pitchFamily="18" charset="0"/>
              </a:rPr>
              <a:t>HIỂU BIẾT”</a:t>
            </a:r>
            <a:endParaRPr lang="en-SG" altLang="en-US" sz="7200" b="1" dirty="0">
              <a:solidFill>
                <a:srgbClr val="FF0000"/>
              </a:solidFill>
              <a:latin typeface="Times New Roman" pitchFamily="18" charset="0"/>
              <a:cs typeface="Times New Roman" pitchFamily="18" charset="0"/>
            </a:endParaRPr>
          </a:p>
        </p:txBody>
      </p:sp>
      <p:sp>
        <p:nvSpPr>
          <p:cNvPr id="7" name="椭圆 1">
            <a:extLst>
              <a:ext uri="{FF2B5EF4-FFF2-40B4-BE49-F238E27FC236}">
                <a16:creationId xmlns:a16="http://schemas.microsoft.com/office/drawing/2014/main" id="{6398008A-62D9-48B7-972B-C5354C17C2A4}"/>
              </a:ext>
            </a:extLst>
          </p:cNvPr>
          <p:cNvSpPr>
            <a:spLocks noChangeArrowheads="1"/>
          </p:cNvSpPr>
          <p:nvPr/>
        </p:nvSpPr>
        <p:spPr bwMode="auto">
          <a:xfrm>
            <a:off x="594406" y="2800124"/>
            <a:ext cx="2827337" cy="31289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D7D31">
              <a:lumMod val="40000"/>
              <a:lumOff val="60000"/>
            </a:srgbClr>
          </a:solidFill>
          <a:ln>
            <a:noFill/>
          </a:ln>
        </p:spPr>
        <p:txBody>
          <a:bodyPr lIns="121904" tIns="60952" rIns="121904" bIns="60952" anchor="ctr"/>
          <a:lstStyle/>
          <a:p>
            <a:pPr>
              <a:defRPr/>
            </a:pPr>
            <a:endParaRPr lang="zh-CN" altLang="zh-CN" sz="16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8" name="椭圆 1">
            <a:extLst>
              <a:ext uri="{FF2B5EF4-FFF2-40B4-BE49-F238E27FC236}">
                <a16:creationId xmlns:a16="http://schemas.microsoft.com/office/drawing/2014/main" id="{7611AD2D-28F0-47D1-A5ED-647E06C028F6}"/>
              </a:ext>
            </a:extLst>
          </p:cNvPr>
          <p:cNvSpPr>
            <a:spLocks noChangeArrowheads="1"/>
          </p:cNvSpPr>
          <p:nvPr/>
        </p:nvSpPr>
        <p:spPr bwMode="auto">
          <a:xfrm>
            <a:off x="3148013" y="2770188"/>
            <a:ext cx="2828925" cy="31289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lumMod val="60000"/>
              <a:lumOff val="40000"/>
            </a:srgbClr>
          </a:solidFill>
          <a:ln>
            <a:noFill/>
          </a:ln>
        </p:spPr>
        <p:txBody>
          <a:bodyPr lIns="121904" tIns="60952" rIns="121904" bIns="60952" anchor="ctr"/>
          <a:lstStyle/>
          <a:p>
            <a:pPr algn="ctr">
              <a:defRPr/>
            </a:pPr>
            <a:endParaRPr lang="zh-CN" altLang="zh-CN" sz="42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9" name="TextBox 22">
            <a:extLst>
              <a:ext uri="{FF2B5EF4-FFF2-40B4-BE49-F238E27FC236}">
                <a16:creationId xmlns:a16="http://schemas.microsoft.com/office/drawing/2014/main" id="{F04C6742-4453-4C43-AE72-203111F99271}"/>
              </a:ext>
            </a:extLst>
          </p:cNvPr>
          <p:cNvSpPr>
            <a:spLocks noChangeArrowheads="1"/>
          </p:cNvSpPr>
          <p:nvPr/>
        </p:nvSpPr>
        <p:spPr bwMode="auto">
          <a:xfrm>
            <a:off x="775850" y="3819199"/>
            <a:ext cx="2241550" cy="105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eaLnBrk="0" fontAlgn="base" hangingPunct="0">
              <a:lnSpc>
                <a:spcPct val="125000"/>
              </a:lnSpc>
              <a:spcBef>
                <a:spcPct val="0"/>
              </a:spcBef>
              <a:spcAft>
                <a:spcPct val="0"/>
              </a:spcAft>
              <a:defRPr/>
            </a:pPr>
            <a:r>
              <a:rPr lang="en-US" sz="2531" b="1" dirty="0" smtClean="0">
                <a:solidFill>
                  <a:srgbClr val="FF0000"/>
                </a:solidFill>
                <a:latin typeface="Times New Roman" pitchFamily="18" charset="0"/>
                <a:ea typeface="Arial Unicode MS"/>
                <a:cs typeface="Times New Roman" pitchFamily="18" charset="0"/>
              </a:rPr>
              <a:t>Chia </a:t>
            </a:r>
            <a:r>
              <a:rPr lang="en-US" sz="2531" b="1" dirty="0" err="1" smtClean="0">
                <a:solidFill>
                  <a:srgbClr val="FF0000"/>
                </a:solidFill>
                <a:latin typeface="Times New Roman" pitchFamily="18" charset="0"/>
                <a:ea typeface="Arial Unicode MS"/>
                <a:cs typeface="Times New Roman" pitchFamily="18" charset="0"/>
              </a:rPr>
              <a:t>lớp</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ra</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thành</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hai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đội</a:t>
            </a:r>
            <a:endParaRPr lang="zh-CN" altLang="en-US" sz="225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10" name="TextBox 24">
            <a:extLst>
              <a:ext uri="{FF2B5EF4-FFF2-40B4-BE49-F238E27FC236}">
                <a16:creationId xmlns:a16="http://schemas.microsoft.com/office/drawing/2014/main" id="{1B7AAC34-B9FC-49C0-9936-89ED1C9E75EE}"/>
              </a:ext>
            </a:extLst>
          </p:cNvPr>
          <p:cNvSpPr>
            <a:spLocks noChangeArrowheads="1"/>
          </p:cNvSpPr>
          <p:nvPr/>
        </p:nvSpPr>
        <p:spPr bwMode="auto">
          <a:xfrm>
            <a:off x="3371850" y="3403374"/>
            <a:ext cx="2389188" cy="158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eaLnBrk="0" fontAlgn="base" hangingPunct="0">
              <a:lnSpc>
                <a:spcPct val="125000"/>
              </a:lnSpc>
              <a:spcBef>
                <a:spcPct val="0"/>
              </a:spcBef>
              <a:spcAft>
                <a:spcPct val="0"/>
              </a:spcAft>
              <a:defRPr/>
            </a:pPr>
            <a:r>
              <a:rPr lang="en-US" sz="2531" b="1" dirty="0" err="1" smtClean="0">
                <a:solidFill>
                  <a:srgbClr val="FF0000"/>
                </a:solidFill>
                <a:latin typeface="Times New Roman" pitchFamily="18" charset="0"/>
                <a:ea typeface="Arial Unicode MS"/>
                <a:cs typeface="Times New Roman" pitchFamily="18" charset="0"/>
              </a:rPr>
              <a:t>Mỗi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đội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cử</a:t>
            </a:r>
            <a:r>
              <a:rPr lang="en-US" sz="2531" b="1" dirty="0" smtClean="0">
                <a:solidFill>
                  <a:srgbClr val="FF0000"/>
                </a:solidFill>
                <a:latin typeface="Times New Roman" pitchFamily="18" charset="0"/>
                <a:ea typeface="Arial Unicode MS"/>
                <a:cs typeface="Times New Roman" pitchFamily="18" charset="0"/>
              </a:rPr>
              <a:t> 5 </a:t>
            </a:r>
            <a:r>
              <a:rPr lang="en-US" sz="2531" b="1" dirty="0" err="1" smtClean="0">
                <a:solidFill>
                  <a:srgbClr val="FF0000"/>
                </a:solidFill>
                <a:latin typeface="Times New Roman" pitchFamily="18" charset="0"/>
                <a:ea typeface="Arial Unicode MS"/>
                <a:cs typeface="Times New Roman" pitchFamily="18" charset="0"/>
              </a:rPr>
              <a:t>bạn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xuất</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sắc</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nhất</a:t>
            </a:r>
            <a:endParaRPr lang="zh-CN" altLang="en-US" sz="225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11" name="椭圆 1">
            <a:extLst>
              <a:ext uri="{FF2B5EF4-FFF2-40B4-BE49-F238E27FC236}">
                <a16:creationId xmlns:a16="http://schemas.microsoft.com/office/drawing/2014/main" id="{B3A023A6-EDCC-4E72-BCB0-88DBB90B39F2}"/>
              </a:ext>
            </a:extLst>
          </p:cNvPr>
          <p:cNvSpPr>
            <a:spLocks noChangeArrowheads="1"/>
          </p:cNvSpPr>
          <p:nvPr/>
        </p:nvSpPr>
        <p:spPr bwMode="auto">
          <a:xfrm>
            <a:off x="5749925" y="2590800"/>
            <a:ext cx="2827338" cy="336477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5B9BD5">
              <a:lumMod val="20000"/>
              <a:lumOff val="80000"/>
            </a:srgbClr>
          </a:solidFill>
          <a:ln>
            <a:solidFill>
              <a:srgbClr val="5B9BD5">
                <a:lumMod val="40000"/>
                <a:lumOff val="60000"/>
              </a:srgbClr>
            </a:solidFill>
          </a:ln>
        </p:spPr>
        <p:txBody>
          <a:bodyPr lIns="121904" tIns="60952" rIns="121904" bIns="60952" anchor="ctr"/>
          <a:lstStyle/>
          <a:p>
            <a:pPr algn="ctr">
              <a:defRPr/>
            </a:pPr>
            <a:endParaRPr lang="zh-CN" altLang="zh-CN" sz="42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12" name="TextBox 26">
            <a:extLst>
              <a:ext uri="{FF2B5EF4-FFF2-40B4-BE49-F238E27FC236}">
                <a16:creationId xmlns:a16="http://schemas.microsoft.com/office/drawing/2014/main" id="{F3DF4417-35F3-40EF-9FD8-0EB660A199D6}"/>
              </a:ext>
            </a:extLst>
          </p:cNvPr>
          <p:cNvSpPr>
            <a:spLocks noChangeArrowheads="1"/>
          </p:cNvSpPr>
          <p:nvPr/>
        </p:nvSpPr>
        <p:spPr bwMode="auto">
          <a:xfrm>
            <a:off x="5984875" y="3153920"/>
            <a:ext cx="2597495" cy="255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p>
            <a:pPr eaLnBrk="0" fontAlgn="base" hangingPunct="0">
              <a:lnSpc>
                <a:spcPct val="125000"/>
              </a:lnSpc>
              <a:spcBef>
                <a:spcPct val="0"/>
              </a:spcBef>
              <a:spcAft>
                <a:spcPct val="0"/>
              </a:spcAft>
              <a:defRPr/>
            </a:pPr>
            <a:r>
              <a:rPr lang="en-US" sz="2531" b="1" dirty="0" err="1" smtClean="0">
                <a:solidFill>
                  <a:srgbClr val="FF0000"/>
                </a:solidFill>
                <a:latin typeface="Times New Roman" pitchFamily="18" charset="0"/>
                <a:ea typeface="Arial Unicode MS"/>
                <a:cs typeface="Times New Roman" pitchFamily="18" charset="0"/>
              </a:rPr>
              <a:t>Đạ</a:t>
            </a:r>
            <a:r>
              <a:rPr lang="it-IT" sz="2531" b="1" dirty="0" smtClean="0">
                <a:solidFill>
                  <a:srgbClr val="FF0000"/>
                </a:solidFill>
                <a:latin typeface="Times New Roman" pitchFamily="18" charset="0"/>
                <a:ea typeface="Arial Unicode MS"/>
                <a:cs typeface="Times New Roman" pitchFamily="18" charset="0"/>
              </a:rPr>
              <a:t>i </a:t>
            </a:r>
            <a:r>
              <a:rPr lang="it-IT" sz="2531" b="1" dirty="0">
                <a:solidFill>
                  <a:srgbClr val="FF0000"/>
                </a:solidFill>
                <a:latin typeface="Times New Roman" pitchFamily="18" charset="0"/>
                <a:ea typeface="Arial Unicode MS"/>
                <a:cs typeface="Times New Roman" pitchFamily="18" charset="0"/>
              </a:rPr>
              <a:t>di</a:t>
            </a:r>
            <a:r>
              <a:rPr lang="en-US" sz="2531" b="1" dirty="0" err="1">
                <a:solidFill>
                  <a:srgbClr val="FF0000"/>
                </a:solidFill>
                <a:latin typeface="Times New Roman" pitchFamily="18" charset="0"/>
                <a:ea typeface="Arial Unicode MS"/>
                <a:cs typeface="Times New Roman" pitchFamily="18" charset="0"/>
              </a:rPr>
              <a:t>ện</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hai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đội</a:t>
            </a:r>
            <a:r>
              <a:rPr lang="en-US" sz="2531" b="1" dirty="0" smtClean="0">
                <a:solidFill>
                  <a:srgbClr val="FF0000"/>
                </a:solidFill>
                <a:latin typeface="Times New Roman" pitchFamily="18" charset="0"/>
                <a:ea typeface="Arial Unicode MS"/>
                <a:cs typeface="Times New Roman" pitchFamily="18" charset="0"/>
              </a:rPr>
              <a:t> l</a:t>
            </a:r>
            <a:r>
              <a:rPr lang="fr-FR" sz="2531" b="1" dirty="0">
                <a:solidFill>
                  <a:srgbClr val="FF0000"/>
                </a:solidFill>
                <a:latin typeface="Times New Roman" pitchFamily="18" charset="0"/>
                <a:ea typeface="Arial Unicode MS"/>
                <a:cs typeface="Times New Roman" pitchFamily="18" charset="0"/>
              </a:rPr>
              <a:t>ê</a:t>
            </a:r>
            <a:r>
              <a:rPr lang="en-US" sz="2531" b="1" dirty="0">
                <a:solidFill>
                  <a:srgbClr val="FF0000"/>
                </a:solidFill>
                <a:latin typeface="Times New Roman" pitchFamily="18" charset="0"/>
                <a:ea typeface="Arial Unicode MS"/>
                <a:cs typeface="Times New Roman" pitchFamily="18" charset="0"/>
              </a:rPr>
              <a:t>n </a:t>
            </a:r>
            <a:r>
              <a:rPr lang="en-US" sz="2531" b="1" dirty="0" err="1">
                <a:solidFill>
                  <a:srgbClr val="FF0000"/>
                </a:solidFill>
                <a:latin typeface="Times New Roman" pitchFamily="18" charset="0"/>
                <a:ea typeface="Arial Unicode MS"/>
                <a:cs typeface="Times New Roman" pitchFamily="18" charset="0"/>
              </a:rPr>
              <a:t>bả</a:t>
            </a:r>
            <a:r>
              <a:rPr lang="nl-NL" sz="2531" b="1" dirty="0">
                <a:solidFill>
                  <a:srgbClr val="FF0000"/>
                </a:solidFill>
                <a:latin typeface="Times New Roman" pitchFamily="18" charset="0"/>
                <a:ea typeface="Arial Unicode MS"/>
                <a:cs typeface="Times New Roman" pitchFamily="18" charset="0"/>
              </a:rPr>
              <a:t>ng v</a:t>
            </a:r>
            <a:r>
              <a:rPr lang="fr-FR" sz="2531" b="1" dirty="0">
                <a:solidFill>
                  <a:srgbClr val="FF0000"/>
                </a:solidFill>
                <a:latin typeface="Times New Roman" pitchFamily="18" charset="0"/>
                <a:ea typeface="Arial Unicode MS"/>
                <a:cs typeface="Times New Roman" pitchFamily="18" charset="0"/>
              </a:rPr>
              <a:t>à </a:t>
            </a:r>
            <a:r>
              <a:rPr lang="en-US" sz="2531" b="1" dirty="0" err="1">
                <a:solidFill>
                  <a:srgbClr val="FF0000"/>
                </a:solidFill>
                <a:latin typeface="Times New Roman" pitchFamily="18" charset="0"/>
                <a:ea typeface="Arial Unicode MS"/>
                <a:cs typeface="Times New Roman" pitchFamily="18" charset="0"/>
              </a:rPr>
              <a:t>liệt</a:t>
            </a:r>
            <a:r>
              <a:rPr lang="en-US" sz="2531" b="1" dirty="0">
                <a:solidFill>
                  <a:srgbClr val="FF0000"/>
                </a:solidFill>
                <a:latin typeface="Times New Roman" pitchFamily="18" charset="0"/>
                <a:ea typeface="Arial Unicode MS"/>
                <a:cs typeface="Times New Roman" pitchFamily="18" charset="0"/>
              </a:rPr>
              <a:t> k</a:t>
            </a:r>
            <a:r>
              <a:rPr lang="fr-FR" sz="2531" b="1" dirty="0">
                <a:solidFill>
                  <a:srgbClr val="FF0000"/>
                </a:solidFill>
                <a:latin typeface="Times New Roman" pitchFamily="18" charset="0"/>
                <a:ea typeface="Arial Unicode MS"/>
                <a:cs typeface="Times New Roman" pitchFamily="18" charset="0"/>
              </a:rPr>
              <a:t>ê </a:t>
            </a:r>
            <a:r>
              <a:rPr lang="pt-PT" sz="2531" b="1" dirty="0">
                <a:solidFill>
                  <a:srgbClr val="FF0000"/>
                </a:solidFill>
                <a:latin typeface="Times New Roman" pitchFamily="18" charset="0"/>
                <a:ea typeface="Arial Unicode MS"/>
                <a:cs typeface="Times New Roman" pitchFamily="18" charset="0"/>
              </a:rPr>
              <a:t>nh</a:t>
            </a:r>
            <a:r>
              <a:rPr lang="en-US" sz="2531" b="1" dirty="0" err="1">
                <a:solidFill>
                  <a:srgbClr val="FF0000"/>
                </a:solidFill>
                <a:latin typeface="Times New Roman" pitchFamily="18" charset="0"/>
                <a:ea typeface="Arial Unicode MS"/>
                <a:cs typeface="Times New Roman" pitchFamily="18" charset="0"/>
              </a:rPr>
              <a:t>ững</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truyền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thống</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mà</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em</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biết</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trong</a:t>
            </a:r>
            <a:r>
              <a:rPr lang="en-US" sz="2531" b="1" dirty="0" smtClean="0">
                <a:solidFill>
                  <a:srgbClr val="FF0000"/>
                </a:solidFill>
                <a:latin typeface="Times New Roman" pitchFamily="18" charset="0"/>
                <a:ea typeface="Arial Unicode MS"/>
                <a:cs typeface="Times New Roman" pitchFamily="18" charset="0"/>
              </a:rPr>
              <a:t> 5’</a:t>
            </a:r>
            <a:endParaRPr lang="en-US" sz="2531" b="1" dirty="0">
              <a:solidFill>
                <a:srgbClr val="FF0000"/>
              </a:solidFill>
              <a:latin typeface="Times New Roman" pitchFamily="18" charset="0"/>
              <a:ea typeface="Arial Unicode MS"/>
              <a:cs typeface="Times New Roman" pitchFamily="18" charset="0"/>
            </a:endParaRPr>
          </a:p>
        </p:txBody>
      </p:sp>
      <p:sp>
        <p:nvSpPr>
          <p:cNvPr id="13" name="椭圆 11">
            <a:extLst>
              <a:ext uri="{FF2B5EF4-FFF2-40B4-BE49-F238E27FC236}">
                <a16:creationId xmlns:a16="http://schemas.microsoft.com/office/drawing/2014/main" id="{2A1971D4-B7CF-4AB7-B353-78B896BF0082}"/>
              </a:ext>
            </a:extLst>
          </p:cNvPr>
          <p:cNvSpPr>
            <a:spLocks noChangeArrowheads="1"/>
          </p:cNvSpPr>
          <p:nvPr/>
        </p:nvSpPr>
        <p:spPr bwMode="auto">
          <a:xfrm>
            <a:off x="8379372" y="2590800"/>
            <a:ext cx="3024187" cy="3406309"/>
          </a:xfrm>
          <a:prstGeom prst="ellipse">
            <a:avLst/>
          </a:prstGeom>
          <a:solidFill>
            <a:srgbClr val="00FFCC"/>
          </a:solidFill>
          <a:ln>
            <a:noFill/>
          </a:ln>
        </p:spPr>
        <p:txBody>
          <a:bodyPr lIns="121904" tIns="60952" rIns="121904" bIns="60952" anchor="ctr"/>
          <a:lstStyle/>
          <a:p>
            <a:pPr algn="ctr">
              <a:defRPr/>
            </a:pPr>
            <a:endParaRPr lang="zh-CN" altLang="zh-CN" sz="42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14" name="TextBox 28">
            <a:extLst>
              <a:ext uri="{FF2B5EF4-FFF2-40B4-BE49-F238E27FC236}">
                <a16:creationId xmlns:a16="http://schemas.microsoft.com/office/drawing/2014/main" id="{8478CA23-A6CC-4E6E-BFFA-91CE5F79A294}"/>
              </a:ext>
            </a:extLst>
          </p:cNvPr>
          <p:cNvSpPr>
            <a:spLocks noChangeArrowheads="1"/>
          </p:cNvSpPr>
          <p:nvPr/>
        </p:nvSpPr>
        <p:spPr bwMode="auto">
          <a:xfrm>
            <a:off x="8974154" y="3441700"/>
            <a:ext cx="2278062" cy="20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truyền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thống</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sẽ</a:t>
            </a:r>
            <a:r>
              <a:rPr lang="en-US" sz="2531" b="1" dirty="0" smtClean="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16116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9045" y="79312"/>
            <a:ext cx="11485984" cy="6659217"/>
          </a:xfrm>
          <a:prstGeom prst="rect">
            <a:avLst/>
          </a:prstGeom>
        </p:spPr>
      </p:pic>
      <p:sp>
        <p:nvSpPr>
          <p:cNvPr id="5" name="文本框 6"/>
          <p:cNvSpPr txBox="1"/>
          <p:nvPr/>
        </p:nvSpPr>
        <p:spPr>
          <a:xfrm>
            <a:off x="2612570" y="3245882"/>
            <a:ext cx="8173617" cy="2308324"/>
          </a:xfrm>
          <a:prstGeom prst="rect">
            <a:avLst/>
          </a:prstGeom>
          <a:noFill/>
        </p:spPr>
        <p:txBody>
          <a:bodyPr wrap="square" rtlCol="0">
            <a:spAutoFit/>
          </a:bodyPr>
          <a:lstStyle/>
          <a:p>
            <a:pPr algn="ct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p>
          <a:p>
            <a:pPr algn="ct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6" name="Shape 35"/>
          <p:cNvPicPr/>
          <p:nvPr/>
        </p:nvPicPr>
        <p:blipFill>
          <a:blip r:embed="rId3"/>
          <a:stretch/>
        </p:blipFill>
        <p:spPr>
          <a:xfrm>
            <a:off x="29155" y="3615486"/>
            <a:ext cx="3047399" cy="3242514"/>
          </a:xfrm>
          <a:prstGeom prst="rect">
            <a:avLst/>
          </a:prstGeom>
        </p:spPr>
      </p:pic>
      <p:pic>
        <p:nvPicPr>
          <p:cNvPr id="7" name="Picture 6"/>
          <p:cNvPicPr>
            <a:picLocks noChangeAspect="1"/>
          </p:cNvPicPr>
          <p:nvPr/>
        </p:nvPicPr>
        <p:blipFill>
          <a:blip r:embed="rId4"/>
          <a:stretch>
            <a:fillRect/>
          </a:stretch>
        </p:blipFill>
        <p:spPr>
          <a:xfrm>
            <a:off x="10936762" y="55659"/>
            <a:ext cx="1255238" cy="937524"/>
          </a:xfrm>
          <a:prstGeom prst="rect">
            <a:avLst/>
          </a:prstGeom>
        </p:spPr>
      </p:pic>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8840" y="4755807"/>
            <a:ext cx="2586805"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l="16992" t="-937" r="50159" b="17086"/>
          <a:stretch/>
        </p:blipFill>
        <p:spPr>
          <a:xfrm>
            <a:off x="6023429" y="-519578"/>
            <a:ext cx="6442268" cy="8284721"/>
          </a:xfrm>
          <a:prstGeom prst="rect">
            <a:avLst/>
          </a:prstGeom>
          <a:noFill/>
          <a:ln>
            <a:noFill/>
          </a:ln>
        </p:spPr>
      </p:pic>
      <p:pic>
        <p:nvPicPr>
          <p:cNvPr id="10" name="Google Shape;164;p9"/>
          <p:cNvPicPr preferRelativeResize="0"/>
          <p:nvPr/>
        </p:nvPicPr>
        <p:blipFill rotWithShape="1">
          <a:blip r:embed="rId4">
            <a:alphaModFix/>
          </a:blip>
          <a:srcRect l="15285" t="10430" r="46645" b="11190"/>
          <a:stretch/>
        </p:blipFill>
        <p:spPr>
          <a:xfrm>
            <a:off x="-972457" y="728826"/>
            <a:ext cx="7604301" cy="6629917"/>
          </a:xfrm>
          <a:prstGeom prst="rect">
            <a:avLst/>
          </a:prstGeom>
          <a:noFill/>
          <a:ln>
            <a:noFill/>
          </a:ln>
        </p:spPr>
      </p:pic>
      <p:pic>
        <p:nvPicPr>
          <p:cNvPr id="7" name="Picture 6"/>
          <p:cNvPicPr>
            <a:picLocks noChangeAspect="1"/>
          </p:cNvPicPr>
          <p:nvPr/>
        </p:nvPicPr>
        <p:blipFill>
          <a:blip r:embed="rId5"/>
          <a:stretch>
            <a:fillRect/>
          </a:stretch>
        </p:blipFill>
        <p:spPr>
          <a:xfrm>
            <a:off x="10936762" y="-43542"/>
            <a:ext cx="1255238" cy="937524"/>
          </a:xfrm>
          <a:prstGeom prst="rect">
            <a:avLst/>
          </a:prstGeom>
        </p:spPr>
      </p:pic>
      <p:sp>
        <p:nvSpPr>
          <p:cNvPr id="8" name="Rectangle 7"/>
          <p:cNvSpPr/>
          <p:nvPr/>
        </p:nvSpPr>
        <p:spPr>
          <a:xfrm>
            <a:off x="460056" y="1348800"/>
            <a:ext cx="5305120" cy="5509200"/>
          </a:xfrm>
          <a:prstGeom prst="rect">
            <a:avLst/>
          </a:prstGeom>
        </p:spPr>
        <p:txBody>
          <a:bodyPr wrap="square">
            <a:spAutoFit/>
          </a:bodyPr>
          <a:lstStyle/>
          <a:p>
            <a:pPr algn="just"/>
            <a:r>
              <a:rPr lang="en-US" sz="2400" dirty="0" smtClean="0">
                <a:solidFill>
                  <a:srgbClr val="000000"/>
                </a:solidFill>
                <a:latin typeface="Times New Roman" pitchFamily="18" charset="0"/>
                <a:ea typeface="Courier New" panose="02070309020205020404" pitchFamily="49" charset="0"/>
                <a:cs typeface="Times New Roman" pitchFamily="18" charset="0"/>
              </a:rPr>
              <a:t>   </a:t>
            </a:r>
            <a:r>
              <a:rPr lang="vi-VN" sz="3200" dirty="0">
                <a:latin typeface="Times New Roman" pitchFamily="18" charset="0"/>
                <a:cs typeface="Times New Roman" pitchFamily="18" charset="0"/>
              </a:rPr>
              <a:t>Năm nào cũng vậy, Linh luôn háo hức mong chờ đến sáng mùng một Tết Nguyên đán. Khi đó, mọi thành viên trong gia đình đều tụ họp đông đủ, cùng nhau đi chúc tết ông bà và những người thân trong gia đình, dòng họ. Tết năm nay, Linh còn học được rất nhiều lời chúc ý nghĩa để chúc mừng ông bà, bố mẹ.</a:t>
            </a:r>
            <a:endParaRPr lang="en-US" sz="3200" dirty="0">
              <a:latin typeface="Times New Roman" pitchFamily="18" charset="0"/>
              <a:cs typeface="Times New Roman" pitchFamily="18" charset="0"/>
            </a:endParaRPr>
          </a:p>
        </p:txBody>
      </p:sp>
      <p:sp>
        <p:nvSpPr>
          <p:cNvPr id="9" name="Rectangle 8"/>
          <p:cNvSpPr/>
          <p:nvPr/>
        </p:nvSpPr>
        <p:spPr>
          <a:xfrm>
            <a:off x="6385283" y="1308561"/>
            <a:ext cx="5514420" cy="6038576"/>
          </a:xfrm>
          <a:prstGeom prst="rect">
            <a:avLst/>
          </a:prstGeom>
        </p:spPr>
        <p:txBody>
          <a:bodyPr wrap="square">
            <a:spAutoFit/>
          </a:bodyPr>
          <a:lstStyle/>
          <a:p>
            <a:pPr marL="190500" indent="-190500" algn="just">
              <a:lnSpc>
                <a:spcPct val="115000"/>
              </a:lnSpc>
            </a:pPr>
            <a:r>
              <a:rPr lang="en-US" sz="2400" dirty="0" smtClean="0">
                <a:solidFill>
                  <a:srgbClr val="000000"/>
                </a:solidFill>
                <a:latin typeface="Times New Roman" pitchFamily="18" charset="0"/>
                <a:ea typeface="Arial" panose="020B0604020202020204" pitchFamily="34" charset="0"/>
                <a:cs typeface="Times New Roman" pitchFamily="18" charset="0"/>
              </a:rPr>
              <a:t>       </a:t>
            </a:r>
            <a:r>
              <a:rPr lang="vi-VN" sz="2800" b="1" dirty="0">
                <a:solidFill>
                  <a:srgbClr val="0000FF"/>
                </a:solidFill>
                <a:latin typeface="Times New Roman" pitchFamily="18" charset="0"/>
                <a:cs typeface="Times New Roman" pitchFamily="18" charset="0"/>
              </a:rPr>
              <a:t>Tuổi thơ của An đã gắn bó với tiếng đàn bầu vì bà ngoại và mẹ của An đều là nghệ sĩ đàn bầu nổi tiếng. Từ nhỏ, An đã được tập đàn cùng bà và mẹ. Giờ đây, kĩ thuật đánh đàn của An đã khá điêu luyện. An luôn mong muốn sẽ có nhiều cơ hội mang nét độc đáo của tiếng đàn bầu Việt Nam giới thiệu với bạn bè trong nước và quốc tế.</a:t>
            </a:r>
            <a:endParaRPr lang="en-US" sz="2800" b="1" dirty="0">
              <a:solidFill>
                <a:srgbClr val="0000FF"/>
              </a:solidFill>
              <a:latin typeface="Times New Roman" pitchFamily="18" charset="0"/>
              <a:cs typeface="Times New Roman" pitchFamily="18" charset="0"/>
            </a:endParaRPr>
          </a:p>
          <a:p>
            <a:pPr marL="190500" indent="-190500" algn="just">
              <a:lnSpc>
                <a:spcPct val="115000"/>
              </a:lnSpc>
            </a:pPr>
            <a:endParaRPr lang="en-US" sz="2800" b="1" dirty="0">
              <a:solidFill>
                <a:srgbClr val="000000"/>
              </a:solidFill>
              <a:latin typeface="Times New Roman" pitchFamily="18" charset="0"/>
              <a:ea typeface="Arial" panose="020B0604020202020204" pitchFamily="34" charset="0"/>
              <a:cs typeface="Times New Roman" pitchFamily="18" charset="0"/>
            </a:endParaRPr>
          </a:p>
        </p:txBody>
      </p:sp>
      <p:pic>
        <p:nvPicPr>
          <p:cNvPr id="12"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42" y="-43542"/>
            <a:ext cx="422917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704681" y="330873"/>
            <a:ext cx="32639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itchFamily="18" charset="0"/>
                <a:cs typeface="Times New Roman" pitchFamily="18" charset="0"/>
              </a:rPr>
              <a:t>ĐỌC THÔNG </a:t>
            </a:r>
            <a:r>
              <a:rPr lang="en-US" altLang="en-US" sz="2800" b="1" dirty="0">
                <a:solidFill>
                  <a:srgbClr val="0070C0"/>
                </a:solidFill>
                <a:latin typeface="Times New Roman" pitchFamily="18" charset="0"/>
                <a:cs typeface="Times New Roman" pitchFamily="18" charset="0"/>
              </a:rPr>
              <a:t>TIN</a:t>
            </a:r>
            <a:endParaRPr lang="en-US" altLang="en-US" sz="2000" dirty="0">
              <a:solidFill>
                <a:srgbClr val="5F5F5F"/>
              </a:solidFill>
              <a:latin typeface="Times New Roman" pitchFamily="18" charset="0"/>
              <a:cs typeface="Times New Roman" pitchFamily="18" charset="0"/>
            </a:endParaRPr>
          </a:p>
        </p:txBody>
      </p:sp>
    </p:spTree>
    <p:extLst>
      <p:ext uri="{BB962C8B-B14F-4D97-AF65-F5344CB8AC3E}">
        <p14:creationId xmlns:p14="http://schemas.microsoft.com/office/powerpoint/2010/main" val="10625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380999" y="-1"/>
            <a:ext cx="11730135" cy="2239347"/>
          </a:xfrm>
          <a:custGeom>
            <a:avLst/>
            <a:gdLst>
              <a:gd name="T0" fmla="*/ 2147483646 w 21600"/>
              <a:gd name="T1" fmla="*/ 84005208 h 21600"/>
              <a:gd name="T2" fmla="*/ 1935480000 w 21600"/>
              <a:gd name="T3" fmla="*/ 168010417 h 21600"/>
              <a:gd name="T4" fmla="*/ 483870000 w 21600"/>
              <a:gd name="T5" fmla="*/ 84005208 h 21600"/>
              <a:gd name="T6" fmla="*/ 1935480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FFCC"/>
          </a:solidFill>
          <a:ln w="9525">
            <a:solidFill>
              <a:sysClr val="windowText" lastClr="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FF"/>
              </a:solidFill>
              <a:effectLst/>
              <a:uLnTx/>
              <a:uFillTx/>
              <a:latin typeface="Times New Roman" pitchFamily="18" charset="0"/>
              <a:cs typeface="Times New Roman" pitchFamily="18" charset="0"/>
            </a:endParaRPr>
          </a:p>
        </p:txBody>
      </p:sp>
      <p:sp>
        <p:nvSpPr>
          <p:cNvPr id="5" name="AutoShape 3"/>
          <p:cNvSpPr>
            <a:spLocks noChangeArrowheads="1"/>
          </p:cNvSpPr>
          <p:nvPr/>
        </p:nvSpPr>
        <p:spPr bwMode="auto">
          <a:xfrm rot="10800000">
            <a:off x="329650" y="5007369"/>
            <a:ext cx="11705881" cy="1905000"/>
          </a:xfrm>
          <a:custGeom>
            <a:avLst/>
            <a:gdLst>
              <a:gd name="T0" fmla="*/ 8001000 w 21600"/>
              <a:gd name="T1" fmla="*/ 952500 h 21600"/>
              <a:gd name="T2" fmla="*/ 4572000 w 21600"/>
              <a:gd name="T3" fmla="*/ 1905000 h 21600"/>
              <a:gd name="T4" fmla="*/ 1143000 w 21600"/>
              <a:gd name="T5" fmla="*/ 952500 h 21600"/>
              <a:gd name="T6" fmla="*/ 4572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FF"/>
          </a:solidFill>
          <a:ln w="9525">
            <a:solidFill>
              <a:sysClr val="windowText" lastClr="000000"/>
            </a:solidFill>
            <a:miter lim="800000"/>
            <a:headEnd/>
            <a:tailEnd/>
          </a:ln>
          <a:effectLst>
            <a:outerShdw dist="35921" dir="2700000" algn="ctr" rotWithShape="0">
              <a:srgbClr val="E7E6E6"/>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FF"/>
              </a:solidFill>
              <a:effectLst/>
              <a:uLnTx/>
              <a:uFillTx/>
              <a:latin typeface="Times New Roman" pitchFamily="18" charset="0"/>
              <a:cs typeface="Times New Roman" pitchFamily="18" charset="0"/>
            </a:endParaRPr>
          </a:p>
        </p:txBody>
      </p:sp>
      <p:sp>
        <p:nvSpPr>
          <p:cNvPr id="6" name="AutoShape 4"/>
          <p:cNvSpPr>
            <a:spLocks noChangeArrowheads="1"/>
          </p:cNvSpPr>
          <p:nvPr/>
        </p:nvSpPr>
        <p:spPr bwMode="auto">
          <a:xfrm rot="5400000">
            <a:off x="6717114" y="1500914"/>
            <a:ext cx="6858000" cy="3881534"/>
          </a:xfrm>
          <a:custGeom>
            <a:avLst/>
            <a:gdLst>
              <a:gd name="T0" fmla="*/ 1905238125 w 21600"/>
              <a:gd name="T1" fmla="*/ 137634133 h 21600"/>
              <a:gd name="T2" fmla="*/ 1088707500 w 21600"/>
              <a:gd name="T3" fmla="*/ 275268267 h 21600"/>
              <a:gd name="T4" fmla="*/ 272176875 w 21600"/>
              <a:gd name="T5" fmla="*/ 137634133 h 21600"/>
              <a:gd name="T6" fmla="*/ 1088707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FF"/>
          </a:solidFill>
          <a:ln w="9525">
            <a:solidFill>
              <a:sysClr val="windowText" lastClr="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FF"/>
              </a:solidFill>
              <a:effectLst/>
              <a:uLnTx/>
              <a:uFillTx/>
              <a:latin typeface="Times New Roman" pitchFamily="18" charset="0"/>
              <a:cs typeface="Times New Roman" pitchFamily="18" charset="0"/>
            </a:endParaRPr>
          </a:p>
        </p:txBody>
      </p:sp>
      <p:sp>
        <p:nvSpPr>
          <p:cNvPr id="7" name="AutoShape 5"/>
          <p:cNvSpPr>
            <a:spLocks noChangeArrowheads="1"/>
          </p:cNvSpPr>
          <p:nvPr/>
        </p:nvSpPr>
        <p:spPr bwMode="auto">
          <a:xfrm rot="-5400000">
            <a:off x="-1409700" y="1790700"/>
            <a:ext cx="6858000" cy="3276600"/>
          </a:xfrm>
          <a:custGeom>
            <a:avLst/>
            <a:gdLst>
              <a:gd name="T0" fmla="*/ 1905238125 w 21600"/>
              <a:gd name="T1" fmla="*/ 105376133 h 21600"/>
              <a:gd name="T2" fmla="*/ 1088707500 w 21600"/>
              <a:gd name="T3" fmla="*/ 210752267 h 21600"/>
              <a:gd name="T4" fmla="*/ 272176875 w 21600"/>
              <a:gd name="T5" fmla="*/ 105376133 h 21600"/>
              <a:gd name="T6" fmla="*/ 1088707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ysClr val="windowText" lastClr="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FF"/>
              </a:solidFill>
              <a:effectLst/>
              <a:uLnTx/>
              <a:uFillTx/>
              <a:latin typeface="Times New Roman" pitchFamily="18" charset="0"/>
              <a:cs typeface="Times New Roman" pitchFamily="18" charset="0"/>
            </a:endParaRPr>
          </a:p>
        </p:txBody>
      </p:sp>
      <p:sp>
        <p:nvSpPr>
          <p:cNvPr id="8" name="Text Box 6"/>
          <p:cNvSpPr txBox="1">
            <a:spLocks noChangeArrowheads="1"/>
          </p:cNvSpPr>
          <p:nvPr/>
        </p:nvSpPr>
        <p:spPr bwMode="auto">
          <a:xfrm>
            <a:off x="2791691" y="148728"/>
            <a:ext cx="6781800" cy="1384995"/>
          </a:xfrm>
          <a:prstGeom prst="rect">
            <a:avLst/>
          </a:prstGeom>
          <a:noFill/>
          <a:ln w="9525">
            <a:noFill/>
            <a:miter lim="800000"/>
            <a:headEnd/>
            <a:tailEnd/>
          </a:ln>
          <a:effectLst/>
        </p:spPr>
        <p:txBody>
          <a:bodyPr>
            <a:spAutoFit/>
          </a:bodyPr>
          <a:lstStyle/>
          <a:p>
            <a:pPr algn="just"/>
            <a:r>
              <a:rPr lang="en-US" sz="2800" u="sng" dirty="0" err="1">
                <a:solidFill>
                  <a:srgbClr val="CC00CC"/>
                </a:solidFill>
                <a:effectLst>
                  <a:outerShdw blurRad="38100" dist="38100" dir="2700000" algn="tl">
                    <a:srgbClr val="C0C0C0"/>
                  </a:outerShdw>
                </a:effectLst>
                <a:latin typeface="Times New Roman" pitchFamily="18" charset="0"/>
                <a:cs typeface="Times New Roman" pitchFamily="18" charset="0"/>
              </a:rPr>
              <a:t>Nhóm</a:t>
            </a:r>
            <a:r>
              <a:rPr lang="en-US" sz="2800" u="sng" dirty="0">
                <a:solidFill>
                  <a:srgbClr val="CC00CC"/>
                </a:solidFill>
                <a:effectLst>
                  <a:outerShdw blurRad="38100" dist="38100" dir="2700000" algn="tl">
                    <a:srgbClr val="C0C0C0"/>
                  </a:outerShdw>
                </a:effectLst>
                <a:latin typeface="Times New Roman" pitchFamily="18" charset="0"/>
                <a:cs typeface="Times New Roman" pitchFamily="18" charset="0"/>
              </a:rPr>
              <a:t> 1:</a:t>
            </a:r>
            <a:r>
              <a:rPr lang="en-US" sz="2800" dirty="0">
                <a:solidFill>
                  <a:srgbClr val="CC00CC"/>
                </a:solidFill>
                <a:effectLst>
                  <a:outerShdw blurRad="38100" dist="38100" dir="2700000" algn="tl">
                    <a:srgbClr val="C0C0C0"/>
                  </a:outerShdw>
                </a:effectLst>
                <a:latin typeface="Times New Roman" pitchFamily="18" charset="0"/>
                <a:cs typeface="Times New Roman" pitchFamily="18" charset="0"/>
              </a:rPr>
              <a:t> </a:t>
            </a:r>
            <a:r>
              <a:rPr lang="vi-VN" sz="2800" dirty="0">
                <a:latin typeface="Times New Roman" pitchFamily="18" charset="0"/>
                <a:cs typeface="Times New Roman" pitchFamily="18" charset="0"/>
              </a:rPr>
              <a:t>Theo em, việc làm của Linh và gia đình sẽ mang đến cảm xúc như thế nào cho người thân</a:t>
            </a:r>
            <a:r>
              <a:rPr lang="en-US" altLang="en-US" sz="2800" dirty="0" smtClean="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p:txBody>
      </p:sp>
      <p:sp>
        <p:nvSpPr>
          <p:cNvPr id="9" name="Rectangle 7"/>
          <p:cNvSpPr>
            <a:spLocks noChangeArrowheads="1"/>
          </p:cNvSpPr>
          <p:nvPr/>
        </p:nvSpPr>
        <p:spPr bwMode="auto">
          <a:xfrm>
            <a:off x="3581400" y="1676400"/>
            <a:ext cx="4648200" cy="3505200"/>
          </a:xfrm>
          <a:prstGeom prst="rect">
            <a:avLst/>
          </a:prstGeom>
          <a:solidFill>
            <a:srgbClr val="FF9966"/>
          </a:solidFill>
          <a:ln w="9525">
            <a:solidFill>
              <a:sysClr val="windowText" lastClr="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0" cap="none" spc="0" normalizeH="0" baseline="0" noProof="0">
              <a:ln>
                <a:noFill/>
              </a:ln>
              <a:solidFill>
                <a:srgbClr val="0000FF"/>
              </a:solidFill>
              <a:effectLst/>
              <a:uLnTx/>
              <a:uFillTx/>
              <a:latin typeface="Times New Roman" pitchFamily="18" charset="0"/>
              <a:cs typeface="Times New Roman" pitchFamily="18" charset="0"/>
            </a:endParaRPr>
          </a:p>
        </p:txBody>
      </p:sp>
      <p:sp>
        <p:nvSpPr>
          <p:cNvPr id="10" name="Text Box 8"/>
          <p:cNvSpPr txBox="1">
            <a:spLocks noChangeArrowheads="1"/>
          </p:cNvSpPr>
          <p:nvPr/>
        </p:nvSpPr>
        <p:spPr bwMode="auto">
          <a:xfrm>
            <a:off x="2537927" y="5487895"/>
            <a:ext cx="6931765" cy="1384995"/>
          </a:xfrm>
          <a:prstGeom prst="rect">
            <a:avLst/>
          </a:prstGeom>
          <a:noFill/>
          <a:ln w="9525">
            <a:noFill/>
            <a:miter lim="800000"/>
            <a:headEnd/>
            <a:tailEnd/>
          </a:ln>
          <a:effectLst/>
        </p:spPr>
        <p:txBody>
          <a:bodyPr wrap="square">
            <a:spAutoFit/>
          </a:bodyPr>
          <a:lstStyle/>
          <a:p>
            <a:r>
              <a:rPr lang="en-US" sz="2800" b="1" u="sng" dirty="0" err="1">
                <a:solidFill>
                  <a:srgbClr val="CC00CC"/>
                </a:solidFill>
                <a:effectLst>
                  <a:outerShdw blurRad="38100" dist="38100" dir="2700000" algn="tl">
                    <a:srgbClr val="C0C0C0"/>
                  </a:outerShdw>
                </a:effectLst>
                <a:latin typeface="Times New Roman" pitchFamily="18" charset="0"/>
                <a:cs typeface="Times New Roman" pitchFamily="18" charset="0"/>
              </a:rPr>
              <a:t>Nhóm</a:t>
            </a:r>
            <a:r>
              <a:rPr lang="en-US" sz="2800" b="1" u="sng" dirty="0">
                <a:solidFill>
                  <a:srgbClr val="CC00CC"/>
                </a:solidFill>
                <a:effectLst>
                  <a:outerShdw blurRad="38100" dist="38100" dir="2700000" algn="tl">
                    <a:srgbClr val="C0C0C0"/>
                  </a:outerShdw>
                </a:effectLst>
                <a:latin typeface="Times New Roman" pitchFamily="18" charset="0"/>
                <a:cs typeface="Times New Roman" pitchFamily="18" charset="0"/>
              </a:rPr>
              <a:t> 3</a:t>
            </a:r>
            <a:r>
              <a:rPr lang="en-US" sz="2800" b="1" dirty="0">
                <a:solidFill>
                  <a:srgbClr val="CC00CC"/>
                </a:solidFill>
                <a:effectLst>
                  <a:outerShdw blurRad="38100" dist="38100" dir="2700000" algn="tl">
                    <a:srgbClr val="C0C0C0"/>
                  </a:outerShdw>
                </a:effectLst>
                <a:latin typeface="Times New Roman" pitchFamily="18" charset="0"/>
                <a:cs typeface="Times New Roman" pitchFamily="18" charset="0"/>
              </a:rPr>
              <a:t>: </a:t>
            </a:r>
            <a:r>
              <a:rPr lang="vi-VN" sz="2800" dirty="0">
                <a:latin typeface="Times New Roman" pitchFamily="18" charset="0"/>
                <a:cs typeface="Times New Roman" pitchFamily="18" charset="0"/>
              </a:rPr>
              <a:t>Từ việc làm của gia đình bạn Linh và bạn An, theo em mỗi người cần làm gì để giữ gìn, phát huy truyền thống gia đình, dòng họ</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 Box 9"/>
          <p:cNvSpPr txBox="1">
            <a:spLocks noChangeArrowheads="1"/>
          </p:cNvSpPr>
          <p:nvPr/>
        </p:nvSpPr>
        <p:spPr bwMode="auto">
          <a:xfrm>
            <a:off x="8977338" y="1809954"/>
            <a:ext cx="2816555" cy="3539430"/>
          </a:xfrm>
          <a:prstGeom prst="rect">
            <a:avLst/>
          </a:prstGeom>
          <a:noFill/>
          <a:ln w="9525">
            <a:noFill/>
            <a:miter lim="800000"/>
            <a:headEnd/>
            <a:tailEnd/>
          </a:ln>
          <a:effectLst/>
        </p:spPr>
        <p:txBody>
          <a:bodyPr wrap="square">
            <a:spAutoFit/>
          </a:bodyPr>
          <a:lstStyle/>
          <a:p>
            <a:pPr algn="just"/>
            <a:r>
              <a:rPr lang="en-US" sz="2800" b="1" u="sng"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sz="2800" b="1" u="sng" dirty="0">
                <a:solidFill>
                  <a:srgbClr val="0000FF"/>
                </a:solidFill>
                <a:effectLst>
                  <a:outerShdw blurRad="38100" dist="38100" dir="2700000" algn="tl">
                    <a:srgbClr val="C0C0C0"/>
                  </a:outerShdw>
                </a:effectLst>
                <a:latin typeface="Times New Roman" pitchFamily="18" charset="0"/>
                <a:cs typeface="Times New Roman" pitchFamily="18" charset="0"/>
              </a:rPr>
              <a:t> 4</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Hãy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nêu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những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việc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biểu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hiện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giữ</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gìn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phát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huy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truyền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thống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tốt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đẹp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đình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dòng</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họ</a:t>
            </a:r>
            <a:r>
              <a:rPr lang="en-US" altLang="en-US" sz="2800" b="1" dirty="0" smtClean="0">
                <a:latin typeface="Times New Roman" pitchFamily="18" charset="0"/>
                <a:cs typeface="Times New Roman" pitchFamily="18" charset="0"/>
              </a:rPr>
              <a:t> ?</a:t>
            </a:r>
            <a:endParaRPr lang="en-US" altLang="en-US" sz="2800" b="1" dirty="0">
              <a:latin typeface="Times New Roman" pitchFamily="18" charset="0"/>
              <a:cs typeface="Times New Roman" pitchFamily="18" charset="0"/>
            </a:endParaRPr>
          </a:p>
        </p:txBody>
      </p:sp>
      <p:sp>
        <p:nvSpPr>
          <p:cNvPr id="12" name="Text Box 10"/>
          <p:cNvSpPr txBox="1">
            <a:spLocks noChangeArrowheads="1"/>
          </p:cNvSpPr>
          <p:nvPr/>
        </p:nvSpPr>
        <p:spPr bwMode="auto">
          <a:xfrm>
            <a:off x="643812" y="2125407"/>
            <a:ext cx="2241798" cy="2923877"/>
          </a:xfrm>
          <a:prstGeom prst="rect">
            <a:avLst/>
          </a:prstGeom>
          <a:noFill/>
          <a:ln w="9525">
            <a:noFill/>
            <a:miter lim="800000"/>
            <a:headEnd/>
            <a:tailEnd/>
          </a:ln>
          <a:effectLst/>
        </p:spPr>
        <p:txBody>
          <a:bodyPr wrap="square">
            <a:spAutoFit/>
          </a:bodyPr>
          <a:lstStyle/>
          <a:p>
            <a:pPr algn="just"/>
            <a:r>
              <a:rPr lang="en-US" sz="3200" b="1" u="sng"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sz="3200" b="1" u="sng"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200" b="1" u="sng" dirty="0" smtClean="0">
                <a:solidFill>
                  <a:srgbClr val="0000FF"/>
                </a:solidFill>
                <a:effectLst>
                  <a:outerShdw blurRad="38100" dist="38100" dir="2700000" algn="tl">
                    <a:srgbClr val="C0C0C0"/>
                  </a:outerShdw>
                </a:effectLst>
                <a:latin typeface="Times New Roman" pitchFamily="18" charset="0"/>
                <a:cs typeface="Times New Roman" pitchFamily="18" charset="0"/>
              </a:rPr>
              <a:t>2</a:t>
            </a:r>
            <a:r>
              <a:rPr lang="en-US" sz="32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vi-VN" sz="3200" dirty="0">
                <a:latin typeface="Times New Roman" pitchFamily="18" charset="0"/>
                <a:cs typeface="Times New Roman" pitchFamily="18" charset="0"/>
              </a:rPr>
              <a:t>Em có suy nghĩ gì về mong muốn của bạn An?</a:t>
            </a:r>
            <a:endParaRPr lang="en-US" sz="3200" dirty="0">
              <a:latin typeface="Times New Roman" pitchFamily="18" charset="0"/>
              <a:cs typeface="Times New Roman" pitchFamily="18" charset="0"/>
            </a:endParaRPr>
          </a:p>
          <a:p>
            <a:pPr algn="just"/>
            <a:endParaRPr lang="en-US" altLang="en-US" sz="2400" b="1" dirty="0">
              <a:solidFill>
                <a:srgbClr val="2B05CB"/>
              </a:solidFill>
              <a:latin typeface="Times New Roman" pitchFamily="18" charset="0"/>
              <a:cs typeface="Times New Roman" pitchFamily="18" charset="0"/>
            </a:endParaRPr>
          </a:p>
        </p:txBody>
      </p:sp>
      <p:sp>
        <p:nvSpPr>
          <p:cNvPr id="13" name="Rectangle 12"/>
          <p:cNvSpPr/>
          <p:nvPr/>
        </p:nvSpPr>
        <p:spPr>
          <a:xfrm>
            <a:off x="5259984" y="3246004"/>
            <a:ext cx="1000125" cy="1082098"/>
          </a:xfrm>
          <a:prstGeom prst="rect">
            <a:avLst/>
          </a:prstGeom>
          <a:noFill/>
          <a:ln>
            <a:noFill/>
          </a:ln>
          <a:effectLst>
            <a:outerShdw blurRad="57150" dist="19050" dir="5400000" algn="ctr" rotWithShape="0">
              <a:srgbClr val="000000">
                <a:alpha val="63000"/>
              </a:srgb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600" b="1" i="0" u="none" strike="noStrike" kern="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rPr>
              <a:t>?</a:t>
            </a:r>
          </a:p>
        </p:txBody>
      </p:sp>
      <p:sp>
        <p:nvSpPr>
          <p:cNvPr id="14" name="Text Box 28"/>
          <p:cNvSpPr txBox="1">
            <a:spLocks noChangeArrowheads="1"/>
          </p:cNvSpPr>
          <p:nvPr/>
        </p:nvSpPr>
        <p:spPr bwMode="auto">
          <a:xfrm>
            <a:off x="3531174" y="2335404"/>
            <a:ext cx="4800600" cy="535531"/>
          </a:xfrm>
          <a:prstGeom prst="rect">
            <a:avLst/>
          </a:prstGeom>
          <a:noFill/>
          <a:ln w="9525" algn="ctr">
            <a:noFill/>
            <a:miter lim="800000"/>
            <a:headEnd/>
            <a:tailEnd/>
          </a:ln>
          <a:effectLst/>
        </p:spPr>
        <p:txBody>
          <a:bodyPr>
            <a:spAutoFit/>
          </a:bodyPr>
          <a:lstStyle/>
          <a:p>
            <a:pPr marL="342900" indent="-342900" algn="ctr" fontAlgn="base">
              <a:lnSpc>
                <a:spcPct val="90000"/>
              </a:lnSpc>
              <a:spcBef>
                <a:spcPct val="50000"/>
              </a:spcBef>
              <a:spcAft>
                <a:spcPct val="0"/>
              </a:spcAft>
              <a:defRPr/>
            </a:pPr>
            <a:r>
              <a:rPr lang="en-US" sz="3200" b="1" dirty="0" err="1">
                <a:solidFill>
                  <a:srgbClr val="000000"/>
                </a:solidFill>
                <a:effectLst>
                  <a:outerShdw blurRad="38100" dist="38100" dir="2700000" algn="tl">
                    <a:srgbClr val="C0C0C0"/>
                  </a:outerShdw>
                </a:effectLst>
                <a:latin typeface="Times New Roman" pitchFamily="18" charset="0"/>
                <a:cs typeface="Times New Roman" pitchFamily="18" charset="0"/>
              </a:rPr>
              <a:t>Thảo</a:t>
            </a: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C0C0C0"/>
                  </a:outerShdw>
                </a:effectLst>
                <a:latin typeface="Times New Roman" pitchFamily="18" charset="0"/>
                <a:cs typeface="Times New Roman" pitchFamily="18" charset="0"/>
              </a:rPr>
              <a:t>luận</a:t>
            </a: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C0C0C0"/>
                  </a:outerShdw>
                </a:effectLst>
                <a:latin typeface="Times New Roman" pitchFamily="18" charset="0"/>
                <a:cs typeface="Times New Roman" pitchFamily="18" charset="0"/>
              </a:rPr>
              <a:t>nhóm</a:t>
            </a: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(5 </a:t>
            </a:r>
            <a:r>
              <a:rPr lang="en-US" sz="3200" b="1" dirty="0" err="1">
                <a:solidFill>
                  <a:srgbClr val="000000"/>
                </a:solidFill>
                <a:effectLst>
                  <a:outerShdw blurRad="38100" dist="38100" dir="2700000" algn="tl">
                    <a:srgbClr val="C0C0C0"/>
                  </a:outerShdw>
                </a:effectLst>
                <a:latin typeface="Times New Roman" pitchFamily="18" charset="0"/>
                <a:cs typeface="Times New Roman" pitchFamily="18" charset="0"/>
              </a:rPr>
              <a:t>phút</a:t>
            </a: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a:t>
            </a:r>
          </a:p>
        </p:txBody>
      </p:sp>
      <p:pic>
        <p:nvPicPr>
          <p:cNvPr id="15" name="Picture 14"/>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421661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1660690" y="410548"/>
            <a:ext cx="7931179"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10297552" y="982442"/>
            <a:ext cx="1063853" cy="1355319"/>
          </a:xfrm>
          <a:prstGeom prst="rect">
            <a:avLst/>
          </a:prstGeom>
        </p:spPr>
      </p:pic>
      <p:pic>
        <p:nvPicPr>
          <p:cNvPr id="9" name="Picture 8"/>
          <p:cNvPicPr>
            <a:picLocks noChangeAspect="1"/>
          </p:cNvPicPr>
          <p:nvPr/>
        </p:nvPicPr>
        <p:blipFill>
          <a:blip r:embed="rId6"/>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3024319" y="1660101"/>
            <a:ext cx="577137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50000"/>
              </a:spcBef>
              <a:spcAft>
                <a:spcPct val="0"/>
              </a:spcAft>
              <a:buFontTx/>
              <a:buNone/>
            </a:pPr>
            <a:r>
              <a:rPr lang="en-US" altLang="en-US" sz="1800" b="1" dirty="0" smtClean="0">
                <a:solidFill>
                  <a:srgbClr val="0000FF"/>
                </a:solidFill>
                <a:latin typeface="Times New Roman" pitchFamily="18" charset="0"/>
                <a:cs typeface="Times New Roman" pitchFamily="18" charset="0"/>
              </a:rPr>
              <a:t>-</a:t>
            </a:r>
            <a:r>
              <a:rPr lang="vi-VN" altLang="en-US" sz="1800" b="1" dirty="0" smtClean="0">
                <a:solidFill>
                  <a:srgbClr val="0000FF"/>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Trân</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trọng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tự</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hào</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phát</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huy</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truyền</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thống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tốt</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đẹp</a:t>
            </a:r>
            <a:r>
              <a:rPr lang="en-US" altLang="en-US" b="1" dirty="0" smtClean="0">
                <a:solidFill>
                  <a:srgbClr val="FF0000"/>
                </a:solidFill>
                <a:latin typeface="Times New Roman" pitchFamily="18" charset="0"/>
                <a:cs typeface="Times New Roman" pitchFamily="18" charset="0"/>
              </a:rPr>
              <a:t>.</a:t>
            </a:r>
          </a:p>
          <a:p>
            <a:pPr algn="just" fontAlgn="base">
              <a:lnSpc>
                <a:spcPct val="100000"/>
              </a:lnSpc>
              <a:spcBef>
                <a:spcPct val="50000"/>
              </a:spcBef>
              <a:spcAft>
                <a:spcPct val="0"/>
              </a:spcAft>
              <a:buFontTx/>
              <a:buNone/>
            </a:pPr>
            <a:r>
              <a:rPr lang="en-US" altLang="en-US" b="1" dirty="0" smtClean="0">
                <a:solidFill>
                  <a:srgbClr val="FF0000"/>
                </a:solidFill>
                <a:latin typeface="Times New Roman" pitchFamily="18" charset="0"/>
                <a:cs typeface="Times New Roman" pitchFamily="18" charset="0"/>
              </a:rPr>
              <a:t>-</a:t>
            </a:r>
            <a:r>
              <a:rPr lang="vi-VN"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Phải</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sống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trong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sạch</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lương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thiện</a:t>
            </a:r>
            <a:r>
              <a:rPr lang="en-US" altLang="en-US" b="1" dirty="0" smtClean="0">
                <a:solidFill>
                  <a:srgbClr val="FF0000"/>
                </a:solidFill>
                <a:latin typeface="Times New Roman" pitchFamily="18" charset="0"/>
                <a:cs typeface="Times New Roman" pitchFamily="18" charset="0"/>
              </a:rPr>
              <a:t>.</a:t>
            </a:r>
          </a:p>
          <a:p>
            <a:pPr algn="just" fontAlgn="base">
              <a:lnSpc>
                <a:spcPct val="100000"/>
              </a:lnSpc>
              <a:spcBef>
                <a:spcPct val="50000"/>
              </a:spcBef>
              <a:spcAft>
                <a:spcPct val="0"/>
              </a:spcAft>
              <a:buFontTx/>
              <a:buNone/>
            </a:pPr>
            <a:r>
              <a:rPr lang="en-US" altLang="en-US" b="1" dirty="0" smtClean="0">
                <a:solidFill>
                  <a:srgbClr val="FF0000"/>
                </a:solidFill>
                <a:latin typeface="Times New Roman" pitchFamily="18" charset="0"/>
                <a:cs typeface="Times New Roman" pitchFamily="18" charset="0"/>
              </a:rPr>
              <a:t>-</a:t>
            </a:r>
            <a:r>
              <a:rPr lang="vi-VN"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Không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làm</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điều</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gì</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tổn</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hại</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đến</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thanh</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danh</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gia</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đình</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dòng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họ</a:t>
            </a:r>
            <a:r>
              <a:rPr lang="en-US" altLang="en-US"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0950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12708 0.14745 L -0.07617 -0.04005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Text Box 5"/>
          <p:cNvSpPr txBox="1">
            <a:spLocks noChangeArrowheads="1"/>
          </p:cNvSpPr>
          <p:nvPr/>
        </p:nvSpPr>
        <p:spPr bwMode="auto">
          <a:xfrm>
            <a:off x="6248400" y="1752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endParaRPr lang="en-US" altLang="en-US" sz="1800" b="1" smtClean="0">
              <a:solidFill>
                <a:srgbClr val="5F5F5F"/>
              </a:solidFill>
              <a:latin typeface="Arial" panose="020B0604020202020204" pitchFamily="34" charset="0"/>
              <a:cs typeface="Arial" panose="020B0604020202020204" pitchFamily="34" charset="0"/>
            </a:endParaRPr>
          </a:p>
        </p:txBody>
      </p:sp>
      <p:sp>
        <p:nvSpPr>
          <p:cNvPr id="82950" name="Text Box 6"/>
          <p:cNvSpPr txBox="1">
            <a:spLocks noChangeArrowheads="1"/>
          </p:cNvSpPr>
          <p:nvPr/>
        </p:nvSpPr>
        <p:spPr bwMode="auto">
          <a:xfrm>
            <a:off x="3048000" y="914400"/>
            <a:ext cx="2438400" cy="523875"/>
          </a:xfrm>
          <a:prstGeom prst="rect">
            <a:avLst/>
          </a:prstGeom>
          <a:solidFill>
            <a:srgbClr val="CC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NÊN</a:t>
            </a:r>
          </a:p>
        </p:txBody>
      </p:sp>
      <p:sp>
        <p:nvSpPr>
          <p:cNvPr id="82959" name="Text Box 15"/>
          <p:cNvSpPr txBox="1">
            <a:spLocks noChangeArrowheads="1"/>
          </p:cNvSpPr>
          <p:nvPr/>
        </p:nvSpPr>
        <p:spPr bwMode="auto">
          <a:xfrm>
            <a:off x="6248400" y="914400"/>
            <a:ext cx="2514600" cy="523875"/>
          </a:xfrm>
          <a:prstGeom prst="rect">
            <a:avLst/>
          </a:prstGeom>
          <a:solidFill>
            <a:srgbClr val="CC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KHÔNG NÊN</a:t>
            </a:r>
          </a:p>
        </p:txBody>
      </p:sp>
      <p:sp>
        <p:nvSpPr>
          <p:cNvPr id="82960" name="Text Box 16"/>
          <p:cNvSpPr txBox="1">
            <a:spLocks noChangeArrowheads="1"/>
          </p:cNvSpPr>
          <p:nvPr/>
        </p:nvSpPr>
        <p:spPr bwMode="auto">
          <a:xfrm>
            <a:off x="3276600" y="21336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Yêu nước</a:t>
            </a:r>
          </a:p>
        </p:txBody>
      </p:sp>
      <p:sp>
        <p:nvSpPr>
          <p:cNvPr id="82961" name="Text Box 17"/>
          <p:cNvSpPr txBox="1">
            <a:spLocks noChangeArrowheads="1"/>
          </p:cNvSpPr>
          <p:nvPr/>
        </p:nvSpPr>
        <p:spPr bwMode="auto">
          <a:xfrm>
            <a:off x="3276600" y="29718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Lười biếng</a:t>
            </a:r>
          </a:p>
        </p:txBody>
      </p:sp>
      <p:sp>
        <p:nvSpPr>
          <p:cNvPr id="82962" name="Text Box 18"/>
          <p:cNvSpPr txBox="1">
            <a:spLocks noChangeArrowheads="1"/>
          </p:cNvSpPr>
          <p:nvPr/>
        </p:nvSpPr>
        <p:spPr bwMode="auto">
          <a:xfrm>
            <a:off x="3276600" y="36576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Biết ơn</a:t>
            </a:r>
          </a:p>
        </p:txBody>
      </p:sp>
      <p:sp>
        <p:nvSpPr>
          <p:cNvPr id="82963" name="Text Box 19"/>
          <p:cNvSpPr txBox="1">
            <a:spLocks noChangeArrowheads="1"/>
          </p:cNvSpPr>
          <p:nvPr/>
        </p:nvSpPr>
        <p:spPr bwMode="auto">
          <a:xfrm>
            <a:off x="3276600" y="44196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smtClean="0">
                <a:solidFill>
                  <a:srgbClr val="002060"/>
                </a:solidFill>
                <a:latin typeface="Times New Roman" panose="02020603050405020304" pitchFamily="18" charset="0"/>
                <a:cs typeface="Times New Roman" panose="02020603050405020304" pitchFamily="18" charset="0"/>
              </a:rPr>
              <a:t>Độc</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ác</a:t>
            </a:r>
            <a:endParaRPr lang="en-US" altLang="en-US" b="1" dirty="0" smtClean="0">
              <a:solidFill>
                <a:srgbClr val="002060"/>
              </a:solidFill>
              <a:latin typeface="Times New Roman" panose="02020603050405020304" pitchFamily="18" charset="0"/>
              <a:cs typeface="Times New Roman" panose="02020603050405020304" pitchFamily="18" charset="0"/>
            </a:endParaRPr>
          </a:p>
        </p:txBody>
      </p:sp>
      <p:sp>
        <p:nvSpPr>
          <p:cNvPr id="82964" name="Text Box 20"/>
          <p:cNvSpPr txBox="1">
            <a:spLocks noChangeArrowheads="1"/>
          </p:cNvSpPr>
          <p:nvPr/>
        </p:nvSpPr>
        <p:spPr bwMode="auto">
          <a:xfrm>
            <a:off x="3276600" y="51054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Trung thực</a:t>
            </a:r>
          </a:p>
        </p:txBody>
      </p:sp>
      <p:sp>
        <p:nvSpPr>
          <p:cNvPr id="82965" name="Text Box 21"/>
          <p:cNvSpPr txBox="1">
            <a:spLocks noChangeArrowheads="1"/>
          </p:cNvSpPr>
          <p:nvPr/>
        </p:nvSpPr>
        <p:spPr bwMode="auto">
          <a:xfrm>
            <a:off x="6400800" y="43434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Vô ơn</a:t>
            </a:r>
          </a:p>
        </p:txBody>
      </p:sp>
      <p:sp>
        <p:nvSpPr>
          <p:cNvPr id="82966" name="Text Box 22"/>
          <p:cNvSpPr txBox="1">
            <a:spLocks noChangeArrowheads="1"/>
          </p:cNvSpPr>
          <p:nvPr/>
        </p:nvSpPr>
        <p:spPr bwMode="auto">
          <a:xfrm>
            <a:off x="6400800" y="20574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Chăm chỉ</a:t>
            </a:r>
          </a:p>
        </p:txBody>
      </p:sp>
      <p:sp>
        <p:nvSpPr>
          <p:cNvPr id="82967" name="Text Box 23"/>
          <p:cNvSpPr txBox="1">
            <a:spLocks noChangeArrowheads="1"/>
          </p:cNvSpPr>
          <p:nvPr/>
        </p:nvSpPr>
        <p:spPr bwMode="auto">
          <a:xfrm>
            <a:off x="6400800" y="28956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Chia rẽ</a:t>
            </a:r>
          </a:p>
        </p:txBody>
      </p:sp>
      <p:sp>
        <p:nvSpPr>
          <p:cNvPr id="82968" name="Text Box 24"/>
          <p:cNvSpPr txBox="1">
            <a:spLocks noChangeArrowheads="1"/>
          </p:cNvSpPr>
          <p:nvPr/>
        </p:nvSpPr>
        <p:spPr bwMode="auto">
          <a:xfrm>
            <a:off x="6400800" y="35814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Dối trá</a:t>
            </a:r>
          </a:p>
        </p:txBody>
      </p:sp>
      <p:sp>
        <p:nvSpPr>
          <p:cNvPr id="82971" name="Text Box 27"/>
          <p:cNvSpPr txBox="1">
            <a:spLocks noChangeArrowheads="1"/>
          </p:cNvSpPr>
          <p:nvPr/>
        </p:nvSpPr>
        <p:spPr bwMode="auto">
          <a:xfrm>
            <a:off x="6400800" y="51054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Nhân ái</a:t>
            </a:r>
          </a:p>
        </p:txBody>
      </p:sp>
      <p:sp>
        <p:nvSpPr>
          <p:cNvPr id="82972" name="Text Box 28"/>
          <p:cNvSpPr txBox="1">
            <a:spLocks noChangeArrowheads="1"/>
          </p:cNvSpPr>
          <p:nvPr/>
        </p:nvSpPr>
        <p:spPr bwMode="auto">
          <a:xfrm>
            <a:off x="3276600" y="58674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Đoàn kết</a:t>
            </a:r>
          </a:p>
        </p:txBody>
      </p:sp>
      <p:sp>
        <p:nvSpPr>
          <p:cNvPr id="82973" name="Text Box 29"/>
          <p:cNvSpPr txBox="1">
            <a:spLocks noChangeArrowheads="1"/>
          </p:cNvSpPr>
          <p:nvPr/>
        </p:nvSpPr>
        <p:spPr bwMode="auto">
          <a:xfrm>
            <a:off x="6400800" y="5791200"/>
            <a:ext cx="2057400" cy="523875"/>
          </a:xfrm>
          <a:prstGeom prst="rect">
            <a:avLst/>
          </a:prstGeom>
          <a:solidFill>
            <a:srgbClr val="FFCC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2060"/>
                </a:solidFill>
                <a:latin typeface="Times New Roman" panose="02020603050405020304" pitchFamily="18" charset="0"/>
                <a:cs typeface="Times New Roman" panose="02020603050405020304" pitchFamily="18" charset="0"/>
              </a:rPr>
              <a:t>Phản bội</a:t>
            </a:r>
          </a:p>
        </p:txBody>
      </p:sp>
      <p:grpSp>
        <p:nvGrpSpPr>
          <p:cNvPr id="82987" name="Group 43"/>
          <p:cNvGrpSpPr>
            <a:grpSpLocks/>
          </p:cNvGrpSpPr>
          <p:nvPr/>
        </p:nvGrpSpPr>
        <p:grpSpPr bwMode="auto">
          <a:xfrm>
            <a:off x="3259563" y="2133600"/>
            <a:ext cx="2089150" cy="4257675"/>
            <a:chOff x="1118" y="1317"/>
            <a:chExt cx="1316" cy="2682"/>
          </a:xfrm>
        </p:grpSpPr>
        <p:grpSp>
          <p:nvGrpSpPr>
            <p:cNvPr id="1142811" name="Group 42"/>
            <p:cNvGrpSpPr>
              <a:grpSpLocks/>
            </p:cNvGrpSpPr>
            <p:nvPr/>
          </p:nvGrpSpPr>
          <p:grpSpPr bwMode="auto">
            <a:xfrm>
              <a:off x="1118" y="1317"/>
              <a:ext cx="1312" cy="2214"/>
              <a:chOff x="1118" y="1317"/>
              <a:chExt cx="1312" cy="2214"/>
            </a:xfrm>
          </p:grpSpPr>
          <p:sp>
            <p:nvSpPr>
              <p:cNvPr id="1142813" name="Text Box 30"/>
              <p:cNvSpPr txBox="1">
                <a:spLocks noChangeArrowheads="1"/>
              </p:cNvSpPr>
              <p:nvPr/>
            </p:nvSpPr>
            <p:spPr bwMode="auto">
              <a:xfrm>
                <a:off x="1120" y="1317"/>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Yêu nước</a:t>
                </a:r>
              </a:p>
            </p:txBody>
          </p:sp>
          <p:sp>
            <p:nvSpPr>
              <p:cNvPr id="1142814" name="Text Box 31"/>
              <p:cNvSpPr txBox="1">
                <a:spLocks noChangeArrowheads="1"/>
              </p:cNvSpPr>
              <p:nvPr/>
            </p:nvSpPr>
            <p:spPr bwMode="auto">
              <a:xfrm>
                <a:off x="1120" y="1854"/>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Chăm chỉ</a:t>
                </a:r>
              </a:p>
            </p:txBody>
          </p:sp>
          <p:sp>
            <p:nvSpPr>
              <p:cNvPr id="1142815" name="Text Box 32"/>
              <p:cNvSpPr txBox="1">
                <a:spLocks noChangeArrowheads="1"/>
              </p:cNvSpPr>
              <p:nvPr/>
            </p:nvSpPr>
            <p:spPr bwMode="auto">
              <a:xfrm>
                <a:off x="1120" y="2298"/>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Biết ơn</a:t>
                </a:r>
              </a:p>
            </p:txBody>
          </p:sp>
          <p:sp>
            <p:nvSpPr>
              <p:cNvPr id="1142816" name="Text Box 33"/>
              <p:cNvSpPr txBox="1">
                <a:spLocks noChangeArrowheads="1"/>
              </p:cNvSpPr>
              <p:nvPr/>
            </p:nvSpPr>
            <p:spPr bwMode="auto">
              <a:xfrm>
                <a:off x="1134" y="2763"/>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smtClean="0">
                    <a:solidFill>
                      <a:srgbClr val="0000FF"/>
                    </a:solidFill>
                    <a:latin typeface="Times New Roman" panose="02020603050405020304" pitchFamily="18" charset="0"/>
                    <a:cs typeface="Times New Roman" panose="02020603050405020304" pitchFamily="18" charset="0"/>
                  </a:rPr>
                  <a:t>Nhân</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ái</a:t>
                </a:r>
                <a:endParaRPr lang="en-US" altLang="en-US" b="1" dirty="0" smtClean="0">
                  <a:solidFill>
                    <a:srgbClr val="0000FF"/>
                  </a:solidFill>
                  <a:latin typeface="Times New Roman" panose="02020603050405020304" pitchFamily="18" charset="0"/>
                  <a:cs typeface="Times New Roman" panose="02020603050405020304" pitchFamily="18" charset="0"/>
                </a:endParaRPr>
              </a:p>
            </p:txBody>
          </p:sp>
          <p:sp>
            <p:nvSpPr>
              <p:cNvPr id="1142817" name="Text Box 34"/>
              <p:cNvSpPr txBox="1">
                <a:spLocks noChangeArrowheads="1"/>
              </p:cNvSpPr>
              <p:nvPr/>
            </p:nvSpPr>
            <p:spPr bwMode="auto">
              <a:xfrm>
                <a:off x="1118" y="3201"/>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Trung thực</a:t>
                </a:r>
              </a:p>
            </p:txBody>
          </p:sp>
        </p:grpSp>
        <p:sp>
          <p:nvSpPr>
            <p:cNvPr id="1142812" name="Text Box 35"/>
            <p:cNvSpPr txBox="1">
              <a:spLocks noChangeArrowheads="1"/>
            </p:cNvSpPr>
            <p:nvPr/>
          </p:nvSpPr>
          <p:spPr bwMode="auto">
            <a:xfrm>
              <a:off x="1138" y="3669"/>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Đoàn kết</a:t>
              </a:r>
            </a:p>
          </p:txBody>
        </p:sp>
      </p:grpSp>
      <p:grpSp>
        <p:nvGrpSpPr>
          <p:cNvPr id="82989" name="Group 45"/>
          <p:cNvGrpSpPr>
            <a:grpSpLocks/>
          </p:cNvGrpSpPr>
          <p:nvPr/>
        </p:nvGrpSpPr>
        <p:grpSpPr bwMode="auto">
          <a:xfrm>
            <a:off x="6392863" y="2049463"/>
            <a:ext cx="2082800" cy="4273550"/>
            <a:chOff x="3067" y="1291"/>
            <a:chExt cx="1312" cy="2692"/>
          </a:xfrm>
        </p:grpSpPr>
        <p:grpSp>
          <p:nvGrpSpPr>
            <p:cNvPr id="1142804" name="Group 44"/>
            <p:cNvGrpSpPr>
              <a:grpSpLocks/>
            </p:cNvGrpSpPr>
            <p:nvPr/>
          </p:nvGrpSpPr>
          <p:grpSpPr bwMode="auto">
            <a:xfrm>
              <a:off x="3067" y="1291"/>
              <a:ext cx="1312" cy="2244"/>
              <a:chOff x="3067" y="1291"/>
              <a:chExt cx="1312" cy="2244"/>
            </a:xfrm>
          </p:grpSpPr>
          <p:sp>
            <p:nvSpPr>
              <p:cNvPr id="25622" name="Text Box 36"/>
              <p:cNvSpPr txBox="1">
                <a:spLocks noChangeArrowheads="1"/>
              </p:cNvSpPr>
              <p:nvPr/>
            </p:nvSpPr>
            <p:spPr bwMode="auto">
              <a:xfrm>
                <a:off x="3083" y="1291"/>
                <a:ext cx="1296" cy="330"/>
              </a:xfrm>
              <a:prstGeom prst="rect">
                <a:avLst/>
              </a:prstGeom>
              <a:solidFill>
                <a:srgbClr val="FFFFCC"/>
              </a:solidFill>
              <a:ln>
                <a:headEnd/>
                <a:tailEnd/>
              </a:ln>
            </p:spPr>
            <p:style>
              <a:lnRef idx="2">
                <a:schemeClr val="dk1"/>
              </a:lnRef>
              <a:fillRef idx="1">
                <a:schemeClr val="lt1"/>
              </a:fillRef>
              <a:effectRef idx="0">
                <a:schemeClr val="dk1"/>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fontAlgn="base" hangingPunct="1">
                  <a:spcBef>
                    <a:spcPct val="50000"/>
                  </a:spcBef>
                  <a:spcAft>
                    <a:spcPct val="0"/>
                  </a:spcAft>
                  <a:defRPr/>
                </a:pP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bội</a:t>
                </a:r>
                <a:endParaRPr lang="en-US" sz="2800" dirty="0">
                  <a:solidFill>
                    <a:srgbClr val="0000FF"/>
                  </a:solidFill>
                  <a:latin typeface="Times New Roman" pitchFamily="18" charset="0"/>
                  <a:cs typeface="Times New Roman" pitchFamily="18" charset="0"/>
                </a:endParaRPr>
              </a:p>
            </p:txBody>
          </p:sp>
          <p:sp>
            <p:nvSpPr>
              <p:cNvPr id="1142807" name="Text Box 37"/>
              <p:cNvSpPr txBox="1">
                <a:spLocks noChangeArrowheads="1"/>
              </p:cNvSpPr>
              <p:nvPr/>
            </p:nvSpPr>
            <p:spPr bwMode="auto">
              <a:xfrm>
                <a:off x="3078" y="1816"/>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Lười biếng</a:t>
                </a:r>
              </a:p>
            </p:txBody>
          </p:sp>
          <p:sp>
            <p:nvSpPr>
              <p:cNvPr id="1142808" name="Text Box 38"/>
              <p:cNvSpPr txBox="1">
                <a:spLocks noChangeArrowheads="1"/>
              </p:cNvSpPr>
              <p:nvPr/>
            </p:nvSpPr>
            <p:spPr bwMode="auto">
              <a:xfrm>
                <a:off x="3072" y="2256"/>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Vô ơn</a:t>
                </a:r>
              </a:p>
            </p:txBody>
          </p:sp>
          <p:sp>
            <p:nvSpPr>
              <p:cNvPr id="1142809" name="Text Box 39"/>
              <p:cNvSpPr txBox="1">
                <a:spLocks noChangeArrowheads="1"/>
              </p:cNvSpPr>
              <p:nvPr/>
            </p:nvSpPr>
            <p:spPr bwMode="auto">
              <a:xfrm>
                <a:off x="3067" y="2734"/>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smtClean="0">
                    <a:solidFill>
                      <a:srgbClr val="0000FF"/>
                    </a:solidFill>
                    <a:latin typeface="Times New Roman" panose="02020603050405020304" pitchFamily="18" charset="0"/>
                    <a:cs typeface="Times New Roman" panose="02020603050405020304" pitchFamily="18" charset="0"/>
                  </a:rPr>
                  <a:t>Độc</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ác</a:t>
                </a:r>
                <a:endParaRPr lang="en-US" altLang="en-US" b="1" dirty="0" smtClean="0">
                  <a:solidFill>
                    <a:srgbClr val="0000FF"/>
                  </a:solidFill>
                  <a:latin typeface="Times New Roman" panose="02020603050405020304" pitchFamily="18" charset="0"/>
                  <a:cs typeface="Times New Roman" panose="02020603050405020304" pitchFamily="18" charset="0"/>
                </a:endParaRPr>
              </a:p>
            </p:txBody>
          </p:sp>
          <p:sp>
            <p:nvSpPr>
              <p:cNvPr id="1142810" name="Text Box 40"/>
              <p:cNvSpPr txBox="1">
                <a:spLocks noChangeArrowheads="1"/>
              </p:cNvSpPr>
              <p:nvPr/>
            </p:nvSpPr>
            <p:spPr bwMode="auto">
              <a:xfrm>
                <a:off x="3072" y="3205"/>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dirty="0" err="1" smtClean="0">
                    <a:solidFill>
                      <a:srgbClr val="0000FF"/>
                    </a:solidFill>
                    <a:latin typeface="Times New Roman" panose="02020603050405020304" pitchFamily="18" charset="0"/>
                    <a:cs typeface="Times New Roman" panose="02020603050405020304" pitchFamily="18" charset="0"/>
                  </a:rPr>
                  <a:t>Dối</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trá</a:t>
                </a:r>
                <a:endParaRPr lang="en-US" altLang="en-US" b="1" dirty="0" smtClean="0">
                  <a:solidFill>
                    <a:srgbClr val="0000FF"/>
                  </a:solidFill>
                  <a:latin typeface="Times New Roman" panose="02020603050405020304" pitchFamily="18" charset="0"/>
                  <a:cs typeface="Times New Roman" panose="02020603050405020304" pitchFamily="18" charset="0"/>
                </a:endParaRPr>
              </a:p>
            </p:txBody>
          </p:sp>
        </p:grpSp>
        <p:sp>
          <p:nvSpPr>
            <p:cNvPr id="1142805" name="Text Box 41"/>
            <p:cNvSpPr txBox="1">
              <a:spLocks noChangeArrowheads="1"/>
            </p:cNvSpPr>
            <p:nvPr/>
          </p:nvSpPr>
          <p:spPr bwMode="auto">
            <a:xfrm>
              <a:off x="3072" y="3653"/>
              <a:ext cx="1296" cy="330"/>
            </a:xfrm>
            <a:prstGeom prst="rect">
              <a:avLst/>
            </a:prstGeom>
            <a:solidFill>
              <a:srgbClr val="FFFF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Chia rẽ</a:t>
              </a:r>
            </a:p>
          </p:txBody>
        </p:sp>
      </p:grpSp>
      <p:sp>
        <p:nvSpPr>
          <p:cNvPr id="82990" name="Text Box 46"/>
          <p:cNvSpPr txBox="1">
            <a:spLocks noChangeArrowheads="1"/>
          </p:cNvSpPr>
          <p:nvPr/>
        </p:nvSpPr>
        <p:spPr bwMode="auto">
          <a:xfrm>
            <a:off x="3810000" y="914400"/>
            <a:ext cx="4953000" cy="523875"/>
          </a:xfrm>
          <a:prstGeom prst="rect">
            <a:avLst/>
          </a:prstGeom>
          <a:solidFill>
            <a:srgbClr val="CCFFCC"/>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b="1" smtClean="0">
                <a:solidFill>
                  <a:srgbClr val="0000FF"/>
                </a:solidFill>
                <a:latin typeface="Times New Roman" panose="02020603050405020304" pitchFamily="18" charset="0"/>
                <a:cs typeface="Times New Roman" panose="02020603050405020304" pitchFamily="18" charset="0"/>
              </a:rPr>
              <a:t>NÊN HAY KHÔNG NÊN</a:t>
            </a:r>
          </a:p>
        </p:txBody>
      </p:sp>
      <p:pic>
        <p:nvPicPr>
          <p:cNvPr id="34" name="图片 5"/>
          <p:cNvPicPr>
            <a:picLocks noChangeAspect="1"/>
          </p:cNvPicPr>
          <p:nvPr/>
        </p:nvPicPr>
        <p:blipFill>
          <a:blip r:embed="rId2">
            <a:extLst>
              <a:ext uri="{28A0092B-C50C-407E-A947-70E740481C1C}">
                <a14:useLocalDpi xmlns:a14="http://schemas.microsoft.com/office/drawing/2010/main" val="0"/>
              </a:ext>
            </a:extLst>
          </a:blip>
          <a:srcRect l="40933" t="24564" r="38580" b="26282"/>
          <a:stretch>
            <a:fillRect/>
          </a:stretch>
        </p:blipFill>
        <p:spPr bwMode="auto">
          <a:xfrm>
            <a:off x="-38949" y="3474244"/>
            <a:ext cx="180524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8" descr="6fc417983c9675ce1b60e983870aeb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42" y="181119"/>
            <a:ext cx="2029377" cy="197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7639" y="4181475"/>
            <a:ext cx="1069764" cy="2526601"/>
          </a:xfrm>
          <a:prstGeom prst="rect">
            <a:avLst/>
          </a:prstGeom>
        </p:spPr>
      </p:pic>
      <p:pic>
        <p:nvPicPr>
          <p:cNvPr id="37"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7577" y="2950197"/>
            <a:ext cx="2222512" cy="1967878"/>
          </a:xfrm>
          <a:prstGeom prst="rect">
            <a:avLst/>
          </a:prstGeom>
        </p:spPr>
      </p:pic>
      <p:pic>
        <p:nvPicPr>
          <p:cNvPr id="38"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9252" y="974417"/>
            <a:ext cx="2203537" cy="1795734"/>
          </a:xfrm>
          <a:prstGeom prst="rect">
            <a:avLst/>
          </a:prstGeom>
        </p:spPr>
      </p:pic>
      <p:pic>
        <p:nvPicPr>
          <p:cNvPr id="39" name="Picture 38" descr="58PIC58PIC58PIC58PICHsaGKG559akDq_PIC2018.png"/>
          <p:cNvPicPr>
            <a:picLocks noChangeAspect="1"/>
          </p:cNvPicPr>
          <p:nvPr/>
        </p:nvPicPr>
        <p:blipFill>
          <a:blip r:embed="rId7" cstate="print"/>
          <a:srcRect l="7143" t="16071" r="5357" b="14286"/>
          <a:stretch>
            <a:fillRect/>
          </a:stretch>
        </p:blipFill>
        <p:spPr>
          <a:xfrm>
            <a:off x="2215819" y="-132916"/>
            <a:ext cx="7241309" cy="7647708"/>
          </a:xfrm>
          <a:prstGeom prst="rect">
            <a:avLst/>
          </a:prstGeom>
        </p:spPr>
      </p:pic>
    </p:spTree>
    <p:extLst>
      <p:ext uri="{BB962C8B-B14F-4D97-AF65-F5344CB8AC3E}">
        <p14:creationId xmlns:p14="http://schemas.microsoft.com/office/powerpoint/2010/main" val="23705576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990"/>
                                        </p:tgtEl>
                                        <p:attrNameLst>
                                          <p:attrName>style.visibility</p:attrName>
                                        </p:attrNameLst>
                                      </p:cBhvr>
                                      <p:to>
                                        <p:strVal val="visible"/>
                                      </p:to>
                                    </p:set>
                                    <p:anim calcmode="lin" valueType="num">
                                      <p:cBhvr>
                                        <p:cTn id="7" dur="1000" fill="hold"/>
                                        <p:tgtEl>
                                          <p:spTgt spid="82990"/>
                                        </p:tgtEl>
                                        <p:attrNameLst>
                                          <p:attrName>ppt_w</p:attrName>
                                        </p:attrNameLst>
                                      </p:cBhvr>
                                      <p:tavLst>
                                        <p:tav tm="0">
                                          <p:val>
                                            <p:strVal val="#ppt_w*0.70"/>
                                          </p:val>
                                        </p:tav>
                                        <p:tav tm="100000">
                                          <p:val>
                                            <p:strVal val="#ppt_w"/>
                                          </p:val>
                                        </p:tav>
                                      </p:tavLst>
                                    </p:anim>
                                    <p:anim calcmode="lin" valueType="num">
                                      <p:cBhvr>
                                        <p:cTn id="8" dur="1000" fill="hold"/>
                                        <p:tgtEl>
                                          <p:spTgt spid="82990"/>
                                        </p:tgtEl>
                                        <p:attrNameLst>
                                          <p:attrName>ppt_h</p:attrName>
                                        </p:attrNameLst>
                                      </p:cBhvr>
                                      <p:tavLst>
                                        <p:tav tm="0">
                                          <p:val>
                                            <p:strVal val="#ppt_h"/>
                                          </p:val>
                                        </p:tav>
                                        <p:tav tm="100000">
                                          <p:val>
                                            <p:strVal val="#ppt_h"/>
                                          </p:val>
                                        </p:tav>
                                      </p:tavLst>
                                    </p:anim>
                                    <p:animEffect transition="in" filter="fade">
                                      <p:cBhvr>
                                        <p:cTn id="9" dur="1000"/>
                                        <p:tgtEl>
                                          <p:spTgt spid="82990"/>
                                        </p:tgtEl>
                                      </p:cBhvr>
                                    </p:animEffect>
                                  </p:childTnLst>
                                </p:cTn>
                              </p:par>
                            </p:childTnLst>
                          </p:cTn>
                        </p:par>
                        <p:par>
                          <p:cTn id="10" fill="hold" nodeType="afterGroup">
                            <p:stCondLst>
                              <p:cond delay="2000"/>
                            </p:stCondLst>
                            <p:childTnLst>
                              <p:par>
                                <p:cTn id="11" presetID="25" presetClass="entr" presetSubtype="0" fill="hold" grpId="0" nodeType="afterEffect">
                                  <p:stCondLst>
                                    <p:cond delay="0"/>
                                  </p:stCondLst>
                                  <p:childTnLst>
                                    <p:set>
                                      <p:cBhvr>
                                        <p:cTn id="12" dur="1" fill="hold">
                                          <p:stCondLst>
                                            <p:cond delay="0"/>
                                          </p:stCondLst>
                                        </p:cTn>
                                        <p:tgtEl>
                                          <p:spTgt spid="82960"/>
                                        </p:tgtEl>
                                        <p:attrNameLst>
                                          <p:attrName>style.visibility</p:attrName>
                                        </p:attrNameLst>
                                      </p:cBhvr>
                                      <p:to>
                                        <p:strVal val="visible"/>
                                      </p:to>
                                    </p:set>
                                    <p:anim calcmode="lin" valueType="num">
                                      <p:cBhvr>
                                        <p:cTn id="13" dur="500" decel="50000" fill="hold">
                                          <p:stCondLst>
                                            <p:cond delay="0"/>
                                          </p:stCondLst>
                                        </p:cTn>
                                        <p:tgtEl>
                                          <p:spTgt spid="8296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296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2960"/>
                                        </p:tgtEl>
                                        <p:attrNameLst>
                                          <p:attrName>ppt_w</p:attrName>
                                        </p:attrNameLst>
                                      </p:cBhvr>
                                      <p:tavLst>
                                        <p:tav tm="0">
                                          <p:val>
                                            <p:strVal val="#ppt_w*.05"/>
                                          </p:val>
                                        </p:tav>
                                        <p:tav tm="100000">
                                          <p:val>
                                            <p:strVal val="#ppt_w"/>
                                          </p:val>
                                        </p:tav>
                                      </p:tavLst>
                                    </p:anim>
                                    <p:anim calcmode="lin" valueType="num">
                                      <p:cBhvr>
                                        <p:cTn id="16" dur="1000" fill="hold"/>
                                        <p:tgtEl>
                                          <p:spTgt spid="8296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296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296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296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2960"/>
                                        </p:tgtEl>
                                      </p:cBhvr>
                                    </p:animEffect>
                                  </p:childTnLst>
                                </p:cTn>
                              </p:par>
                            </p:childTnLst>
                          </p:cTn>
                        </p:par>
                        <p:par>
                          <p:cTn id="21" fill="hold" nodeType="afterGroup">
                            <p:stCondLst>
                              <p:cond delay="3000"/>
                            </p:stCondLst>
                            <p:childTnLst>
                              <p:par>
                                <p:cTn id="22" presetID="26" presetClass="entr" presetSubtype="0" fill="hold" grpId="0" nodeType="afterEffect">
                                  <p:stCondLst>
                                    <p:cond delay="0"/>
                                  </p:stCondLst>
                                  <p:childTnLst>
                                    <p:set>
                                      <p:cBhvr>
                                        <p:cTn id="23" dur="1" fill="hold">
                                          <p:stCondLst>
                                            <p:cond delay="0"/>
                                          </p:stCondLst>
                                        </p:cTn>
                                        <p:tgtEl>
                                          <p:spTgt spid="82961"/>
                                        </p:tgtEl>
                                        <p:attrNameLst>
                                          <p:attrName>style.visibility</p:attrName>
                                        </p:attrNameLst>
                                      </p:cBhvr>
                                      <p:to>
                                        <p:strVal val="visible"/>
                                      </p:to>
                                    </p:set>
                                    <p:animEffect transition="in" filter="wipe(down)">
                                      <p:cBhvr>
                                        <p:cTn id="24" dur="290">
                                          <p:stCondLst>
                                            <p:cond delay="0"/>
                                          </p:stCondLst>
                                        </p:cTn>
                                        <p:tgtEl>
                                          <p:spTgt spid="82961"/>
                                        </p:tgtEl>
                                      </p:cBhvr>
                                    </p:animEffect>
                                    <p:anim calcmode="lin" valueType="num">
                                      <p:cBhvr>
                                        <p:cTn id="25" dur="911" tmFilter="0,0; 0.14,0.36; 0.43,0.73; 0.71,0.91; 1.0,1.0">
                                          <p:stCondLst>
                                            <p:cond delay="0"/>
                                          </p:stCondLst>
                                        </p:cTn>
                                        <p:tgtEl>
                                          <p:spTgt spid="82961"/>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82961"/>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82961"/>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82961"/>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82961"/>
                                        </p:tgtEl>
                                        <p:attrNameLst>
                                          <p:attrName>ppt_y</p:attrName>
                                        </p:attrNameLst>
                                      </p:cBhvr>
                                      <p:tavLst>
                                        <p:tav tm="0" fmla="#ppt_y-sin(pi*$)/81">
                                          <p:val>
                                            <p:fltVal val="0"/>
                                          </p:val>
                                        </p:tav>
                                        <p:tav tm="100000">
                                          <p:val>
                                            <p:fltVal val="1"/>
                                          </p:val>
                                        </p:tav>
                                      </p:tavLst>
                                    </p:anim>
                                    <p:animScale>
                                      <p:cBhvr>
                                        <p:cTn id="30" dur="13">
                                          <p:stCondLst>
                                            <p:cond delay="325"/>
                                          </p:stCondLst>
                                        </p:cTn>
                                        <p:tgtEl>
                                          <p:spTgt spid="82961"/>
                                        </p:tgtEl>
                                      </p:cBhvr>
                                      <p:to x="100000" y="60000"/>
                                    </p:animScale>
                                    <p:animScale>
                                      <p:cBhvr>
                                        <p:cTn id="31" dur="83" decel="50000">
                                          <p:stCondLst>
                                            <p:cond delay="338"/>
                                          </p:stCondLst>
                                        </p:cTn>
                                        <p:tgtEl>
                                          <p:spTgt spid="82961"/>
                                        </p:tgtEl>
                                      </p:cBhvr>
                                      <p:to x="100000" y="100000"/>
                                    </p:animScale>
                                    <p:animScale>
                                      <p:cBhvr>
                                        <p:cTn id="32" dur="13">
                                          <p:stCondLst>
                                            <p:cond delay="656"/>
                                          </p:stCondLst>
                                        </p:cTn>
                                        <p:tgtEl>
                                          <p:spTgt spid="82961"/>
                                        </p:tgtEl>
                                      </p:cBhvr>
                                      <p:to x="100000" y="80000"/>
                                    </p:animScale>
                                    <p:animScale>
                                      <p:cBhvr>
                                        <p:cTn id="33" dur="83" decel="50000">
                                          <p:stCondLst>
                                            <p:cond delay="669"/>
                                          </p:stCondLst>
                                        </p:cTn>
                                        <p:tgtEl>
                                          <p:spTgt spid="82961"/>
                                        </p:tgtEl>
                                      </p:cBhvr>
                                      <p:to x="100000" y="100000"/>
                                    </p:animScale>
                                    <p:animScale>
                                      <p:cBhvr>
                                        <p:cTn id="34" dur="13">
                                          <p:stCondLst>
                                            <p:cond delay="821"/>
                                          </p:stCondLst>
                                        </p:cTn>
                                        <p:tgtEl>
                                          <p:spTgt spid="82961"/>
                                        </p:tgtEl>
                                      </p:cBhvr>
                                      <p:to x="100000" y="90000"/>
                                    </p:animScale>
                                    <p:animScale>
                                      <p:cBhvr>
                                        <p:cTn id="35" dur="83" decel="50000">
                                          <p:stCondLst>
                                            <p:cond delay="834"/>
                                          </p:stCondLst>
                                        </p:cTn>
                                        <p:tgtEl>
                                          <p:spTgt spid="82961"/>
                                        </p:tgtEl>
                                      </p:cBhvr>
                                      <p:to x="100000" y="100000"/>
                                    </p:animScale>
                                    <p:animScale>
                                      <p:cBhvr>
                                        <p:cTn id="36" dur="13">
                                          <p:stCondLst>
                                            <p:cond delay="904"/>
                                          </p:stCondLst>
                                        </p:cTn>
                                        <p:tgtEl>
                                          <p:spTgt spid="82961"/>
                                        </p:tgtEl>
                                      </p:cBhvr>
                                      <p:to x="100000" y="95000"/>
                                    </p:animScale>
                                    <p:animScale>
                                      <p:cBhvr>
                                        <p:cTn id="37" dur="83" decel="50000">
                                          <p:stCondLst>
                                            <p:cond delay="917"/>
                                          </p:stCondLst>
                                        </p:cTn>
                                        <p:tgtEl>
                                          <p:spTgt spid="82961"/>
                                        </p:tgtEl>
                                      </p:cBhvr>
                                      <p:to x="100000" y="100000"/>
                                    </p:animScale>
                                  </p:childTnLst>
                                </p:cTn>
                              </p:par>
                            </p:childTnLst>
                          </p:cTn>
                        </p:par>
                        <p:par>
                          <p:cTn id="38" fill="hold" nodeType="afterGroup">
                            <p:stCondLst>
                              <p:cond delay="4000"/>
                            </p:stCondLst>
                            <p:childTnLst>
                              <p:par>
                                <p:cTn id="39" presetID="48" presetClass="entr" presetSubtype="0" accel="50000" fill="hold" grpId="0" nodeType="afterEffect">
                                  <p:stCondLst>
                                    <p:cond delay="0"/>
                                  </p:stCondLst>
                                  <p:childTnLst>
                                    <p:set>
                                      <p:cBhvr>
                                        <p:cTn id="40" dur="1" fill="hold">
                                          <p:stCondLst>
                                            <p:cond delay="0"/>
                                          </p:stCondLst>
                                        </p:cTn>
                                        <p:tgtEl>
                                          <p:spTgt spid="82962"/>
                                        </p:tgtEl>
                                        <p:attrNameLst>
                                          <p:attrName>style.visibility</p:attrName>
                                        </p:attrNameLst>
                                      </p:cBhvr>
                                      <p:to>
                                        <p:strVal val="visible"/>
                                      </p:to>
                                    </p:set>
                                    <p:anim calcmode="lin" valueType="num">
                                      <p:cBhvr>
                                        <p:cTn id="41" dur="2000" fill="hold"/>
                                        <p:tgtEl>
                                          <p:spTgt spid="829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2000" fill="hold"/>
                                        <p:tgtEl>
                                          <p:spTgt spid="82962"/>
                                        </p:tgtEl>
                                        <p:attrNameLst>
                                          <p:attrName>ppt_x</p:attrName>
                                        </p:attrNameLst>
                                      </p:cBhvr>
                                      <p:tavLst>
                                        <p:tav tm="0">
                                          <p:val>
                                            <p:fltVal val="-1"/>
                                          </p:val>
                                        </p:tav>
                                        <p:tav tm="50000">
                                          <p:val>
                                            <p:fltVal val="0.95"/>
                                          </p:val>
                                        </p:tav>
                                        <p:tav tm="100000">
                                          <p:val>
                                            <p:strVal val="#ppt_x"/>
                                          </p:val>
                                        </p:tav>
                                      </p:tavLst>
                                    </p:anim>
                                    <p:anim calcmode="lin" valueType="num">
                                      <p:cBhvr>
                                        <p:cTn id="43" dur="2000" fill="hold"/>
                                        <p:tgtEl>
                                          <p:spTgt spid="82962"/>
                                        </p:tgtEl>
                                        <p:attrNameLst>
                                          <p:attrName>ppt_y</p:attrName>
                                        </p:attrNameLst>
                                      </p:cBhvr>
                                      <p:tavLst>
                                        <p:tav tm="0">
                                          <p:val>
                                            <p:strVal val="#ppt_y"/>
                                          </p:val>
                                        </p:tav>
                                        <p:tav tm="100000">
                                          <p:val>
                                            <p:strVal val="#ppt_y"/>
                                          </p:val>
                                        </p:tav>
                                      </p:tavLst>
                                    </p:anim>
                                    <p:animEffect transition="in" filter="fade">
                                      <p:cBhvr>
                                        <p:cTn id="44" dur="2000"/>
                                        <p:tgtEl>
                                          <p:spTgt spid="82962"/>
                                        </p:tgtEl>
                                      </p:cBhvr>
                                    </p:animEffect>
                                  </p:childTnLst>
                                </p:cTn>
                              </p:par>
                            </p:childTnLst>
                          </p:cTn>
                        </p:par>
                        <p:par>
                          <p:cTn id="45" fill="hold" nodeType="afterGroup">
                            <p:stCondLst>
                              <p:cond delay="6000"/>
                            </p:stCondLst>
                            <p:childTnLst>
                              <p:par>
                                <p:cTn id="46" presetID="54" presetClass="entr" presetSubtype="0" accel="100000" fill="hold" grpId="0" nodeType="afterEffect">
                                  <p:stCondLst>
                                    <p:cond delay="0"/>
                                  </p:stCondLst>
                                  <p:childTnLst>
                                    <p:set>
                                      <p:cBhvr>
                                        <p:cTn id="47" dur="1" fill="hold">
                                          <p:stCondLst>
                                            <p:cond delay="0"/>
                                          </p:stCondLst>
                                        </p:cTn>
                                        <p:tgtEl>
                                          <p:spTgt spid="82963"/>
                                        </p:tgtEl>
                                        <p:attrNameLst>
                                          <p:attrName>style.visibility</p:attrName>
                                        </p:attrNameLst>
                                      </p:cBhvr>
                                      <p:to>
                                        <p:strVal val="visible"/>
                                      </p:to>
                                    </p:set>
                                    <p:anim calcmode="lin" valueType="num">
                                      <p:cBhvr>
                                        <p:cTn id="48" dur="1000" fill="hold"/>
                                        <p:tgtEl>
                                          <p:spTgt spid="82963"/>
                                        </p:tgtEl>
                                        <p:attrNameLst>
                                          <p:attrName>ppt_w</p:attrName>
                                        </p:attrNameLst>
                                      </p:cBhvr>
                                      <p:tavLst>
                                        <p:tav tm="0">
                                          <p:val>
                                            <p:strVal val="#ppt_w*0.05"/>
                                          </p:val>
                                        </p:tav>
                                        <p:tav tm="100000">
                                          <p:val>
                                            <p:strVal val="#ppt_w"/>
                                          </p:val>
                                        </p:tav>
                                      </p:tavLst>
                                    </p:anim>
                                    <p:anim calcmode="lin" valueType="num">
                                      <p:cBhvr>
                                        <p:cTn id="49" dur="1000" fill="hold"/>
                                        <p:tgtEl>
                                          <p:spTgt spid="82963"/>
                                        </p:tgtEl>
                                        <p:attrNameLst>
                                          <p:attrName>ppt_h</p:attrName>
                                        </p:attrNameLst>
                                      </p:cBhvr>
                                      <p:tavLst>
                                        <p:tav tm="0">
                                          <p:val>
                                            <p:strVal val="#ppt_h"/>
                                          </p:val>
                                        </p:tav>
                                        <p:tav tm="100000">
                                          <p:val>
                                            <p:strVal val="#ppt_h"/>
                                          </p:val>
                                        </p:tav>
                                      </p:tavLst>
                                    </p:anim>
                                    <p:anim calcmode="lin" valueType="num">
                                      <p:cBhvr>
                                        <p:cTn id="50" dur="1000" fill="hold"/>
                                        <p:tgtEl>
                                          <p:spTgt spid="82963"/>
                                        </p:tgtEl>
                                        <p:attrNameLst>
                                          <p:attrName>ppt_x</p:attrName>
                                        </p:attrNameLst>
                                      </p:cBhvr>
                                      <p:tavLst>
                                        <p:tav tm="0">
                                          <p:val>
                                            <p:strVal val="#ppt_x-.2"/>
                                          </p:val>
                                        </p:tav>
                                        <p:tav tm="100000">
                                          <p:val>
                                            <p:strVal val="#ppt_x"/>
                                          </p:val>
                                        </p:tav>
                                      </p:tavLst>
                                    </p:anim>
                                    <p:anim calcmode="lin" valueType="num">
                                      <p:cBhvr>
                                        <p:cTn id="51" dur="1000" fill="hold"/>
                                        <p:tgtEl>
                                          <p:spTgt spid="82963"/>
                                        </p:tgtEl>
                                        <p:attrNameLst>
                                          <p:attrName>ppt_y</p:attrName>
                                        </p:attrNameLst>
                                      </p:cBhvr>
                                      <p:tavLst>
                                        <p:tav tm="0">
                                          <p:val>
                                            <p:strVal val="#ppt_y"/>
                                          </p:val>
                                        </p:tav>
                                        <p:tav tm="100000">
                                          <p:val>
                                            <p:strVal val="#ppt_y"/>
                                          </p:val>
                                        </p:tav>
                                      </p:tavLst>
                                    </p:anim>
                                    <p:animEffect transition="in" filter="fade">
                                      <p:cBhvr>
                                        <p:cTn id="52" dur="1000"/>
                                        <p:tgtEl>
                                          <p:spTgt spid="82963"/>
                                        </p:tgtEl>
                                      </p:cBhvr>
                                    </p:animEffect>
                                  </p:childTnLst>
                                </p:cTn>
                              </p:par>
                            </p:childTnLst>
                          </p:cTn>
                        </p:par>
                        <p:par>
                          <p:cTn id="53" fill="hold" nodeType="afterGroup">
                            <p:stCondLst>
                              <p:cond delay="70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82964"/>
                                        </p:tgtEl>
                                        <p:attrNameLst>
                                          <p:attrName>style.visibility</p:attrName>
                                        </p:attrNameLst>
                                      </p:cBhvr>
                                      <p:to>
                                        <p:strVal val="visible"/>
                                      </p:to>
                                    </p:set>
                                    <p:anim by="(-#ppt_w*2)" calcmode="lin" valueType="num">
                                      <p:cBhvr rctx="PPT">
                                        <p:cTn id="56" dur="250" autoRev="1" fill="hold">
                                          <p:stCondLst>
                                            <p:cond delay="0"/>
                                          </p:stCondLst>
                                        </p:cTn>
                                        <p:tgtEl>
                                          <p:spTgt spid="82964"/>
                                        </p:tgtEl>
                                        <p:attrNameLst>
                                          <p:attrName>ppt_w</p:attrName>
                                        </p:attrNameLst>
                                      </p:cBhvr>
                                    </p:anim>
                                    <p:anim by="(#ppt_w*0.50)" calcmode="lin" valueType="num">
                                      <p:cBhvr>
                                        <p:cTn id="57" dur="250" decel="50000" autoRev="1" fill="hold">
                                          <p:stCondLst>
                                            <p:cond delay="0"/>
                                          </p:stCondLst>
                                        </p:cTn>
                                        <p:tgtEl>
                                          <p:spTgt spid="82964"/>
                                        </p:tgtEl>
                                        <p:attrNameLst>
                                          <p:attrName>ppt_x</p:attrName>
                                        </p:attrNameLst>
                                      </p:cBhvr>
                                    </p:anim>
                                    <p:anim from="(-#ppt_h/2)" to="(#ppt_y)" calcmode="lin" valueType="num">
                                      <p:cBhvr>
                                        <p:cTn id="58" dur="500" fill="hold">
                                          <p:stCondLst>
                                            <p:cond delay="0"/>
                                          </p:stCondLst>
                                        </p:cTn>
                                        <p:tgtEl>
                                          <p:spTgt spid="82964"/>
                                        </p:tgtEl>
                                        <p:attrNameLst>
                                          <p:attrName>ppt_y</p:attrName>
                                        </p:attrNameLst>
                                      </p:cBhvr>
                                    </p:anim>
                                    <p:animRot by="21600000">
                                      <p:cBhvr>
                                        <p:cTn id="59" dur="500" fill="hold">
                                          <p:stCondLst>
                                            <p:cond delay="0"/>
                                          </p:stCondLst>
                                        </p:cTn>
                                        <p:tgtEl>
                                          <p:spTgt spid="82964"/>
                                        </p:tgtEl>
                                        <p:attrNameLst>
                                          <p:attrName>r</p:attrName>
                                        </p:attrNameLst>
                                      </p:cBhvr>
                                    </p:animRot>
                                  </p:childTnLst>
                                </p:cTn>
                              </p:par>
                            </p:childTnLst>
                          </p:cTn>
                        </p:par>
                        <p:par>
                          <p:cTn id="60" fill="hold" nodeType="afterGroup">
                            <p:stCondLst>
                              <p:cond delay="79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972"/>
                                        </p:tgtEl>
                                        <p:attrNameLst>
                                          <p:attrName>style.visibility</p:attrName>
                                        </p:attrNameLst>
                                      </p:cBhvr>
                                      <p:to>
                                        <p:strVal val="visible"/>
                                      </p:to>
                                    </p:set>
                                    <p:anim calcmode="lin" valueType="num">
                                      <p:cBhvr>
                                        <p:cTn id="63" dur="1000" fill="hold"/>
                                        <p:tgtEl>
                                          <p:spTgt spid="82972"/>
                                        </p:tgtEl>
                                        <p:attrNameLst>
                                          <p:attrName>ppt_x</p:attrName>
                                        </p:attrNameLst>
                                      </p:cBhvr>
                                      <p:tavLst>
                                        <p:tav tm="0">
                                          <p:val>
                                            <p:strVal val="#ppt_x"/>
                                          </p:val>
                                        </p:tav>
                                        <p:tav tm="50000">
                                          <p:val>
                                            <p:strVal val="#ppt_x+.1"/>
                                          </p:val>
                                        </p:tav>
                                        <p:tav tm="100000">
                                          <p:val>
                                            <p:strVal val="#ppt_x"/>
                                          </p:val>
                                        </p:tav>
                                      </p:tavLst>
                                    </p:anim>
                                    <p:anim calcmode="lin" valueType="num">
                                      <p:cBhvr>
                                        <p:cTn id="64" dur="1000" fill="hold"/>
                                        <p:tgtEl>
                                          <p:spTgt spid="82972"/>
                                        </p:tgtEl>
                                        <p:attrNameLst>
                                          <p:attrName>ppt_y</p:attrName>
                                        </p:attrNameLst>
                                      </p:cBhvr>
                                      <p:tavLst>
                                        <p:tav tm="0">
                                          <p:val>
                                            <p:strVal val="#ppt_y"/>
                                          </p:val>
                                        </p:tav>
                                        <p:tav tm="100000">
                                          <p:val>
                                            <p:strVal val="#ppt_y"/>
                                          </p:val>
                                        </p:tav>
                                      </p:tavLst>
                                    </p:anim>
                                    <p:anim calcmode="lin" valueType="num">
                                      <p:cBhvr>
                                        <p:cTn id="65" dur="1000" fill="hold"/>
                                        <p:tgtEl>
                                          <p:spTgt spid="82972"/>
                                        </p:tgtEl>
                                        <p:attrNameLst>
                                          <p:attrName>ppt_h</p:attrName>
                                        </p:attrNameLst>
                                      </p:cBhvr>
                                      <p:tavLst>
                                        <p:tav tm="0">
                                          <p:val>
                                            <p:strVal val="#ppt_h/10"/>
                                          </p:val>
                                        </p:tav>
                                        <p:tav tm="50000">
                                          <p:val>
                                            <p:strVal val="#ppt_h+.01"/>
                                          </p:val>
                                        </p:tav>
                                        <p:tav tm="100000">
                                          <p:val>
                                            <p:strVal val="#ppt_h"/>
                                          </p:val>
                                        </p:tav>
                                      </p:tavLst>
                                    </p:anim>
                                    <p:anim calcmode="lin" valueType="num">
                                      <p:cBhvr>
                                        <p:cTn id="66" dur="1000" fill="hold"/>
                                        <p:tgtEl>
                                          <p:spTgt spid="8297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0" tmFilter="0,0; .5, 1; 1, 1"/>
                                        <p:tgtEl>
                                          <p:spTgt spid="82972"/>
                                        </p:tgtEl>
                                      </p:cBhvr>
                                    </p:animEffect>
                                  </p:childTnLst>
                                </p:cTn>
                              </p:par>
                            </p:childTnLst>
                          </p:cTn>
                        </p:par>
                        <p:par>
                          <p:cTn id="68" fill="hold" nodeType="afterGroup">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82966"/>
                                        </p:tgtEl>
                                        <p:attrNameLst>
                                          <p:attrName>style.visibility</p:attrName>
                                        </p:attrNameLst>
                                      </p:cBhvr>
                                      <p:to>
                                        <p:strVal val="visible"/>
                                      </p:to>
                                    </p:set>
                                    <p:animEffect transition="in" filter="fade">
                                      <p:cBhvr>
                                        <p:cTn id="71" dur="1000"/>
                                        <p:tgtEl>
                                          <p:spTgt spid="82966"/>
                                        </p:tgtEl>
                                      </p:cBhvr>
                                    </p:animEffect>
                                    <p:anim calcmode="lin" valueType="num">
                                      <p:cBhvr>
                                        <p:cTn id="72" dur="1000" fill="hold"/>
                                        <p:tgtEl>
                                          <p:spTgt spid="82966"/>
                                        </p:tgtEl>
                                        <p:attrNameLst>
                                          <p:attrName>ppt_x</p:attrName>
                                        </p:attrNameLst>
                                      </p:cBhvr>
                                      <p:tavLst>
                                        <p:tav tm="0">
                                          <p:val>
                                            <p:strVal val="#ppt_x"/>
                                          </p:val>
                                        </p:tav>
                                        <p:tav tm="100000">
                                          <p:val>
                                            <p:strVal val="#ppt_x"/>
                                          </p:val>
                                        </p:tav>
                                      </p:tavLst>
                                    </p:anim>
                                    <p:anim calcmode="lin" valueType="num">
                                      <p:cBhvr>
                                        <p:cTn id="73" dur="900" decel="100000" fill="hold"/>
                                        <p:tgtEl>
                                          <p:spTgt spid="8296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82966"/>
                                        </p:tgtEl>
                                        <p:attrNameLst>
                                          <p:attrName>ppt_y</p:attrName>
                                        </p:attrNameLst>
                                      </p:cBhvr>
                                      <p:tavLst>
                                        <p:tav tm="0">
                                          <p:val>
                                            <p:strVal val="#ppt_y-.03"/>
                                          </p:val>
                                        </p:tav>
                                        <p:tav tm="100000">
                                          <p:val>
                                            <p:strVal val="#ppt_y"/>
                                          </p:val>
                                        </p:tav>
                                      </p:tavLst>
                                    </p:anim>
                                  </p:childTnLst>
                                </p:cTn>
                              </p:par>
                            </p:childTnLst>
                          </p:cTn>
                        </p:par>
                        <p:par>
                          <p:cTn id="75" fill="hold" nodeType="afterGroup">
                            <p:stCondLst>
                              <p:cond delay="10500"/>
                            </p:stCondLst>
                            <p:childTnLst>
                              <p:par>
                                <p:cTn id="76" presetID="29" presetClass="entr" presetSubtype="0" fill="hold" grpId="0" nodeType="afterEffect">
                                  <p:stCondLst>
                                    <p:cond delay="0"/>
                                  </p:stCondLst>
                                  <p:childTnLst>
                                    <p:set>
                                      <p:cBhvr>
                                        <p:cTn id="77" dur="1" fill="hold">
                                          <p:stCondLst>
                                            <p:cond delay="0"/>
                                          </p:stCondLst>
                                        </p:cTn>
                                        <p:tgtEl>
                                          <p:spTgt spid="82967"/>
                                        </p:tgtEl>
                                        <p:attrNameLst>
                                          <p:attrName>style.visibility</p:attrName>
                                        </p:attrNameLst>
                                      </p:cBhvr>
                                      <p:to>
                                        <p:strVal val="visible"/>
                                      </p:to>
                                    </p:set>
                                    <p:anim calcmode="lin" valueType="num">
                                      <p:cBhvr>
                                        <p:cTn id="78" dur="1000" fill="hold"/>
                                        <p:tgtEl>
                                          <p:spTgt spid="82967"/>
                                        </p:tgtEl>
                                        <p:attrNameLst>
                                          <p:attrName>ppt_x</p:attrName>
                                        </p:attrNameLst>
                                      </p:cBhvr>
                                      <p:tavLst>
                                        <p:tav tm="0">
                                          <p:val>
                                            <p:strVal val="#ppt_x-.2"/>
                                          </p:val>
                                        </p:tav>
                                        <p:tav tm="100000">
                                          <p:val>
                                            <p:strVal val="#ppt_x"/>
                                          </p:val>
                                        </p:tav>
                                      </p:tavLst>
                                    </p:anim>
                                    <p:anim calcmode="lin" valueType="num">
                                      <p:cBhvr>
                                        <p:cTn id="79" dur="1000" fill="hold"/>
                                        <p:tgtEl>
                                          <p:spTgt spid="82967"/>
                                        </p:tgtEl>
                                        <p:attrNameLst>
                                          <p:attrName>ppt_y</p:attrName>
                                        </p:attrNameLst>
                                      </p:cBhvr>
                                      <p:tavLst>
                                        <p:tav tm="0">
                                          <p:val>
                                            <p:strVal val="#ppt_y"/>
                                          </p:val>
                                        </p:tav>
                                        <p:tav tm="100000">
                                          <p:val>
                                            <p:strVal val="#ppt_y"/>
                                          </p:val>
                                        </p:tav>
                                      </p:tavLst>
                                    </p:anim>
                                    <p:animEffect transition="in" filter="wipe(right)" prLst="gradientSize: 0.1">
                                      <p:cBhvr>
                                        <p:cTn id="80" dur="1000"/>
                                        <p:tgtEl>
                                          <p:spTgt spid="82967"/>
                                        </p:tgtEl>
                                      </p:cBhvr>
                                    </p:animEffect>
                                  </p:childTnLst>
                                </p:cTn>
                              </p:par>
                            </p:childTnLst>
                          </p:cTn>
                        </p:par>
                        <p:par>
                          <p:cTn id="81" fill="hold" nodeType="afterGroup">
                            <p:stCondLst>
                              <p:cond delay="11500"/>
                            </p:stCondLst>
                            <p:childTnLst>
                              <p:par>
                                <p:cTn id="82" presetID="52" presetClass="entr" presetSubtype="0" fill="hold" grpId="0" nodeType="afterEffect">
                                  <p:stCondLst>
                                    <p:cond delay="0"/>
                                  </p:stCondLst>
                                  <p:childTnLst>
                                    <p:set>
                                      <p:cBhvr>
                                        <p:cTn id="83" dur="1" fill="hold">
                                          <p:stCondLst>
                                            <p:cond delay="0"/>
                                          </p:stCondLst>
                                        </p:cTn>
                                        <p:tgtEl>
                                          <p:spTgt spid="82968"/>
                                        </p:tgtEl>
                                        <p:attrNameLst>
                                          <p:attrName>style.visibility</p:attrName>
                                        </p:attrNameLst>
                                      </p:cBhvr>
                                      <p:to>
                                        <p:strVal val="visible"/>
                                      </p:to>
                                    </p:set>
                                    <p:animScale>
                                      <p:cBhvr>
                                        <p:cTn id="84" dur="1000" decel="50000" fill="hold">
                                          <p:stCondLst>
                                            <p:cond delay="0"/>
                                          </p:stCondLst>
                                        </p:cTn>
                                        <p:tgtEl>
                                          <p:spTgt spid="82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82968"/>
                                        </p:tgtEl>
                                        <p:attrNameLst>
                                          <p:attrName>ppt_x</p:attrName>
                                          <p:attrName>ppt_y</p:attrName>
                                        </p:attrNameLst>
                                      </p:cBhvr>
                                    </p:animMotion>
                                    <p:animEffect transition="in" filter="fade">
                                      <p:cBhvr>
                                        <p:cTn id="86" dur="1000"/>
                                        <p:tgtEl>
                                          <p:spTgt spid="82968"/>
                                        </p:tgtEl>
                                      </p:cBhvr>
                                    </p:animEffect>
                                  </p:childTnLst>
                                </p:cTn>
                              </p:par>
                            </p:childTnLst>
                          </p:cTn>
                        </p:par>
                        <p:par>
                          <p:cTn id="87" fill="hold" nodeType="afterGroup">
                            <p:stCondLst>
                              <p:cond delay="12500"/>
                            </p:stCondLst>
                            <p:childTnLst>
                              <p:par>
                                <p:cTn id="88" presetID="50" presetClass="entr" presetSubtype="0" decel="100000" fill="hold" grpId="0" nodeType="afterEffect">
                                  <p:stCondLst>
                                    <p:cond delay="0"/>
                                  </p:stCondLst>
                                  <p:childTnLst>
                                    <p:set>
                                      <p:cBhvr>
                                        <p:cTn id="89" dur="1" fill="hold">
                                          <p:stCondLst>
                                            <p:cond delay="0"/>
                                          </p:stCondLst>
                                        </p:cTn>
                                        <p:tgtEl>
                                          <p:spTgt spid="82965"/>
                                        </p:tgtEl>
                                        <p:attrNameLst>
                                          <p:attrName>style.visibility</p:attrName>
                                        </p:attrNameLst>
                                      </p:cBhvr>
                                      <p:to>
                                        <p:strVal val="visible"/>
                                      </p:to>
                                    </p:set>
                                    <p:anim calcmode="lin" valueType="num">
                                      <p:cBhvr>
                                        <p:cTn id="90" dur="1000" fill="hold"/>
                                        <p:tgtEl>
                                          <p:spTgt spid="82965"/>
                                        </p:tgtEl>
                                        <p:attrNameLst>
                                          <p:attrName>ppt_w</p:attrName>
                                        </p:attrNameLst>
                                      </p:cBhvr>
                                      <p:tavLst>
                                        <p:tav tm="0">
                                          <p:val>
                                            <p:strVal val="#ppt_w+.3"/>
                                          </p:val>
                                        </p:tav>
                                        <p:tav tm="100000">
                                          <p:val>
                                            <p:strVal val="#ppt_w"/>
                                          </p:val>
                                        </p:tav>
                                      </p:tavLst>
                                    </p:anim>
                                    <p:anim calcmode="lin" valueType="num">
                                      <p:cBhvr>
                                        <p:cTn id="91" dur="1000" fill="hold"/>
                                        <p:tgtEl>
                                          <p:spTgt spid="82965"/>
                                        </p:tgtEl>
                                        <p:attrNameLst>
                                          <p:attrName>ppt_h</p:attrName>
                                        </p:attrNameLst>
                                      </p:cBhvr>
                                      <p:tavLst>
                                        <p:tav tm="0">
                                          <p:val>
                                            <p:strVal val="#ppt_h"/>
                                          </p:val>
                                        </p:tav>
                                        <p:tav tm="100000">
                                          <p:val>
                                            <p:strVal val="#ppt_h"/>
                                          </p:val>
                                        </p:tav>
                                      </p:tavLst>
                                    </p:anim>
                                    <p:animEffect transition="in" filter="fade">
                                      <p:cBhvr>
                                        <p:cTn id="92" dur="1000"/>
                                        <p:tgtEl>
                                          <p:spTgt spid="82965"/>
                                        </p:tgtEl>
                                      </p:cBhvr>
                                    </p:animEffect>
                                  </p:childTnLst>
                                </p:cTn>
                              </p:par>
                            </p:childTnLst>
                          </p:cTn>
                        </p:par>
                        <p:par>
                          <p:cTn id="93" fill="hold" nodeType="afterGroup">
                            <p:stCondLst>
                              <p:cond delay="13500"/>
                            </p:stCondLst>
                            <p:childTnLst>
                              <p:par>
                                <p:cTn id="94" presetID="31" presetClass="entr" presetSubtype="0" fill="hold" grpId="0" nodeType="afterEffect">
                                  <p:stCondLst>
                                    <p:cond delay="0"/>
                                  </p:stCondLst>
                                  <p:iterate type="lt">
                                    <p:tmPct val="5000"/>
                                  </p:iterate>
                                  <p:childTnLst>
                                    <p:set>
                                      <p:cBhvr>
                                        <p:cTn id="95" dur="1" fill="hold">
                                          <p:stCondLst>
                                            <p:cond delay="0"/>
                                          </p:stCondLst>
                                        </p:cTn>
                                        <p:tgtEl>
                                          <p:spTgt spid="82971"/>
                                        </p:tgtEl>
                                        <p:attrNameLst>
                                          <p:attrName>style.visibility</p:attrName>
                                        </p:attrNameLst>
                                      </p:cBhvr>
                                      <p:to>
                                        <p:strVal val="visible"/>
                                      </p:to>
                                    </p:set>
                                    <p:anim calcmode="lin" valueType="num">
                                      <p:cBhvr>
                                        <p:cTn id="96" dur="500" fill="hold"/>
                                        <p:tgtEl>
                                          <p:spTgt spid="82971"/>
                                        </p:tgtEl>
                                        <p:attrNameLst>
                                          <p:attrName>ppt_w</p:attrName>
                                        </p:attrNameLst>
                                      </p:cBhvr>
                                      <p:tavLst>
                                        <p:tav tm="0">
                                          <p:val>
                                            <p:fltVal val="0"/>
                                          </p:val>
                                        </p:tav>
                                        <p:tav tm="100000">
                                          <p:val>
                                            <p:strVal val="#ppt_w"/>
                                          </p:val>
                                        </p:tav>
                                      </p:tavLst>
                                    </p:anim>
                                    <p:anim calcmode="lin" valueType="num">
                                      <p:cBhvr>
                                        <p:cTn id="97" dur="500" fill="hold"/>
                                        <p:tgtEl>
                                          <p:spTgt spid="82971"/>
                                        </p:tgtEl>
                                        <p:attrNameLst>
                                          <p:attrName>ppt_h</p:attrName>
                                        </p:attrNameLst>
                                      </p:cBhvr>
                                      <p:tavLst>
                                        <p:tav tm="0">
                                          <p:val>
                                            <p:fltVal val="0"/>
                                          </p:val>
                                        </p:tav>
                                        <p:tav tm="100000">
                                          <p:val>
                                            <p:strVal val="#ppt_h"/>
                                          </p:val>
                                        </p:tav>
                                      </p:tavLst>
                                    </p:anim>
                                    <p:anim calcmode="lin" valueType="num">
                                      <p:cBhvr>
                                        <p:cTn id="98" dur="500" fill="hold"/>
                                        <p:tgtEl>
                                          <p:spTgt spid="82971"/>
                                        </p:tgtEl>
                                        <p:attrNameLst>
                                          <p:attrName>style.rotation</p:attrName>
                                        </p:attrNameLst>
                                      </p:cBhvr>
                                      <p:tavLst>
                                        <p:tav tm="0">
                                          <p:val>
                                            <p:fltVal val="90"/>
                                          </p:val>
                                        </p:tav>
                                        <p:tav tm="100000">
                                          <p:val>
                                            <p:fltVal val="0"/>
                                          </p:val>
                                        </p:tav>
                                      </p:tavLst>
                                    </p:anim>
                                    <p:animEffect transition="in" filter="fade">
                                      <p:cBhvr>
                                        <p:cTn id="99" dur="500"/>
                                        <p:tgtEl>
                                          <p:spTgt spid="82971"/>
                                        </p:tgtEl>
                                      </p:cBhvr>
                                    </p:animEffect>
                                  </p:childTnLst>
                                </p:cTn>
                              </p:par>
                            </p:childTnLst>
                          </p:cTn>
                        </p:par>
                        <p:par>
                          <p:cTn id="100" fill="hold" nodeType="afterGroup">
                            <p:stCondLst>
                              <p:cond delay="14125"/>
                            </p:stCondLst>
                            <p:childTnLst>
                              <p:par>
                                <p:cTn id="101" presetID="55" presetClass="entr" presetSubtype="0" fill="hold" grpId="0" nodeType="afterEffect">
                                  <p:stCondLst>
                                    <p:cond delay="0"/>
                                  </p:stCondLst>
                                  <p:childTnLst>
                                    <p:set>
                                      <p:cBhvr>
                                        <p:cTn id="102" dur="1" fill="hold">
                                          <p:stCondLst>
                                            <p:cond delay="0"/>
                                          </p:stCondLst>
                                        </p:cTn>
                                        <p:tgtEl>
                                          <p:spTgt spid="82973"/>
                                        </p:tgtEl>
                                        <p:attrNameLst>
                                          <p:attrName>style.visibility</p:attrName>
                                        </p:attrNameLst>
                                      </p:cBhvr>
                                      <p:to>
                                        <p:strVal val="visible"/>
                                      </p:to>
                                    </p:set>
                                    <p:anim calcmode="lin" valueType="num">
                                      <p:cBhvr>
                                        <p:cTn id="103" dur="1000" fill="hold"/>
                                        <p:tgtEl>
                                          <p:spTgt spid="82973"/>
                                        </p:tgtEl>
                                        <p:attrNameLst>
                                          <p:attrName>ppt_w</p:attrName>
                                        </p:attrNameLst>
                                      </p:cBhvr>
                                      <p:tavLst>
                                        <p:tav tm="0">
                                          <p:val>
                                            <p:strVal val="#ppt_w*0.70"/>
                                          </p:val>
                                        </p:tav>
                                        <p:tav tm="100000">
                                          <p:val>
                                            <p:strVal val="#ppt_w"/>
                                          </p:val>
                                        </p:tav>
                                      </p:tavLst>
                                    </p:anim>
                                    <p:anim calcmode="lin" valueType="num">
                                      <p:cBhvr>
                                        <p:cTn id="104" dur="1000" fill="hold"/>
                                        <p:tgtEl>
                                          <p:spTgt spid="82973"/>
                                        </p:tgtEl>
                                        <p:attrNameLst>
                                          <p:attrName>ppt_h</p:attrName>
                                        </p:attrNameLst>
                                      </p:cBhvr>
                                      <p:tavLst>
                                        <p:tav tm="0">
                                          <p:val>
                                            <p:strVal val="#ppt_h"/>
                                          </p:val>
                                        </p:tav>
                                        <p:tav tm="100000">
                                          <p:val>
                                            <p:strVal val="#ppt_h"/>
                                          </p:val>
                                        </p:tav>
                                      </p:tavLst>
                                    </p:anim>
                                    <p:animEffect transition="in" filter="fade">
                                      <p:cBhvr>
                                        <p:cTn id="105" dur="1000"/>
                                        <p:tgtEl>
                                          <p:spTgt spid="8297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4" presetClass="exit" presetSubtype="10" fill="hold" grpId="1" nodeType="clickEffect">
                                  <p:stCondLst>
                                    <p:cond delay="0"/>
                                  </p:stCondLst>
                                  <p:childTnLst>
                                    <p:animEffect transition="out" filter="randombar(horizontal)">
                                      <p:cBhvr>
                                        <p:cTn id="109" dur="500"/>
                                        <p:tgtEl>
                                          <p:spTgt spid="82990"/>
                                        </p:tgtEl>
                                      </p:cBhvr>
                                    </p:animEffect>
                                    <p:set>
                                      <p:cBhvr>
                                        <p:cTn id="110" dur="1" fill="hold">
                                          <p:stCondLst>
                                            <p:cond delay="499"/>
                                          </p:stCondLst>
                                        </p:cTn>
                                        <p:tgtEl>
                                          <p:spTgt spid="82990"/>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82950"/>
                                        </p:tgtEl>
                                        <p:attrNameLst>
                                          <p:attrName>style.visibility</p:attrName>
                                        </p:attrNameLst>
                                      </p:cBhvr>
                                      <p:to>
                                        <p:strVal val="visible"/>
                                      </p:to>
                                    </p:set>
                                    <p:animEffect transition="in" filter="fade">
                                      <p:cBhvr>
                                        <p:cTn id="115" dur="1000"/>
                                        <p:tgtEl>
                                          <p:spTgt spid="82950"/>
                                        </p:tgtEl>
                                      </p:cBhvr>
                                    </p:animEffect>
                                    <p:anim calcmode="lin" valueType="num">
                                      <p:cBhvr>
                                        <p:cTn id="116" dur="1000" fill="hold"/>
                                        <p:tgtEl>
                                          <p:spTgt spid="82950"/>
                                        </p:tgtEl>
                                        <p:attrNameLst>
                                          <p:attrName>ppt_x</p:attrName>
                                        </p:attrNameLst>
                                      </p:cBhvr>
                                      <p:tavLst>
                                        <p:tav tm="0">
                                          <p:val>
                                            <p:strVal val="#ppt_x"/>
                                          </p:val>
                                        </p:tav>
                                        <p:tav tm="100000">
                                          <p:val>
                                            <p:strVal val="#ppt_x"/>
                                          </p:val>
                                        </p:tav>
                                      </p:tavLst>
                                    </p:anim>
                                    <p:anim calcmode="lin" valueType="num">
                                      <p:cBhvr>
                                        <p:cTn id="117" dur="1000" fill="hold"/>
                                        <p:tgtEl>
                                          <p:spTgt spid="82950"/>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1000"/>
                            </p:stCondLst>
                            <p:childTnLst>
                              <p:par>
                                <p:cTn id="119" presetID="14" presetClass="entr" presetSubtype="10" fill="hold" nodeType="afterEffect">
                                  <p:stCondLst>
                                    <p:cond delay="0"/>
                                  </p:stCondLst>
                                  <p:childTnLst>
                                    <p:set>
                                      <p:cBhvr>
                                        <p:cTn id="120" dur="1" fill="hold">
                                          <p:stCondLst>
                                            <p:cond delay="0"/>
                                          </p:stCondLst>
                                        </p:cTn>
                                        <p:tgtEl>
                                          <p:spTgt spid="82987"/>
                                        </p:tgtEl>
                                        <p:attrNameLst>
                                          <p:attrName>style.visibility</p:attrName>
                                        </p:attrNameLst>
                                      </p:cBhvr>
                                      <p:to>
                                        <p:strVal val="visible"/>
                                      </p:to>
                                    </p:set>
                                    <p:animEffect transition="in" filter="randombar(horizontal)">
                                      <p:cBhvr>
                                        <p:cTn id="121" dur="1000"/>
                                        <p:tgtEl>
                                          <p:spTgt spid="8298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82959"/>
                                        </p:tgtEl>
                                        <p:attrNameLst>
                                          <p:attrName>style.visibility</p:attrName>
                                        </p:attrNameLst>
                                      </p:cBhvr>
                                      <p:to>
                                        <p:strVal val="visible"/>
                                      </p:to>
                                    </p:set>
                                    <p:animEffect transition="in" filter="fade">
                                      <p:cBhvr>
                                        <p:cTn id="126" dur="1000"/>
                                        <p:tgtEl>
                                          <p:spTgt spid="82959"/>
                                        </p:tgtEl>
                                      </p:cBhvr>
                                    </p:animEffect>
                                    <p:anim calcmode="lin" valueType="num">
                                      <p:cBhvr>
                                        <p:cTn id="127" dur="1000" fill="hold"/>
                                        <p:tgtEl>
                                          <p:spTgt spid="82959"/>
                                        </p:tgtEl>
                                        <p:attrNameLst>
                                          <p:attrName>ppt_x</p:attrName>
                                        </p:attrNameLst>
                                      </p:cBhvr>
                                      <p:tavLst>
                                        <p:tav tm="0">
                                          <p:val>
                                            <p:strVal val="#ppt_x"/>
                                          </p:val>
                                        </p:tav>
                                        <p:tav tm="100000">
                                          <p:val>
                                            <p:strVal val="#ppt_x"/>
                                          </p:val>
                                        </p:tav>
                                      </p:tavLst>
                                    </p:anim>
                                    <p:anim calcmode="lin" valueType="num">
                                      <p:cBhvr>
                                        <p:cTn id="128" dur="1000" fill="hold"/>
                                        <p:tgtEl>
                                          <p:spTgt spid="82959"/>
                                        </p:tgtEl>
                                        <p:attrNameLst>
                                          <p:attrName>ppt_y</p:attrName>
                                        </p:attrNameLst>
                                      </p:cBhvr>
                                      <p:tavLst>
                                        <p:tav tm="0">
                                          <p:val>
                                            <p:strVal val="#ppt_y-.1"/>
                                          </p:val>
                                        </p:tav>
                                        <p:tav tm="100000">
                                          <p:val>
                                            <p:strVal val="#ppt_y"/>
                                          </p:val>
                                        </p:tav>
                                      </p:tavLst>
                                    </p:anim>
                                  </p:childTnLst>
                                </p:cTn>
                              </p:par>
                            </p:childTnLst>
                          </p:cTn>
                        </p:par>
                        <p:par>
                          <p:cTn id="129" fill="hold" nodeType="afterGroup">
                            <p:stCondLst>
                              <p:cond delay="1000"/>
                            </p:stCondLst>
                            <p:childTnLst>
                              <p:par>
                                <p:cTn id="130" presetID="14" presetClass="entr" presetSubtype="10" fill="hold" nodeType="afterEffect">
                                  <p:stCondLst>
                                    <p:cond delay="0"/>
                                  </p:stCondLst>
                                  <p:childTnLst>
                                    <p:set>
                                      <p:cBhvr>
                                        <p:cTn id="131" dur="1" fill="hold">
                                          <p:stCondLst>
                                            <p:cond delay="0"/>
                                          </p:stCondLst>
                                        </p:cTn>
                                        <p:tgtEl>
                                          <p:spTgt spid="82989"/>
                                        </p:tgtEl>
                                        <p:attrNameLst>
                                          <p:attrName>style.visibility</p:attrName>
                                        </p:attrNameLst>
                                      </p:cBhvr>
                                      <p:to>
                                        <p:strVal val="visible"/>
                                      </p:to>
                                    </p:set>
                                    <p:animEffect transition="in" filter="randombar(horizontal)">
                                      <p:cBhvr>
                                        <p:cTn id="132" dur="1000"/>
                                        <p:tgtEl>
                                          <p:spTgt spid="82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9" grpId="0" animBg="1"/>
      <p:bldP spid="82960" grpId="0" animBg="1"/>
      <p:bldP spid="82961" grpId="0" animBg="1"/>
      <p:bldP spid="82962" grpId="0" animBg="1"/>
      <p:bldP spid="82963" grpId="0" animBg="1"/>
      <p:bldP spid="82964" grpId="0" animBg="1"/>
      <p:bldP spid="82965" grpId="0" animBg="1"/>
      <p:bldP spid="82966" grpId="0" animBg="1"/>
      <p:bldP spid="82967" grpId="0" animBg="1"/>
      <p:bldP spid="82968" grpId="0" animBg="1"/>
      <p:bldP spid="82971" grpId="0" animBg="1"/>
      <p:bldP spid="82972" grpId="0" animBg="1"/>
      <p:bldP spid="82973" grpId="0" animBg="1"/>
      <p:bldP spid="82990" grpId="0" animBg="1"/>
      <p:bldP spid="8299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5758</TotalTime>
  <Words>1221</Words>
  <Application>Microsoft Office PowerPoint</Application>
  <PresentationFormat>Widescreen</PresentationFormat>
  <Paragraphs>110</Paragraphs>
  <Slides>20</Slides>
  <Notes>4</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8" baseType="lpstr">
      <vt:lpstr>Arial Unicode MS</vt:lpstr>
      <vt:lpstr>微软雅黑</vt:lpstr>
      <vt:lpstr>微软雅黑</vt:lpstr>
      <vt:lpstr>宋体</vt:lpstr>
      <vt:lpstr>.VnTimeH</vt:lpstr>
      <vt:lpstr>Arial</vt:lpstr>
      <vt:lpstr>Calibri</vt:lpstr>
      <vt:lpstr>Calibri Light</vt:lpstr>
      <vt:lpstr>Courier New</vt:lpstr>
      <vt:lpstr>Helvetica Neue</vt:lpstr>
      <vt:lpstr>Lato Light</vt:lpstr>
      <vt:lpstr>SVN-Vanilla Daisy Pro</vt:lpstr>
      <vt:lpstr>Tahoma</vt:lpstr>
      <vt:lpstr>Times New Roman</vt:lpstr>
      <vt:lpstr>华康海报体W12</vt:lpstr>
      <vt:lpstr>1_Office Theme</vt:lpstr>
      <vt:lpstr>4_Office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21AK22</cp:lastModifiedBy>
  <cp:revision>116</cp:revision>
  <dcterms:created xsi:type="dcterms:W3CDTF">2021-06-28T15:32:15Z</dcterms:created>
  <dcterms:modified xsi:type="dcterms:W3CDTF">2023-02-19T16:52:53Z</dcterms:modified>
</cp:coreProperties>
</file>