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66" r:id="rId4"/>
    <p:sldId id="267" r:id="rId5"/>
    <p:sldId id="268" r:id="rId6"/>
    <p:sldId id="269" r:id="rId7"/>
    <p:sldId id="273" r:id="rId8"/>
    <p:sldId id="270" r:id="rId9"/>
    <p:sldId id="271" r:id="rId10"/>
    <p:sldId id="276" r:id="rId11"/>
  </p:sldIdLst>
  <p:sldSz cx="9144000" cy="5143500" type="screen16x9"/>
  <p:notesSz cx="6858000" cy="9144000"/>
  <p:custDataLst>
    <p:tags r:id="rId1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6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30/03/2023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30/03/2023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30/03/2023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30/03/2023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30/03/2023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30/03/2023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30/03/2023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30/03/2023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30/03/2023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399057" y="1185379"/>
            <a:ext cx="4441537" cy="1315745"/>
          </a:xfrm>
          <a:prstGeom prst="rect">
            <a:avLst/>
          </a:prstGeom>
          <a:noFill/>
        </p:spPr>
        <p:txBody>
          <a:bodyPr wrap="none" rtlCol="0">
            <a:spAutoFit/>
          </a:bodyPr>
          <a:lstStyle/>
          <a:p>
            <a:pPr algn="ctr"/>
            <a:r>
              <a:rPr lang="en-US" b="1">
                <a:ln w="38100">
                  <a:noFill/>
                </a:ln>
                <a:solidFill>
                  <a:srgbClr val="FF0000"/>
                </a:solidFill>
                <a:latin typeface="Times New Roman" panose="02020603050405020304" pitchFamily="18" charset="0"/>
                <a:cs typeface="Times New Roman" panose="02020603050405020304" pitchFamily="18" charset="0"/>
              </a:rPr>
              <a:t>BÀI GIẢNG ĐIỆN TỬ MÔN GDCD6</a:t>
            </a:r>
          </a:p>
          <a:p>
            <a:pPr algn="ctr"/>
            <a:endParaRPr lang="en-US" sz="1350" b="1">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a:ln w="38100">
                  <a:noFill/>
                </a:ln>
                <a:solidFill>
                  <a:srgbClr val="FFFF00"/>
                </a:solidFill>
                <a:latin typeface="Times New Roman" panose="02020603050405020304" pitchFamily="18" charset="0"/>
                <a:cs typeface="Times New Roman" panose="02020603050405020304" pitchFamily="18" charset="0"/>
              </a:rPr>
              <a:t>BÀI </a:t>
            </a:r>
            <a:r>
              <a:rPr lang="en-US" sz="2400" b="1" smtClean="0">
                <a:ln w="38100">
                  <a:noFill/>
                </a:ln>
                <a:solidFill>
                  <a:srgbClr val="FFFF00"/>
                </a:solidFill>
                <a:latin typeface="Times New Roman" panose="02020603050405020304" pitchFamily="18" charset="0"/>
                <a:cs typeface="Times New Roman" panose="02020603050405020304" pitchFamily="18" charset="0"/>
              </a:rPr>
              <a:t>4: TÔN TRỌNG SỰ THẬT</a:t>
            </a:r>
            <a:endParaRPr lang="en-US" sz="2400">
              <a:solidFill>
                <a:srgbClr val="FFFF00"/>
              </a:solidFill>
            </a:endParaRPr>
          </a:p>
          <a:p>
            <a:pPr algn="ct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631371" y="2660406"/>
            <a:ext cx="3484415" cy="738664"/>
          </a:xfrm>
          <a:prstGeom prst="rect">
            <a:avLst/>
          </a:prstGeom>
          <a:noFill/>
        </p:spPr>
        <p:txBody>
          <a:bodyPr wrap="none" rtlCol="0">
            <a:spAutoFit/>
          </a:bodyPr>
          <a:lstStyle/>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Bích Thuận</a:t>
            </a:r>
          </a:p>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46235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735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0250" y="677255"/>
            <a:ext cx="6081205" cy="1315745"/>
          </a:xfrm>
          <a:prstGeom prst="rect">
            <a:avLst/>
          </a:prstGeom>
          <a:noFill/>
        </p:spPr>
        <p:txBody>
          <a:bodyPr wrap="square" lIns="68580" tIns="34290" rIns="68580" bIns="34290">
            <a:spAutoFit/>
          </a:bodyPr>
          <a:lstStyle/>
          <a:p>
            <a:pPr algn="ctr"/>
            <a:r>
              <a:rPr lang="en-US" sz="4050">
                <a:ln w="0"/>
                <a:solidFill>
                  <a:srgbClr val="002060"/>
                </a:solidFill>
                <a:effectLst>
                  <a:reflection blurRad="6350" stA="53000" endA="300" endPos="35500" dir="5400000" sy="-90000" algn="bl" rotWithShape="0"/>
                </a:effectLst>
              </a:rPr>
              <a:t>CHÂN THÀNH CẢM ƠN THẦY CÔ VÀ CÁC EM</a:t>
            </a:r>
            <a:endParaRPr lang="en-US" sz="4050">
              <a:ln w="0"/>
              <a:solidFill>
                <a:srgbClr val="00206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4867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2.1</a:t>
            </a:r>
          </a:p>
          <a:p>
            <a:r>
              <a:rPr lang="vi-VN" sz="2400" dirty="0" smtClean="0">
                <a:latin typeface="+mj-lt"/>
              </a:rPr>
              <a:t>+ N4: BT 2.2</a:t>
            </a:r>
            <a:endParaRPr lang="vi-VN" sz="2400"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693</Words>
  <Application>Microsoft Office PowerPoint</Application>
  <PresentationFormat>On-screen Show (16:9)</PresentationFormat>
  <Paragraphs>90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21AK22</cp:lastModifiedBy>
  <cp:revision>44</cp:revision>
  <dcterms:created xsi:type="dcterms:W3CDTF">2021-07-12T15:39:09Z</dcterms:created>
  <dcterms:modified xsi:type="dcterms:W3CDTF">2023-03-30T10:48:23Z</dcterms:modified>
</cp:coreProperties>
</file>