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8847" r:id="rId2"/>
    <p:sldId id="295" r:id="rId3"/>
    <p:sldId id="507" r:id="rId4"/>
    <p:sldId id="290" r:id="rId5"/>
    <p:sldId id="291" r:id="rId6"/>
    <p:sldId id="264" r:id="rId7"/>
    <p:sldId id="509" r:id="rId8"/>
    <p:sldId id="508" r:id="rId9"/>
    <p:sldId id="510" r:id="rId10"/>
    <p:sldId id="260" r:id="rId11"/>
    <p:sldId id="293" r:id="rId12"/>
    <p:sldId id="511" r:id="rId13"/>
    <p:sldId id="270" r:id="rId14"/>
    <p:sldId id="5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24" autoAdjust="0"/>
  </p:normalViewPr>
  <p:slideViewPr>
    <p:cSldViewPr>
      <p:cViewPr varScale="1">
        <p:scale>
          <a:sx n="51" d="100"/>
          <a:sy n="51" d="100"/>
        </p:scale>
        <p:origin x="9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419F-F75A-4A4B-AE09-DBE693B02BEB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2C2B-CB48-452F-9094-B668B01F1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76545B0C-713C-4AAB-95AC-99684A39BC0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2">
            <a:extLst>
              <a:ext uri="{FF2B5EF4-FFF2-40B4-BE49-F238E27FC236}">
                <a16:creationId xmlns:a16="http://schemas.microsoft.com/office/drawing/2014/main" id="{EBB98F64-0C5A-4B06-83AD-07ADC544CE8B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59016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05578CD2-F79B-4750-95AD-A779E253A902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9A11B447-67E5-43FA-A9C3-E79D3FB02D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420509" y="2042629"/>
            <a:ext cx="439864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VĂN BẢN THÔNG TIN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11128" y="3420708"/>
            <a:ext cx="27478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THÚY AN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09800"/>
            <a:ext cx="53340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TRÌNH BÀY NÓI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077200" cy="502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nói: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đúng mục đích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nói có mở đầu, có kết thúc hợp lí.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74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09800"/>
            <a:ext cx="53340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TRAO ĐỔI VỀ BÀI NÓI</a:t>
            </a:r>
          </a:p>
        </p:txBody>
      </p:sp>
    </p:spTree>
    <p:extLst>
      <p:ext uri="{BB962C8B-B14F-4D97-AF65-F5344CB8AC3E}">
        <p14:creationId xmlns:p14="http://schemas.microsoft.com/office/powerpoint/2010/main" val="158963724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5715000"/>
          </a:xfr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dê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2667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bánh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giầy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bánh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,…(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680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卉">
            <a:extLst>
              <a:ext uri="{FF2B5EF4-FFF2-40B4-BE49-F238E27FC236}">
                <a16:creationId xmlns:a16="http://schemas.microsoft.com/office/drawing/2014/main" id="{DFD1443E-49E2-46BA-8531-4EBF5CB4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862013"/>
            <a:ext cx="91451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玫瑰">
            <a:extLst>
              <a:ext uri="{FF2B5EF4-FFF2-40B4-BE49-F238E27FC236}">
                <a16:creationId xmlns:a16="http://schemas.microsoft.com/office/drawing/2014/main" id="{1C59414A-C64F-4DA5-B693-D4B08D12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78" y="1762125"/>
            <a:ext cx="107989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299DE55F-7BF2-4DAB-B2C3-597527667A69}"/>
              </a:ext>
            </a:extLst>
          </p:cNvPr>
          <p:cNvSpPr/>
          <p:nvPr/>
        </p:nvSpPr>
        <p:spPr>
          <a:xfrm rot="1519788">
            <a:off x="5785741" y="4763352"/>
            <a:ext cx="291906" cy="265789"/>
          </a:xfrm>
          <a:prstGeom prst="heart">
            <a:avLst/>
          </a:prstGeom>
          <a:solidFill>
            <a:srgbClr val="E94B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6B3ED-E5C4-EC46-52AE-203E971623F1}"/>
              </a:ext>
            </a:extLst>
          </p:cNvPr>
          <p:cNvSpPr/>
          <p:nvPr/>
        </p:nvSpPr>
        <p:spPr>
          <a:xfrm>
            <a:off x="755923" y="2643153"/>
            <a:ext cx="7210782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SG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</a:rPr>
              <a:t>Nói và nghe:</a:t>
            </a:r>
          </a:p>
          <a:p>
            <a:pPr algn="ctr"/>
            <a:r>
              <a:rPr lang="en-SG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</a:rPr>
              <a:t>Giải thích quy tắc, luật lệ </a:t>
            </a:r>
          </a:p>
          <a:p>
            <a:pPr algn="ctr"/>
            <a:r>
              <a:rPr lang="en-SG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</a:rPr>
              <a:t>của một hoạt động hay trò chơi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1377E-D463-6941-EC62-A1B26EAAC8CD}"/>
              </a:ext>
            </a:extLst>
          </p:cNvPr>
          <p:cNvSpPr txBox="1"/>
          <p:nvPr/>
        </p:nvSpPr>
        <p:spPr>
          <a:xfrm>
            <a:off x="1600200" y="2197624"/>
            <a:ext cx="4702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</a:rPr>
              <a:t>Tiết 71: </a:t>
            </a:r>
            <a:endParaRPr lang="en-SG" sz="28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17D50966-2D0C-30F2-4861-62C91ECA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solidFill>
            <a:srgbClr val="7030A0">
              <a:alpha val="70195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22E0C7-D3B4-C54A-90DA-BF4CA0B05BE6}"/>
              </a:ext>
            </a:extLst>
          </p:cNvPr>
          <p:cNvSpPr/>
          <p:nvPr/>
        </p:nvSpPr>
        <p:spPr>
          <a:xfrm>
            <a:off x="0" y="0"/>
            <a:ext cx="9107488" cy="6858000"/>
          </a:xfrm>
          <a:prstGeom prst="roundRect">
            <a:avLst/>
          </a:prstGeom>
          <a:solidFill>
            <a:srgbClr val="00B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x-none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46EA9E2-A5E0-A796-1AFA-95C760ACE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5600"/>
          <a:ext cx="8458200" cy="6359526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1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Nhóm: …………….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Chọn được câu chuyện hay, có ý nghĩa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biết lựa chọn truyền thuyết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truyền thuyết để kể nhưng chưa hay.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chuyện hay và ấn tượng.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Nội dung câu chuyện phong phú, hấp dẫn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 sơ sài, chưa có đủ chi tiết để người nghe hiểu câu chuyện.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câu chuyện đầy đủ các chi tiết quan trọng.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câu chuyện đầy đủ các chi tiết quan trọng và có sự chuyển ý giữa các sự việc.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Nói to, rõ ràng, truyền cảm.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nhỏ, khó nghe; nói lắp, ngập ngừng…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to nhưng đôi chỗ lặp lại hoặc ngập ngừng một vài câu.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Giọng kể thay đổi linh hoạt, có lúc trang nghiêm, có lúc truyền cảm, hào sảng, trầm lắng..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5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Sử dụng yếu tố phi ngôn ngữ phù hợp.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Điệu bộ rất tự tin, mắt nhìn vào người nghe; nét mặt sinh động.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Mở đầu và kết thúc hợp lí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chào hỏi/ và không có lời kết thúc bài nói.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chào hỏi/ và có lời kết thúc bài nói.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Chào hỏi/ và kết thúc bài nói một cách hấp dẫn.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59436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VIDEO: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 PHÁO ĐẤT</a:t>
            </a:r>
          </a:p>
        </p:txBody>
      </p:sp>
    </p:spTree>
    <p:extLst>
      <p:ext uri="{BB962C8B-B14F-4D97-AF65-F5344CB8AC3E}">
        <p14:creationId xmlns:p14="http://schemas.microsoft.com/office/powerpoint/2010/main" val="393172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86800" cy="251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80869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7162800" cy="1905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NÓI: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 THIỆU VỀ TRÒ CHƠI DÂN GIAN Ở ĐỊA PHƯƠNG EM.</a:t>
            </a:r>
            <a:endParaRPr lang="en-US" sz="36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2057400"/>
            <a:ext cx="5638800" cy="13716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KHI NÓI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595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010400" cy="38862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mục đích nói và người 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/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phải bám sát mục đích (nội dung) nói và đối tượng nghe để bài nói không đi chệch hướng.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70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324600" cy="13716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NÓI THEO NHÓM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44304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1060</TotalTime>
  <Words>611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.Vn3DH</vt:lpstr>
      <vt:lpstr>Arial</vt:lpstr>
      <vt:lpstr>Calibri</vt:lpstr>
      <vt:lpstr>Times New Roman</vt:lpstr>
      <vt:lpstr>UTM Aristote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Giới thiệu về trò chơi bịt mắt bắt dê. + Giới thiệu về trò chơi bịt mắt bắt dê. + Giới thiệu về các quy tắc, luật chơi: địa điểm chơi, số lượng người chơi, luật chơi. + Nêu giá trị, ý nghĩa của trò chơi.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</dc:title>
  <dc:creator>Admin</dc:creator>
  <cp:lastModifiedBy>thuy an tran</cp:lastModifiedBy>
  <cp:revision>164</cp:revision>
  <dcterms:created xsi:type="dcterms:W3CDTF">2020-06-21T17:07:29Z</dcterms:created>
  <dcterms:modified xsi:type="dcterms:W3CDTF">2023-12-21T06:31:51Z</dcterms:modified>
</cp:coreProperties>
</file>