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6" r:id="rId11"/>
    <p:sldId id="272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unces" panose="020B0604020202020204" charset="0"/>
      <p:regular r:id="rId18"/>
    </p:embeddedFont>
    <p:embeddedFont>
      <p:font typeface="Fraunces Bold" panose="020B0604020202020204" charset="0"/>
      <p:regular r:id="rId19"/>
      <p:bold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Condensed Bold" panose="02000000000000000000" charset="0"/>
      <p:regular r:id="rId25"/>
      <p:bold r:id="rId26"/>
      <p:italic r:id="rId27"/>
      <p:boldItalic r:id="rId28"/>
    </p:embeddedFont>
    <p:embeddedFont>
      <p:font typeface="Roboto Condensed Italics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F5644-4FC5-45B7-AE75-E3D675DB87BF}" v="33" dt="2022-08-08T15:20:20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48" autoAdjust="0"/>
  </p:normalViewPr>
  <p:slideViewPr>
    <p:cSldViewPr>
      <p:cViewPr varScale="1">
        <p:scale>
          <a:sx n="42" d="100"/>
          <a:sy n="42" d="100"/>
        </p:scale>
        <p:origin x="80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dirty="0" err="1">
              <a:latin typeface="Roboto Condensed"/>
            </a:rPr>
            <a:t>Dùng</a:t>
          </a:r>
          <a:r>
            <a:rPr lang="en-US" sz="4000" dirty="0"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ngôi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kể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thứ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nhất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để</a:t>
          </a:r>
          <a:r>
            <a:rPr lang="en-US" sz="4000" dirty="0">
              <a:latin typeface="Roboto Condensed"/>
            </a:rPr>
            <a:t> chia </a:t>
          </a:r>
          <a:r>
            <a:rPr lang="en-US" sz="4000" dirty="0" err="1">
              <a:latin typeface="Roboto Condensed"/>
            </a:rPr>
            <a:t>sẻ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trải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nghiệm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của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bản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thân</a:t>
          </a:r>
          <a:endParaRPr lang="en-US" sz="4000" dirty="0"/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1600"/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1600"/>
        </a:p>
      </dgm:t>
    </dgm:pt>
    <dgm:pt modelId="{489EF95F-46D0-064E-B4DF-173F480F621E}">
      <dgm:prSet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Giới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thiệu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được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trải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nghiệm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đáng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nhớ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mà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em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trực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tiếp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tham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gia</a:t>
          </a:r>
          <a:endParaRPr lang="en-US" sz="4000" dirty="0">
            <a:latin typeface="Roboto Condensed"/>
          </a:endParaRPr>
        </a:p>
      </dgm:t>
    </dgm:pt>
    <dgm:pt modelId="{29795331-C966-A643-AA4B-70918F84B5AC}" type="parTrans" cxnId="{6717C30C-CBAF-2C4F-82EB-01FE668E7BFD}">
      <dgm:prSet/>
      <dgm:spPr/>
      <dgm:t>
        <a:bodyPr/>
        <a:lstStyle/>
        <a:p>
          <a:endParaRPr lang="en-US" sz="1600"/>
        </a:p>
      </dgm:t>
    </dgm:pt>
    <dgm:pt modelId="{658E3F2A-B38E-D348-A85F-5D67C6C57E23}" type="sibTrans" cxnId="{6717C30C-CBAF-2C4F-82EB-01FE668E7BFD}">
      <dgm:prSet/>
      <dgm:spPr/>
      <dgm:t>
        <a:bodyPr/>
        <a:lstStyle/>
        <a:p>
          <a:endParaRPr lang="en-US" sz="1600"/>
        </a:p>
      </dgm:t>
    </dgm:pt>
    <dgm:pt modelId="{570B9D72-A182-FD4B-BDE2-1462D324BAEE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gm:t>
    </dgm:pt>
    <dgm:pt modelId="{804936B9-5FBB-8447-9A13-4ADC508F3393}" type="parTrans" cxnId="{3EA7E245-5DB1-CA40-AF4F-05892193EBF5}">
      <dgm:prSet/>
      <dgm:spPr/>
      <dgm:t>
        <a:bodyPr/>
        <a:lstStyle/>
        <a:p>
          <a:endParaRPr lang="en-US" sz="1600"/>
        </a:p>
      </dgm:t>
    </dgm:pt>
    <dgm:pt modelId="{754C163C-830C-7B43-8C36-24F7E915A9A1}" type="sibTrans" cxnId="{3EA7E245-5DB1-CA40-AF4F-05892193EBF5}">
      <dgm:prSet/>
      <dgm:spPr/>
      <dgm:t>
        <a:bodyPr/>
        <a:lstStyle/>
        <a:p>
          <a:endParaRPr lang="en-US" sz="1600"/>
        </a:p>
      </dgm:t>
    </dgm:pt>
    <dgm:pt modelId="{25B1FBD3-A31F-274A-9AFC-5B0096083F27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BDB663A-7EFD-904B-90F7-9EB31185D536}" type="parTrans" cxnId="{2E6209B5-1A9B-2A40-9E4D-DACD0DE1BAD8}">
      <dgm:prSet/>
      <dgm:spPr/>
      <dgm:t>
        <a:bodyPr/>
        <a:lstStyle/>
        <a:p>
          <a:endParaRPr lang="en-US" sz="1600"/>
        </a:p>
      </dgm:t>
    </dgm:pt>
    <dgm:pt modelId="{3A3EBA1F-2F72-3749-B76D-67A2917F743B}" type="sibTrans" cxnId="{2E6209B5-1A9B-2A40-9E4D-DACD0DE1BAD8}">
      <dgm:prSet/>
      <dgm:spPr/>
      <dgm:t>
        <a:bodyPr/>
        <a:lstStyle/>
        <a:p>
          <a:endParaRPr lang="en-US" sz="16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BF9A14B7-C8A0-4B4E-A482-BCAE83DA45E3}" type="pres">
      <dgm:prSet presAssocID="{489EF95F-46D0-064E-B4DF-173F480F62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14FC1B-87D4-274F-AA38-085F9719B58B}" type="pres">
      <dgm:prSet presAssocID="{658E3F2A-B38E-D348-A85F-5D67C6C57E23}" presName="spacer" presStyleCnt="0"/>
      <dgm:spPr/>
    </dgm:pt>
    <dgm:pt modelId="{75966B7F-FCA4-A442-B6CC-D7BADA63ACEF}" type="pres">
      <dgm:prSet presAssocID="{570B9D72-A182-FD4B-BDE2-1462D324BA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E8C043-26F0-4B45-B0FE-64A86E2F72EB}" type="pres">
      <dgm:prSet presAssocID="{754C163C-830C-7B43-8C36-24F7E915A9A1}" presName="spacer" presStyleCnt="0"/>
      <dgm:spPr/>
    </dgm:pt>
    <dgm:pt modelId="{FECBA0E9-6F9F-AC49-BB20-CD48939347DA}" type="pres">
      <dgm:prSet presAssocID="{25B1FBD3-A31F-274A-9AFC-5B0096083F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17C30C-CBAF-2C4F-82EB-01FE668E7BFD}" srcId="{5C663037-1935-D943-9F73-02A223286D04}" destId="{489EF95F-46D0-064E-B4DF-173F480F621E}" srcOrd="1" destOrd="0" parTransId="{29795331-C966-A643-AA4B-70918F84B5AC}" sibTransId="{658E3F2A-B38E-D348-A85F-5D67C6C57E23}"/>
    <dgm:cxn modelId="{5CDB2440-0BD1-7D41-8BD0-2D641D7D7895}" type="presOf" srcId="{489EF95F-46D0-064E-B4DF-173F480F621E}" destId="{BF9A14B7-C8A0-4B4E-A482-BCAE83DA45E3}" srcOrd="0" destOrd="0" presId="urn:microsoft.com/office/officeart/2005/8/layout/vList2"/>
    <dgm:cxn modelId="{3EA7E245-5DB1-CA40-AF4F-05892193EBF5}" srcId="{5C663037-1935-D943-9F73-02A223286D04}" destId="{570B9D72-A182-FD4B-BDE2-1462D324BAEE}" srcOrd="2" destOrd="0" parTransId="{804936B9-5FBB-8447-9A13-4ADC508F3393}" sibTransId="{754C163C-830C-7B43-8C36-24F7E915A9A1}"/>
    <dgm:cxn modelId="{5B53137B-80A7-C945-B45D-FABE5D4EDEC0}" type="presOf" srcId="{570B9D72-A182-FD4B-BDE2-1462D324BAEE}" destId="{75966B7F-FCA4-A442-B6CC-D7BADA63ACEF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2E6209B5-1A9B-2A40-9E4D-DACD0DE1BAD8}" srcId="{5C663037-1935-D943-9F73-02A223286D04}" destId="{25B1FBD3-A31F-274A-9AFC-5B0096083F27}" srcOrd="3" destOrd="0" parTransId="{EBDB663A-7EFD-904B-90F7-9EB31185D536}" sibTransId="{3A3EBA1F-2F72-3749-B76D-67A2917F743B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30380DA-5968-764B-9FBC-7CC0D5AD4423}" type="presOf" srcId="{25B1FBD3-A31F-274A-9AFC-5B0096083F27}" destId="{FECBA0E9-6F9F-AC49-BB20-CD48939347DA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FA19FEAE-35E7-2841-8DB1-1512869B7083}" type="presParOf" srcId="{74508886-7688-A048-8D51-3D53C5F892F0}" destId="{BF9A14B7-C8A0-4B4E-A482-BCAE83DA45E3}" srcOrd="2" destOrd="0" presId="urn:microsoft.com/office/officeart/2005/8/layout/vList2"/>
    <dgm:cxn modelId="{16ADBC10-2D0D-5F44-8106-42261ADDE321}" type="presParOf" srcId="{74508886-7688-A048-8D51-3D53C5F892F0}" destId="{D814FC1B-87D4-274F-AA38-085F9719B58B}" srcOrd="3" destOrd="0" presId="urn:microsoft.com/office/officeart/2005/8/layout/vList2"/>
    <dgm:cxn modelId="{A9014675-16D4-D74B-8E33-7BABF3009C12}" type="presParOf" srcId="{74508886-7688-A048-8D51-3D53C5F892F0}" destId="{75966B7F-FCA4-A442-B6CC-D7BADA63ACEF}" srcOrd="4" destOrd="0" presId="urn:microsoft.com/office/officeart/2005/8/layout/vList2"/>
    <dgm:cxn modelId="{21B2B1B2-CAE1-9843-BED5-C09A5C207110}" type="presParOf" srcId="{74508886-7688-A048-8D51-3D53C5F892F0}" destId="{56E8C043-26F0-4B45-B0FE-64A86E2F72EB}" srcOrd="5" destOrd="0" presId="urn:microsoft.com/office/officeart/2005/8/layout/vList2"/>
    <dgm:cxn modelId="{05710D1E-C533-5F41-A168-1464D1DC1157}" type="presParOf" srcId="{74508886-7688-A048-8D51-3D53C5F892F0}" destId="{FECBA0E9-6F9F-AC49-BB20-CD4893934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Ngôi kể thứ nhất, người kể xưng “tôi”</a:t>
          </a:r>
          <a:endParaRPr lang="en-US" sz="280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F6F3F44-C22A-3444-A639-BA9DC91A126B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mở bài: Giới thiệu được câu chuyện (trải nghiệm đó là gì?)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BB1D6C82-10E4-DF4B-87D8-33021CC9F648}" type="parTrans" cxnId="{F199FFF2-7DAD-4B4A-AFB3-69D653AF85E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8D3D9F4-5F00-7149-866C-2AF349C627FF}" type="sibTrans" cxnId="{F199FFF2-7DAD-4B4A-AFB3-69D653AF85E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89092C0-DA07-8445-93E5-72072A3F3B82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thân bài: kể lại diễn biến câu chuyện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04A639DD-2701-B840-872A-2BF1D73A28C6}" type="parTrans" cxnId="{10201AE2-4ACC-034B-87BB-38C2C7CB1F94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64FCF3F-0DF2-BF4A-B2C0-470E7A38829C}" type="sibTrans" cxnId="{10201AE2-4ACC-034B-87BB-38C2C7CB1F94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1AD5A44-4C55-0F40-8BBC-53EE07FB131F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CB38C9E6-BB02-6545-A7C3-30EC8F1A510E}" type="parTrans" cxnId="{433F9D2F-2396-6945-9E01-CCD7E8E7BA82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DC42686-CCBE-9B44-9B20-B48E0BB0189A}" type="sibTrans" cxnId="{433F9D2F-2396-6945-9E01-CCD7E8E7BA82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7150E54-D87A-0441-83B8-EEB46D8EAFE7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95DC594E-65CA-9548-976B-5C05979FAA99}" type="parTrans" cxnId="{7FC59B1A-1B00-6241-9681-7AD2D40F19E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DFADFC8-7121-8D4D-8123-A794124F6DA5}" type="sibTrans" cxnId="{7FC59B1A-1B00-6241-9681-7AD2D40F19E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2BBFB935-C2EA-FE44-8E2F-DC91467B7727}" type="pres">
      <dgm:prSet presAssocID="{CF6F3F44-C22A-3444-A639-BA9DC91A12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894F50-1E0B-7F49-8EB0-C0A03333E15E}" type="pres">
      <dgm:prSet presAssocID="{18D3D9F4-5F00-7149-866C-2AF349C627FF}" presName="spacer" presStyleCnt="0"/>
      <dgm:spPr/>
    </dgm:pt>
    <dgm:pt modelId="{A7E1DE6F-1544-4043-AB48-A654DB964267}" type="pres">
      <dgm:prSet presAssocID="{489092C0-DA07-8445-93E5-72072A3F3B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FC15D6-2E74-0B41-95CA-D695139CF2B4}" type="pres">
      <dgm:prSet presAssocID="{E64FCF3F-0DF2-BF4A-B2C0-470E7A38829C}" presName="spacer" presStyleCnt="0"/>
      <dgm:spPr/>
    </dgm:pt>
    <dgm:pt modelId="{85048FC1-335B-CF48-813E-A181ED7DE656}" type="pres">
      <dgm:prSet presAssocID="{D1AD5A44-4C55-0F40-8BBC-53EE07FB13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9F537A-D54E-4648-832F-7E36BD89DF66}" type="pres">
      <dgm:prSet presAssocID="{1DC42686-CCBE-9B44-9B20-B48E0BB0189A}" presName="spacer" presStyleCnt="0"/>
      <dgm:spPr/>
    </dgm:pt>
    <dgm:pt modelId="{27E013CC-99E6-584C-8767-019E23901E47}" type="pres">
      <dgm:prSet presAssocID="{D7150E54-D87A-0441-83B8-EEB46D8EAF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33F114-DDA6-BA46-B5A7-B754B9D373EB}" type="presOf" srcId="{D7150E54-D87A-0441-83B8-EEB46D8EAFE7}" destId="{27E013CC-99E6-584C-8767-019E23901E47}" srcOrd="0" destOrd="0" presId="urn:microsoft.com/office/officeart/2005/8/layout/vList2"/>
    <dgm:cxn modelId="{7FC59B1A-1B00-6241-9681-7AD2D40F19E6}" srcId="{5C663037-1935-D943-9F73-02A223286D04}" destId="{D7150E54-D87A-0441-83B8-EEB46D8EAFE7}" srcOrd="4" destOrd="0" parTransId="{95DC594E-65CA-9548-976B-5C05979FAA99}" sibTransId="{EDFADFC8-7121-8D4D-8123-A794124F6DA5}"/>
    <dgm:cxn modelId="{433F9D2F-2396-6945-9E01-CCD7E8E7BA82}" srcId="{5C663037-1935-D943-9F73-02A223286D04}" destId="{D1AD5A44-4C55-0F40-8BBC-53EE07FB131F}" srcOrd="3" destOrd="0" parTransId="{CB38C9E6-BB02-6545-A7C3-30EC8F1A510E}" sibTransId="{1DC42686-CCBE-9B44-9B20-B48E0BB0189A}"/>
    <dgm:cxn modelId="{03E7B372-4104-5043-9146-250F5ED38D71}" type="presOf" srcId="{489092C0-DA07-8445-93E5-72072A3F3B82}" destId="{A7E1DE6F-1544-4043-AB48-A654DB964267}" srcOrd="0" destOrd="0" presId="urn:microsoft.com/office/officeart/2005/8/layout/vList2"/>
    <dgm:cxn modelId="{09A6A785-AB9B-B849-BAA6-891DEC5C4837}" type="presOf" srcId="{CF6F3F44-C22A-3444-A639-BA9DC91A126B}" destId="{2BBFB935-C2EA-FE44-8E2F-DC91467B7727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FCD796B0-93F9-9243-A56A-4BC4936F9ABE}" type="presOf" srcId="{D1AD5A44-4C55-0F40-8BBC-53EE07FB131F}" destId="{85048FC1-335B-CF48-813E-A181ED7DE656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0201AE2-4ACC-034B-87BB-38C2C7CB1F94}" srcId="{5C663037-1935-D943-9F73-02A223286D04}" destId="{489092C0-DA07-8445-93E5-72072A3F3B82}" srcOrd="2" destOrd="0" parTransId="{04A639DD-2701-B840-872A-2BF1D73A28C6}" sibTransId="{E64FCF3F-0DF2-BF4A-B2C0-470E7A38829C}"/>
    <dgm:cxn modelId="{F199FFF2-7DAD-4B4A-AFB3-69D653AF85EE}" srcId="{5C663037-1935-D943-9F73-02A223286D04}" destId="{CF6F3F44-C22A-3444-A639-BA9DC91A126B}" srcOrd="1" destOrd="0" parTransId="{BB1D6C82-10E4-DF4B-87D8-33021CC9F648}" sibTransId="{18D3D9F4-5F00-7149-866C-2AF349C627FF}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5DD730B9-D3A5-0744-B21A-80E735898D37}" type="presParOf" srcId="{74508886-7688-A048-8D51-3D53C5F892F0}" destId="{2BBFB935-C2EA-FE44-8E2F-DC91467B7727}" srcOrd="2" destOrd="0" presId="urn:microsoft.com/office/officeart/2005/8/layout/vList2"/>
    <dgm:cxn modelId="{3962E451-2B88-B045-BFFD-475626206288}" type="presParOf" srcId="{74508886-7688-A048-8D51-3D53C5F892F0}" destId="{D6894F50-1E0B-7F49-8EB0-C0A03333E15E}" srcOrd="3" destOrd="0" presId="urn:microsoft.com/office/officeart/2005/8/layout/vList2"/>
    <dgm:cxn modelId="{5BD79208-341B-444A-9E7F-A21038522099}" type="presParOf" srcId="{74508886-7688-A048-8D51-3D53C5F892F0}" destId="{A7E1DE6F-1544-4043-AB48-A654DB964267}" srcOrd="4" destOrd="0" presId="urn:microsoft.com/office/officeart/2005/8/layout/vList2"/>
    <dgm:cxn modelId="{B07DD6E7-4CFC-ED4C-AA30-429E6E202447}" type="presParOf" srcId="{74508886-7688-A048-8D51-3D53C5F892F0}" destId="{B3FC15D6-2E74-0B41-95CA-D695139CF2B4}" srcOrd="5" destOrd="0" presId="urn:microsoft.com/office/officeart/2005/8/layout/vList2"/>
    <dgm:cxn modelId="{D774A277-F2F5-3242-87FD-43B11B14F60A}" type="presParOf" srcId="{74508886-7688-A048-8D51-3D53C5F892F0}" destId="{85048FC1-335B-CF48-813E-A181ED7DE656}" srcOrd="6" destOrd="0" presId="urn:microsoft.com/office/officeart/2005/8/layout/vList2"/>
    <dgm:cxn modelId="{9ED771F8-B5F8-E84E-B886-4F2ABE1E5751}" type="presParOf" srcId="{74508886-7688-A048-8D51-3D53C5F892F0}" destId="{5A9F537A-D54E-4648-832F-7E36BD89DF66}" srcOrd="7" destOrd="0" presId="urn:microsoft.com/office/officeart/2005/8/layout/vList2"/>
    <dgm:cxn modelId="{01B90358-F30C-2840-B7D1-92D6050902D1}" type="presParOf" srcId="{74508886-7688-A048-8D51-3D53C5F892F0}" destId="{27E013CC-99E6-584C-8767-019E23901E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:</a:t>
          </a:r>
          <a:endParaRPr lang="en-US" sz="28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F9367BE-41A7-F54E-90D2-A52C903B117D}">
      <dgm:prSet custT="1"/>
      <dgm:spPr/>
      <dgm:t>
        <a:bodyPr/>
        <a:lstStyle/>
        <a:p>
          <a:pPr algn="just"/>
          <a:r>
            <a:rPr lang="en-US" sz="2800" dirty="0">
              <a:solidFill>
                <a:srgbClr val="2F878F"/>
              </a:solidFill>
              <a:latin typeface="Roboto Condensed"/>
            </a:rPr>
            <a:t>Gia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chuyển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nhà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E4A30044-D5D7-5A48-9ABF-A57A4E699202}" type="parTrans" cxnId="{E30EB56E-6C63-C848-9AA3-A6C097E1CA7F}">
      <dgm:prSet/>
      <dgm:spPr/>
      <dgm:t>
        <a:bodyPr/>
        <a:lstStyle/>
        <a:p>
          <a:endParaRPr lang="en-US" sz="2800"/>
        </a:p>
      </dgm:t>
    </dgm:pt>
    <dgm:pt modelId="{FE44D307-AF0C-394F-95B3-38AF9D643A3F}" type="sibTrans" cxnId="{E30EB56E-6C63-C848-9AA3-A6C097E1CA7F}">
      <dgm:prSet/>
      <dgm:spPr/>
      <dgm:t>
        <a:bodyPr/>
        <a:lstStyle/>
        <a:p>
          <a:endParaRPr lang="en-US" sz="2800"/>
        </a:p>
      </dgm:t>
    </dgm:pt>
    <dgm:pt modelId="{C4AA0A27-68A0-D340-8ABB-72D336ECB8C8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Bông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gặm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chân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364510B3-8EF7-1D4C-AB18-6C5CC6772966}" type="parTrans" cxnId="{08BC0387-DFB1-8849-B5E2-05FE5792868F}">
      <dgm:prSet/>
      <dgm:spPr/>
      <dgm:t>
        <a:bodyPr/>
        <a:lstStyle/>
        <a:p>
          <a:endParaRPr lang="en-US" sz="2800"/>
        </a:p>
      </dgm:t>
    </dgm:pt>
    <dgm:pt modelId="{03E17349-640D-C949-B56A-E52A639A42AB}" type="sibTrans" cxnId="{08BC0387-DFB1-8849-B5E2-05FE5792868F}">
      <dgm:prSet/>
      <dgm:spPr/>
      <dgm:t>
        <a:bodyPr/>
        <a:lstStyle/>
        <a:p>
          <a:endParaRPr lang="en-US" sz="2800"/>
        </a:p>
      </dgm:t>
    </dgm:pt>
    <dgm:pt modelId="{0F92B158-DD8E-3D48-9FFC-B1B84F21053B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</a:t>
          </a:r>
        </a:p>
      </dgm:t>
    </dgm:pt>
    <dgm:pt modelId="{AD14572B-11F9-A34E-898A-291FA144F69F}" type="parTrans" cxnId="{3FDC4CF3-A0EC-A846-B8B0-46A516878AA6}">
      <dgm:prSet/>
      <dgm:spPr/>
      <dgm:t>
        <a:bodyPr/>
        <a:lstStyle/>
        <a:p>
          <a:endParaRPr lang="en-US" sz="2800"/>
        </a:p>
      </dgm:t>
    </dgm:pt>
    <dgm:pt modelId="{AE35A9EB-EE33-FB4F-9682-095975EE19A5}" type="sibTrans" cxnId="{3FDC4CF3-A0EC-A846-B8B0-46A516878AA6}">
      <dgm:prSet/>
      <dgm:spPr/>
      <dgm:t>
        <a:bodyPr/>
        <a:lstStyle/>
        <a:p>
          <a:endParaRPr lang="en-US" sz="2800"/>
        </a:p>
      </dgm:t>
    </dgm:pt>
    <dgm:pt modelId="{87B7A829-D2AB-0240-83E1-13AD2BA90831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lúc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dám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bén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mảng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phòng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D32A6B50-1025-2045-8EA5-C49B0C8AFB59}" type="parTrans" cxnId="{8A9B555B-CBD6-6644-B659-ACC979621C95}">
      <dgm:prSet/>
      <dgm:spPr/>
      <dgm:t>
        <a:bodyPr/>
        <a:lstStyle/>
        <a:p>
          <a:endParaRPr lang="en-US" sz="2800"/>
        </a:p>
      </dgm:t>
    </dgm:pt>
    <dgm:pt modelId="{4F5BF156-F61E-0E49-B6E8-ADC3BE4060E8}" type="sibTrans" cxnId="{8A9B555B-CBD6-6644-B659-ACC979621C95}">
      <dgm:prSet/>
      <dgm:spPr/>
      <dgm:t>
        <a:bodyPr/>
        <a:lstStyle/>
        <a:p>
          <a:endParaRPr lang="en-US" sz="2800"/>
        </a:p>
      </dgm:t>
    </dgm:pt>
    <dgm:pt modelId="{209BBAAC-705A-DA41-9BFF-4DE047FBA28D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chiều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Mun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nữa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385B6E1C-A334-2B4F-B369-46D95FD9D3F9}" type="parTrans" cxnId="{1D819462-7FB5-0747-90BB-4181FB1F14A5}">
      <dgm:prSet/>
      <dgm:spPr/>
      <dgm:t>
        <a:bodyPr/>
        <a:lstStyle/>
        <a:p>
          <a:endParaRPr lang="en-US" sz="2800"/>
        </a:p>
      </dgm:t>
    </dgm:pt>
    <dgm:pt modelId="{A6D2FED3-1197-3649-A2DB-1F1BAC3C46E1}" type="sibTrans" cxnId="{1D819462-7FB5-0747-90BB-4181FB1F14A5}">
      <dgm:prSet/>
      <dgm:spPr/>
      <dgm:t>
        <a:bodyPr/>
        <a:lstStyle/>
        <a:p>
          <a:endParaRPr lang="en-US" sz="2800"/>
        </a:p>
      </dgm:t>
    </dgm:pt>
    <dgm:pt modelId="{8ED7E170-FCB3-F04F-A58F-2731D1673488}">
      <dgm:prSet custT="1"/>
      <dgm:spPr/>
      <dgm:t>
        <a:bodyPr/>
        <a:lstStyle/>
        <a:p>
          <a:pPr algn="just"/>
          <a:r>
            <a:rPr lang="en-US" sz="2800" dirty="0">
              <a:solidFill>
                <a:srgbClr val="2F878F"/>
              </a:solidFill>
              <a:latin typeface="Roboto Condensed"/>
            </a:rPr>
            <a:t>Hai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</a:t>
          </a:r>
        </a:p>
      </dgm:t>
    </dgm:pt>
    <dgm:pt modelId="{32844226-190C-D34C-840A-18A2EC1008C2}" type="parTrans" cxnId="{D3B7E367-96FE-634C-A90B-A2DD71EF57B1}">
      <dgm:prSet/>
      <dgm:spPr/>
      <dgm:t>
        <a:bodyPr/>
        <a:lstStyle/>
        <a:p>
          <a:endParaRPr lang="en-US" sz="2800"/>
        </a:p>
      </dgm:t>
    </dgm:pt>
    <dgm:pt modelId="{45814EDE-993F-704A-AC6E-0CEF072AFCE5}" type="sibTrans" cxnId="{D3B7E367-96FE-634C-A90B-A2DD71EF57B1}">
      <dgm:prSet/>
      <dgm:spPr/>
      <dgm:t>
        <a:bodyPr/>
        <a:lstStyle/>
        <a:p>
          <a:endParaRPr lang="en-US" sz="28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1" custScaleY="96905" custLinFactNeighborX="-68918" custLinFactNeighborY="-8517">
        <dgm:presLayoutVars>
          <dgm:chMax val="0"/>
          <dgm:bulletEnabled val="1"/>
        </dgm:presLayoutVars>
      </dgm:prSet>
      <dgm:spPr/>
    </dgm:pt>
    <dgm:pt modelId="{6E3A69BE-D3F2-8D4C-935F-378881D377A9}" type="pres">
      <dgm:prSet presAssocID="{304A6C04-4CA4-5A4C-8138-6140BD5CEBF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A9B555B-CBD6-6644-B659-ACC979621C95}" srcId="{304A6C04-4CA4-5A4C-8138-6140BD5CEBFB}" destId="{87B7A829-D2AB-0240-83E1-13AD2BA90831}" srcOrd="3" destOrd="0" parTransId="{D32A6B50-1025-2045-8EA5-C49B0C8AFB59}" sibTransId="{4F5BF156-F61E-0E49-B6E8-ADC3BE4060E8}"/>
    <dgm:cxn modelId="{1D819462-7FB5-0747-90BB-4181FB1F14A5}" srcId="{304A6C04-4CA4-5A4C-8138-6140BD5CEBFB}" destId="{209BBAAC-705A-DA41-9BFF-4DE047FBA28D}" srcOrd="4" destOrd="0" parTransId="{385B6E1C-A334-2B4F-B369-46D95FD9D3F9}" sibTransId="{A6D2FED3-1197-3649-A2DB-1F1BAC3C46E1}"/>
    <dgm:cxn modelId="{D3B7E367-96FE-634C-A90B-A2DD71EF57B1}" srcId="{304A6C04-4CA4-5A4C-8138-6140BD5CEBFB}" destId="{8ED7E170-FCB3-F04F-A58F-2731D1673488}" srcOrd="5" destOrd="0" parTransId="{32844226-190C-D34C-840A-18A2EC1008C2}" sibTransId="{45814EDE-993F-704A-AC6E-0CEF072AFCE5}"/>
    <dgm:cxn modelId="{6D406A4D-5E32-0C42-9219-EA269E2B09AF}" type="presOf" srcId="{0F9367BE-41A7-F54E-90D2-A52C903B117D}" destId="{6E3A69BE-D3F2-8D4C-935F-378881D377A9}" srcOrd="0" destOrd="0" presId="urn:microsoft.com/office/officeart/2005/8/layout/vList2"/>
    <dgm:cxn modelId="{E30EB56E-6C63-C848-9AA3-A6C097E1CA7F}" srcId="{304A6C04-4CA4-5A4C-8138-6140BD5CEBFB}" destId="{0F9367BE-41A7-F54E-90D2-A52C903B117D}" srcOrd="0" destOrd="0" parTransId="{E4A30044-D5D7-5A48-9ABF-A57A4E699202}" sibTransId="{FE44D307-AF0C-394F-95B3-38AF9D643A3F}"/>
    <dgm:cxn modelId="{93513B72-A31A-1440-9A8F-9DA08A790C74}" type="presOf" srcId="{C4AA0A27-68A0-D340-8ABB-72D336ECB8C8}" destId="{6E3A69BE-D3F2-8D4C-935F-378881D377A9}" srcOrd="0" destOrd="1" presId="urn:microsoft.com/office/officeart/2005/8/layout/vList2"/>
    <dgm:cxn modelId="{E26A857B-6993-1B4A-BB3E-7EF4BECDD71B}" type="presOf" srcId="{209BBAAC-705A-DA41-9BFF-4DE047FBA28D}" destId="{6E3A69BE-D3F2-8D4C-935F-378881D377A9}" srcOrd="0" destOrd="4" presId="urn:microsoft.com/office/officeart/2005/8/layout/vList2"/>
    <dgm:cxn modelId="{08BC0387-DFB1-8849-B5E2-05FE5792868F}" srcId="{304A6C04-4CA4-5A4C-8138-6140BD5CEBFB}" destId="{C4AA0A27-68A0-D340-8ABB-72D336ECB8C8}" srcOrd="1" destOrd="0" parTransId="{364510B3-8EF7-1D4C-AB18-6C5CC6772966}" sibTransId="{03E17349-640D-C949-B56A-E52A639A42AB}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D70F65EC-A6FE-C84D-8DD2-A2EC0F63E76E}" type="presOf" srcId="{8ED7E170-FCB3-F04F-A58F-2731D1673488}" destId="{6E3A69BE-D3F2-8D4C-935F-378881D377A9}" srcOrd="0" destOrd="5" presId="urn:microsoft.com/office/officeart/2005/8/layout/vList2"/>
    <dgm:cxn modelId="{3FDC4CF3-A0EC-A846-B8B0-46A516878AA6}" srcId="{304A6C04-4CA4-5A4C-8138-6140BD5CEBFB}" destId="{0F92B158-DD8E-3D48-9FFC-B1B84F21053B}" srcOrd="2" destOrd="0" parTransId="{AD14572B-11F9-A34E-898A-291FA144F69F}" sibTransId="{AE35A9EB-EE33-FB4F-9682-095975EE19A5}"/>
    <dgm:cxn modelId="{584FFEF7-6511-E44B-921E-AA60E3592159}" type="presOf" srcId="{87B7A829-D2AB-0240-83E1-13AD2BA90831}" destId="{6E3A69BE-D3F2-8D4C-935F-378881D377A9}" srcOrd="0" destOrd="3" presId="urn:microsoft.com/office/officeart/2005/8/layout/vList2"/>
    <dgm:cxn modelId="{66DE81FB-7D79-0044-9F9A-7353F03D0B51}" type="presOf" srcId="{0F92B158-DD8E-3D48-9FFC-B1B84F21053B}" destId="{6E3A69BE-D3F2-8D4C-935F-378881D377A9}" srcOrd="0" destOrd="2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782BAFCF-6BF1-9F4F-8CA3-6F245DEE6FD2}" type="presParOf" srcId="{74508886-7688-A048-8D51-3D53C5F892F0}" destId="{6E3A69BE-D3F2-8D4C-935F-378881D377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0721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/>
            </a:rPr>
            <a:t>- </a:t>
          </a:r>
          <a:r>
            <a:rPr lang="en-US" sz="4000" kern="1200" dirty="0" err="1">
              <a:latin typeface="Roboto Condensed"/>
            </a:rPr>
            <a:t>Dùng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ngôi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kể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thứ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nhất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để</a:t>
          </a:r>
          <a:r>
            <a:rPr lang="en-US" sz="4000" kern="1200" dirty="0">
              <a:latin typeface="Roboto Condensed"/>
            </a:rPr>
            <a:t> chia </a:t>
          </a:r>
          <a:r>
            <a:rPr lang="en-US" sz="4000" kern="1200" dirty="0" err="1">
              <a:latin typeface="Roboto Condensed"/>
            </a:rPr>
            <a:t>sẻ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trải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nghiệm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của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bản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thân</a:t>
          </a:r>
          <a:endParaRPr lang="en-US" sz="4000" kern="1200" dirty="0"/>
        </a:p>
      </dsp:txBody>
      <dsp:txXfrm>
        <a:off x="58485" y="79206"/>
        <a:ext cx="15897442" cy="1081110"/>
      </dsp:txXfrm>
    </dsp:sp>
    <dsp:sp modelId="{BF9A14B7-C8A0-4B4E-A482-BCAE83DA45E3}">
      <dsp:nvSpPr>
        <dsp:cNvPr id="0" name=""/>
        <dsp:cNvSpPr/>
      </dsp:nvSpPr>
      <dsp:spPr>
        <a:xfrm>
          <a:off x="0" y="1403121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/>
            </a:rPr>
            <a:t>-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Giới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thiệu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được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trải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nghiệm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đáng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nhớ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mà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em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trực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tiếp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tham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gia</a:t>
          </a:r>
          <a:endParaRPr lang="en-US" sz="4000" kern="1200" dirty="0">
            <a:latin typeface="Roboto Condensed"/>
          </a:endParaRPr>
        </a:p>
      </dsp:txBody>
      <dsp:txXfrm>
        <a:off x="58485" y="1461606"/>
        <a:ext cx="15897442" cy="1081110"/>
      </dsp:txXfrm>
    </dsp:sp>
    <dsp:sp modelId="{75966B7F-FCA4-A442-B6CC-D7BADA63ACEF}">
      <dsp:nvSpPr>
        <dsp:cNvPr id="0" name=""/>
        <dsp:cNvSpPr/>
      </dsp:nvSpPr>
      <dsp:spPr>
        <a:xfrm>
          <a:off x="0" y="2785522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sp:txBody>
      <dsp:txXfrm>
        <a:off x="58485" y="2844007"/>
        <a:ext cx="15897442" cy="1081110"/>
      </dsp:txXfrm>
    </dsp:sp>
    <dsp:sp modelId="{FECBA0E9-6F9F-AC49-BB20-CD48939347DA}">
      <dsp:nvSpPr>
        <dsp:cNvPr id="0" name=""/>
        <dsp:cNvSpPr/>
      </dsp:nvSpPr>
      <dsp:spPr>
        <a:xfrm>
          <a:off x="0" y="4167922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8485" y="4226407"/>
        <a:ext cx="15897442" cy="108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5084"/>
          <a:ext cx="7354804" cy="10892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Ngôi kể thứ nhất, người kể xưng “tôi”</a:t>
          </a:r>
          <a:endParaRPr lang="en-US" sz="2800" kern="1200">
            <a:solidFill>
              <a:schemeClr val="bg1"/>
            </a:solidFill>
          </a:endParaRPr>
        </a:p>
      </dsp:txBody>
      <dsp:txXfrm>
        <a:off x="53174" y="78258"/>
        <a:ext cx="7248456" cy="982922"/>
      </dsp:txXfrm>
    </dsp:sp>
    <dsp:sp modelId="{2BBFB935-C2EA-FE44-8E2F-DC91467B7727}">
      <dsp:nvSpPr>
        <dsp:cNvPr id="0" name=""/>
        <dsp:cNvSpPr/>
      </dsp:nvSpPr>
      <dsp:spPr>
        <a:xfrm>
          <a:off x="0" y="1255474"/>
          <a:ext cx="7354804" cy="108927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mở bài: Giới thiệu được câu chuyện (trải nghiệm đó là gì?)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1308648"/>
        <a:ext cx="7248456" cy="982922"/>
      </dsp:txXfrm>
    </dsp:sp>
    <dsp:sp modelId="{A7E1DE6F-1544-4043-AB48-A654DB964267}">
      <dsp:nvSpPr>
        <dsp:cNvPr id="0" name=""/>
        <dsp:cNvSpPr/>
      </dsp:nvSpPr>
      <dsp:spPr>
        <a:xfrm>
          <a:off x="0" y="2485864"/>
          <a:ext cx="7354804" cy="108927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thân bài: kể lại diễn biến câu chuyện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2539038"/>
        <a:ext cx="7248456" cy="982922"/>
      </dsp:txXfrm>
    </dsp:sp>
    <dsp:sp modelId="{85048FC1-335B-CF48-813E-A181ED7DE656}">
      <dsp:nvSpPr>
        <dsp:cNvPr id="0" name=""/>
        <dsp:cNvSpPr/>
      </dsp:nvSpPr>
      <dsp:spPr>
        <a:xfrm>
          <a:off x="0" y="3716254"/>
          <a:ext cx="7354804" cy="108927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3769428"/>
        <a:ext cx="7248456" cy="982922"/>
      </dsp:txXfrm>
    </dsp:sp>
    <dsp:sp modelId="{27E013CC-99E6-584C-8767-019E23901E47}">
      <dsp:nvSpPr>
        <dsp:cNvPr id="0" name=""/>
        <dsp:cNvSpPr/>
      </dsp:nvSpPr>
      <dsp:spPr>
        <a:xfrm>
          <a:off x="0" y="4946644"/>
          <a:ext cx="7354804" cy="108927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4999818"/>
        <a:ext cx="7248456" cy="982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315094"/>
          <a:ext cx="7354804" cy="1179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: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7561" y="372655"/>
        <a:ext cx="7239682" cy="1064018"/>
      </dsp:txXfrm>
    </dsp:sp>
    <dsp:sp modelId="{6E3A69BE-D3F2-8D4C-935F-378881D377A9}">
      <dsp:nvSpPr>
        <dsp:cNvPr id="0" name=""/>
        <dsp:cNvSpPr/>
      </dsp:nvSpPr>
      <dsp:spPr>
        <a:xfrm>
          <a:off x="0" y="1803644"/>
          <a:ext cx="7354804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515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2F878F"/>
              </a:solidFill>
              <a:latin typeface="Roboto Condensed"/>
            </a:rPr>
            <a:t>Gia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chuyển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nhà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gặm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chân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lúc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dám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bén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mảng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phòng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chiều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Mun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nữa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2F878F"/>
              </a:solidFill>
              <a:latin typeface="Roboto Condensed"/>
            </a:rPr>
            <a:t>Hai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</a:t>
          </a:r>
        </a:p>
      </dsp:txBody>
      <dsp:txXfrm>
        <a:off x="0" y="1803644"/>
        <a:ext cx="7354804" cy="36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007F335-3B26-41D7-A5AA-6541B4BC3DBE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29.svg"/><Relationship Id="rId3" Type="http://schemas.openxmlformats.org/officeDocument/2006/relationships/image" Target="../media/image27.svg"/><Relationship Id="rId7" Type="http://schemas.openxmlformats.org/officeDocument/2006/relationships/image" Target="../media/image67.svg"/><Relationship Id="rId12" Type="http://schemas.openxmlformats.org/officeDocument/2006/relationships/image" Target="../media/image28.png"/><Relationship Id="rId17" Type="http://schemas.openxmlformats.org/officeDocument/2006/relationships/image" Target="../media/image37.svg"/><Relationship Id="rId2" Type="http://schemas.openxmlformats.org/officeDocument/2006/relationships/image" Target="../media/image2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14.svg"/><Relationship Id="rId5" Type="http://schemas.openxmlformats.org/officeDocument/2006/relationships/image" Target="../media/image65.svg"/><Relationship Id="rId15" Type="http://schemas.openxmlformats.org/officeDocument/2006/relationships/image" Target="../media/image51.svg"/><Relationship Id="rId10" Type="http://schemas.openxmlformats.org/officeDocument/2006/relationships/image" Target="../media/image13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7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75.svg"/><Relationship Id="rId12" Type="http://schemas.openxmlformats.org/officeDocument/2006/relationships/image" Target="../media/image28.png"/><Relationship Id="rId17" Type="http://schemas.openxmlformats.org/officeDocument/2006/relationships/image" Target="../media/image81.svg"/><Relationship Id="rId2" Type="http://schemas.openxmlformats.org/officeDocument/2006/relationships/image" Target="../media/image18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5" Type="http://schemas.openxmlformats.org/officeDocument/2006/relationships/image" Target="../media/image41.sv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sv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6.svg"/><Relationship Id="rId5" Type="http://schemas.openxmlformats.org/officeDocument/2006/relationships/image" Target="../media/image21.svg"/><Relationship Id="rId1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5.svg"/><Relationship Id="rId10" Type="http://schemas.openxmlformats.org/officeDocument/2006/relationships/diagramData" Target="../diagrams/data1.xml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.svg"/><Relationship Id="rId5" Type="http://schemas.openxmlformats.org/officeDocument/2006/relationships/image" Target="../media/image43.svg"/><Relationship Id="rId10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1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pn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4.svg"/><Relationship Id="rId7" Type="http://schemas.openxmlformats.org/officeDocument/2006/relationships/image" Target="../media/image27.sv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13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1.svg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0.png"/><Relationship Id="rId9" Type="http://schemas.openxmlformats.org/officeDocument/2006/relationships/image" Target="../media/image16.sv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7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.svg"/><Relationship Id="rId5" Type="http://schemas.openxmlformats.org/officeDocument/2006/relationships/image" Target="../media/image55.svg"/><Relationship Id="rId15" Type="http://schemas.openxmlformats.org/officeDocument/2006/relationships/image" Target="../media/image61.svg"/><Relationship Id="rId10" Type="http://schemas.openxmlformats.org/officeDocument/2006/relationships/image" Target="../media/image5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87C5C6F8-F18B-A54B-5BC7-9FB962D336F0}"/>
              </a:ext>
            </a:extLst>
          </p:cNvPr>
          <p:cNvGrpSpPr/>
          <p:nvPr/>
        </p:nvGrpSpPr>
        <p:grpSpPr>
          <a:xfrm>
            <a:off x="325967" y="289322"/>
            <a:ext cx="17636066" cy="9708356"/>
            <a:chOff x="0" y="0"/>
            <a:chExt cx="4921737" cy="270933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85E5767-93D1-B668-1DEB-55AE758462FB}"/>
                </a:ext>
              </a:extLst>
            </p:cNvPr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690192C-BDB9-B5F8-D526-E5CBF6CF03D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365A3B0E-EB45-47E7-0215-C1412E84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252">
            <a:off x="2837606" y="1600453"/>
            <a:ext cx="12612789" cy="7086094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41C21FDA-5EC6-4165-B3F9-FC475B2F669A}"/>
              </a:ext>
            </a:extLst>
          </p:cNvPr>
          <p:cNvGrpSpPr/>
          <p:nvPr/>
        </p:nvGrpSpPr>
        <p:grpSpPr>
          <a:xfrm rot="-143832">
            <a:off x="2424374" y="1995599"/>
            <a:ext cx="13439253" cy="6295802"/>
            <a:chOff x="0" y="0"/>
            <a:chExt cx="38343318" cy="1796245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FA209FA-AF65-7FFA-29B7-605B284DAA03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380C338-C3C9-4568-1E06-E5971E82F2BA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4" name="Picture 9">
            <a:extLst>
              <a:ext uri="{FF2B5EF4-FFF2-40B4-BE49-F238E27FC236}">
                <a16:creationId xmlns:a16="http://schemas.microsoft.com/office/drawing/2014/main" id="{C6A648A9-6894-E30C-1F06-F44D52DB8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847" y="5143500"/>
            <a:ext cx="793705" cy="67970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6ADA32F-9ADF-21E5-446A-58DDEB76D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52691" y="2709303"/>
            <a:ext cx="955296" cy="101040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44AD4752-F3E7-24AC-191A-F6E49323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7103">
            <a:off x="1988551" y="7201544"/>
            <a:ext cx="1612669" cy="150418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8B368292-C05D-4DB8-8669-9979109A0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0050" y="3878249"/>
            <a:ext cx="1348647" cy="1389055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4170C2F-930A-CDA1-039A-9DDD69A4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2042">
            <a:off x="16586156" y="4378720"/>
            <a:ext cx="606816" cy="519655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FE83A6C-CC20-01B1-0547-D22224C4E6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07400">
            <a:off x="14072928" y="5637661"/>
            <a:ext cx="2816636" cy="3282097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005B58CE-6503-A2B5-37AA-B1A3DFE40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09511">
            <a:off x="1712688" y="1996494"/>
            <a:ext cx="3345552" cy="553537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5CBEB5A4-CA38-0B0D-5D4D-070C35C55D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16343057" y="1676880"/>
            <a:ext cx="476556" cy="40810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462A7AEA-F55C-7DE8-84C9-6FF57D574A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812012" y="7768070"/>
            <a:ext cx="433376" cy="371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22B78-6B4A-2F05-82A5-180313E620DD}"/>
              </a:ext>
            </a:extLst>
          </p:cNvPr>
          <p:cNvSpPr txBox="1"/>
          <p:nvPr/>
        </p:nvSpPr>
        <p:spPr>
          <a:xfrm>
            <a:off x="4562276" y="2333888"/>
            <a:ext cx="9870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sz="32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6. TRUYỆN</a:t>
            </a:r>
            <a:endParaRPr lang="en-VN" sz="48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D4F89-C1D6-41BA-7889-2E3C8C931CA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323" t="7012" r="8375" b="3760"/>
          <a:stretch/>
        </p:blipFill>
        <p:spPr>
          <a:xfrm>
            <a:off x="838200" y="419100"/>
            <a:ext cx="1664291" cy="167640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36D9B-A601-314F-1642-B6C19E6070D6}"/>
              </a:ext>
            </a:extLst>
          </p:cNvPr>
          <p:cNvSpPr txBox="1"/>
          <p:nvPr/>
        </p:nvSpPr>
        <p:spPr>
          <a:xfrm>
            <a:off x="7239000" y="8835433"/>
            <a:ext cx="3486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algn="ctr"/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32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795D3-EE1B-3467-1145-0DC01BE0013C}"/>
              </a:ext>
            </a:extLst>
          </p:cNvPr>
          <p:cNvSpPr txBox="1"/>
          <p:nvPr/>
        </p:nvSpPr>
        <p:spPr>
          <a:xfrm>
            <a:off x="6248400" y="610969"/>
            <a:ext cx="700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0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C9C91A6E-59C2-D629-4528-4D84B3349C1D}"/>
              </a:ext>
            </a:extLst>
          </p:cNvPr>
          <p:cNvSpPr txBox="1"/>
          <p:nvPr/>
        </p:nvSpPr>
        <p:spPr>
          <a:xfrm>
            <a:off x="1828800" y="4347172"/>
            <a:ext cx="15011400" cy="326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5400" b="1" spc="309" dirty="0" err="1">
                <a:solidFill>
                  <a:srgbClr val="24B6B8"/>
                </a:solidFill>
                <a:latin typeface="Fraunces"/>
              </a:rPr>
              <a:t>Tiết</a:t>
            </a:r>
            <a:r>
              <a:rPr lang="en-US" sz="5400" b="1" spc="309" dirty="0">
                <a:solidFill>
                  <a:srgbClr val="24B6B8"/>
                </a:solidFill>
                <a:latin typeface="Fraunces"/>
              </a:rPr>
              <a:t> 81: VIẾT BÀI VĂN KỂ LẠI MỘT TRẢI NGHIỆM</a:t>
            </a:r>
          </a:p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5400" b="1" spc="309" dirty="0">
                <a:solidFill>
                  <a:srgbClr val="24B6B8"/>
                </a:solidFill>
                <a:latin typeface="Fraunces"/>
              </a:rPr>
              <a:t>ĐÁNG NHỚ</a:t>
            </a:r>
          </a:p>
        </p:txBody>
      </p:sp>
    </p:spTree>
    <p:extLst>
      <p:ext uri="{BB962C8B-B14F-4D97-AF65-F5344CB8AC3E}">
        <p14:creationId xmlns:p14="http://schemas.microsoft.com/office/powerpoint/2010/main" val="3606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43023" y="0"/>
            <a:ext cx="9180985" cy="10287000"/>
          </a:xfrm>
          <a:prstGeom prst="rect">
            <a:avLst/>
          </a:prstGeom>
          <a:solidFill>
            <a:srgbClr val="8ED1B8"/>
          </a:solidFill>
        </p:spPr>
      </p:sp>
      <p:grpSp>
        <p:nvGrpSpPr>
          <p:cNvPr id="3" name="Group 3"/>
          <p:cNvGrpSpPr/>
          <p:nvPr/>
        </p:nvGrpSpPr>
        <p:grpSpPr>
          <a:xfrm rot="-346338">
            <a:off x="986415" y="1774333"/>
            <a:ext cx="5338357" cy="5969848"/>
            <a:chOff x="9779" y="-76200"/>
            <a:chExt cx="726821" cy="812800"/>
          </a:xfrm>
        </p:grpSpPr>
        <p:sp>
          <p:nvSpPr>
            <p:cNvPr id="4" name="Freeform 4"/>
            <p:cNvSpPr/>
            <p:nvPr/>
          </p:nvSpPr>
          <p:spPr>
            <a:xfrm>
              <a:off x="9779" y="0"/>
              <a:ext cx="686845" cy="674258"/>
            </a:xfrm>
            <a:prstGeom prst="ellipse">
              <a:avLst/>
            </a:pr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76200"/>
              <a:ext cx="660400" cy="812800"/>
            </a:xfrm>
            <a:prstGeom prst="ellips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3313" y="2106017"/>
            <a:ext cx="1606929" cy="1606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66223">
            <a:off x="6133430" y="5606948"/>
            <a:ext cx="2343427" cy="837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10683">
            <a:off x="1196834" y="3571821"/>
            <a:ext cx="4578233" cy="246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Yêu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cầu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: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Lập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dàn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ý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cho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bài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văn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kể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lại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một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trải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nghiệm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đáng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nhớ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của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bản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thân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với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một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vật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nuôi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631862" y="6731404"/>
            <a:ext cx="2223120" cy="47392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9014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LUYỆN TẬP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39614" y="7653931"/>
            <a:ext cx="5246209" cy="13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lập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dàn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ý</a:t>
            </a:r>
            <a:r>
              <a:rPr lang="en-US" sz="3500">
                <a:solidFill>
                  <a:srgbClr val="FFFFFF"/>
                </a:solidFill>
                <a:latin typeface="Roboto Condensed"/>
              </a:rPr>
              <a:t>: 10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: 2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04687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VẬN DỤNG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67994" y="3881997"/>
            <a:ext cx="9322272" cy="498317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976969" y="5644534"/>
            <a:ext cx="5892369" cy="2753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  <a:spcBef>
                <a:spcPct val="0"/>
              </a:spcBef>
            </a:pP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mở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1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đoạn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thân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1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xây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dựng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dàn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kể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chuyến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đáng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nhớ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thân</a:t>
            </a:r>
            <a:endParaRPr lang="en-US" sz="3399" spc="6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74784">
            <a:off x="13825136" y="4573748"/>
            <a:ext cx="5574147" cy="922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334623">
            <a:off x="10556269" y="2008522"/>
            <a:ext cx="1931882" cy="18019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3876" y="7973460"/>
            <a:ext cx="2830941" cy="28309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12686" y="3645987"/>
            <a:ext cx="2310617" cy="23798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402378">
            <a:off x="16279076" y="2247750"/>
            <a:ext cx="868349" cy="743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103">
            <a:off x="-248770" y="7474415"/>
            <a:ext cx="1931882" cy="1801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455264"/>
            <a:ext cx="877908" cy="877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16159481" y="-193378"/>
            <a:ext cx="1286237" cy="274197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9014" y="768953"/>
            <a:ext cx="153525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>
                <a:solidFill>
                  <a:srgbClr val="2C2760"/>
                </a:solidFill>
                <a:latin typeface="Fraunces"/>
              </a:rPr>
              <a:t>II. TRẢ BÀI</a:t>
            </a:r>
            <a:endParaRPr lang="en-US" sz="6599" b="1" dirty="0">
              <a:solidFill>
                <a:srgbClr val="2C2760"/>
              </a:solidFill>
              <a:latin typeface="Fraunces"/>
            </a:endParaRPr>
          </a:p>
        </p:txBody>
      </p:sp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26ECB36C-9467-46A8-9222-E90281842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81296"/>
              </p:ext>
            </p:extLst>
          </p:nvPr>
        </p:nvGraphicFramePr>
        <p:xfrm>
          <a:off x="1067962" y="2215653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A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3352743" y="4832461"/>
            <a:ext cx="10835947" cy="8709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32191">
            <a:off x="2948590" y="3531658"/>
            <a:ext cx="907521" cy="959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073" y="4426269"/>
            <a:ext cx="1726376" cy="1434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0655">
            <a:off x="5924919" y="7802286"/>
            <a:ext cx="1103136" cy="11667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984" y="9326416"/>
            <a:ext cx="1467649" cy="1256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62625" y="8969683"/>
            <a:ext cx="833135" cy="713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12800632" y="-393756"/>
            <a:ext cx="1465791" cy="13671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99287">
            <a:off x="15813966" y="1203487"/>
            <a:ext cx="853098" cy="902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1823" y="1522412"/>
            <a:ext cx="844939" cy="723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19795" y="6697847"/>
            <a:ext cx="3395949" cy="1815289"/>
          </a:xfrm>
          <a:prstGeom prst="rect">
            <a:avLst/>
          </a:prstGeom>
        </p:spPr>
      </p:pic>
      <p:grpSp>
        <p:nvGrpSpPr>
          <p:cNvPr id="18" name="Group 6">
            <a:extLst>
              <a:ext uri="{FF2B5EF4-FFF2-40B4-BE49-F238E27FC236}">
                <a16:creationId xmlns:a16="http://schemas.microsoft.com/office/drawing/2014/main" id="{B43D1072-AF6F-4BC2-ABEE-A26DAE547816}"/>
              </a:ext>
            </a:extLst>
          </p:cNvPr>
          <p:cNvGrpSpPr/>
          <p:nvPr/>
        </p:nvGrpSpPr>
        <p:grpSpPr>
          <a:xfrm rot="-143832">
            <a:off x="2398981" y="1995598"/>
            <a:ext cx="13439253" cy="6295802"/>
            <a:chOff x="0" y="0"/>
            <a:chExt cx="38343318" cy="1796245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6049603-062D-4B5B-839B-2A5B2AB92268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B07039-C6E8-4CAE-9DD7-BCB235220AB7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08AFD0-F507-446E-90C3-2B3E9D644377}"/>
              </a:ext>
            </a:extLst>
          </p:cNvPr>
          <p:cNvSpPr txBox="1"/>
          <p:nvPr/>
        </p:nvSpPr>
        <p:spPr>
          <a:xfrm rot="21259583">
            <a:off x="2810801" y="2786656"/>
            <a:ext cx="10574308" cy="2221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>
                <a:solidFill>
                  <a:srgbClr val="2F878F"/>
                </a:solidFill>
                <a:latin typeface="Roboto Condensed Italics"/>
              </a:rPr>
              <a:t>Bài tập: Hãy viết bài văn kể lại một trải nghiệm khác của bản thân (một lần mắc lỗi).</a:t>
            </a:r>
            <a:r>
              <a:rPr lang="en-US" sz="440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vi-VN" sz="4400">
                <a:solidFill>
                  <a:srgbClr val="2F878F"/>
                </a:solidFill>
                <a:latin typeface="Roboto Condensed Italics"/>
              </a:rPr>
              <a:t>HS nộp sản phẩm bằng giấy hoặc qua zalo cho GV.</a:t>
            </a:r>
            <a:endParaRPr lang="vi-VN" sz="4400" dirty="0">
              <a:solidFill>
                <a:srgbClr val="2F878F"/>
              </a:solidFill>
              <a:latin typeface="Roboto Condensed Italics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94C42203-BBF9-4D2F-83C3-253B14BE50A9}"/>
              </a:ext>
            </a:extLst>
          </p:cNvPr>
          <p:cNvSpPr txBox="1"/>
          <p:nvPr/>
        </p:nvSpPr>
        <p:spPr>
          <a:xfrm rot="21259583">
            <a:off x="3278400" y="5555085"/>
            <a:ext cx="10574308" cy="1465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2F878F"/>
                </a:solidFill>
                <a:latin typeface="Roboto Condensed Italics"/>
              </a:rPr>
              <a:t>Chuẩn bị bài </a:t>
            </a:r>
            <a:r>
              <a:rPr lang="vi-VN" sz="4400">
                <a:solidFill>
                  <a:srgbClr val="2F878F"/>
                </a:solidFill>
                <a:latin typeface="Roboto Condensed Italics"/>
              </a:rPr>
              <a:t>NÓI VÀ NGHE: Kể lại một trải nghiệm đáng nhớ. </a:t>
            </a:r>
            <a:endParaRPr lang="vi-VN" sz="4400" dirty="0">
              <a:solidFill>
                <a:srgbClr val="2F878F"/>
              </a:solidFill>
              <a:latin typeface="Roboto Condensed Italics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25169">
            <a:off x="13635614" y="3156182"/>
            <a:ext cx="4209190" cy="5646475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6A1000DD-FDBC-4E90-9915-0FFEFEF81DD6}"/>
              </a:ext>
            </a:extLst>
          </p:cNvPr>
          <p:cNvSpPr txBox="1"/>
          <p:nvPr/>
        </p:nvSpPr>
        <p:spPr>
          <a:xfrm>
            <a:off x="8109678" y="297421"/>
            <a:ext cx="8771652" cy="171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spc="90">
                <a:solidFill>
                  <a:schemeClr val="bg1"/>
                </a:solidFill>
                <a:latin typeface="Fraunces Bold"/>
              </a:rPr>
              <a:t>DẶN DÒ</a:t>
            </a:r>
            <a:endParaRPr lang="en-US" sz="10035" spc="90" dirty="0">
              <a:solidFill>
                <a:schemeClr val="bg1"/>
              </a:solidFill>
              <a:latin typeface="Fraunce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12471492" y="1745983"/>
            <a:ext cx="5050598" cy="4059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95" b="1193"/>
          <a:stretch>
            <a:fillRect/>
          </a:stretch>
        </p:blipFill>
        <p:spPr>
          <a:xfrm rot="-5400000">
            <a:off x="14062645" y="5539610"/>
            <a:ext cx="5133528" cy="43973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20781590">
            <a:off x="-913365" y="-475239"/>
            <a:ext cx="13552392" cy="13552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85289" y="111986"/>
                </a:lnTo>
                <a:lnTo>
                  <a:pt x="609600" y="54447"/>
                </a:lnTo>
                <a:lnTo>
                  <a:pt x="621927" y="190873"/>
                </a:lnTo>
                <a:lnTo>
                  <a:pt x="758353" y="203200"/>
                </a:lnTo>
                <a:lnTo>
                  <a:pt x="700814" y="327511"/>
                </a:lnTo>
                <a:lnTo>
                  <a:pt x="812800" y="406400"/>
                </a:lnTo>
                <a:lnTo>
                  <a:pt x="700814" y="485289"/>
                </a:lnTo>
                <a:lnTo>
                  <a:pt x="758353" y="609600"/>
                </a:lnTo>
                <a:lnTo>
                  <a:pt x="621927" y="621927"/>
                </a:lnTo>
                <a:lnTo>
                  <a:pt x="609600" y="758353"/>
                </a:lnTo>
                <a:lnTo>
                  <a:pt x="485289" y="700814"/>
                </a:lnTo>
                <a:lnTo>
                  <a:pt x="406400" y="812800"/>
                </a:lnTo>
                <a:lnTo>
                  <a:pt x="327511" y="700814"/>
                </a:lnTo>
                <a:lnTo>
                  <a:pt x="203200" y="758353"/>
                </a:lnTo>
                <a:lnTo>
                  <a:pt x="190873" y="621927"/>
                </a:lnTo>
                <a:lnTo>
                  <a:pt x="54447" y="609600"/>
                </a:lnTo>
                <a:lnTo>
                  <a:pt x="111986" y="485289"/>
                </a:lnTo>
                <a:lnTo>
                  <a:pt x="0" y="406400"/>
                </a:lnTo>
                <a:lnTo>
                  <a:pt x="111986" y="327511"/>
                </a:lnTo>
                <a:lnTo>
                  <a:pt x="54447" y="203200"/>
                </a:lnTo>
                <a:lnTo>
                  <a:pt x="190873" y="190873"/>
                </a:lnTo>
                <a:lnTo>
                  <a:pt x="203200" y="54447"/>
                </a:lnTo>
                <a:lnTo>
                  <a:pt x="327511" y="111986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6505" y="7559872"/>
            <a:ext cx="1785815" cy="1888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4403">
            <a:off x="10797113" y="1249522"/>
            <a:ext cx="1350550" cy="28790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32737" y="3848100"/>
            <a:ext cx="9460188" cy="2978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Em đã từng trải qua một trải nghiệm đáng nhớ với một loài vật nào chưa?</a:t>
            </a:r>
            <a:endParaRPr lang="en-US" sz="4400" dirty="0">
              <a:solidFill>
                <a:srgbClr val="2F878F"/>
              </a:solidFill>
              <a:latin typeface="Roboto Condensed Italics"/>
            </a:endParaRPr>
          </a:p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Hãy dùng ít nhất 03 câu chia sẻ ngắn gọn về kỉ niệm đó.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90934">
            <a:off x="17640772" y="3221395"/>
            <a:ext cx="1294457" cy="1108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85394">
            <a:off x="4994447" y="349399"/>
            <a:ext cx="1931882" cy="1801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96156" y="7738308"/>
            <a:ext cx="3457524" cy="365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00692" y="6699214"/>
            <a:ext cx="4801383" cy="4801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7103">
            <a:off x="-719081" y="1191263"/>
            <a:ext cx="1931882" cy="18019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1846">
            <a:off x="13922496" y="2032447"/>
            <a:ext cx="4955257" cy="9333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81201" y="464952"/>
            <a:ext cx="16500955" cy="17269917"/>
            <a:chOff x="0" y="-411716"/>
            <a:chExt cx="831219" cy="869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219" cy="52952"/>
            </a:xfrm>
            <a:custGeom>
              <a:avLst/>
              <a:gdLst/>
              <a:ahLst/>
              <a:cxnLst/>
              <a:rect l="l" t="t" r="r" b="b"/>
              <a:pathLst>
                <a:path w="831219" h="52952">
                  <a:moveTo>
                    <a:pt x="0" y="0"/>
                  </a:moveTo>
                  <a:lnTo>
                    <a:pt x="831219" y="0"/>
                  </a:lnTo>
                  <a:lnTo>
                    <a:pt x="831219" y="52952"/>
                  </a:lnTo>
                  <a:lnTo>
                    <a:pt x="0" y="52952"/>
                  </a:ln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11716"/>
              <a:ext cx="812800" cy="869950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4555"/>
                </a:lnSpc>
              </a:pP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(?) Theo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em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một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văn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lại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trải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đáng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nhớ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cần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đáp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ứng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những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yêu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cầu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gì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311111"/>
            <a:ext cx="3726857" cy="37268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THINK: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cá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HS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suy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nghĩ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trả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(1’)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89757" y="4390833"/>
            <a:ext cx="3726857" cy="37268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HS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cặp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đôi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cạnh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(2’)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12519" y="3311111"/>
            <a:ext cx="3726857" cy="37268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SHARE: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Chia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sẻ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trước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lớp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được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giáo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viên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mời</a:t>
              </a:r>
              <a:endParaRPr lang="en-US" sz="3399" dirty="0">
                <a:solidFill>
                  <a:srgbClr val="2F878F">
                    <a:alpha val="77647"/>
                  </a:srgbClr>
                </a:solidFill>
                <a:latin typeface="Roboto Condense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01481" y="2308238"/>
            <a:ext cx="10395519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HS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thực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hiện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nhiệm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vụ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theo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kĩ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thuật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THINK-PAIR-SHARE: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2276" y="914400"/>
            <a:ext cx="16925723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Tìm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hiểu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yêu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cầu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của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kiểu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văn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bản</a:t>
            </a:r>
            <a:endParaRPr lang="en-US" sz="6000" b="1" spc="-400" dirty="0">
              <a:solidFill>
                <a:srgbClr val="FFFFFF"/>
              </a:solidFill>
              <a:latin typeface="Fraunc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35847" y="3849805"/>
            <a:ext cx="2271694" cy="1945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7977">
            <a:off x="13546166" y="2384663"/>
            <a:ext cx="3248594" cy="2244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02378">
            <a:off x="17080177" y="8585325"/>
            <a:ext cx="868349" cy="7436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73909" y="9258300"/>
            <a:ext cx="2176623" cy="1863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62276" y="914400"/>
            <a:ext cx="16925723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Tìm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hiểu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yêu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cầu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của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kiểu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văn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bản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E7F1B3-E9E3-02D9-C41B-3EDE56C0F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489595"/>
              </p:ext>
            </p:extLst>
          </p:nvPr>
        </p:nvGraphicFramePr>
        <p:xfrm>
          <a:off x="1362277" y="3849805"/>
          <a:ext cx="16014412" cy="538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63558" y="-20616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769231" y="764573"/>
            <a:ext cx="723657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Bảng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kiểm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tham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khảo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62597"/>
              </p:ext>
            </p:extLst>
          </p:nvPr>
        </p:nvGraphicFramePr>
        <p:xfrm>
          <a:off x="1219200" y="1973778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680"/>
          <a:stretch>
            <a:fillRect/>
          </a:stretch>
        </p:blipFill>
        <p:spPr>
          <a:xfrm rot="-5605599">
            <a:off x="6860083" y="1953769"/>
            <a:ext cx="5331754" cy="4321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680"/>
          <a:stretch>
            <a:fillRect/>
          </a:stretch>
        </p:blipFill>
        <p:spPr>
          <a:xfrm rot="-5177178">
            <a:off x="11504939" y="4402666"/>
            <a:ext cx="5331754" cy="43212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818410">
            <a:off x="-2603078" y="3240109"/>
            <a:ext cx="12494101" cy="124941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FFFE">
                <a:alpha val="7764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25400"/>
              <a:ext cx="558800" cy="71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1473">
            <a:off x="2759004" y="4779396"/>
            <a:ext cx="6177169" cy="102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9483" y="370804"/>
            <a:ext cx="4104116" cy="42270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2017" y="6543887"/>
            <a:ext cx="7214893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PHIẾU HỌC TẬP SỐ 1</a:t>
            </a:r>
          </a:p>
          <a:p>
            <a:pPr algn="just">
              <a:lnSpc>
                <a:spcPts val="5099"/>
              </a:lnSpc>
            </a:pP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5400" dirty="0" err="1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dirty="0">
              <a:solidFill>
                <a:srgbClr val="34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5201" y="5333473"/>
            <a:ext cx="4434166" cy="67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6600" dirty="0">
                <a:solidFill>
                  <a:srgbClr val="24B6B8"/>
                </a:solidFill>
                <a:latin typeface="Roboto Condensed Bold"/>
              </a:rPr>
              <a:t>NHIỆM VỤ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F30164-9A39-FC0C-3A52-6A981DDAE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48" y="682700"/>
            <a:ext cx="4404704" cy="6130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104679-B35E-03F8-6ADD-AFA42D305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756">
            <a:off x="11885983" y="2495696"/>
            <a:ext cx="3995009" cy="615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SG" sz="6000" b="1" dirty="0" err="1">
                <a:solidFill>
                  <a:srgbClr val="2F878F"/>
                </a:solidFill>
                <a:latin typeface="Fraunces"/>
              </a:rPr>
              <a:t>Văn</a:t>
            </a:r>
            <a:r>
              <a:rPr lang="en-SG" sz="6000" b="1" dirty="0">
                <a:solidFill>
                  <a:srgbClr val="2F878F"/>
                </a:solidFill>
                <a:latin typeface="Fraunces"/>
              </a:rPr>
              <a:t> </a:t>
            </a:r>
            <a:r>
              <a:rPr lang="en-SG" sz="6000" b="1" dirty="0" err="1">
                <a:solidFill>
                  <a:srgbClr val="2F878F"/>
                </a:solidFill>
                <a:latin typeface="Fraunces"/>
              </a:rPr>
              <a:t>bản</a:t>
            </a:r>
            <a:r>
              <a:rPr lang="en-SG" sz="6000" b="1" dirty="0">
                <a:solidFill>
                  <a:srgbClr val="2F878F"/>
                </a:solidFill>
                <a:latin typeface="Fraunces"/>
              </a:rPr>
              <a:t> “</a:t>
            </a:r>
            <a:r>
              <a:rPr lang="en-SG" sz="6000" b="1" dirty="0" err="1">
                <a:solidFill>
                  <a:srgbClr val="2F878F"/>
                </a:solidFill>
                <a:latin typeface="Fraunces"/>
              </a:rPr>
              <a:t>Người</a:t>
            </a:r>
            <a:r>
              <a:rPr lang="en-SG" sz="6000" b="1" dirty="0">
                <a:solidFill>
                  <a:srgbClr val="2F878F"/>
                </a:solidFill>
                <a:latin typeface="Fraunces"/>
              </a:rPr>
              <a:t> </a:t>
            </a:r>
            <a:r>
              <a:rPr lang="en-SG" sz="6000" b="1" dirty="0" err="1">
                <a:solidFill>
                  <a:srgbClr val="2F878F"/>
                </a:solidFill>
                <a:latin typeface="Fraunces"/>
              </a:rPr>
              <a:t>bạn</a:t>
            </a:r>
            <a:r>
              <a:rPr lang="en-SG" sz="6000" b="1" dirty="0">
                <a:solidFill>
                  <a:srgbClr val="2F878F"/>
                </a:solidFill>
                <a:latin typeface="Fraunces"/>
              </a:rPr>
              <a:t> </a:t>
            </a:r>
            <a:r>
              <a:rPr lang="en-SG" sz="6000" b="1" dirty="0" err="1">
                <a:solidFill>
                  <a:srgbClr val="2F878F"/>
                </a:solidFill>
                <a:latin typeface="Fraunces"/>
              </a:rPr>
              <a:t>nhỏ</a:t>
            </a:r>
            <a:r>
              <a:rPr lang="en-SG" sz="6000" b="1" dirty="0">
                <a:solidFill>
                  <a:srgbClr val="2F878F"/>
                </a:solidFill>
                <a:latin typeface="Fraunces"/>
              </a:rPr>
              <a:t>”</a:t>
            </a:r>
            <a:endParaRPr lang="vi-VN" sz="6000" b="1" dirty="0">
              <a:solidFill>
                <a:srgbClr val="2F878F"/>
              </a:solidFill>
              <a:latin typeface="Fraunces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9AFB94A-C883-E93D-DBCF-A95BE620D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530115"/>
              </p:ext>
            </p:extLst>
          </p:nvPr>
        </p:nvGraphicFramePr>
        <p:xfrm>
          <a:off x="1103397" y="2237241"/>
          <a:ext cx="7354804" cy="60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96DCAA4-67C5-4DAF-F624-AB4DDCDA1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472075"/>
              </p:ext>
            </p:extLst>
          </p:nvPr>
        </p:nvGraphicFramePr>
        <p:xfrm>
          <a:off x="9425999" y="2210685"/>
          <a:ext cx="7354804" cy="60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>
                <a:solidFill>
                  <a:srgbClr val="2F878F"/>
                </a:solidFill>
                <a:latin typeface="Fraunces"/>
              </a:rPr>
              <a:t>THỰC HIỆN PHIẾU HỌC TẬP SỐ 2</a:t>
            </a:r>
            <a:endParaRPr lang="en-US" sz="6000" b="1" dirty="0">
              <a:solidFill>
                <a:srgbClr val="2F878F"/>
              </a:solidFill>
              <a:latin typeface="Fraunce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7998A2-DC91-4503-9F48-8D75D551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76506"/>
              </p:ext>
            </p:extLst>
          </p:nvPr>
        </p:nvGraphicFramePr>
        <p:xfrm>
          <a:off x="805626" y="2761116"/>
          <a:ext cx="16720374" cy="48768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246944401"/>
                    </a:ext>
                  </a:extLst>
                </a:gridCol>
                <a:gridCol w="6204774">
                  <a:extLst>
                    <a:ext uri="{9D8B030D-6E8A-4147-A177-3AD203B41FA5}">
                      <a16:colId xmlns:a16="http://schemas.microsoft.com/office/drawing/2014/main" val="2210728826"/>
                    </a:ext>
                  </a:extLst>
                </a:gridCol>
              </a:tblGrid>
              <a:tr h="1912780"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effectLst/>
                          <a:latin typeface="Fraunces" panose="020B0604020202020204" charset="0"/>
                          <a:ea typeface="FangSong" panose="020B0503020204020204" pitchFamily="49" charset="-122"/>
                          <a:cs typeface="Calibri" panose="020F0502020204030204" pitchFamily="34" charset="0"/>
                        </a:rPr>
                        <a:t>PHIẾU TÌM Ý</a:t>
                      </a:r>
                      <a:endParaRPr lang="en-US" sz="3200" b="1" dirty="0">
                        <a:effectLst/>
                        <a:latin typeface="Fraunces" panose="020B0604020202020204" charset="0"/>
                        <a:ea typeface="FangSong" panose="020B0503020204020204" pitchFamily="49" charset="-122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3200" b="1" dirty="0">
                        <a:effectLst/>
                        <a:latin typeface="Fraunces" panose="020B0604020202020204" charset="0"/>
                        <a:ea typeface="FangSong" panose="020B0503020204020204" pitchFamily="49" charset="-122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 và tên HS: ………………………….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 vụ: Tìm ý cho bài văn Kể lại một trải nghiệm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nhớ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 bản thân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nuôi</a:t>
                      </a:r>
                      <a:r>
                        <a:rPr lang="en-SG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Gợi ý: Để nhớ lại các chi tiết, hãy viết tự do theo trí nhớ của em bằng cách trả lời vào cột bên phải ở các câu hỏi ở cột trái.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08444"/>
                  </a:ext>
                </a:extLst>
              </a:tr>
              <a:tr h="459032">
                <a:tc>
                  <a:txBody>
                    <a:bodyPr/>
                    <a:lstStyle/>
                    <a:p>
                      <a:pPr algn="just"/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nghiệm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nuôi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Xảy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SG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SG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387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 ai có liên quan đến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chuyến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đó</a:t>
                      </a:r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Họ đã nói và làm gì?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533104"/>
                  </a:ext>
                </a:extLst>
              </a:tr>
              <a:tr h="459032">
                <a:tc>
                  <a:txBody>
                    <a:bodyPr/>
                    <a:lstStyle/>
                    <a:p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gì đã</a:t>
                      </a:r>
                      <a:r>
                        <a:rPr lang="en-US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diễn ra</a:t>
                      </a:r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Theo thứ tự thế nào?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678665"/>
                  </a:ext>
                </a:extLst>
              </a:tr>
              <a:tr h="459032">
                <a:tc>
                  <a:txBody>
                    <a:bodyPr/>
                    <a:lstStyle/>
                    <a:p>
                      <a:r>
                        <a:rPr lang="en-US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 việc nào là ấn tượng nhất? </a:t>
                      </a:r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Vì sao 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64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0064">
            <a:off x="2586442" y="2339718"/>
            <a:ext cx="13113709" cy="7367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4676" y="2621408"/>
            <a:ext cx="16858648" cy="6295802"/>
            <a:chOff x="0" y="0"/>
            <a:chExt cx="48099140" cy="1796245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954359" cy="17817673"/>
            </a:xfrm>
            <a:custGeom>
              <a:avLst/>
              <a:gdLst/>
              <a:ahLst/>
              <a:cxnLst/>
              <a:rect l="l" t="t" r="r" b="b"/>
              <a:pathLst>
                <a:path w="47954359" h="17817673">
                  <a:moveTo>
                    <a:pt x="0" y="0"/>
                  </a:moveTo>
                  <a:lnTo>
                    <a:pt x="47954359" y="0"/>
                  </a:lnTo>
                  <a:lnTo>
                    <a:pt x="4795435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8099139" cy="17962452"/>
            </a:xfrm>
            <a:custGeom>
              <a:avLst/>
              <a:gdLst/>
              <a:ahLst/>
              <a:cxnLst/>
              <a:rect l="l" t="t" r="r" b="b"/>
              <a:pathLst>
                <a:path w="48099139" h="17962452">
                  <a:moveTo>
                    <a:pt x="47954360" y="17817674"/>
                  </a:moveTo>
                  <a:lnTo>
                    <a:pt x="48099139" y="17817674"/>
                  </a:lnTo>
                  <a:lnTo>
                    <a:pt x="48099139" y="17962452"/>
                  </a:lnTo>
                  <a:lnTo>
                    <a:pt x="47954360" y="17962452"/>
                  </a:lnTo>
                  <a:lnTo>
                    <a:pt x="47954360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47954360" y="144780"/>
                  </a:moveTo>
                  <a:lnTo>
                    <a:pt x="48099139" y="144780"/>
                  </a:lnTo>
                  <a:lnTo>
                    <a:pt x="48099139" y="17817674"/>
                  </a:lnTo>
                  <a:lnTo>
                    <a:pt x="47954360" y="17817674"/>
                  </a:lnTo>
                  <a:lnTo>
                    <a:pt x="47954360" y="144780"/>
                  </a:lnTo>
                  <a:close/>
                  <a:moveTo>
                    <a:pt x="144780" y="17817674"/>
                  </a:moveTo>
                  <a:lnTo>
                    <a:pt x="47954360" y="17817674"/>
                  </a:lnTo>
                  <a:lnTo>
                    <a:pt x="47954360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47954360" y="0"/>
                  </a:moveTo>
                  <a:lnTo>
                    <a:pt x="48099139" y="0"/>
                  </a:lnTo>
                  <a:lnTo>
                    <a:pt x="48099139" y="144780"/>
                  </a:lnTo>
                  <a:lnTo>
                    <a:pt x="47954360" y="144780"/>
                  </a:lnTo>
                  <a:lnTo>
                    <a:pt x="479543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954360" y="0"/>
                  </a:lnTo>
                  <a:lnTo>
                    <a:pt x="479543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982" y="7106439"/>
            <a:ext cx="852231" cy="729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67584" y="7199632"/>
            <a:ext cx="634583" cy="543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8915">
            <a:off x="17398949" y="2866298"/>
            <a:ext cx="564037" cy="1202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00516" y="7929958"/>
            <a:ext cx="933402" cy="98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213112">
            <a:off x="2661267" y="1275822"/>
            <a:ext cx="1608298" cy="150010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58760" y="3123007"/>
            <a:ext cx="18346760" cy="7538113"/>
            <a:chOff x="0" y="0"/>
            <a:chExt cx="197824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8247" cy="812800"/>
            </a:xfrm>
            <a:custGeom>
              <a:avLst/>
              <a:gdLst/>
              <a:ahLst/>
              <a:cxnLst/>
              <a:rect l="l" t="t" r="r" b="b"/>
              <a:pathLst>
                <a:path w="1978247" h="812800">
                  <a:moveTo>
                    <a:pt x="1978247" y="406400"/>
                  </a:moveTo>
                  <a:lnTo>
                    <a:pt x="1571847" y="0"/>
                  </a:lnTo>
                  <a:lnTo>
                    <a:pt x="157184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571847" y="609600"/>
                  </a:lnTo>
                  <a:lnTo>
                    <a:pt x="1571847" y="812800"/>
                  </a:lnTo>
                  <a:lnTo>
                    <a:pt x="1978247" y="406400"/>
                  </a:lnTo>
                  <a:close/>
                </a:path>
              </a:pathLst>
            </a:custGeom>
            <a:solidFill>
              <a:srgbClr val="44688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920" y="2932647"/>
            <a:ext cx="16144726" cy="1836560"/>
            <a:chOff x="0" y="0"/>
            <a:chExt cx="12179814" cy="13855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79814" cy="1385527"/>
            </a:xfrm>
            <a:custGeom>
              <a:avLst/>
              <a:gdLst/>
              <a:ahLst/>
              <a:cxnLst/>
              <a:rect l="l" t="t" r="r" b="b"/>
              <a:pathLst>
                <a:path w="12179814" h="1385527">
                  <a:moveTo>
                    <a:pt x="14386" y="0"/>
                  </a:moveTo>
                  <a:lnTo>
                    <a:pt x="12165428" y="0"/>
                  </a:lnTo>
                  <a:cubicBezTo>
                    <a:pt x="12169243" y="0"/>
                    <a:pt x="12172903" y="1516"/>
                    <a:pt x="12175600" y="4214"/>
                  </a:cubicBezTo>
                  <a:cubicBezTo>
                    <a:pt x="12178299" y="6911"/>
                    <a:pt x="12179814" y="10571"/>
                    <a:pt x="12179814" y="14386"/>
                  </a:cubicBezTo>
                  <a:lnTo>
                    <a:pt x="12179814" y="1371141"/>
                  </a:lnTo>
                  <a:cubicBezTo>
                    <a:pt x="12179814" y="1374957"/>
                    <a:pt x="12178299" y="1378616"/>
                    <a:pt x="12175600" y="1381314"/>
                  </a:cubicBezTo>
                  <a:cubicBezTo>
                    <a:pt x="12172903" y="1384012"/>
                    <a:pt x="12169243" y="1385527"/>
                    <a:pt x="12165428" y="1385527"/>
                  </a:cubicBezTo>
                  <a:lnTo>
                    <a:pt x="14386" y="1385527"/>
                  </a:lnTo>
                  <a:cubicBezTo>
                    <a:pt x="10571" y="1385527"/>
                    <a:pt x="6911" y="1384012"/>
                    <a:pt x="4214" y="1381314"/>
                  </a:cubicBezTo>
                  <a:cubicBezTo>
                    <a:pt x="1516" y="1378616"/>
                    <a:pt x="0" y="1374957"/>
                    <a:pt x="0" y="1371141"/>
                  </a:cubicBezTo>
                  <a:lnTo>
                    <a:pt x="0" y="14386"/>
                  </a:lnTo>
                  <a:cubicBezTo>
                    <a:pt x="0" y="10571"/>
                    <a:pt x="1516" y="6911"/>
                    <a:pt x="4214" y="4214"/>
                  </a:cubicBezTo>
                  <a:cubicBezTo>
                    <a:pt x="6911" y="1516"/>
                    <a:pt x="10571" y="0"/>
                    <a:pt x="14386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79580"/>
              <a:ext cx="12111561" cy="9556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405"/>
                </a:lnSpc>
              </a:pP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: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Dựa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vào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đoán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ban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đầu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phần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tích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mẫu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cũng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như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kinh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bản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nêu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quy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trình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69207"/>
            <a:ext cx="3164755" cy="31647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1.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Chuẩn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bị</a:t>
              </a:r>
              <a:endParaRPr lang="en-US" sz="3399" dirty="0">
                <a:solidFill>
                  <a:srgbClr val="FFFFFF"/>
                </a:solidFill>
                <a:latin typeface="Roboto Condensed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84344" y="6316584"/>
            <a:ext cx="3164755" cy="31647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2.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Tìm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ý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và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lập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dàn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ý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51666" y="4817878"/>
            <a:ext cx="3164755" cy="31647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3.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Viết</a:t>
              </a:r>
              <a:endParaRPr lang="en-US" sz="3399" dirty="0">
                <a:solidFill>
                  <a:srgbClr val="FFFFFF"/>
                </a:solidFill>
                <a:latin typeface="Roboto Condensed Bold"/>
              </a:endParaRP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60814" y="6464464"/>
            <a:ext cx="2457032" cy="27027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885819" y="4817878"/>
            <a:ext cx="3424195" cy="3349486"/>
          </a:xfrm>
          <a:prstGeom prst="rect">
            <a:avLst/>
          </a:prstGeom>
        </p:spPr>
      </p:pic>
      <p:grpSp>
        <p:nvGrpSpPr>
          <p:cNvPr id="47" name="Group 23">
            <a:extLst>
              <a:ext uri="{FF2B5EF4-FFF2-40B4-BE49-F238E27FC236}">
                <a16:creationId xmlns:a16="http://schemas.microsoft.com/office/drawing/2014/main" id="{290BDA2D-2684-CD21-F679-9B5BB0B26361}"/>
              </a:ext>
            </a:extLst>
          </p:cNvPr>
          <p:cNvGrpSpPr/>
          <p:nvPr/>
        </p:nvGrpSpPr>
        <p:grpSpPr>
          <a:xfrm>
            <a:off x="13273729" y="5214487"/>
            <a:ext cx="3164755" cy="3164755"/>
            <a:chOff x="0" y="0"/>
            <a:chExt cx="812800" cy="812800"/>
          </a:xfrm>
        </p:grpSpPr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1B31C8B5-2A44-399E-5A24-AEA2D65FCD9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8755E71E-E31E-FD2D-3FDA-09B2516384E4}"/>
                </a:ext>
              </a:extLst>
            </p:cNvPr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4.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Kiểm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tra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và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chỉnh</a:t>
              </a:r>
              <a:r>
                <a:rPr lang="en-US" sz="33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FFFFFF"/>
                  </a:solidFill>
                  <a:latin typeface="Roboto Condensed Bold"/>
                </a:rPr>
                <a:t>sửa</a:t>
              </a:r>
              <a:endParaRPr lang="en-US" sz="3399" dirty="0">
                <a:solidFill>
                  <a:srgbClr val="FFFFFF"/>
                </a:solidFill>
                <a:latin typeface="Roboto Condensed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144</TotalTime>
  <Words>881</Words>
  <Application>Microsoft Office PowerPoint</Application>
  <PresentationFormat>Custom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Roboto Condensed Italics</vt:lpstr>
      <vt:lpstr>Times New Roman</vt:lpstr>
      <vt:lpstr>Roboto Condensed Bold</vt:lpstr>
      <vt:lpstr>Calibri</vt:lpstr>
      <vt:lpstr>Fraunces</vt:lpstr>
      <vt:lpstr>Roboto Condensed</vt:lpstr>
      <vt:lpstr>Arial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dc:subject>9Slide.vn</dc:subject>
  <dc:creator>LY TRAN</dc:creator>
  <dc:description>9Slide.vn</dc:description>
  <cp:lastModifiedBy>thuy an tran</cp:lastModifiedBy>
  <cp:revision>13</cp:revision>
  <dcterms:created xsi:type="dcterms:W3CDTF">2006-08-16T00:00:00Z</dcterms:created>
  <dcterms:modified xsi:type="dcterms:W3CDTF">2023-02-19T13:24:16Z</dcterms:modified>
  <cp:category>9Slide.vn</cp:category>
  <dc:identifier>DAFIjbYL93M</dc:identifier>
</cp:coreProperties>
</file>