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70" r:id="rId9"/>
    <p:sldId id="284" r:id="rId10"/>
    <p:sldId id="285" r:id="rId11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807D-F289-A692-49DC-B153DD857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D82A8-2F8E-8893-F16D-5935727C1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468D6-30D3-43DA-D61D-ADACCA94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F2646-DF1C-9A82-ED91-AAA12B77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C0D5F-C5EB-8D02-DD3B-7C76D6EB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9565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A592-A5FD-5A9D-21F8-89230443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DB7D4-FC84-82B1-F47A-C3FEB92D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711C7-F110-D252-7269-29418AB2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ED12F-3974-EAAA-1FB0-633C1F88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A6B1C-17B8-0FED-1069-C8231920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2038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9C8661-77AE-F8FB-EF3B-B40F9DCFC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146EC-92D3-6CD9-F9DC-0CEC43C0D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099EC-DAF4-0130-4761-0E78BC8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C95DB-2DA3-6AEB-D2C9-D3903BCA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42704-64EB-E497-79DD-B3034DF3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0966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AD08-B35D-C69B-02C4-E8E1B5F3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36932-64FF-8CEA-F31B-B0B6E5EEE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97B24-33DA-56FD-DD56-7CC0A071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3C51F-0624-6203-9AAE-5E529F68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4A353-8094-D796-B589-0683ED11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6560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C53E-4C73-C063-B635-15650F4C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639B1-621B-3FD1-7E8A-3FC54AB90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5EA79-B392-72E8-F10C-98DFEE6C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E7BAD-8340-F7B8-F832-FD27A422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40BBE-ED7E-7C28-5365-3DBF06D7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486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FA07-ED87-9A44-F46C-16C6036F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D6378-5AF1-112F-C39E-DE8021E3A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159F7-4260-DC43-3FFD-0C447711A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3417D-EF8C-1A84-22CD-2F3A4503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F5ECA-496A-E9E7-0450-41ED58A8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442B9-D380-3E4C-49AF-84041552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114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7467-F9CD-C2E8-82A6-D29B20B5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4437A-36DF-0989-38E7-E695F6B5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EEA1C-53E0-2CF4-FD76-C04661308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A0B4ED-AA3D-910C-7680-5848E37B3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18BAC-CE8B-2578-B03D-D9656FFAE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7638F-E767-2938-BF7E-28A3FDA0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F5F98B-1328-03AB-2CD1-5F0E7235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C55C75-3B08-F77B-96AB-5BD10659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2610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0316-3AD5-4E58-4140-E3562D60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AB8ED-F9B9-9096-C314-5B3D9583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D943F-4A6F-7E57-BDC9-956E601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295F6-C8BD-25E5-D37A-234C4AEF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36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2AB24-F65E-CA9F-E559-95E7FE98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F8B5B-11E5-3204-6F6C-8B8621F0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0EB8D-7A3A-5813-9FB2-2DCBABED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8244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C9683-324E-9200-ACBD-4ED90CAC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B709-11C2-69A0-A90A-60769B78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302BE-AB93-A63D-04F4-955C3F34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BAE3A-D7D9-B99A-247E-7B04D560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EB298-891E-E7AC-F766-8FF91D2E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7DB29-D3FF-BC61-7894-9758EF90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3464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9C4D-E48C-7AA4-04F1-607716A6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8E3FB-E7CD-688B-9A17-77AF98534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DA96E-B223-22E1-CA82-9EAD03C87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DB4CF-26AE-A12E-8AB8-3A60B394B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F2439-9580-7FBF-276F-E95B128D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DC1C7-1394-A3ED-2390-A27B69FB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8415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10DE6-9A73-0C9E-15B5-194C42BE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381E9-13D9-7262-C11A-6C8B284D9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6E48-4CD9-14AE-752D-7119BF81A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CF902-30B0-9F4A-84AC-2F2F72204966}" type="datetimeFigureOut">
              <a:rPr lang="en-VN" smtClean="0"/>
              <a:t>02/12/2023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D86FB-293B-702B-C1BF-A2C99E774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D16BE-DEF5-C0F0-502D-1A7F281EC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7EA5F-3B09-1D4C-9A53-FFC87BFC73C2}" type="slidenum">
              <a:rPr lang="en-VN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0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256534" y="1580505"/>
            <a:ext cx="580646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7</a:t>
            </a:r>
          </a:p>
          <a:p>
            <a:pPr algn="ctr"/>
            <a:endParaRPr lang="en-US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TIẾT 90. MẸ VÀ QUẢ</a:t>
            </a:r>
            <a:endParaRPr lang="en-VN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605058" y="3561062"/>
            <a:ext cx="35835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Tô Thị Kim Thoa</a:t>
            </a:r>
          </a:p>
          <a:p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VN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9" y="298723"/>
            <a:ext cx="11317021" cy="610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BC9C5B-70CF-F467-9921-7B1E4CBC6D26}"/>
              </a:ext>
            </a:extLst>
          </p:cNvPr>
          <p:cNvSpPr/>
          <p:nvPr/>
        </p:nvSpPr>
        <p:spPr>
          <a:xfrm>
            <a:off x="3037456" y="2191269"/>
            <a:ext cx="6117088" cy="1747160"/>
          </a:xfrm>
          <a:prstGeom prst="rect">
            <a:avLst/>
          </a:prstGeom>
          <a:noFill/>
        </p:spPr>
        <p:txBody>
          <a:bodyPr wrap="none" lIns="91073" tIns="45537" rIns="91073" bIns="4553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378" b="1" dirty="0" err="1">
                <a:ln/>
                <a:solidFill>
                  <a:schemeClr val="accent4"/>
                </a:solidFill>
              </a:rPr>
              <a:t>Tạm</a:t>
            </a:r>
            <a:r>
              <a:rPr lang="en-US" sz="5378" b="1" dirty="0">
                <a:ln/>
                <a:solidFill>
                  <a:schemeClr val="accent4"/>
                </a:solidFill>
              </a:rPr>
              <a:t> </a:t>
            </a:r>
            <a:r>
              <a:rPr lang="en-US" sz="5378" b="1" dirty="0" err="1">
                <a:ln/>
                <a:solidFill>
                  <a:schemeClr val="accent4"/>
                </a:solidFill>
              </a:rPr>
              <a:t>biệt</a:t>
            </a:r>
            <a:endParaRPr lang="en-US" sz="5378" b="1" dirty="0">
              <a:ln/>
              <a:solidFill>
                <a:schemeClr val="accent4"/>
              </a:solidFill>
            </a:endParaRPr>
          </a:p>
          <a:p>
            <a:pPr algn="ctr">
              <a:defRPr/>
            </a:pPr>
            <a:r>
              <a:rPr lang="en-US" sz="5378" b="1" dirty="0" err="1">
                <a:ln/>
                <a:solidFill>
                  <a:schemeClr val="accent4"/>
                </a:solidFill>
              </a:rPr>
              <a:t>Chúc</a:t>
            </a:r>
            <a:r>
              <a:rPr lang="en-US" sz="5378" b="1" dirty="0">
                <a:ln/>
                <a:solidFill>
                  <a:schemeClr val="accent4"/>
                </a:solidFill>
              </a:rPr>
              <a:t> </a:t>
            </a:r>
            <a:r>
              <a:rPr lang="en-US" sz="5378" b="1" dirty="0" err="1">
                <a:ln/>
                <a:solidFill>
                  <a:schemeClr val="accent4"/>
                </a:solidFill>
              </a:rPr>
              <a:t>các</a:t>
            </a:r>
            <a:r>
              <a:rPr lang="en-US" sz="5378" b="1" dirty="0">
                <a:ln/>
                <a:solidFill>
                  <a:schemeClr val="accent4"/>
                </a:solidFill>
              </a:rPr>
              <a:t> </a:t>
            </a:r>
            <a:r>
              <a:rPr lang="en-US" sz="5378" b="1" dirty="0" err="1">
                <a:ln/>
                <a:solidFill>
                  <a:schemeClr val="accent4"/>
                </a:solidFill>
              </a:rPr>
              <a:t>em</a:t>
            </a:r>
            <a:r>
              <a:rPr lang="en-US" sz="5378" b="1" dirty="0">
                <a:ln/>
                <a:solidFill>
                  <a:schemeClr val="accent4"/>
                </a:solidFill>
              </a:rPr>
              <a:t> </a:t>
            </a:r>
            <a:r>
              <a:rPr lang="en-US" sz="5378" b="1" dirty="0" err="1">
                <a:ln/>
                <a:solidFill>
                  <a:schemeClr val="accent4"/>
                </a:solidFill>
              </a:rPr>
              <a:t>học</a:t>
            </a:r>
            <a:r>
              <a:rPr lang="en-US" sz="5378" b="1" dirty="0">
                <a:ln/>
                <a:solidFill>
                  <a:schemeClr val="accent4"/>
                </a:solidFill>
              </a:rPr>
              <a:t> </a:t>
            </a:r>
            <a:r>
              <a:rPr lang="en-US" sz="5378" b="1" dirty="0" err="1">
                <a:ln/>
                <a:solidFill>
                  <a:schemeClr val="accent4"/>
                </a:solidFill>
              </a:rPr>
              <a:t>tốt</a:t>
            </a:r>
            <a:r>
              <a:rPr lang="en-US" sz="5378" b="1" dirty="0">
                <a:ln/>
                <a:solidFill>
                  <a:schemeClr val="accent4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686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6"/>
          <p:cNvGrpSpPr>
            <a:grpSpLocks/>
          </p:cNvGrpSpPr>
          <p:nvPr/>
        </p:nvGrpSpPr>
        <p:grpSpPr bwMode="auto">
          <a:xfrm>
            <a:off x="3747000" y="-25276"/>
            <a:ext cx="3751277" cy="1514298"/>
            <a:chOff x="3737102" y="-38849"/>
            <a:chExt cx="3766544" cy="1519506"/>
          </a:xfrm>
        </p:grpSpPr>
        <p:pic>
          <p:nvPicPr>
            <p:cNvPr id="10240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2" t="2220" r="17554" b="70071"/>
            <a:stretch>
              <a:fillRect/>
            </a:stretch>
          </p:blipFill>
          <p:spPr bwMode="auto">
            <a:xfrm>
              <a:off x="3737102" y="-38849"/>
              <a:ext cx="3766544" cy="1519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5B3578-FED1-2503-FFD2-7E5353DF0FE4}"/>
                </a:ext>
              </a:extLst>
            </p:cNvPr>
            <p:cNvSpPr txBox="1"/>
            <p:nvPr/>
          </p:nvSpPr>
          <p:spPr>
            <a:xfrm>
              <a:off x="4505408" y="428071"/>
              <a:ext cx="2227907" cy="5847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187" b="1" dirty="0"/>
                <a:t>KHỞI ĐỘNG</a:t>
              </a:r>
            </a:p>
          </p:txBody>
        </p:sp>
      </p:grpSp>
      <p:pic>
        <p:nvPicPr>
          <p:cNvPr id="6" name="_Gánh Mẹ . Quách Beem -- Nghe Cảm Động Rơi Nước Mắt!!">
            <a:hlinkClick r:id="" action="ppaction://media"/>
            <a:extLst>
              <a:ext uri="{FF2B5EF4-FFF2-40B4-BE49-F238E27FC236}">
                <a16:creationId xmlns:a16="http://schemas.microsoft.com/office/drawing/2014/main" id="{C4598C85-68E8-1417-44FD-F254A4E18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91" y="1522340"/>
            <a:ext cx="10786213" cy="4866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6296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F4105A-C37B-551E-A802-E45F77CD0F0E}"/>
              </a:ext>
            </a:extLst>
          </p:cNvPr>
          <p:cNvSpPr/>
          <p:nvPr/>
        </p:nvSpPr>
        <p:spPr>
          <a:xfrm>
            <a:off x="3986912" y="625947"/>
            <a:ext cx="4066399" cy="582419"/>
          </a:xfrm>
          <a:prstGeom prst="rect">
            <a:avLst/>
          </a:prstGeom>
          <a:noFill/>
        </p:spPr>
        <p:txBody>
          <a:bodyPr wrap="none" lIns="91073" tIns="45537" rIns="91073" bIns="45537">
            <a:spAutoFit/>
          </a:bodyPr>
          <a:lstStyle/>
          <a:p>
            <a:pPr algn="ctr">
              <a:defRPr/>
            </a:pPr>
            <a:r>
              <a:rPr lang="en-US" sz="318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I. </a:t>
            </a:r>
            <a:r>
              <a:rPr lang="en-US" sz="318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Đọc</a:t>
            </a:r>
            <a:r>
              <a:rPr lang="en-US" sz="318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318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tìm</a:t>
            </a:r>
            <a:r>
              <a:rPr lang="en-US" sz="318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18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hiểu</a:t>
            </a:r>
            <a:r>
              <a:rPr lang="en-US" sz="318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18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chung</a:t>
            </a:r>
            <a:endParaRPr lang="en-US" sz="3187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1FC28-BC27-3A0A-07A4-76B663BD046D}"/>
              </a:ext>
            </a:extLst>
          </p:cNvPr>
          <p:cNvSpPr/>
          <p:nvPr/>
        </p:nvSpPr>
        <p:spPr>
          <a:xfrm>
            <a:off x="4666889" y="1100286"/>
            <a:ext cx="2383887" cy="459756"/>
          </a:xfrm>
          <a:prstGeom prst="rect">
            <a:avLst/>
          </a:prstGeom>
          <a:noFill/>
        </p:spPr>
        <p:txBody>
          <a:bodyPr wrap="none" lIns="91073" tIns="45537" rIns="91073" bIns="45537">
            <a:spAutoFit/>
          </a:bodyPr>
          <a:lstStyle/>
          <a:p>
            <a:pPr algn="ctr">
              <a:defRPr/>
            </a:pPr>
            <a:r>
              <a:rPr lang="en-US" sz="239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Thảo</a:t>
            </a:r>
            <a:r>
              <a:rPr lang="en-US" sz="239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39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luận</a:t>
            </a:r>
            <a:r>
              <a:rPr lang="en-US" sz="239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39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cặp</a:t>
            </a:r>
            <a:r>
              <a:rPr lang="en-US" sz="239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39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đôi</a:t>
            </a:r>
            <a:endParaRPr lang="en-US" sz="239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1" y="1493617"/>
            <a:ext cx="5236851" cy="50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215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F4105A-C37B-551E-A802-E45F77CD0F0E}"/>
              </a:ext>
            </a:extLst>
          </p:cNvPr>
          <p:cNvSpPr/>
          <p:nvPr/>
        </p:nvSpPr>
        <p:spPr>
          <a:xfrm>
            <a:off x="3986912" y="625947"/>
            <a:ext cx="4066399" cy="582419"/>
          </a:xfrm>
          <a:prstGeom prst="rect">
            <a:avLst/>
          </a:prstGeom>
          <a:noFill/>
        </p:spPr>
        <p:txBody>
          <a:bodyPr wrap="none" lIns="91073" tIns="45537" rIns="91073" bIns="45537">
            <a:spAutoFit/>
          </a:bodyPr>
          <a:lstStyle/>
          <a:p>
            <a:pPr algn="ctr">
              <a:defRPr/>
            </a:pPr>
            <a:r>
              <a:rPr lang="en-US" sz="318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I. </a:t>
            </a:r>
            <a:r>
              <a:rPr lang="en-US" sz="318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Đọc</a:t>
            </a:r>
            <a:r>
              <a:rPr lang="en-US" sz="318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318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tìm</a:t>
            </a:r>
            <a:r>
              <a:rPr lang="en-US" sz="318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18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hiểu</a:t>
            </a:r>
            <a:r>
              <a:rPr lang="en-US" sz="318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18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chung</a:t>
            </a:r>
            <a:endParaRPr lang="en-US" sz="3187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1FC28-BC27-3A0A-07A4-76B663BD046D}"/>
              </a:ext>
            </a:extLst>
          </p:cNvPr>
          <p:cNvSpPr/>
          <p:nvPr/>
        </p:nvSpPr>
        <p:spPr>
          <a:xfrm>
            <a:off x="4666889" y="1100286"/>
            <a:ext cx="2383887" cy="459756"/>
          </a:xfrm>
          <a:prstGeom prst="rect">
            <a:avLst/>
          </a:prstGeom>
          <a:noFill/>
        </p:spPr>
        <p:txBody>
          <a:bodyPr wrap="none" lIns="91073" tIns="45537" rIns="91073" bIns="45537">
            <a:spAutoFit/>
          </a:bodyPr>
          <a:lstStyle/>
          <a:p>
            <a:pPr algn="ctr">
              <a:defRPr/>
            </a:pPr>
            <a:r>
              <a:rPr lang="en-US" sz="239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Thảo</a:t>
            </a:r>
            <a:r>
              <a:rPr lang="en-US" sz="239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39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luận</a:t>
            </a:r>
            <a:r>
              <a:rPr lang="en-US" sz="239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39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cặp</a:t>
            </a:r>
            <a:r>
              <a:rPr lang="en-US" sz="239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39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đôi</a:t>
            </a:r>
            <a:endParaRPr lang="en-US" sz="239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54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7" y="1493617"/>
            <a:ext cx="5235702" cy="50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10" y="1493617"/>
            <a:ext cx="5473532" cy="50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096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" y="13787"/>
            <a:ext cx="12143107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F4105A-C37B-551E-A802-E45F77CD0F0E}"/>
              </a:ext>
            </a:extLst>
          </p:cNvPr>
          <p:cNvSpPr/>
          <p:nvPr/>
        </p:nvSpPr>
        <p:spPr>
          <a:xfrm>
            <a:off x="4144585" y="625947"/>
            <a:ext cx="3751056" cy="582419"/>
          </a:xfrm>
          <a:prstGeom prst="rect">
            <a:avLst/>
          </a:prstGeom>
          <a:noFill/>
        </p:spPr>
        <p:txBody>
          <a:bodyPr wrap="none" lIns="91073" tIns="45537" rIns="91073" bIns="45537">
            <a:spAutoFit/>
          </a:bodyPr>
          <a:lstStyle/>
          <a:p>
            <a:pPr algn="ctr">
              <a:defRPr/>
            </a:pPr>
            <a:r>
              <a:rPr lang="en-US" sz="318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II. </a:t>
            </a:r>
            <a:r>
              <a:rPr lang="en-US" sz="3187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 văn bản</a:t>
            </a:r>
            <a:endParaRPr lang="en-US" sz="3187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1FC28-BC27-3A0A-07A4-76B663BD046D}"/>
              </a:ext>
            </a:extLst>
          </p:cNvPr>
          <p:cNvSpPr/>
          <p:nvPr/>
        </p:nvSpPr>
        <p:spPr>
          <a:xfrm>
            <a:off x="1737360" y="1100286"/>
            <a:ext cx="9408159" cy="1195342"/>
          </a:xfrm>
          <a:prstGeom prst="rect">
            <a:avLst/>
          </a:prstGeom>
          <a:noFill/>
        </p:spPr>
        <p:txBody>
          <a:bodyPr wrap="square" lIns="91073" tIns="45537" rIns="91073" bIns="45537">
            <a:spAutoFit/>
          </a:bodyPr>
          <a:lstStyle/>
          <a:p>
            <a:pPr>
              <a:defRPr/>
            </a:pPr>
            <a:r>
              <a:rPr lang="en-US" sz="239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Thảo luận cặp </a:t>
            </a:r>
            <a:r>
              <a:rPr lang="en-US" sz="239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đôi</a:t>
            </a:r>
          </a:p>
          <a:p>
            <a:pPr>
              <a:defRPr/>
            </a:pPr>
            <a:r>
              <a:rPr lang="en-US" sz="239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Thời gian: 3 phút</a:t>
            </a:r>
          </a:p>
          <a:p>
            <a:pPr>
              <a:defRPr/>
            </a:pPr>
            <a:r>
              <a:rPr lang="en-US" sz="239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Nội dung: Nhan đề văn bản gợi cho em suy nghĩ gì?</a:t>
            </a:r>
            <a:endParaRPr lang="en-US" sz="239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26C94-94F1-CC7A-8474-73458D36C406}"/>
              </a:ext>
            </a:extLst>
          </p:cNvPr>
          <p:cNvSpPr/>
          <p:nvPr/>
        </p:nvSpPr>
        <p:spPr>
          <a:xfrm>
            <a:off x="5083943" y="2199377"/>
            <a:ext cx="1443886" cy="520992"/>
          </a:xfrm>
          <a:prstGeom prst="rect">
            <a:avLst/>
          </a:prstGeom>
          <a:noFill/>
        </p:spPr>
        <p:txBody>
          <a:bodyPr wrap="none" lIns="91073" tIns="45537" rIns="91073" bIns="45537">
            <a:spAutoFit/>
          </a:bodyPr>
          <a:lstStyle/>
          <a:p>
            <a:pPr algn="ctr">
              <a:defRPr/>
            </a:pPr>
            <a:r>
              <a:rPr lang="en-US" sz="2788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Nhan</a:t>
            </a:r>
            <a:r>
              <a:rPr lang="en-US" sz="278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788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đề</a:t>
            </a:r>
            <a:endParaRPr lang="en-US" sz="2788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09921" y="2720369"/>
            <a:ext cx="10208298" cy="24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Mẹ: Gợi hình dáng thân thương, người thân yêu nhất trong cuộc đời ta.</a:t>
            </a:r>
          </a:p>
          <a:p>
            <a:pPr>
              <a:lnSpc>
                <a:spcPct val="150000"/>
              </a:lnSpc>
            </a:pP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Quả: Vừa là quả thực, những lại hoa trái tay mẹ vun trồng vừa mang ý nghĩa biểu tượng cho những thành quả mẹ gặt hái được từ sự tần tảo, lam lũ, hi sinh.</a:t>
            </a:r>
          </a:p>
          <a:p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Mẹ và những loài hoa trái mẹ vun trồng, những thành quả cuộc đời mẹ. Trong đó có cả con.</a:t>
            </a:r>
            <a:endParaRPr lang="en-US" altLang="en-US" sz="3546" dirty="0"/>
          </a:p>
        </p:txBody>
      </p:sp>
    </p:spTree>
    <p:extLst>
      <p:ext uri="{BB962C8B-B14F-4D97-AF65-F5344CB8AC3E}">
        <p14:creationId xmlns:p14="http://schemas.microsoft.com/office/powerpoint/2010/main" val="3374066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" y="13787"/>
            <a:ext cx="12143107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61FC28-BC27-3A0A-07A4-76B663BD046D}"/>
              </a:ext>
            </a:extLst>
          </p:cNvPr>
          <p:cNvSpPr/>
          <p:nvPr/>
        </p:nvSpPr>
        <p:spPr>
          <a:xfrm>
            <a:off x="4544393" y="703826"/>
            <a:ext cx="2832086" cy="827549"/>
          </a:xfrm>
          <a:prstGeom prst="rect">
            <a:avLst/>
          </a:prstGeom>
          <a:noFill/>
        </p:spPr>
        <p:txBody>
          <a:bodyPr wrap="none" lIns="91073" tIns="45537" rIns="91073" bIns="45537">
            <a:spAutoFit/>
          </a:bodyPr>
          <a:lstStyle/>
          <a:p>
            <a:pPr algn="ctr">
              <a:defRPr/>
            </a:pPr>
            <a:r>
              <a:rPr lang="en-US" sz="239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Thảo luận </a:t>
            </a:r>
            <a:r>
              <a:rPr lang="en-US" sz="239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nhóm 4 HS</a:t>
            </a:r>
          </a:p>
          <a:p>
            <a:pPr algn="ctr">
              <a:defRPr/>
            </a:pPr>
            <a:r>
              <a:rPr lang="en-US" sz="239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Thời gian: 4 phút</a:t>
            </a:r>
            <a:endParaRPr lang="en-US" sz="239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45" y="1531375"/>
            <a:ext cx="6245655" cy="498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523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60" y="133770"/>
            <a:ext cx="9409045" cy="65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534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Mục này có hình ảnh của: Download Wooden banner in nature for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19" y="1256937"/>
            <a:ext cx="7789787" cy="199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749642-6308-18A2-3D56-2FA8A8250915}"/>
              </a:ext>
            </a:extLst>
          </p:cNvPr>
          <p:cNvSpPr txBox="1"/>
          <p:nvPr/>
        </p:nvSpPr>
        <p:spPr>
          <a:xfrm>
            <a:off x="4131894" y="2037064"/>
            <a:ext cx="3253787" cy="6440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58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3007637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58" y="13787"/>
            <a:ext cx="6262851" cy="454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A9EC6D-E2D0-1715-7C0D-ABA2E9097141}"/>
              </a:ext>
            </a:extLst>
          </p:cNvPr>
          <p:cNvSpPr/>
          <p:nvPr/>
        </p:nvSpPr>
        <p:spPr>
          <a:xfrm>
            <a:off x="4056302" y="1826640"/>
            <a:ext cx="3359666" cy="919562"/>
          </a:xfrm>
          <a:prstGeom prst="rect">
            <a:avLst/>
          </a:prstGeom>
          <a:noFill/>
        </p:spPr>
        <p:txBody>
          <a:bodyPr wrap="none" lIns="91073" tIns="45537" rIns="91073" bIns="45537">
            <a:spAutoFit/>
          </a:bodyPr>
          <a:lstStyle/>
          <a:p>
            <a:pPr algn="ctr">
              <a:defRPr/>
            </a:pPr>
            <a:r>
              <a:rPr lang="en-US" sz="5378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VẬN 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8B3C4-E348-2026-EBDB-068B4B9631BD}"/>
              </a:ext>
            </a:extLst>
          </p:cNvPr>
          <p:cNvSpPr txBox="1"/>
          <p:nvPr/>
        </p:nvSpPr>
        <p:spPr>
          <a:xfrm>
            <a:off x="1399724" y="4710639"/>
            <a:ext cx="9335106" cy="95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Viết một đoạn văn nêu cảm nghĩ của em về </a:t>
            </a:r>
            <a:r>
              <a:rPr lang="en-US" sz="278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khổ thơ đầu của bài thơ “Mẹ và quả”</a:t>
            </a:r>
            <a:endParaRPr lang="en-US" sz="27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211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SimSun</vt:lpstr>
      <vt:lpstr>Arial</vt:lpstr>
      <vt:lpstr>Calibri</vt:lpstr>
      <vt:lpstr>Calibri Light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Thuy</dc:creator>
  <cp:lastModifiedBy>Admin</cp:lastModifiedBy>
  <cp:revision>6</cp:revision>
  <dcterms:created xsi:type="dcterms:W3CDTF">2023-02-07T16:13:02Z</dcterms:created>
  <dcterms:modified xsi:type="dcterms:W3CDTF">2023-02-12T13:50:15Z</dcterms:modified>
</cp:coreProperties>
</file>