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300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77" d="100"/>
          <a:sy n="77" d="100"/>
        </p:scale>
        <p:origin x="132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9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ền Màu Xanh đường Kẻ Thanh Hiển Thị Sọc, Màu, Bảng Thông Báo, Nền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113495" y="509886"/>
            <a:ext cx="3965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2400" b="1" dirty="0" smtClean="0">
                <a:solidFill>
                  <a:srgbClr val="203864"/>
                </a:solidFill>
                <a:latin typeface="Calibri" panose="020F0502020204030204" pitchFamily="34" charset="0"/>
              </a:rPr>
              <a:t>TRƯỜNG THCS LONG BIÊN</a:t>
            </a:r>
            <a:endParaRPr lang="vi-VN" altLang="vi-VN" sz="2400" b="1" dirty="0">
              <a:solidFill>
                <a:srgbClr val="203864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153443" y="2826544"/>
            <a:ext cx="10047046" cy="319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BÀI GIẢNG </a:t>
            </a:r>
            <a:r>
              <a:rPr lang="vi-VN" altLang="vi-VN" sz="2531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MÔN TOÁN </a:t>
            </a:r>
            <a:r>
              <a:rPr lang="vi-VN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2531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Tiết</a:t>
            </a:r>
            <a:r>
              <a:rPr lang="en-US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vi-VN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  <a:endParaRPr lang="en-US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600" b="1" i="1" dirty="0">
                <a:solidFill>
                  <a:srgbClr val="C55A11"/>
                </a:solidFill>
              </a:rPr>
              <a:t>PHÉP TÍNH LŨY THỪA VỚI SỐ MŨ TỰ NHIÊN</a:t>
            </a: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125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vi-VN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5" name="Picture 3" descr="Application&#10;&#10;Description automatically generated with medium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76" y="1108100"/>
            <a:ext cx="1154936" cy="15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32" name="TextBox1" r:id="rId2" imgW="1447920" imgH="1143000"/>
        </mc:Choice>
        <mc:Fallback>
          <p:control name="TextBox1" r:id="rId2" imgW="1447920" imgH="11430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TextBox2" r:id="rId3" imgW="1447920" imgH="1143000"/>
        </mc:Choice>
        <mc:Fallback>
          <p:control name="TextBox2" r:id="rId3" imgW="1447920" imgH="114300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712</TotalTime>
  <Words>1058</Words>
  <Application>Microsoft Office PowerPoint</Application>
  <PresentationFormat>Widescreen</PresentationFormat>
  <Paragraphs>165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.Vn3DH</vt:lpstr>
      <vt:lpstr>.VnArial</vt:lpstr>
      <vt:lpstr>.VnVogue</vt:lpstr>
      <vt:lpstr>Arial</vt:lpstr>
      <vt:lpstr>Calibri</vt:lpstr>
      <vt:lpstr>Calibri Light</vt:lpstr>
      <vt:lpstr>Rockwell</vt:lpstr>
      <vt:lpstr>Symbol</vt:lpstr>
      <vt:lpstr>Tahoma</vt:lpstr>
      <vt:lpstr>Times New Roman</vt:lpstr>
      <vt:lpstr>VNI-Times</vt:lpstr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VA</cp:lastModifiedBy>
  <cp:revision>75</cp:revision>
  <dcterms:created xsi:type="dcterms:W3CDTF">2021-06-07T13:44:30Z</dcterms:created>
  <dcterms:modified xsi:type="dcterms:W3CDTF">2023-10-14T06:10:49Z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