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4.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9" r:id="rId3"/>
    <p:sldMasterId id="2147483744" r:id="rId4"/>
    <p:sldMasterId id="2147483747" r:id="rId5"/>
    <p:sldMasterId id="2147483749" r:id="rId6"/>
    <p:sldMasterId id="2147483751" r:id="rId7"/>
  </p:sldMasterIdLst>
  <p:notesMasterIdLst>
    <p:notesMasterId r:id="rId35"/>
  </p:notesMasterIdLst>
  <p:sldIdLst>
    <p:sldId id="344" r:id="rId8"/>
    <p:sldId id="278" r:id="rId9"/>
    <p:sldId id="258" r:id="rId10"/>
    <p:sldId id="277" r:id="rId11"/>
    <p:sldId id="279" r:id="rId12"/>
    <p:sldId id="266" r:id="rId13"/>
    <p:sldId id="267" r:id="rId14"/>
    <p:sldId id="284" r:id="rId15"/>
    <p:sldId id="268" r:id="rId16"/>
    <p:sldId id="288" r:id="rId17"/>
    <p:sldId id="289" r:id="rId18"/>
    <p:sldId id="290" r:id="rId19"/>
    <p:sldId id="285" r:id="rId20"/>
    <p:sldId id="286" r:id="rId21"/>
    <p:sldId id="287" r:id="rId22"/>
    <p:sldId id="291" r:id="rId23"/>
    <p:sldId id="303" r:id="rId24"/>
    <p:sldId id="304" r:id="rId25"/>
    <p:sldId id="302" r:id="rId26"/>
    <p:sldId id="340" r:id="rId27"/>
    <p:sldId id="294" r:id="rId28"/>
    <p:sldId id="295" r:id="rId29"/>
    <p:sldId id="296" r:id="rId30"/>
    <p:sldId id="343" r:id="rId31"/>
    <p:sldId id="307" r:id="rId32"/>
    <p:sldId id="341" r:id="rId33"/>
    <p:sldId id="342" r:id="rId34"/>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25/11/2023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13</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24</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27</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25/11/2023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25/11/2023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25/11/2023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11/25/2023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415596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flipH="1">
            <a:off x="628652" y="-4763"/>
            <a:ext cx="787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smtClean="0">
                <a:solidFill>
                  <a:srgbClr val="FF0000"/>
                </a:solidFill>
                <a:latin typeface="Times New Roman" pitchFamily="18" charset="0"/>
                <a:cs typeface="Times New Roman" pitchFamily="18" charset="0"/>
              </a:rPr>
              <a:t>Bài 3 TỔ CHỨC VÀ TRUY CẬP THÔNG TIN TRÊN INTERNET </a:t>
            </a:r>
          </a:p>
        </p:txBody>
      </p:sp>
      <p:cxnSp>
        <p:nvCxnSpPr>
          <p:cNvPr id="5" name="Straight Connector 4"/>
          <p:cNvCxnSpPr/>
          <p:nvPr userDrawn="1"/>
        </p:nvCxnSpPr>
        <p:spPr>
          <a:xfrm>
            <a:off x="0" y="365125"/>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8650" y="702365"/>
            <a:ext cx="7886700" cy="988324"/>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E9738B7-87E7-4DE9-B276-16F3E30753D4}" type="datetimeFigureOut">
              <a:rPr lang="en-US"/>
              <a:pPr>
                <a:defRPr/>
              </a:pPr>
              <a:t>11/25/2023</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52E274F-3ECA-4BD1-8427-9E5338C4618E}" type="slidenum">
              <a:rPr lang="en-US"/>
              <a:pPr>
                <a:defRPr/>
              </a:pPr>
              <a:t>‹#›</a:t>
            </a:fld>
            <a:endParaRPr lang="en-US"/>
          </a:p>
        </p:txBody>
      </p:sp>
    </p:spTree>
    <p:extLst>
      <p:ext uri="{BB962C8B-B14F-4D97-AF65-F5344CB8AC3E}">
        <p14:creationId xmlns:p14="http://schemas.microsoft.com/office/powerpoint/2010/main" val="65986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1294487-C414-48B6-BB5E-EB3FEA6A751D}" type="datetimeFigureOut">
              <a:rPr lang="en-US"/>
              <a:pPr>
                <a:defRPr/>
              </a:pPr>
              <a:t>11/25/2023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6A9658-E1EB-4F7F-AFF0-3D8B1E6FEB88}" type="slidenum">
              <a:rPr lang="en-US"/>
              <a:pPr>
                <a:defRPr/>
              </a:pPr>
              <a:t>‹#›</a:t>
            </a:fld>
            <a:endParaRPr lang="en-US"/>
          </a:p>
        </p:txBody>
      </p:sp>
    </p:spTree>
    <p:extLst>
      <p:ext uri="{BB962C8B-B14F-4D97-AF65-F5344CB8AC3E}">
        <p14:creationId xmlns:p14="http://schemas.microsoft.com/office/powerpoint/2010/main" val="407961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9"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2"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D1AC93-59A8-43A4-8DC4-0DCD84C52954}" type="datetimeFigureOut">
              <a:rPr lang="en-US"/>
              <a:pPr>
                <a:defRPr/>
              </a:pPr>
              <a:t>11/25/2023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CDD0A4A-5CA5-47CF-A385-390CFFCB2F6F}" type="slidenum">
              <a:rPr lang="en-US"/>
              <a:pPr>
                <a:defRPr/>
              </a:pPr>
              <a:t>‹#›</a:t>
            </a:fld>
            <a:endParaRPr lang="en-US"/>
          </a:p>
        </p:txBody>
      </p:sp>
    </p:spTree>
    <p:extLst>
      <p:ext uri="{BB962C8B-B14F-4D97-AF65-F5344CB8AC3E}">
        <p14:creationId xmlns:p14="http://schemas.microsoft.com/office/powerpoint/2010/main" val="20794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8A16F66-DC2E-4409-97D3-84331B7E1739}" type="datetimeFigureOut">
              <a:rPr lang="en-US"/>
              <a:pPr>
                <a:defRPr/>
              </a:pPr>
              <a:t>11/25/2023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9E11A1-09B6-4E39-93F8-0B034FEA2EC2}" type="slidenum">
              <a:rPr lang="en-US"/>
              <a:pPr>
                <a:defRPr/>
              </a:pPr>
              <a:t>‹#›</a:t>
            </a:fld>
            <a:endParaRPr lang="en-US"/>
          </a:p>
        </p:txBody>
      </p:sp>
    </p:spTree>
    <p:extLst>
      <p:ext uri="{BB962C8B-B14F-4D97-AF65-F5344CB8AC3E}">
        <p14:creationId xmlns:p14="http://schemas.microsoft.com/office/powerpoint/2010/main" val="316982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009A1A-1CBD-4332-A6E9-FC9078B5F7E9}" type="datetimeFigureOut">
              <a:rPr lang="en-US"/>
              <a:pPr>
                <a:defRPr/>
              </a:pPr>
              <a:t>11/25/2023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2D34007-AFAA-4854-8570-039FC39858C9}" type="slidenum">
              <a:rPr lang="en-US"/>
              <a:pPr>
                <a:defRPr/>
              </a:pPr>
              <a:t>‹#›</a:t>
            </a:fld>
            <a:endParaRPr lang="en-US"/>
          </a:p>
        </p:txBody>
      </p:sp>
    </p:spTree>
    <p:extLst>
      <p:ext uri="{BB962C8B-B14F-4D97-AF65-F5344CB8AC3E}">
        <p14:creationId xmlns:p14="http://schemas.microsoft.com/office/powerpoint/2010/main" val="58547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C297E25-3F2D-4851-A631-078299C6BFCF}" type="datetimeFigureOut">
              <a:rPr lang="en-US"/>
              <a:pPr>
                <a:defRPr/>
              </a:pPr>
              <a:t>11/25/2023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EBE9C01-8983-413A-A061-C10C13ECED91}" type="slidenum">
              <a:rPr lang="en-US"/>
              <a:pPr>
                <a:defRPr/>
              </a:pPr>
              <a:t>‹#›</a:t>
            </a:fld>
            <a:endParaRPr lang="en-US"/>
          </a:p>
        </p:txBody>
      </p:sp>
    </p:spTree>
    <p:extLst>
      <p:ext uri="{BB962C8B-B14F-4D97-AF65-F5344CB8AC3E}">
        <p14:creationId xmlns:p14="http://schemas.microsoft.com/office/powerpoint/2010/main" val="25473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25/11/2023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7F61EB-C094-421E-A126-8D682DC40894}" type="datetimeFigureOut">
              <a:rPr lang="en-US"/>
              <a:pPr>
                <a:defRPr/>
              </a:pPr>
              <a:t>11/25/2023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A6CD52C-AA2D-4659-8354-62C851197360}" type="slidenum">
              <a:rPr lang="en-US"/>
              <a:pPr>
                <a:defRPr/>
              </a:pPr>
              <a:t>‹#›</a:t>
            </a:fld>
            <a:endParaRPr lang="en-US"/>
          </a:p>
        </p:txBody>
      </p:sp>
    </p:spTree>
    <p:extLst>
      <p:ext uri="{BB962C8B-B14F-4D97-AF65-F5344CB8AC3E}">
        <p14:creationId xmlns:p14="http://schemas.microsoft.com/office/powerpoint/2010/main" val="300430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691346E-0CE0-4026-9796-912183B882F3}" type="datetimeFigureOut">
              <a:rPr lang="en-US"/>
              <a:pPr>
                <a:defRPr/>
              </a:pPr>
              <a:t>11/25/2023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73B46A2-1B2C-44FE-BBE3-772C3038C344}" type="slidenum">
              <a:rPr lang="en-US"/>
              <a:pPr>
                <a:defRPr/>
              </a:pPr>
              <a:t>‹#›</a:t>
            </a:fld>
            <a:endParaRPr lang="en-US"/>
          </a:p>
        </p:txBody>
      </p:sp>
    </p:spTree>
    <p:extLst>
      <p:ext uri="{BB962C8B-B14F-4D97-AF65-F5344CB8AC3E}">
        <p14:creationId xmlns:p14="http://schemas.microsoft.com/office/powerpoint/2010/main" val="140459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EEE3A5-A236-4315-B2C4-AE47D11831C8}" type="datetimeFigureOut">
              <a:rPr lang="en-US"/>
              <a:pPr>
                <a:defRPr/>
              </a:pPr>
              <a:t>11/25/2023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9EFBD9-3291-44A5-90E8-0E9F12516779}" type="slidenum">
              <a:rPr lang="en-US"/>
              <a:pPr>
                <a:defRPr/>
              </a:pPr>
              <a:t>‹#›</a:t>
            </a:fld>
            <a:endParaRPr lang="en-US"/>
          </a:p>
        </p:txBody>
      </p:sp>
    </p:spTree>
    <p:extLst>
      <p:ext uri="{BB962C8B-B14F-4D97-AF65-F5344CB8AC3E}">
        <p14:creationId xmlns:p14="http://schemas.microsoft.com/office/powerpoint/2010/main" val="367859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90"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70BA941-8ADD-461B-8906-00471EFAB753}" type="datetimeFigureOut">
              <a:rPr lang="en-US"/>
              <a:pPr>
                <a:defRPr/>
              </a:pPr>
              <a:t>11/25/2023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A80923-CB92-401C-889B-5FA1D81E8A3C}" type="slidenum">
              <a:rPr lang="en-US"/>
              <a:pPr>
                <a:defRPr/>
              </a:pPr>
              <a:t>‹#›</a:t>
            </a:fld>
            <a:endParaRPr lang="en-US"/>
          </a:p>
        </p:txBody>
      </p:sp>
    </p:spTree>
    <p:extLst>
      <p:ext uri="{BB962C8B-B14F-4D97-AF65-F5344CB8AC3E}">
        <p14:creationId xmlns:p14="http://schemas.microsoft.com/office/powerpoint/2010/main" val="46316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CE2EE-D13C-B44C-B5E0-B0F539F5F05B}"/>
              </a:ext>
            </a:extLst>
          </p:cNvPr>
          <p:cNvSpPr>
            <a:spLocks noGrp="1"/>
          </p:cNvSpPr>
          <p:nvPr>
            <p:ph type="ctrTitle"/>
          </p:nvPr>
        </p:nvSpPr>
        <p:spPr>
          <a:xfrm>
            <a:off x="1143000" y="1122363"/>
            <a:ext cx="6858000" cy="2387600"/>
          </a:xfrm>
        </p:spPr>
        <p:txBody>
          <a:bodyPr anchor="b"/>
          <a:lstStyle>
            <a:lvl1pPr algn="ctr">
              <a:defRPr sz="1898"/>
            </a:lvl1pPr>
          </a:lstStyle>
          <a:p>
            <a:r>
              <a:rPr lang="en-US"/>
              <a:t>Click to edit Master title style</a:t>
            </a:r>
            <a:endParaRPr lang="x-none"/>
          </a:p>
        </p:txBody>
      </p:sp>
      <p:sp>
        <p:nvSpPr>
          <p:cNvPr id="3" name="Subtitle 2">
            <a:extLst>
              <a:ext uri="{FF2B5EF4-FFF2-40B4-BE49-F238E27FC236}">
                <a16:creationId xmlns:a16="http://schemas.microsoft.com/office/drawing/2014/main" id="{9E9DED25-764F-3A41-A91E-6BE1063F1271}"/>
              </a:ext>
            </a:extLst>
          </p:cNvPr>
          <p:cNvSpPr>
            <a:spLocks noGrp="1"/>
          </p:cNvSpPr>
          <p:nvPr>
            <p:ph type="subTitle" idx="1"/>
          </p:nvPr>
        </p:nvSpPr>
        <p:spPr>
          <a:xfrm>
            <a:off x="1143000" y="3602037"/>
            <a:ext cx="6858000" cy="1655763"/>
          </a:xfrm>
        </p:spPr>
        <p:txBody>
          <a:bodyPr/>
          <a:lstStyle>
            <a:lvl1pPr marL="0" indent="0" algn="ctr">
              <a:buNone/>
              <a:defRPr sz="760"/>
            </a:lvl1pPr>
            <a:lvl2pPr marL="144661" indent="0" algn="ctr">
              <a:buNone/>
              <a:defRPr sz="633"/>
            </a:lvl2pPr>
            <a:lvl3pPr marL="289322" indent="0" algn="ctr">
              <a:buNone/>
              <a:defRPr sz="570"/>
            </a:lvl3pPr>
            <a:lvl4pPr marL="433983" indent="0" algn="ctr">
              <a:buNone/>
              <a:defRPr sz="506"/>
            </a:lvl4pPr>
            <a:lvl5pPr marL="578644" indent="0" algn="ctr">
              <a:buNone/>
              <a:defRPr sz="506"/>
            </a:lvl5pPr>
            <a:lvl6pPr marL="723305" indent="0" algn="ctr">
              <a:buNone/>
              <a:defRPr sz="506"/>
            </a:lvl6pPr>
            <a:lvl7pPr marL="867966" indent="0" algn="ctr">
              <a:buNone/>
              <a:defRPr sz="506"/>
            </a:lvl7pPr>
            <a:lvl8pPr marL="1012627" indent="0" algn="ctr">
              <a:buNone/>
              <a:defRPr sz="506"/>
            </a:lvl8pPr>
            <a:lvl9pPr marL="1157288" indent="0" algn="ctr">
              <a:buNone/>
              <a:defRPr sz="506"/>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56C3E61E-3E82-4474-8F62-76FECD60AAEB}" type="datetimeFigureOut">
              <a:rPr lang="x-none" smtClean="0">
                <a:cs typeface="+mn-cs"/>
              </a:rPr>
              <a:pPr>
                <a:defRPr/>
              </a:pPr>
              <a:t>11/25/2023</a:t>
            </a:fld>
            <a:endParaRPr lang="x-none">
              <a:cs typeface="+mn-cs"/>
            </a:endParaRPr>
          </a:p>
        </p:txBody>
      </p:sp>
      <p:sp>
        <p:nvSpPr>
          <p:cNvPr id="5"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cs typeface="+mn-cs"/>
            </a:endParaRPr>
          </a:p>
        </p:txBody>
      </p:sp>
      <p:sp>
        <p:nvSpPr>
          <p:cNvPr id="6"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FB02423F-AC87-4192-95EF-EB01D5258D13}" type="slidenum">
              <a:rPr lang="x-none" smtClean="0">
                <a:cs typeface="+mn-cs"/>
              </a:rPr>
              <a:pPr>
                <a:defRPr/>
              </a:pPr>
              <a:t>‹#›</a:t>
            </a:fld>
            <a:endParaRPr lang="x-none">
              <a:cs typeface="+mn-cs"/>
            </a:endParaRPr>
          </a:p>
        </p:txBody>
      </p:sp>
    </p:spTree>
    <p:extLst>
      <p:ext uri="{BB962C8B-B14F-4D97-AF65-F5344CB8AC3E}">
        <p14:creationId xmlns:p14="http://schemas.microsoft.com/office/powerpoint/2010/main" val="1123663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25/11/2023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8D6D7-3C16-BB43-908B-98DE9B02583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E88717FF-AEE2-A24E-AE1C-F51813DC05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B7B15948-9876-4C97-B619-D3D9DE97290A}" type="datetimeFigureOut">
              <a:rPr lang="x-none" smtClean="0">
                <a:cs typeface="+mn-cs"/>
              </a:rPr>
              <a:pPr>
                <a:defRPr/>
              </a:pPr>
              <a:t>11/25/2023</a:t>
            </a:fld>
            <a:endParaRPr lang="x-none">
              <a:cs typeface="+mn-cs"/>
            </a:endParaRPr>
          </a:p>
        </p:txBody>
      </p:sp>
      <p:sp>
        <p:nvSpPr>
          <p:cNvPr id="5"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cs typeface="+mn-cs"/>
            </a:endParaRPr>
          </a:p>
        </p:txBody>
      </p:sp>
      <p:sp>
        <p:nvSpPr>
          <p:cNvPr id="6"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DDD8D863-9FA8-4B06-9BB8-C129FB844D26}" type="slidenum">
              <a:rPr lang="x-none" smtClean="0">
                <a:cs typeface="+mn-cs"/>
              </a:rPr>
              <a:pPr>
                <a:defRPr/>
              </a:pPr>
              <a:t>‹#›</a:t>
            </a:fld>
            <a:endParaRPr lang="x-none">
              <a:cs typeface="+mn-cs"/>
            </a:endParaRPr>
          </a:p>
        </p:txBody>
      </p:sp>
    </p:spTree>
    <p:extLst>
      <p:ext uri="{BB962C8B-B14F-4D97-AF65-F5344CB8AC3E}">
        <p14:creationId xmlns:p14="http://schemas.microsoft.com/office/powerpoint/2010/main" val="865523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4942-7A22-344E-8375-673BA66F1DB6}"/>
              </a:ext>
            </a:extLst>
          </p:cNvPr>
          <p:cNvSpPr>
            <a:spLocks noGrp="1"/>
          </p:cNvSpPr>
          <p:nvPr>
            <p:ph type="title"/>
          </p:nvPr>
        </p:nvSpPr>
        <p:spPr>
          <a:xfrm>
            <a:off x="623888" y="1709742"/>
            <a:ext cx="7886700" cy="2852737"/>
          </a:xfrm>
        </p:spPr>
        <p:txBody>
          <a:bodyPr anchor="b"/>
          <a:lstStyle>
            <a:lvl1pPr>
              <a:defRPr sz="1898"/>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92CDB52-E474-6740-98BE-F5FA0070F277}"/>
              </a:ext>
            </a:extLst>
          </p:cNvPr>
          <p:cNvSpPr>
            <a:spLocks noGrp="1"/>
          </p:cNvSpPr>
          <p:nvPr>
            <p:ph type="body" idx="1"/>
          </p:nvPr>
        </p:nvSpPr>
        <p:spPr>
          <a:xfrm>
            <a:off x="623888" y="4589465"/>
            <a:ext cx="7886700" cy="1500187"/>
          </a:xfrm>
        </p:spPr>
        <p:txBody>
          <a:bodyPr/>
          <a:lstStyle>
            <a:lvl1pPr marL="0" indent="0">
              <a:buNone/>
              <a:defRPr sz="760">
                <a:solidFill>
                  <a:schemeClr val="tx1">
                    <a:tint val="75000"/>
                  </a:schemeClr>
                </a:solidFill>
              </a:defRPr>
            </a:lvl1pPr>
            <a:lvl2pPr marL="144661" indent="0">
              <a:buNone/>
              <a:defRPr sz="633">
                <a:solidFill>
                  <a:schemeClr val="tx1">
                    <a:tint val="75000"/>
                  </a:schemeClr>
                </a:solidFill>
              </a:defRPr>
            </a:lvl2pPr>
            <a:lvl3pPr marL="289322" indent="0">
              <a:buNone/>
              <a:defRPr sz="570">
                <a:solidFill>
                  <a:schemeClr val="tx1">
                    <a:tint val="75000"/>
                  </a:schemeClr>
                </a:solidFill>
              </a:defRPr>
            </a:lvl3pPr>
            <a:lvl4pPr marL="433983" indent="0">
              <a:buNone/>
              <a:defRPr sz="506">
                <a:solidFill>
                  <a:schemeClr val="tx1">
                    <a:tint val="75000"/>
                  </a:schemeClr>
                </a:solidFill>
              </a:defRPr>
            </a:lvl4pPr>
            <a:lvl5pPr marL="578644" indent="0">
              <a:buNone/>
              <a:defRPr sz="506">
                <a:solidFill>
                  <a:schemeClr val="tx1">
                    <a:tint val="75000"/>
                  </a:schemeClr>
                </a:solidFill>
              </a:defRPr>
            </a:lvl5pPr>
            <a:lvl6pPr marL="723305" indent="0">
              <a:buNone/>
              <a:defRPr sz="506">
                <a:solidFill>
                  <a:schemeClr val="tx1">
                    <a:tint val="75000"/>
                  </a:schemeClr>
                </a:solidFill>
              </a:defRPr>
            </a:lvl6pPr>
            <a:lvl7pPr marL="867966" indent="0">
              <a:buNone/>
              <a:defRPr sz="506">
                <a:solidFill>
                  <a:schemeClr val="tx1">
                    <a:tint val="75000"/>
                  </a:schemeClr>
                </a:solidFill>
              </a:defRPr>
            </a:lvl7pPr>
            <a:lvl8pPr marL="1012627" indent="0">
              <a:buNone/>
              <a:defRPr sz="506">
                <a:solidFill>
                  <a:schemeClr val="tx1">
                    <a:tint val="75000"/>
                  </a:schemeClr>
                </a:solidFill>
              </a:defRPr>
            </a:lvl8pPr>
            <a:lvl9pPr marL="1157288" indent="0">
              <a:buNone/>
              <a:defRPr sz="50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23A1508A-75C0-4C1D-AB34-0B4A2EFB1820}" type="datetimeFigureOut">
              <a:rPr lang="x-none" smtClean="0">
                <a:cs typeface="+mn-cs"/>
              </a:rPr>
              <a:pPr>
                <a:defRPr/>
              </a:pPr>
              <a:t>11/25/2023</a:t>
            </a:fld>
            <a:endParaRPr lang="x-none">
              <a:cs typeface="+mn-cs"/>
            </a:endParaRPr>
          </a:p>
        </p:txBody>
      </p:sp>
      <p:sp>
        <p:nvSpPr>
          <p:cNvPr id="5"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cs typeface="+mn-cs"/>
            </a:endParaRPr>
          </a:p>
        </p:txBody>
      </p:sp>
      <p:sp>
        <p:nvSpPr>
          <p:cNvPr id="6"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AF982E30-2836-400E-A401-CCFFA7B06849}" type="slidenum">
              <a:rPr lang="x-none" smtClean="0">
                <a:cs typeface="+mn-cs"/>
              </a:rPr>
              <a:pPr>
                <a:defRPr/>
              </a:pPr>
              <a:t>‹#›</a:t>
            </a:fld>
            <a:endParaRPr lang="x-none">
              <a:cs typeface="+mn-cs"/>
            </a:endParaRPr>
          </a:p>
        </p:txBody>
      </p:sp>
    </p:spTree>
    <p:extLst>
      <p:ext uri="{BB962C8B-B14F-4D97-AF65-F5344CB8AC3E}">
        <p14:creationId xmlns:p14="http://schemas.microsoft.com/office/powerpoint/2010/main" val="1156812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D517F-15FC-054D-899F-98CFCDCD8D0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60AF0769-F0F6-F244-864F-048C4C0C0F5C}"/>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6CC3D322-A8A8-7544-BE97-15B724AB1AFD}"/>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572C8125-54AB-45ED-9661-7186EA878B17}" type="datetimeFigureOut">
              <a:rPr lang="x-none" smtClean="0">
                <a:cs typeface="+mn-cs"/>
              </a:rPr>
              <a:pPr>
                <a:defRPr/>
              </a:pPr>
              <a:t>11/25/2023</a:t>
            </a:fld>
            <a:endParaRPr lang="x-none">
              <a:cs typeface="+mn-cs"/>
            </a:endParaRPr>
          </a:p>
        </p:txBody>
      </p:sp>
      <p:sp>
        <p:nvSpPr>
          <p:cNvPr id="6"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cs typeface="+mn-cs"/>
            </a:endParaRPr>
          </a:p>
        </p:txBody>
      </p:sp>
      <p:sp>
        <p:nvSpPr>
          <p:cNvPr id="7"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84998753-CEC9-450F-9F41-4D7313EADA67}" type="slidenum">
              <a:rPr lang="x-none" smtClean="0">
                <a:cs typeface="+mn-cs"/>
              </a:rPr>
              <a:pPr>
                <a:defRPr/>
              </a:pPr>
              <a:t>‹#›</a:t>
            </a:fld>
            <a:endParaRPr lang="x-none">
              <a:cs typeface="+mn-cs"/>
            </a:endParaRPr>
          </a:p>
        </p:txBody>
      </p:sp>
    </p:spTree>
    <p:extLst>
      <p:ext uri="{BB962C8B-B14F-4D97-AF65-F5344CB8AC3E}">
        <p14:creationId xmlns:p14="http://schemas.microsoft.com/office/powerpoint/2010/main" val="884976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AA3-F32E-9D4D-8D22-43661F3494C9}"/>
              </a:ext>
            </a:extLst>
          </p:cNvPr>
          <p:cNvSpPr>
            <a:spLocks noGrp="1"/>
          </p:cNvSpPr>
          <p:nvPr>
            <p:ph type="title"/>
          </p:nvPr>
        </p:nvSpPr>
        <p:spPr>
          <a:xfrm>
            <a:off x="629841" y="365129"/>
            <a:ext cx="78867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8E811A5-60AD-1F42-8684-88B48AEED776}"/>
              </a:ext>
            </a:extLst>
          </p:cNvPr>
          <p:cNvSpPr>
            <a:spLocks noGrp="1"/>
          </p:cNvSpPr>
          <p:nvPr>
            <p:ph type="body" idx="1"/>
          </p:nvPr>
        </p:nvSpPr>
        <p:spPr>
          <a:xfrm>
            <a:off x="629842" y="1681163"/>
            <a:ext cx="3868340" cy="823912"/>
          </a:xfrm>
        </p:spPr>
        <p:txBody>
          <a:bodyPr anchor="b"/>
          <a:lstStyle>
            <a:lvl1pPr marL="0" indent="0">
              <a:buNone/>
              <a:defRPr sz="760" b="1"/>
            </a:lvl1pPr>
            <a:lvl2pPr marL="144661" indent="0">
              <a:buNone/>
              <a:defRPr sz="633" b="1"/>
            </a:lvl2pPr>
            <a:lvl3pPr marL="289322" indent="0">
              <a:buNone/>
              <a:defRPr sz="570" b="1"/>
            </a:lvl3pPr>
            <a:lvl4pPr marL="433983" indent="0">
              <a:buNone/>
              <a:defRPr sz="506" b="1"/>
            </a:lvl4pPr>
            <a:lvl5pPr marL="578644" indent="0">
              <a:buNone/>
              <a:defRPr sz="506" b="1"/>
            </a:lvl5pPr>
            <a:lvl6pPr marL="723305" indent="0">
              <a:buNone/>
              <a:defRPr sz="506" b="1"/>
            </a:lvl6pPr>
            <a:lvl7pPr marL="867966" indent="0">
              <a:buNone/>
              <a:defRPr sz="506" b="1"/>
            </a:lvl7pPr>
            <a:lvl8pPr marL="1012627" indent="0">
              <a:buNone/>
              <a:defRPr sz="506" b="1"/>
            </a:lvl8pPr>
            <a:lvl9pPr marL="1157288" indent="0">
              <a:buNone/>
              <a:defRPr sz="506" b="1"/>
            </a:lvl9pPr>
          </a:lstStyle>
          <a:p>
            <a:pPr lvl="0"/>
            <a:r>
              <a:rPr lang="en-US"/>
              <a:t>Click to edit Master text styles</a:t>
            </a:r>
          </a:p>
        </p:txBody>
      </p:sp>
      <p:sp>
        <p:nvSpPr>
          <p:cNvPr id="4" name="Content Placeholder 3">
            <a:extLst>
              <a:ext uri="{FF2B5EF4-FFF2-40B4-BE49-F238E27FC236}">
                <a16:creationId xmlns:a16="http://schemas.microsoft.com/office/drawing/2014/main" id="{E4BA9A72-41CD-9546-9641-F15FE3DC164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077965B2-FC50-BF48-81E7-12552156DD92}"/>
              </a:ext>
            </a:extLst>
          </p:cNvPr>
          <p:cNvSpPr>
            <a:spLocks noGrp="1"/>
          </p:cNvSpPr>
          <p:nvPr>
            <p:ph type="body" sz="quarter" idx="3"/>
          </p:nvPr>
        </p:nvSpPr>
        <p:spPr>
          <a:xfrm>
            <a:off x="4629155" y="1681163"/>
            <a:ext cx="3887391" cy="823912"/>
          </a:xfrm>
        </p:spPr>
        <p:txBody>
          <a:bodyPr anchor="b"/>
          <a:lstStyle>
            <a:lvl1pPr marL="0" indent="0">
              <a:buNone/>
              <a:defRPr sz="760" b="1"/>
            </a:lvl1pPr>
            <a:lvl2pPr marL="144661" indent="0">
              <a:buNone/>
              <a:defRPr sz="633" b="1"/>
            </a:lvl2pPr>
            <a:lvl3pPr marL="289322" indent="0">
              <a:buNone/>
              <a:defRPr sz="570" b="1"/>
            </a:lvl3pPr>
            <a:lvl4pPr marL="433983" indent="0">
              <a:buNone/>
              <a:defRPr sz="506" b="1"/>
            </a:lvl4pPr>
            <a:lvl5pPr marL="578644" indent="0">
              <a:buNone/>
              <a:defRPr sz="506" b="1"/>
            </a:lvl5pPr>
            <a:lvl6pPr marL="723305" indent="0">
              <a:buNone/>
              <a:defRPr sz="506" b="1"/>
            </a:lvl6pPr>
            <a:lvl7pPr marL="867966" indent="0">
              <a:buNone/>
              <a:defRPr sz="506" b="1"/>
            </a:lvl7pPr>
            <a:lvl8pPr marL="1012627" indent="0">
              <a:buNone/>
              <a:defRPr sz="506" b="1"/>
            </a:lvl8pPr>
            <a:lvl9pPr marL="1157288" indent="0">
              <a:buNone/>
              <a:defRPr sz="506" b="1"/>
            </a:lvl9pPr>
          </a:lstStyle>
          <a:p>
            <a:pPr lvl="0"/>
            <a:r>
              <a:rPr lang="en-US"/>
              <a:t>Click to edit Master text styles</a:t>
            </a:r>
          </a:p>
        </p:txBody>
      </p:sp>
      <p:sp>
        <p:nvSpPr>
          <p:cNvPr id="6" name="Content Placeholder 5">
            <a:extLst>
              <a:ext uri="{FF2B5EF4-FFF2-40B4-BE49-F238E27FC236}">
                <a16:creationId xmlns:a16="http://schemas.microsoft.com/office/drawing/2014/main" id="{BECA478B-CB0C-704E-A6F3-33403331E17A}"/>
              </a:ext>
            </a:extLst>
          </p:cNvPr>
          <p:cNvSpPr>
            <a:spLocks noGrp="1"/>
          </p:cNvSpPr>
          <p:nvPr>
            <p:ph sz="quarter" idx="4"/>
          </p:nvPr>
        </p:nvSpPr>
        <p:spPr>
          <a:xfrm>
            <a:off x="4629155"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2D0D9FF0-F6CE-4291-B7B1-FDE2688FF1EF}" type="datetimeFigureOut">
              <a:rPr lang="x-none" smtClean="0">
                <a:cs typeface="+mn-cs"/>
              </a:rPr>
              <a:pPr>
                <a:defRPr/>
              </a:pPr>
              <a:t>11/25/2023</a:t>
            </a:fld>
            <a:endParaRPr lang="x-none">
              <a:cs typeface="+mn-cs"/>
            </a:endParaRPr>
          </a:p>
        </p:txBody>
      </p:sp>
      <p:sp>
        <p:nvSpPr>
          <p:cNvPr id="8"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cs typeface="+mn-cs"/>
            </a:endParaRPr>
          </a:p>
        </p:txBody>
      </p:sp>
      <p:sp>
        <p:nvSpPr>
          <p:cNvPr id="9"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7C9B9F2C-522C-435B-9F89-D73809371F27}" type="slidenum">
              <a:rPr lang="x-none" smtClean="0">
                <a:cs typeface="+mn-cs"/>
              </a:rPr>
              <a:pPr>
                <a:defRPr/>
              </a:pPr>
              <a:t>‹#›</a:t>
            </a:fld>
            <a:endParaRPr lang="x-none">
              <a:cs typeface="+mn-cs"/>
            </a:endParaRPr>
          </a:p>
        </p:txBody>
      </p:sp>
    </p:spTree>
    <p:extLst>
      <p:ext uri="{BB962C8B-B14F-4D97-AF65-F5344CB8AC3E}">
        <p14:creationId xmlns:p14="http://schemas.microsoft.com/office/powerpoint/2010/main" val="652916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1C34-79B9-C148-8233-4C3F8523248E}"/>
              </a:ext>
            </a:extLst>
          </p:cNvPr>
          <p:cNvSpPr>
            <a:spLocks noGrp="1"/>
          </p:cNvSpPr>
          <p:nvPr>
            <p:ph type="title"/>
          </p:nvPr>
        </p:nvSpPr>
        <p:spPr/>
        <p:txBody>
          <a:bodyPr/>
          <a:lstStyle/>
          <a:p>
            <a:r>
              <a:rPr lang="en-US"/>
              <a:t>Click to edit Master title style</a:t>
            </a:r>
            <a:endParaRPr lang="x-none"/>
          </a:p>
        </p:txBody>
      </p:sp>
      <p:sp>
        <p:nvSpPr>
          <p:cNvPr id="3"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BD180806-4F4B-4FE2-9560-C4C4B23E529E}" type="datetimeFigureOut">
              <a:rPr lang="x-none" smtClean="0">
                <a:cs typeface="+mn-cs"/>
              </a:rPr>
              <a:pPr>
                <a:defRPr/>
              </a:pPr>
              <a:t>11/25/2023</a:t>
            </a:fld>
            <a:endParaRPr lang="x-none">
              <a:cs typeface="+mn-cs"/>
            </a:endParaRPr>
          </a:p>
        </p:txBody>
      </p:sp>
      <p:sp>
        <p:nvSpPr>
          <p:cNvPr id="4"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cs typeface="+mn-cs"/>
            </a:endParaRPr>
          </a:p>
        </p:txBody>
      </p:sp>
      <p:sp>
        <p:nvSpPr>
          <p:cNvPr id="5"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9746D1CE-BB58-4370-954C-7D15AC2D983F}" type="slidenum">
              <a:rPr lang="x-none" smtClean="0">
                <a:cs typeface="+mn-cs"/>
              </a:rPr>
              <a:pPr>
                <a:defRPr/>
              </a:pPr>
              <a:t>‹#›</a:t>
            </a:fld>
            <a:endParaRPr lang="x-none">
              <a:cs typeface="+mn-cs"/>
            </a:endParaRPr>
          </a:p>
        </p:txBody>
      </p:sp>
    </p:spTree>
    <p:extLst>
      <p:ext uri="{BB962C8B-B14F-4D97-AF65-F5344CB8AC3E}">
        <p14:creationId xmlns:p14="http://schemas.microsoft.com/office/powerpoint/2010/main" val="3328645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8A6909C0-9681-4505-86CF-320FBCA8086E}" type="datetimeFigureOut">
              <a:rPr lang="x-none" smtClean="0">
                <a:cs typeface="+mn-cs"/>
              </a:rPr>
              <a:pPr>
                <a:defRPr/>
              </a:pPr>
              <a:t>11/25/2023</a:t>
            </a:fld>
            <a:endParaRPr lang="x-none">
              <a:cs typeface="+mn-cs"/>
            </a:endParaRPr>
          </a:p>
        </p:txBody>
      </p:sp>
      <p:sp>
        <p:nvSpPr>
          <p:cNvPr id="3"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cs typeface="+mn-cs"/>
            </a:endParaRPr>
          </a:p>
        </p:txBody>
      </p:sp>
      <p:sp>
        <p:nvSpPr>
          <p:cNvPr id="4"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6D32A126-F13E-4543-A42B-CFD5F7631233}" type="slidenum">
              <a:rPr lang="x-none" smtClean="0">
                <a:cs typeface="+mn-cs"/>
              </a:rPr>
              <a:pPr>
                <a:defRPr/>
              </a:pPr>
              <a:t>‹#›</a:t>
            </a:fld>
            <a:endParaRPr lang="x-none">
              <a:cs typeface="+mn-cs"/>
            </a:endParaRPr>
          </a:p>
        </p:txBody>
      </p:sp>
    </p:spTree>
    <p:extLst>
      <p:ext uri="{BB962C8B-B14F-4D97-AF65-F5344CB8AC3E}">
        <p14:creationId xmlns:p14="http://schemas.microsoft.com/office/powerpoint/2010/main" val="163826723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962E-24AF-6143-835C-27AAED1AE338}"/>
              </a:ext>
            </a:extLst>
          </p:cNvPr>
          <p:cNvSpPr>
            <a:spLocks noGrp="1"/>
          </p:cNvSpPr>
          <p:nvPr>
            <p:ph type="title"/>
          </p:nvPr>
        </p:nvSpPr>
        <p:spPr>
          <a:xfrm>
            <a:off x="629842" y="457200"/>
            <a:ext cx="2949178" cy="1600200"/>
          </a:xfrm>
        </p:spPr>
        <p:txBody>
          <a:bodyPr anchor="b"/>
          <a:lstStyle>
            <a:lvl1pPr>
              <a:defRPr sz="1013"/>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E8949D72-6F3F-1A45-BF4D-A20D97AA89D8}"/>
              </a:ext>
            </a:extLst>
          </p:cNvPr>
          <p:cNvSpPr>
            <a:spLocks noGrp="1"/>
          </p:cNvSpPr>
          <p:nvPr>
            <p:ph idx="1"/>
          </p:nvPr>
        </p:nvSpPr>
        <p:spPr>
          <a:xfrm>
            <a:off x="3887391" y="987430"/>
            <a:ext cx="4629150" cy="4873625"/>
          </a:xfrm>
        </p:spPr>
        <p:txBody>
          <a:bodyPr/>
          <a:lstStyle>
            <a:lvl1pPr>
              <a:defRPr sz="1013"/>
            </a:lvl1pPr>
            <a:lvl2pPr>
              <a:defRPr sz="886"/>
            </a:lvl2pPr>
            <a:lvl3pPr>
              <a:defRPr sz="760"/>
            </a:lvl3pPr>
            <a:lvl4pPr>
              <a:defRPr sz="633"/>
            </a:lvl4pPr>
            <a:lvl5pPr>
              <a:defRPr sz="633"/>
            </a:lvl5pPr>
            <a:lvl6pPr>
              <a:defRPr sz="633"/>
            </a:lvl6pPr>
            <a:lvl7pPr>
              <a:defRPr sz="633"/>
            </a:lvl7pPr>
            <a:lvl8pPr>
              <a:defRPr sz="633"/>
            </a:lvl8pPr>
            <a:lvl9pPr>
              <a:defRPr sz="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72E7D60E-CED5-2242-9FAC-9F3493F1A867}"/>
              </a:ext>
            </a:extLst>
          </p:cNvPr>
          <p:cNvSpPr>
            <a:spLocks noGrp="1"/>
          </p:cNvSpPr>
          <p:nvPr>
            <p:ph type="body" sz="half" idx="2"/>
          </p:nvPr>
        </p:nvSpPr>
        <p:spPr>
          <a:xfrm>
            <a:off x="629842" y="2057402"/>
            <a:ext cx="2949178" cy="3811588"/>
          </a:xfrm>
        </p:spPr>
        <p:txBody>
          <a:bodyPr/>
          <a:lstStyle>
            <a:lvl1pPr marL="0" indent="0">
              <a:buNone/>
              <a:defRPr sz="506"/>
            </a:lvl1pPr>
            <a:lvl2pPr marL="144661" indent="0">
              <a:buNone/>
              <a:defRPr sz="443"/>
            </a:lvl2pPr>
            <a:lvl3pPr marL="289322" indent="0">
              <a:buNone/>
              <a:defRPr sz="380"/>
            </a:lvl3pPr>
            <a:lvl4pPr marL="433983" indent="0">
              <a:buNone/>
              <a:defRPr sz="316"/>
            </a:lvl4pPr>
            <a:lvl5pPr marL="578644" indent="0">
              <a:buNone/>
              <a:defRPr sz="316"/>
            </a:lvl5pPr>
            <a:lvl6pPr marL="723305" indent="0">
              <a:buNone/>
              <a:defRPr sz="316"/>
            </a:lvl6pPr>
            <a:lvl7pPr marL="867966" indent="0">
              <a:buNone/>
              <a:defRPr sz="316"/>
            </a:lvl7pPr>
            <a:lvl8pPr marL="1012627" indent="0">
              <a:buNone/>
              <a:defRPr sz="316"/>
            </a:lvl8pPr>
            <a:lvl9pPr marL="1157288" indent="0">
              <a:buNone/>
              <a:defRPr sz="316"/>
            </a:lvl9pPr>
          </a:lstStyle>
          <a:p>
            <a:pPr lvl="0"/>
            <a:r>
              <a:rPr lang="en-US"/>
              <a:t>Click to edit Master text styles</a:t>
            </a:r>
          </a:p>
        </p:txBody>
      </p:sp>
      <p:sp>
        <p:nvSpPr>
          <p:cNvPr id="5"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00855787-68B6-497E-8835-CF4C6AA8CC45}" type="datetimeFigureOut">
              <a:rPr lang="x-none" smtClean="0">
                <a:cs typeface="+mn-cs"/>
              </a:rPr>
              <a:pPr>
                <a:defRPr/>
              </a:pPr>
              <a:t>11/25/2023</a:t>
            </a:fld>
            <a:endParaRPr lang="x-none">
              <a:cs typeface="+mn-cs"/>
            </a:endParaRPr>
          </a:p>
        </p:txBody>
      </p:sp>
      <p:sp>
        <p:nvSpPr>
          <p:cNvPr id="6"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cs typeface="+mn-cs"/>
            </a:endParaRPr>
          </a:p>
        </p:txBody>
      </p:sp>
      <p:sp>
        <p:nvSpPr>
          <p:cNvPr id="7"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731253D6-22AA-426D-AC20-323023E418A1}" type="slidenum">
              <a:rPr lang="x-none" smtClean="0">
                <a:cs typeface="+mn-cs"/>
              </a:rPr>
              <a:pPr>
                <a:defRPr/>
              </a:pPr>
              <a:t>‹#›</a:t>
            </a:fld>
            <a:endParaRPr lang="x-none">
              <a:cs typeface="+mn-cs"/>
            </a:endParaRPr>
          </a:p>
        </p:txBody>
      </p:sp>
    </p:spTree>
    <p:extLst>
      <p:ext uri="{BB962C8B-B14F-4D97-AF65-F5344CB8AC3E}">
        <p14:creationId xmlns:p14="http://schemas.microsoft.com/office/powerpoint/2010/main" val="4192591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21665-6A82-E943-AD00-CBF71F889637}"/>
              </a:ext>
            </a:extLst>
          </p:cNvPr>
          <p:cNvSpPr>
            <a:spLocks noGrp="1"/>
          </p:cNvSpPr>
          <p:nvPr>
            <p:ph type="title"/>
          </p:nvPr>
        </p:nvSpPr>
        <p:spPr>
          <a:xfrm>
            <a:off x="629842" y="457200"/>
            <a:ext cx="2949178" cy="1600200"/>
          </a:xfrm>
        </p:spPr>
        <p:txBody>
          <a:bodyPr anchor="b"/>
          <a:lstStyle>
            <a:lvl1pPr>
              <a:defRPr sz="1013"/>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B4DCC414-4586-354E-9799-A439DC7CEEB8}"/>
              </a:ext>
            </a:extLst>
          </p:cNvPr>
          <p:cNvSpPr>
            <a:spLocks noGrp="1"/>
          </p:cNvSpPr>
          <p:nvPr>
            <p:ph type="pic" idx="1"/>
          </p:nvPr>
        </p:nvSpPr>
        <p:spPr>
          <a:xfrm>
            <a:off x="3887391" y="987430"/>
            <a:ext cx="4629150" cy="4873625"/>
          </a:xfrm>
        </p:spPr>
        <p:txBody>
          <a:bodyPr rtlCol="0">
            <a:normAutofit/>
          </a:bodyPr>
          <a:lstStyle>
            <a:lvl1pPr marL="0" indent="0">
              <a:buNone/>
              <a:defRPr sz="1013"/>
            </a:lvl1pPr>
            <a:lvl2pPr marL="144661" indent="0">
              <a:buNone/>
              <a:defRPr sz="886"/>
            </a:lvl2pPr>
            <a:lvl3pPr marL="289322" indent="0">
              <a:buNone/>
              <a:defRPr sz="760"/>
            </a:lvl3pPr>
            <a:lvl4pPr marL="433983" indent="0">
              <a:buNone/>
              <a:defRPr sz="633"/>
            </a:lvl4pPr>
            <a:lvl5pPr marL="578644" indent="0">
              <a:buNone/>
              <a:defRPr sz="633"/>
            </a:lvl5pPr>
            <a:lvl6pPr marL="723305" indent="0">
              <a:buNone/>
              <a:defRPr sz="633"/>
            </a:lvl6pPr>
            <a:lvl7pPr marL="867966" indent="0">
              <a:buNone/>
              <a:defRPr sz="633"/>
            </a:lvl7pPr>
            <a:lvl8pPr marL="1012627" indent="0">
              <a:buNone/>
              <a:defRPr sz="633"/>
            </a:lvl8pPr>
            <a:lvl9pPr marL="1157288" indent="0">
              <a:buNone/>
              <a:defRPr sz="633"/>
            </a:lvl9pPr>
          </a:lstStyle>
          <a:p>
            <a:pPr lvl="0"/>
            <a:endParaRPr lang="x-none" noProof="0"/>
          </a:p>
        </p:txBody>
      </p:sp>
      <p:sp>
        <p:nvSpPr>
          <p:cNvPr id="4" name="Text Placeholder 3">
            <a:extLst>
              <a:ext uri="{FF2B5EF4-FFF2-40B4-BE49-F238E27FC236}">
                <a16:creationId xmlns:a16="http://schemas.microsoft.com/office/drawing/2014/main" id="{B9C087F3-ED7E-774D-B817-DA649CFC6833}"/>
              </a:ext>
            </a:extLst>
          </p:cNvPr>
          <p:cNvSpPr>
            <a:spLocks noGrp="1"/>
          </p:cNvSpPr>
          <p:nvPr>
            <p:ph type="body" sz="half" idx="2"/>
          </p:nvPr>
        </p:nvSpPr>
        <p:spPr>
          <a:xfrm>
            <a:off x="629842" y="2057402"/>
            <a:ext cx="2949178" cy="3811588"/>
          </a:xfrm>
        </p:spPr>
        <p:txBody>
          <a:bodyPr/>
          <a:lstStyle>
            <a:lvl1pPr marL="0" indent="0">
              <a:buNone/>
              <a:defRPr sz="506"/>
            </a:lvl1pPr>
            <a:lvl2pPr marL="144661" indent="0">
              <a:buNone/>
              <a:defRPr sz="443"/>
            </a:lvl2pPr>
            <a:lvl3pPr marL="289322" indent="0">
              <a:buNone/>
              <a:defRPr sz="380"/>
            </a:lvl3pPr>
            <a:lvl4pPr marL="433983" indent="0">
              <a:buNone/>
              <a:defRPr sz="316"/>
            </a:lvl4pPr>
            <a:lvl5pPr marL="578644" indent="0">
              <a:buNone/>
              <a:defRPr sz="316"/>
            </a:lvl5pPr>
            <a:lvl6pPr marL="723305" indent="0">
              <a:buNone/>
              <a:defRPr sz="316"/>
            </a:lvl6pPr>
            <a:lvl7pPr marL="867966" indent="0">
              <a:buNone/>
              <a:defRPr sz="316"/>
            </a:lvl7pPr>
            <a:lvl8pPr marL="1012627" indent="0">
              <a:buNone/>
              <a:defRPr sz="316"/>
            </a:lvl8pPr>
            <a:lvl9pPr marL="1157288" indent="0">
              <a:buNone/>
              <a:defRPr sz="316"/>
            </a:lvl9pPr>
          </a:lstStyle>
          <a:p>
            <a:pPr lvl="0"/>
            <a:r>
              <a:rPr lang="en-US"/>
              <a:t>Click to edit Master text styles</a:t>
            </a:r>
          </a:p>
        </p:txBody>
      </p:sp>
      <p:sp>
        <p:nvSpPr>
          <p:cNvPr id="5"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BC19835F-1076-4152-B3C8-777FD0ED01D1}" type="datetimeFigureOut">
              <a:rPr lang="x-none" smtClean="0">
                <a:cs typeface="+mn-cs"/>
              </a:rPr>
              <a:pPr>
                <a:defRPr/>
              </a:pPr>
              <a:t>11/25/2023</a:t>
            </a:fld>
            <a:endParaRPr lang="x-none">
              <a:cs typeface="+mn-cs"/>
            </a:endParaRPr>
          </a:p>
        </p:txBody>
      </p:sp>
      <p:sp>
        <p:nvSpPr>
          <p:cNvPr id="6"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cs typeface="+mn-cs"/>
            </a:endParaRPr>
          </a:p>
        </p:txBody>
      </p:sp>
      <p:sp>
        <p:nvSpPr>
          <p:cNvPr id="7"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572BA4B7-A96F-4401-B496-8A6F3486FF7B}" type="slidenum">
              <a:rPr lang="x-none" smtClean="0">
                <a:cs typeface="+mn-cs"/>
              </a:rPr>
              <a:pPr>
                <a:defRPr/>
              </a:pPr>
              <a:t>‹#›</a:t>
            </a:fld>
            <a:endParaRPr lang="x-none">
              <a:cs typeface="+mn-cs"/>
            </a:endParaRPr>
          </a:p>
        </p:txBody>
      </p:sp>
    </p:spTree>
    <p:extLst>
      <p:ext uri="{BB962C8B-B14F-4D97-AF65-F5344CB8AC3E}">
        <p14:creationId xmlns:p14="http://schemas.microsoft.com/office/powerpoint/2010/main" val="1485880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B3C8-60FE-7E41-986F-D2DF6CB7FD53}"/>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62F5C30-2170-0B49-A5FD-3410CC8B58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10E79662-5318-4155-8040-A29C67E14DE2}" type="datetimeFigureOut">
              <a:rPr lang="x-none" smtClean="0">
                <a:cs typeface="+mn-cs"/>
              </a:rPr>
              <a:pPr>
                <a:defRPr/>
              </a:pPr>
              <a:t>11/25/2023</a:t>
            </a:fld>
            <a:endParaRPr lang="x-none">
              <a:cs typeface="+mn-cs"/>
            </a:endParaRPr>
          </a:p>
        </p:txBody>
      </p:sp>
      <p:sp>
        <p:nvSpPr>
          <p:cNvPr id="5"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cs typeface="+mn-cs"/>
            </a:endParaRPr>
          </a:p>
        </p:txBody>
      </p:sp>
      <p:sp>
        <p:nvSpPr>
          <p:cNvPr id="6"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4CFB3EB7-1999-4140-84F8-B693C2542768}" type="slidenum">
              <a:rPr lang="x-none" smtClean="0">
                <a:cs typeface="+mn-cs"/>
              </a:rPr>
              <a:pPr>
                <a:defRPr/>
              </a:pPr>
              <a:t>‹#›</a:t>
            </a:fld>
            <a:endParaRPr lang="x-none">
              <a:cs typeface="+mn-cs"/>
            </a:endParaRPr>
          </a:p>
        </p:txBody>
      </p:sp>
    </p:spTree>
    <p:extLst>
      <p:ext uri="{BB962C8B-B14F-4D97-AF65-F5344CB8AC3E}">
        <p14:creationId xmlns:p14="http://schemas.microsoft.com/office/powerpoint/2010/main" val="185593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71DAC0-0424-9248-A090-4294C1B286E0}"/>
              </a:ext>
            </a:extLst>
          </p:cNvPr>
          <p:cNvSpPr>
            <a:spLocks noGrp="1"/>
          </p:cNvSpPr>
          <p:nvPr>
            <p:ph type="title" orient="vert"/>
          </p:nvPr>
        </p:nvSpPr>
        <p:spPr>
          <a:xfrm>
            <a:off x="6543676" y="365127"/>
            <a:ext cx="1971675" cy="5811839"/>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24DE5B12-BEB1-984D-856C-A6771A7C2D30}"/>
              </a:ext>
            </a:extLst>
          </p:cNvPr>
          <p:cNvSpPr>
            <a:spLocks noGrp="1"/>
          </p:cNvSpPr>
          <p:nvPr>
            <p:ph type="body" orient="vert" idx="1"/>
          </p:nvPr>
        </p:nvSpPr>
        <p:spPr>
          <a:xfrm>
            <a:off x="628655" y="365127"/>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6C4D818-81BC-6C49-8A51-A8D22EB5B7CB}"/>
              </a:ext>
            </a:extLst>
          </p:cNvPr>
          <p:cNvSpPr>
            <a:spLocks noGrp="1"/>
          </p:cNvSpPr>
          <p:nvPr>
            <p:ph type="dt" sz="half" idx="10"/>
          </p:nvPr>
        </p:nvSpPr>
        <p:spPr/>
        <p:txBody>
          <a:bodyPr/>
          <a:lstStyle>
            <a:lvl1pPr>
              <a:defRPr/>
            </a:lvl1pPr>
          </a:lstStyle>
          <a:p>
            <a:pPr>
              <a:defRPr/>
            </a:pPr>
            <a:fld id="{D6E83A80-396F-4805-BCA4-11EC1D71D75E}" type="datetimeFigureOut">
              <a:rPr lang="x-none" smtClean="0">
                <a:cs typeface="+mn-cs"/>
              </a:rPr>
              <a:pPr>
                <a:defRPr/>
              </a:pPr>
              <a:t>11/25/2023</a:t>
            </a:fld>
            <a:endParaRPr lang="x-none">
              <a:cs typeface="+mn-cs"/>
            </a:endParaRPr>
          </a:p>
        </p:txBody>
      </p:sp>
      <p:sp>
        <p:nvSpPr>
          <p:cNvPr id="5" name="Footer Placeholder 4">
            <a:extLst>
              <a:ext uri="{FF2B5EF4-FFF2-40B4-BE49-F238E27FC236}">
                <a16:creationId xmlns:a16="http://schemas.microsoft.com/office/drawing/2014/main" id="{84A850FD-A34D-AF47-943E-1702767048B0}"/>
              </a:ext>
            </a:extLst>
          </p:cNvPr>
          <p:cNvSpPr>
            <a:spLocks noGrp="1"/>
          </p:cNvSpPr>
          <p:nvPr>
            <p:ph type="ftr" sz="quarter" idx="11"/>
          </p:nvPr>
        </p:nvSpPr>
        <p:spPr/>
        <p:txBody>
          <a:bodyPr/>
          <a:lstStyle>
            <a:lvl1pPr>
              <a:defRPr/>
            </a:lvl1pPr>
          </a:lstStyle>
          <a:p>
            <a:pPr>
              <a:defRPr/>
            </a:pPr>
            <a:endParaRPr lang="x-none">
              <a:cs typeface="+mn-cs"/>
            </a:endParaRPr>
          </a:p>
        </p:txBody>
      </p:sp>
      <p:sp>
        <p:nvSpPr>
          <p:cNvPr id="6" name="Slide Number Placeholder 5">
            <a:extLst>
              <a:ext uri="{FF2B5EF4-FFF2-40B4-BE49-F238E27FC236}">
                <a16:creationId xmlns:a16="http://schemas.microsoft.com/office/drawing/2014/main" id="{666710BF-BE86-6E45-AE14-5EF0F8214E1D}"/>
              </a:ext>
            </a:extLst>
          </p:cNvPr>
          <p:cNvSpPr>
            <a:spLocks noGrp="1"/>
          </p:cNvSpPr>
          <p:nvPr>
            <p:ph type="sldNum" sz="quarter" idx="12"/>
          </p:nvPr>
        </p:nvSpPr>
        <p:spPr/>
        <p:txBody>
          <a:bodyPr/>
          <a:lstStyle>
            <a:lvl1pPr>
              <a:defRPr/>
            </a:lvl1pPr>
          </a:lstStyle>
          <a:p>
            <a:pPr>
              <a:defRPr/>
            </a:pPr>
            <a:fld id="{30A13806-189E-4A7D-B01D-E9654167BE00}" type="slidenum">
              <a:rPr lang="x-none" smtClean="0">
                <a:cs typeface="+mn-cs"/>
              </a:rPr>
              <a:pPr>
                <a:defRPr/>
              </a:pPr>
              <a:t>‹#›</a:t>
            </a:fld>
            <a:endParaRPr lang="x-none">
              <a:cs typeface="+mn-cs"/>
            </a:endParaRPr>
          </a:p>
        </p:txBody>
      </p:sp>
    </p:spTree>
    <p:extLst>
      <p:ext uri="{BB962C8B-B14F-4D97-AF65-F5344CB8AC3E}">
        <p14:creationId xmlns:p14="http://schemas.microsoft.com/office/powerpoint/2010/main" val="213775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25/11/2023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25/11/2023</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25/11/2023</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25/11/2023</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25/11/2023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25/11/2023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25/11/2023</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7835BB7D-53D9-47C4-B1AE-AA9B1426F707}" type="datetimeFigureOut">
              <a:rPr lang="en-US"/>
              <a:pPr>
                <a:defRPr/>
              </a:pPr>
              <a:t>11/25/2023</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cs typeface="+mn-cs"/>
              </a:defRPr>
            </a:lvl1pPr>
          </a:lstStyle>
          <a:p>
            <a:pPr>
              <a:defRPr/>
            </a:pPr>
            <a:fld id="{FCE6C9DC-3C9D-4651-B29D-73A04E29BA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endParaRPr lang="vi-VN" altLang="vi-VN" smtClean="0"/>
          </a:p>
        </p:txBody>
      </p:sp>
      <p:sp>
        <p:nvSpPr>
          <p:cNvPr id="2051" name="Text Placeholder 2"/>
          <p:cNvSpPr>
            <a:spLocks noGrp="1"/>
          </p:cNvSpPr>
          <p:nvPr>
            <p:ph type="body" idx="1"/>
          </p:nvPr>
        </p:nvSpPr>
        <p:spPr bwMode="auto">
          <a:xfrm>
            <a:off x="628650" y="1825625"/>
            <a:ext cx="78867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endParaRPr lang="vi-VN" altLang="vi-VN" smtClean="0"/>
          </a:p>
        </p:txBody>
      </p:sp>
      <p:sp>
        <p:nvSpPr>
          <p:cNvPr id="4" name="Date Placeholder 3">
            <a:extLst>
              <a:ext uri="{FF2B5EF4-FFF2-40B4-BE49-F238E27FC236}">
                <a16:creationId xmlns:a16="http://schemas.microsoft.com/office/drawing/2014/main" id="{86C4D818-81BC-6C49-8A51-A8D22EB5B7CB}"/>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defTabSz="289322" eaLnBrk="1" fontAlgn="auto" hangingPunct="1">
              <a:spcBef>
                <a:spcPts val="0"/>
              </a:spcBef>
              <a:spcAft>
                <a:spcPts val="0"/>
              </a:spcAft>
              <a:defRPr sz="380">
                <a:solidFill>
                  <a:prstClr val="black">
                    <a:tint val="75000"/>
                  </a:prstClr>
                </a:solidFill>
                <a:latin typeface="Calibri"/>
              </a:defRPr>
            </a:lvl1pPr>
          </a:lstStyle>
          <a:p>
            <a:pPr>
              <a:defRPr/>
            </a:pPr>
            <a:fld id="{8B69F5FE-A9F2-49A0-8037-DDEB4B180D05}" type="datetimeFigureOut">
              <a:rPr lang="x-none" smtClean="0">
                <a:cs typeface="+mn-cs"/>
              </a:rPr>
              <a:pPr>
                <a:defRPr/>
              </a:pPr>
              <a:t>11/25/2023</a:t>
            </a:fld>
            <a:endParaRPr lang="x-none">
              <a:cs typeface="+mn-cs"/>
            </a:endParaRPr>
          </a:p>
        </p:txBody>
      </p:sp>
      <p:sp>
        <p:nvSpPr>
          <p:cNvPr id="5" name="Footer Placeholder 4">
            <a:extLst>
              <a:ext uri="{FF2B5EF4-FFF2-40B4-BE49-F238E27FC236}">
                <a16:creationId xmlns:a16="http://schemas.microsoft.com/office/drawing/2014/main" id="{84A850FD-A34D-AF47-943E-1702767048B0}"/>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defTabSz="289322" eaLnBrk="1" fontAlgn="auto" hangingPunct="1">
              <a:spcBef>
                <a:spcPts val="0"/>
              </a:spcBef>
              <a:spcAft>
                <a:spcPts val="0"/>
              </a:spcAft>
              <a:defRPr sz="380">
                <a:solidFill>
                  <a:prstClr val="black">
                    <a:tint val="75000"/>
                  </a:prstClr>
                </a:solidFill>
                <a:latin typeface="Calibri"/>
              </a:defRPr>
            </a:lvl1pPr>
          </a:lstStyle>
          <a:p>
            <a:pPr>
              <a:defRPr/>
            </a:pPr>
            <a:endParaRPr lang="x-none">
              <a:cs typeface="+mn-cs"/>
            </a:endParaRPr>
          </a:p>
        </p:txBody>
      </p:sp>
      <p:sp>
        <p:nvSpPr>
          <p:cNvPr id="6" name="Slide Number Placeholder 5">
            <a:extLst>
              <a:ext uri="{FF2B5EF4-FFF2-40B4-BE49-F238E27FC236}">
                <a16:creationId xmlns:a16="http://schemas.microsoft.com/office/drawing/2014/main" id="{666710BF-BE86-6E45-AE14-5EF0F8214E1D}"/>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defTabSz="289322" eaLnBrk="1" fontAlgn="auto" hangingPunct="1">
              <a:spcBef>
                <a:spcPts val="0"/>
              </a:spcBef>
              <a:spcAft>
                <a:spcPts val="0"/>
              </a:spcAft>
              <a:defRPr sz="380">
                <a:solidFill>
                  <a:prstClr val="black">
                    <a:tint val="75000"/>
                  </a:prstClr>
                </a:solidFill>
                <a:latin typeface="Calibri"/>
              </a:defRPr>
            </a:lvl1pPr>
          </a:lstStyle>
          <a:p>
            <a:pPr>
              <a:defRPr/>
            </a:pPr>
            <a:fld id="{189963EC-6294-4659-AD35-72B03EC37C58}" type="slidenum">
              <a:rPr lang="x-none" smtClean="0">
                <a:cs typeface="+mn-cs"/>
              </a:rPr>
              <a:pPr>
                <a:defRPr/>
              </a:pPr>
              <a:t>‹#›</a:t>
            </a:fld>
            <a:endParaRPr lang="x-none">
              <a:cs typeface="+mn-cs"/>
            </a:endParaRPr>
          </a:p>
        </p:txBody>
      </p:sp>
    </p:spTree>
    <p:extLst>
      <p:ext uri="{BB962C8B-B14F-4D97-AF65-F5344CB8AC3E}">
        <p14:creationId xmlns:p14="http://schemas.microsoft.com/office/powerpoint/2010/main" val="361697270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289322" rtl="0" eaLnBrk="0" fontAlgn="base" hangingPunct="0">
        <a:lnSpc>
          <a:spcPct val="90000"/>
        </a:lnSpc>
        <a:spcBef>
          <a:spcPct val="0"/>
        </a:spcBef>
        <a:spcAft>
          <a:spcPct val="0"/>
        </a:spcAft>
        <a:defRPr sz="1350" kern="1200">
          <a:solidFill>
            <a:schemeClr val="tx1"/>
          </a:solidFill>
          <a:latin typeface="+mj-lt"/>
          <a:ea typeface="+mj-ea"/>
          <a:cs typeface="+mj-cs"/>
        </a:defRPr>
      </a:lvl1pPr>
      <a:lvl2pPr algn="l" defTabSz="289322" rtl="0" eaLnBrk="0" fontAlgn="base" hangingPunct="0">
        <a:lnSpc>
          <a:spcPct val="90000"/>
        </a:lnSpc>
        <a:spcBef>
          <a:spcPct val="0"/>
        </a:spcBef>
        <a:spcAft>
          <a:spcPct val="0"/>
        </a:spcAft>
        <a:defRPr sz="1350">
          <a:solidFill>
            <a:schemeClr val="tx1"/>
          </a:solidFill>
          <a:latin typeface="Calibri Light" panose="020F0302020204030204" pitchFamily="34" charset="0"/>
        </a:defRPr>
      </a:lvl2pPr>
      <a:lvl3pPr algn="l" defTabSz="289322" rtl="0" eaLnBrk="0" fontAlgn="base" hangingPunct="0">
        <a:lnSpc>
          <a:spcPct val="90000"/>
        </a:lnSpc>
        <a:spcBef>
          <a:spcPct val="0"/>
        </a:spcBef>
        <a:spcAft>
          <a:spcPct val="0"/>
        </a:spcAft>
        <a:defRPr sz="1350">
          <a:solidFill>
            <a:schemeClr val="tx1"/>
          </a:solidFill>
          <a:latin typeface="Calibri Light" panose="020F0302020204030204" pitchFamily="34" charset="0"/>
        </a:defRPr>
      </a:lvl3pPr>
      <a:lvl4pPr algn="l" defTabSz="289322" rtl="0" eaLnBrk="0" fontAlgn="base" hangingPunct="0">
        <a:lnSpc>
          <a:spcPct val="90000"/>
        </a:lnSpc>
        <a:spcBef>
          <a:spcPct val="0"/>
        </a:spcBef>
        <a:spcAft>
          <a:spcPct val="0"/>
        </a:spcAft>
        <a:defRPr sz="1350">
          <a:solidFill>
            <a:schemeClr val="tx1"/>
          </a:solidFill>
          <a:latin typeface="Calibri Light" panose="020F0302020204030204" pitchFamily="34" charset="0"/>
        </a:defRPr>
      </a:lvl4pPr>
      <a:lvl5pPr algn="l" defTabSz="289322" rtl="0" eaLnBrk="0" fontAlgn="base" hangingPunct="0">
        <a:lnSpc>
          <a:spcPct val="90000"/>
        </a:lnSpc>
        <a:spcBef>
          <a:spcPct val="0"/>
        </a:spcBef>
        <a:spcAft>
          <a:spcPct val="0"/>
        </a:spcAft>
        <a:defRPr sz="1350">
          <a:solidFill>
            <a:schemeClr val="tx1"/>
          </a:solidFill>
          <a:latin typeface="Calibri Light" panose="020F0302020204030204" pitchFamily="34" charset="0"/>
        </a:defRPr>
      </a:lvl5pPr>
      <a:lvl6pPr marL="192881" algn="l" defTabSz="289322" rtl="0" fontAlgn="base">
        <a:lnSpc>
          <a:spcPct val="90000"/>
        </a:lnSpc>
        <a:spcBef>
          <a:spcPct val="0"/>
        </a:spcBef>
        <a:spcAft>
          <a:spcPct val="0"/>
        </a:spcAft>
        <a:defRPr sz="1392">
          <a:solidFill>
            <a:schemeClr val="tx1"/>
          </a:solidFill>
          <a:latin typeface="Calibri Light" panose="020F0302020204030204" pitchFamily="34" charset="0"/>
        </a:defRPr>
      </a:lvl6pPr>
      <a:lvl7pPr marL="385763" algn="l" defTabSz="289322" rtl="0" fontAlgn="base">
        <a:lnSpc>
          <a:spcPct val="90000"/>
        </a:lnSpc>
        <a:spcBef>
          <a:spcPct val="0"/>
        </a:spcBef>
        <a:spcAft>
          <a:spcPct val="0"/>
        </a:spcAft>
        <a:defRPr sz="1392">
          <a:solidFill>
            <a:schemeClr val="tx1"/>
          </a:solidFill>
          <a:latin typeface="Calibri Light" panose="020F0302020204030204" pitchFamily="34" charset="0"/>
        </a:defRPr>
      </a:lvl7pPr>
      <a:lvl8pPr marL="578644" algn="l" defTabSz="289322" rtl="0" fontAlgn="base">
        <a:lnSpc>
          <a:spcPct val="90000"/>
        </a:lnSpc>
        <a:spcBef>
          <a:spcPct val="0"/>
        </a:spcBef>
        <a:spcAft>
          <a:spcPct val="0"/>
        </a:spcAft>
        <a:defRPr sz="1392">
          <a:solidFill>
            <a:schemeClr val="tx1"/>
          </a:solidFill>
          <a:latin typeface="Calibri Light" panose="020F0302020204030204" pitchFamily="34" charset="0"/>
        </a:defRPr>
      </a:lvl8pPr>
      <a:lvl9pPr marL="771525" algn="l" defTabSz="289322" rtl="0" fontAlgn="base">
        <a:lnSpc>
          <a:spcPct val="90000"/>
        </a:lnSpc>
        <a:spcBef>
          <a:spcPct val="0"/>
        </a:spcBef>
        <a:spcAft>
          <a:spcPct val="0"/>
        </a:spcAft>
        <a:defRPr sz="1392">
          <a:solidFill>
            <a:schemeClr val="tx1"/>
          </a:solidFill>
          <a:latin typeface="Calibri Light" panose="020F0302020204030204" pitchFamily="34" charset="0"/>
        </a:defRPr>
      </a:lvl9pPr>
    </p:titleStyle>
    <p:bodyStyle>
      <a:lvl1pPr marL="72331" indent="-72331" algn="l" defTabSz="289322" rtl="0" eaLnBrk="0" fontAlgn="base" hangingPunct="0">
        <a:lnSpc>
          <a:spcPct val="90000"/>
        </a:lnSpc>
        <a:spcBef>
          <a:spcPts val="316"/>
        </a:spcBef>
        <a:spcAft>
          <a:spcPct val="0"/>
        </a:spcAft>
        <a:buFont typeface="Arial" panose="020B0604020202020204" pitchFamily="34" charset="0"/>
        <a:buChar char="•"/>
        <a:defRPr sz="844" kern="1200">
          <a:solidFill>
            <a:schemeClr val="tx1"/>
          </a:solidFill>
          <a:latin typeface="+mn-lt"/>
          <a:ea typeface="+mn-ea"/>
          <a:cs typeface="+mn-cs"/>
        </a:defRPr>
      </a:lvl1pPr>
      <a:lvl2pPr marL="216992" indent="-72331" algn="l" defTabSz="289322" rtl="0" eaLnBrk="0" fontAlgn="base" hangingPunct="0">
        <a:lnSpc>
          <a:spcPct val="90000"/>
        </a:lnSpc>
        <a:spcBef>
          <a:spcPts val="155"/>
        </a:spcBef>
        <a:spcAft>
          <a:spcPct val="0"/>
        </a:spcAft>
        <a:buFont typeface="Arial" panose="020B0604020202020204" pitchFamily="34" charset="0"/>
        <a:buChar char="•"/>
        <a:defRPr kern="1200">
          <a:solidFill>
            <a:schemeClr val="tx1"/>
          </a:solidFill>
          <a:latin typeface="+mn-lt"/>
          <a:ea typeface="+mn-ea"/>
          <a:cs typeface="+mn-cs"/>
        </a:defRPr>
      </a:lvl2pPr>
      <a:lvl3pPr marL="361653" indent="-72331" algn="l" defTabSz="289322" rtl="0" eaLnBrk="0" fontAlgn="base" hangingPunct="0">
        <a:lnSpc>
          <a:spcPct val="90000"/>
        </a:lnSpc>
        <a:spcBef>
          <a:spcPts val="155"/>
        </a:spcBef>
        <a:spcAft>
          <a:spcPct val="0"/>
        </a:spcAft>
        <a:buFont typeface="Arial" panose="020B0604020202020204" pitchFamily="34" charset="0"/>
        <a:buChar char="•"/>
        <a:defRPr sz="619" kern="1200">
          <a:solidFill>
            <a:schemeClr val="tx1"/>
          </a:solidFill>
          <a:latin typeface="+mn-lt"/>
          <a:ea typeface="+mn-ea"/>
          <a:cs typeface="+mn-cs"/>
        </a:defRPr>
      </a:lvl3pPr>
      <a:lvl4pPr marL="506314" indent="-72331" algn="l" defTabSz="289322" rtl="0" eaLnBrk="0" fontAlgn="base" hangingPunct="0">
        <a:lnSpc>
          <a:spcPct val="90000"/>
        </a:lnSpc>
        <a:spcBef>
          <a:spcPts val="155"/>
        </a:spcBef>
        <a:spcAft>
          <a:spcPct val="0"/>
        </a:spcAft>
        <a:buFont typeface="Arial" panose="020B0604020202020204" pitchFamily="34" charset="0"/>
        <a:buChar char="•"/>
        <a:defRPr sz="506" kern="1200">
          <a:solidFill>
            <a:schemeClr val="tx1"/>
          </a:solidFill>
          <a:latin typeface="+mn-lt"/>
          <a:ea typeface="+mn-ea"/>
          <a:cs typeface="+mn-cs"/>
        </a:defRPr>
      </a:lvl4pPr>
      <a:lvl5pPr marL="650975" indent="-72331" algn="l" defTabSz="289322" rtl="0" eaLnBrk="0" fontAlgn="base" hangingPunct="0">
        <a:lnSpc>
          <a:spcPct val="90000"/>
        </a:lnSpc>
        <a:spcBef>
          <a:spcPts val="155"/>
        </a:spcBef>
        <a:spcAft>
          <a:spcPct val="0"/>
        </a:spcAft>
        <a:buFont typeface="Arial" panose="020B0604020202020204" pitchFamily="34" charset="0"/>
        <a:buChar char="•"/>
        <a:defRPr sz="506" kern="1200">
          <a:solidFill>
            <a:schemeClr val="tx1"/>
          </a:solidFill>
          <a:latin typeface="+mn-lt"/>
          <a:ea typeface="+mn-ea"/>
          <a:cs typeface="+mn-cs"/>
        </a:defRPr>
      </a:lvl5pPr>
      <a:lvl6pPr marL="795635" indent="-72331" algn="l" defTabSz="289322"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297" indent="-72331" algn="l" defTabSz="289322"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958" indent="-72331" algn="l" defTabSz="289322"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618" indent="-72331" algn="l" defTabSz="289322"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x-none"/>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12.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13.xml.rels><?xml version="1.0" encoding="UTF-8" standalone="yes"?>
<Relationships xmlns="http://schemas.openxmlformats.org/package/2006/relationships"><Relationship Id="rId26" Type="http://schemas.openxmlformats.org/officeDocument/2006/relationships/tags" Target="../tags/tag138.xml"/><Relationship Id="rId21" Type="http://schemas.openxmlformats.org/officeDocument/2006/relationships/tags" Target="../tags/tag133.xml"/><Relationship Id="rId42" Type="http://schemas.openxmlformats.org/officeDocument/2006/relationships/tags" Target="../tags/tag154.xml"/><Relationship Id="rId47" Type="http://schemas.openxmlformats.org/officeDocument/2006/relationships/tags" Target="../tags/tag159.xml"/><Relationship Id="rId63" Type="http://schemas.openxmlformats.org/officeDocument/2006/relationships/hyperlink" Target="file:///G:\tin%208\TTDD1.ppt" TargetMode="External"/><Relationship Id="rId68" Type="http://schemas.openxmlformats.org/officeDocument/2006/relationships/image" Target="../media/image25.jpeg"/><Relationship Id="rId7" Type="http://schemas.openxmlformats.org/officeDocument/2006/relationships/tags" Target="../tags/tag119.xml"/><Relationship Id="rId2" Type="http://schemas.openxmlformats.org/officeDocument/2006/relationships/tags" Target="../tags/tag114.xml"/><Relationship Id="rId16" Type="http://schemas.openxmlformats.org/officeDocument/2006/relationships/tags" Target="../tags/tag128.xml"/><Relationship Id="rId29" Type="http://schemas.openxmlformats.org/officeDocument/2006/relationships/tags" Target="../tags/tag141.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tags" Target="../tags/tag165.xml"/><Relationship Id="rId58" Type="http://schemas.openxmlformats.org/officeDocument/2006/relationships/audio" Target="../media/audio2.wav"/><Relationship Id="rId66" Type="http://schemas.openxmlformats.org/officeDocument/2006/relationships/hyperlink" Target="file:///G:\tin%208\TTDD3.ppt" TargetMode="External"/><Relationship Id="rId5" Type="http://schemas.openxmlformats.org/officeDocument/2006/relationships/tags" Target="../tags/tag117.xml"/><Relationship Id="rId61" Type="http://schemas.openxmlformats.org/officeDocument/2006/relationships/slide" Target="slide6.xml"/><Relationship Id="rId19" Type="http://schemas.openxmlformats.org/officeDocument/2006/relationships/tags" Target="../tags/tag13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34.jpeg"/><Relationship Id="rId8" Type="http://schemas.openxmlformats.org/officeDocument/2006/relationships/tags" Target="../tags/tag120.xml"/><Relationship Id="rId51" Type="http://schemas.openxmlformats.org/officeDocument/2006/relationships/tags" Target="../tags/tag163.xml"/><Relationship Id="rId3" Type="http://schemas.openxmlformats.org/officeDocument/2006/relationships/tags" Target="../tags/tag115.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59" Type="http://schemas.openxmlformats.org/officeDocument/2006/relationships/slide" Target="slide4.xml"/><Relationship Id="rId67" Type="http://schemas.openxmlformats.org/officeDocument/2006/relationships/image" Target="../media/image44.jpeg"/><Relationship Id="rId20" Type="http://schemas.openxmlformats.org/officeDocument/2006/relationships/tags" Target="../tags/tag132.xml"/><Relationship Id="rId41" Type="http://schemas.openxmlformats.org/officeDocument/2006/relationships/tags" Target="../tags/tag153.xml"/><Relationship Id="rId54" Type="http://schemas.openxmlformats.org/officeDocument/2006/relationships/tags" Target="../tags/tag166.xml"/><Relationship Id="rId62" Type="http://schemas.openxmlformats.org/officeDocument/2006/relationships/slide" Target="slide8.xml"/><Relationship Id="rId70" Type="http://schemas.openxmlformats.org/officeDocument/2006/relationships/image" Target="../media/image28.jpeg"/><Relationship Id="rId1" Type="http://schemas.openxmlformats.org/officeDocument/2006/relationships/tags" Target="../tags/tag113.xml"/><Relationship Id="rId6" Type="http://schemas.openxmlformats.org/officeDocument/2006/relationships/tags" Target="../tags/tag118.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 Id="rId57" Type="http://schemas.openxmlformats.org/officeDocument/2006/relationships/notesSlide" Target="../notesSlides/notesSlide3.xml"/><Relationship Id="rId10" Type="http://schemas.openxmlformats.org/officeDocument/2006/relationships/tags" Target="../tags/tag122.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tags" Target="../tags/tag164.xml"/><Relationship Id="rId60" Type="http://schemas.openxmlformats.org/officeDocument/2006/relationships/image" Target="../media/image27.jpeg"/><Relationship Id="rId65" Type="http://schemas.openxmlformats.org/officeDocument/2006/relationships/hyperlink" Target="file:///G:\tin%208\Ngoai%20kh&#243;a1\TT3.ppt" TargetMode="External"/><Relationship Id="rId4" Type="http://schemas.openxmlformats.org/officeDocument/2006/relationships/tags" Target="../tags/tag116.xml"/><Relationship Id="rId9" Type="http://schemas.openxmlformats.org/officeDocument/2006/relationships/tags" Target="../tags/tag121.xml"/><Relationship Id="rId13" Type="http://schemas.openxmlformats.org/officeDocument/2006/relationships/tags" Target="../tags/tag125.xml"/><Relationship Id="rId18" Type="http://schemas.openxmlformats.org/officeDocument/2006/relationships/tags" Target="../tags/tag130.xml"/><Relationship Id="rId39" Type="http://schemas.openxmlformats.org/officeDocument/2006/relationships/tags" Target="../tags/tag151.xml"/><Relationship Id="rId34" Type="http://schemas.openxmlformats.org/officeDocument/2006/relationships/tags" Target="../tags/tag146.xml"/><Relationship Id="rId50" Type="http://schemas.openxmlformats.org/officeDocument/2006/relationships/tags" Target="../tags/tag162.xml"/><Relationship Id="rId55" Type="http://schemas.openxmlformats.org/officeDocument/2006/relationships/tags" Target="../tags/tag16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hyperlink" Target="https://www.youtube.com/" TargetMode="External"/><Relationship Id="rId5" Type="http://schemas.openxmlformats.org/officeDocument/2006/relationships/image" Target="../media/image25.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1.xml"/><Relationship Id="rId7" Type="http://schemas.openxmlformats.org/officeDocument/2006/relationships/image" Target="../media/image39.gi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37.jpeg"/><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28.jpeg"/><Relationship Id="rId5" Type="http://schemas.openxmlformats.org/officeDocument/2006/relationships/image" Target="../media/image39.gif"/><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13.xml"/><Relationship Id="rId50" Type="http://schemas.openxmlformats.org/officeDocument/2006/relationships/image" Target="../media/image8.emf"/><Relationship Id="rId55" Type="http://schemas.openxmlformats.org/officeDocument/2006/relationships/image" Target="../media/image13.gif"/><Relationship Id="rId63" Type="http://schemas.openxmlformats.org/officeDocument/2006/relationships/image" Target="../media/image21.jpe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11.gif"/><Relationship Id="rId58" Type="http://schemas.openxmlformats.org/officeDocument/2006/relationships/image" Target="../media/image16.gif"/><Relationship Id="rId5" Type="http://schemas.openxmlformats.org/officeDocument/2006/relationships/tags" Target="../tags/tag5.xml"/><Relationship Id="rId61" Type="http://schemas.openxmlformats.org/officeDocument/2006/relationships/image" Target="../media/image19.gif"/><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notesSlide" Target="../notesSlides/notesSlide1.xml"/><Relationship Id="rId56" Type="http://schemas.openxmlformats.org/officeDocument/2006/relationships/image" Target="../media/image14.gif"/><Relationship Id="rId8" Type="http://schemas.openxmlformats.org/officeDocument/2006/relationships/tags" Target="../tags/tag8.xml"/><Relationship Id="rId51" Type="http://schemas.openxmlformats.org/officeDocument/2006/relationships/image" Target="../media/image9.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7.gif"/><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12.gif"/><Relationship Id="rId62" Type="http://schemas.openxmlformats.org/officeDocument/2006/relationships/image" Target="../media/image20.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7.gif"/><Relationship Id="rId57" Type="http://schemas.openxmlformats.org/officeDocument/2006/relationships/image" Target="../media/image15.gif"/><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10.gif"/><Relationship Id="rId60" Type="http://schemas.openxmlformats.org/officeDocument/2006/relationships/image" Target="../media/image18.gif"/><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28.jpeg"/><Relationship Id="rId5" Type="http://schemas.openxmlformats.org/officeDocument/2006/relationships/image" Target="../media/image39.gif"/><Relationship Id="rId4" Type="http://schemas.openxmlformats.org/officeDocument/2006/relationships/image" Target="../media/image33.jpeg"/><Relationship Id="rId9" Type="http://schemas.openxmlformats.org/officeDocument/2006/relationships/hyperlink" Target="http://vtvgo.v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khituongvietnam.gov.vn/" TargetMode="External"/><Relationship Id="rId5" Type="http://schemas.openxmlformats.org/officeDocument/2006/relationships/image" Target="../media/image53.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4.xml.rels><?xml version="1.0" encoding="UTF-8" standalone="yes"?>
<Relationships xmlns="http://schemas.openxmlformats.org/package/2006/relationships"><Relationship Id="rId26" Type="http://schemas.openxmlformats.org/officeDocument/2006/relationships/tags" Target="../tags/tag201.xml"/><Relationship Id="rId21" Type="http://schemas.openxmlformats.org/officeDocument/2006/relationships/tags" Target="../tags/tag196.xml"/><Relationship Id="rId42" Type="http://schemas.openxmlformats.org/officeDocument/2006/relationships/tags" Target="../tags/tag217.xml"/><Relationship Id="rId47" Type="http://schemas.openxmlformats.org/officeDocument/2006/relationships/tags" Target="../tags/tag222.xml"/><Relationship Id="rId63" Type="http://schemas.openxmlformats.org/officeDocument/2006/relationships/tags" Target="../tags/tag238.xml"/><Relationship Id="rId68" Type="http://schemas.openxmlformats.org/officeDocument/2006/relationships/slide" Target="slide6.xm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tags" Target="../tags/tag233.xml"/><Relationship Id="rId66" Type="http://schemas.openxmlformats.org/officeDocument/2006/relationships/slide" Target="slide4.xml"/><Relationship Id="rId74" Type="http://schemas.openxmlformats.org/officeDocument/2006/relationships/image" Target="../media/image44.jpeg"/><Relationship Id="rId5" Type="http://schemas.openxmlformats.org/officeDocument/2006/relationships/tags" Target="../tags/tag180.xml"/><Relationship Id="rId61" Type="http://schemas.openxmlformats.org/officeDocument/2006/relationships/tags" Target="../tags/tag236.xml"/><Relationship Id="rId19" Type="http://schemas.openxmlformats.org/officeDocument/2006/relationships/tags" Target="../tags/tag19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tags" Target="../tags/tag231.xml"/><Relationship Id="rId64" Type="http://schemas.openxmlformats.org/officeDocument/2006/relationships/slideLayout" Target="../slideLayouts/slideLayout7.xml"/><Relationship Id="rId69" Type="http://schemas.openxmlformats.org/officeDocument/2006/relationships/slide" Target="slide8.xml"/><Relationship Id="rId8" Type="http://schemas.openxmlformats.org/officeDocument/2006/relationships/tags" Target="../tags/tag183.xml"/><Relationship Id="rId51" Type="http://schemas.openxmlformats.org/officeDocument/2006/relationships/tags" Target="../tags/tag226.xml"/><Relationship Id="rId72" Type="http://schemas.openxmlformats.org/officeDocument/2006/relationships/hyperlink" Target="file:///G:\tin%208\Ngoai%20kh&#243;a1\TT3.ppt" TargetMode="Externa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tags" Target="../tags/tag234.xml"/><Relationship Id="rId67" Type="http://schemas.openxmlformats.org/officeDocument/2006/relationships/image" Target="../media/image27.jpeg"/><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62" Type="http://schemas.openxmlformats.org/officeDocument/2006/relationships/tags" Target="../tags/tag237.xml"/><Relationship Id="rId70" Type="http://schemas.openxmlformats.org/officeDocument/2006/relationships/hyperlink" Target="file:///G:\tin%208\TTDD1.ppt" TargetMode="External"/><Relationship Id="rId75" Type="http://schemas.openxmlformats.org/officeDocument/2006/relationships/image" Target="../media/image34.jpeg"/><Relationship Id="rId1" Type="http://schemas.openxmlformats.org/officeDocument/2006/relationships/tags" Target="../tags/tag176.xml"/><Relationship Id="rId6" Type="http://schemas.openxmlformats.org/officeDocument/2006/relationships/tags" Target="../tags/tag181.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tags" Target="../tags/tag232.xml"/><Relationship Id="rId10" Type="http://schemas.openxmlformats.org/officeDocument/2006/relationships/tags" Target="../tags/tag185.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 Id="rId60" Type="http://schemas.openxmlformats.org/officeDocument/2006/relationships/tags" Target="../tags/tag235.xml"/><Relationship Id="rId65" Type="http://schemas.openxmlformats.org/officeDocument/2006/relationships/notesSlide" Target="../notesSlides/notesSlide4.xml"/><Relationship Id="rId73" Type="http://schemas.openxmlformats.org/officeDocument/2006/relationships/hyperlink" Target="file:///G:\tin%208\TTDD3.ppt" TargetMode="External"/><Relationship Id="rId4" Type="http://schemas.openxmlformats.org/officeDocument/2006/relationships/tags" Target="../tags/tag179.xml"/><Relationship Id="rId9" Type="http://schemas.openxmlformats.org/officeDocument/2006/relationships/tags" Target="../tags/tag184.xml"/><Relationship Id="rId13" Type="http://schemas.openxmlformats.org/officeDocument/2006/relationships/tags" Target="../tags/tag188.xml"/><Relationship Id="rId18" Type="http://schemas.openxmlformats.org/officeDocument/2006/relationships/tags" Target="../tags/tag193.xml"/><Relationship Id="rId39" Type="http://schemas.openxmlformats.org/officeDocument/2006/relationships/tags" Target="../tags/tag214.xml"/><Relationship Id="rId34" Type="http://schemas.openxmlformats.org/officeDocument/2006/relationships/tags" Target="../tags/tag209.xml"/><Relationship Id="rId50" Type="http://schemas.openxmlformats.org/officeDocument/2006/relationships/tags" Target="../tags/tag225.xml"/><Relationship Id="rId55" Type="http://schemas.openxmlformats.org/officeDocument/2006/relationships/tags" Target="../tags/tag230.xml"/><Relationship Id="rId7" Type="http://schemas.openxmlformats.org/officeDocument/2006/relationships/tags" Target="../tags/tag182.xml"/><Relationship Id="rId71" Type="http://schemas.openxmlformats.org/officeDocument/2006/relationships/hyperlink" Target="file:///G:\tin%208\TTDD2.ppt"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44.jpeg"/><Relationship Id="rId5" Type="http://schemas.openxmlformats.org/officeDocument/2006/relationships/image" Target="../media/image33.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28.jpeg"/><Relationship Id="rId5" Type="http://schemas.openxmlformats.org/officeDocument/2006/relationships/image" Target="../media/image39.gif"/><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tags" Target="../tags/tag268.xml"/><Relationship Id="rId39" Type="http://schemas.openxmlformats.org/officeDocument/2006/relationships/tags" Target="../tags/tag281.xml"/><Relationship Id="rId21" Type="http://schemas.openxmlformats.org/officeDocument/2006/relationships/tags" Target="../tags/tag263.xml"/><Relationship Id="rId34" Type="http://schemas.openxmlformats.org/officeDocument/2006/relationships/tags" Target="../tags/tag276.xml"/><Relationship Id="rId42" Type="http://schemas.openxmlformats.org/officeDocument/2006/relationships/tags" Target="../tags/tag284.xml"/><Relationship Id="rId47" Type="http://schemas.openxmlformats.org/officeDocument/2006/relationships/slideLayout" Target="../slideLayouts/slideLayout1.xml"/><Relationship Id="rId50" Type="http://schemas.openxmlformats.org/officeDocument/2006/relationships/image" Target="../media/image8.emf"/><Relationship Id="rId55" Type="http://schemas.openxmlformats.org/officeDocument/2006/relationships/image" Target="../media/image13.gif"/><Relationship Id="rId63" Type="http://schemas.openxmlformats.org/officeDocument/2006/relationships/image" Target="../media/image21.jpeg"/><Relationship Id="rId7" Type="http://schemas.openxmlformats.org/officeDocument/2006/relationships/tags" Target="../tags/tag249.xml"/><Relationship Id="rId2" Type="http://schemas.openxmlformats.org/officeDocument/2006/relationships/tags" Target="../tags/tag244.xml"/><Relationship Id="rId16" Type="http://schemas.openxmlformats.org/officeDocument/2006/relationships/tags" Target="../tags/tag258.xml"/><Relationship Id="rId29" Type="http://schemas.openxmlformats.org/officeDocument/2006/relationships/tags" Target="../tags/tag271.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tags" Target="../tags/tag274.xml"/><Relationship Id="rId37" Type="http://schemas.openxmlformats.org/officeDocument/2006/relationships/tags" Target="../tags/tag279.xml"/><Relationship Id="rId40" Type="http://schemas.openxmlformats.org/officeDocument/2006/relationships/tags" Target="../tags/tag282.xml"/><Relationship Id="rId45" Type="http://schemas.openxmlformats.org/officeDocument/2006/relationships/tags" Target="../tags/tag287.xml"/><Relationship Id="rId53" Type="http://schemas.openxmlformats.org/officeDocument/2006/relationships/image" Target="../media/image11.gif"/><Relationship Id="rId58" Type="http://schemas.openxmlformats.org/officeDocument/2006/relationships/image" Target="../media/image16.gif"/><Relationship Id="rId5" Type="http://schemas.openxmlformats.org/officeDocument/2006/relationships/tags" Target="../tags/tag247.xml"/><Relationship Id="rId61" Type="http://schemas.openxmlformats.org/officeDocument/2006/relationships/image" Target="../media/image19.gif"/><Relationship Id="rId19" Type="http://schemas.openxmlformats.org/officeDocument/2006/relationships/tags" Target="../tags/tag26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tags" Target="../tags/tag277.xml"/><Relationship Id="rId43" Type="http://schemas.openxmlformats.org/officeDocument/2006/relationships/tags" Target="../tags/tag285.xml"/><Relationship Id="rId48" Type="http://schemas.openxmlformats.org/officeDocument/2006/relationships/notesSlide" Target="../notesSlides/notesSlide5.xml"/><Relationship Id="rId56" Type="http://schemas.openxmlformats.org/officeDocument/2006/relationships/image" Target="../media/image14.gif"/><Relationship Id="rId8" Type="http://schemas.openxmlformats.org/officeDocument/2006/relationships/tags" Target="../tags/tag250.xml"/><Relationship Id="rId51" Type="http://schemas.openxmlformats.org/officeDocument/2006/relationships/image" Target="../media/image9.gif"/><Relationship Id="rId3" Type="http://schemas.openxmlformats.org/officeDocument/2006/relationships/tags" Target="../tags/tag245.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38" Type="http://schemas.openxmlformats.org/officeDocument/2006/relationships/tags" Target="../tags/tag280.xml"/><Relationship Id="rId46" Type="http://schemas.openxmlformats.org/officeDocument/2006/relationships/tags" Target="../tags/tag288.xml"/><Relationship Id="rId59" Type="http://schemas.openxmlformats.org/officeDocument/2006/relationships/image" Target="../media/image17.gif"/><Relationship Id="rId20" Type="http://schemas.openxmlformats.org/officeDocument/2006/relationships/tags" Target="../tags/tag262.xml"/><Relationship Id="rId41" Type="http://schemas.openxmlformats.org/officeDocument/2006/relationships/tags" Target="../tags/tag283.xml"/><Relationship Id="rId54" Type="http://schemas.openxmlformats.org/officeDocument/2006/relationships/image" Target="../media/image12.gif"/><Relationship Id="rId62" Type="http://schemas.openxmlformats.org/officeDocument/2006/relationships/image" Target="../media/image20.png"/><Relationship Id="rId1" Type="http://schemas.openxmlformats.org/officeDocument/2006/relationships/tags" Target="../tags/tag243.xml"/><Relationship Id="rId6" Type="http://schemas.openxmlformats.org/officeDocument/2006/relationships/tags" Target="../tags/tag248.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tags" Target="../tags/tag278.xml"/><Relationship Id="rId49" Type="http://schemas.openxmlformats.org/officeDocument/2006/relationships/image" Target="../media/image7.gif"/><Relationship Id="rId57" Type="http://schemas.openxmlformats.org/officeDocument/2006/relationships/image" Target="../media/image15.gif"/><Relationship Id="rId10" Type="http://schemas.openxmlformats.org/officeDocument/2006/relationships/tags" Target="../tags/tag252.xml"/><Relationship Id="rId31" Type="http://schemas.openxmlformats.org/officeDocument/2006/relationships/tags" Target="../tags/tag273.xml"/><Relationship Id="rId44" Type="http://schemas.openxmlformats.org/officeDocument/2006/relationships/tags" Target="../tags/tag286.xml"/><Relationship Id="rId52" Type="http://schemas.openxmlformats.org/officeDocument/2006/relationships/image" Target="../media/image10.gif"/><Relationship Id="rId60" Type="http://schemas.openxmlformats.org/officeDocument/2006/relationships/image" Target="../media/image18.gif"/><Relationship Id="rId4" Type="http://schemas.openxmlformats.org/officeDocument/2006/relationships/tags" Target="../tags/tag246.xml"/><Relationship Id="rId9" Type="http://schemas.openxmlformats.org/officeDocument/2006/relationships/tags" Target="../tags/tag25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6" Type="http://schemas.openxmlformats.org/officeDocument/2006/relationships/tags" Target="../tags/tag72.xml"/><Relationship Id="rId21" Type="http://schemas.openxmlformats.org/officeDocument/2006/relationships/tags" Target="../tags/tag67.xml"/><Relationship Id="rId42" Type="http://schemas.openxmlformats.org/officeDocument/2006/relationships/tags" Target="../tags/tag88.xml"/><Relationship Id="rId47" Type="http://schemas.openxmlformats.org/officeDocument/2006/relationships/tags" Target="../tags/tag93.xml"/><Relationship Id="rId63" Type="http://schemas.openxmlformats.org/officeDocument/2006/relationships/tags" Target="../tags/tag109.xml"/><Relationship Id="rId68" Type="http://schemas.openxmlformats.org/officeDocument/2006/relationships/audio" Target="../media/audio2.wav"/><Relationship Id="rId16" Type="http://schemas.openxmlformats.org/officeDocument/2006/relationships/tags" Target="../tags/tag62.xml"/><Relationship Id="rId11" Type="http://schemas.openxmlformats.org/officeDocument/2006/relationships/tags" Target="../tags/tag57.xml"/><Relationship Id="rId32" Type="http://schemas.openxmlformats.org/officeDocument/2006/relationships/tags" Target="../tags/tag78.xml"/><Relationship Id="rId37" Type="http://schemas.openxmlformats.org/officeDocument/2006/relationships/tags" Target="../tags/tag83.xml"/><Relationship Id="rId53" Type="http://schemas.openxmlformats.org/officeDocument/2006/relationships/tags" Target="../tags/tag99.xml"/><Relationship Id="rId58" Type="http://schemas.openxmlformats.org/officeDocument/2006/relationships/tags" Target="../tags/tag104.xml"/><Relationship Id="rId74" Type="http://schemas.openxmlformats.org/officeDocument/2006/relationships/hyperlink" Target="file:///G:\tin%208\TTDD1.ppt" TargetMode="External"/><Relationship Id="rId79" Type="http://schemas.openxmlformats.org/officeDocument/2006/relationships/image" Target="../media/image30.emf"/><Relationship Id="rId5" Type="http://schemas.openxmlformats.org/officeDocument/2006/relationships/tags" Target="../tags/tag51.xml"/><Relationship Id="rId61" Type="http://schemas.openxmlformats.org/officeDocument/2006/relationships/tags" Target="../tags/tag107.xml"/><Relationship Id="rId19" Type="http://schemas.openxmlformats.org/officeDocument/2006/relationships/tags" Target="../tags/tag6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tags" Target="../tags/tag102.xml"/><Relationship Id="rId64" Type="http://schemas.openxmlformats.org/officeDocument/2006/relationships/tags" Target="../tags/tag110.xml"/><Relationship Id="rId69" Type="http://schemas.openxmlformats.org/officeDocument/2006/relationships/slide" Target="slide4.xml"/><Relationship Id="rId77" Type="http://schemas.openxmlformats.org/officeDocument/2006/relationships/hyperlink" Target="file:///G:\tin%208\TTDD3.ppt" TargetMode="External"/><Relationship Id="rId8" Type="http://schemas.openxmlformats.org/officeDocument/2006/relationships/tags" Target="../tags/tag54.xml"/><Relationship Id="rId51" Type="http://schemas.openxmlformats.org/officeDocument/2006/relationships/tags" Target="../tags/tag97.xml"/><Relationship Id="rId72" Type="http://schemas.openxmlformats.org/officeDocument/2006/relationships/slide" Target="slide8.xml"/><Relationship Id="rId80" Type="http://schemas.openxmlformats.org/officeDocument/2006/relationships/image" Target="../media/image31.jpeg"/><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59" Type="http://schemas.openxmlformats.org/officeDocument/2006/relationships/tags" Target="../tags/tag105.xml"/><Relationship Id="rId67" Type="http://schemas.openxmlformats.org/officeDocument/2006/relationships/audio" Target="../media/audio1.wav"/><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tags" Target="../tags/tag100.xml"/><Relationship Id="rId62" Type="http://schemas.openxmlformats.org/officeDocument/2006/relationships/tags" Target="../tags/tag108.xml"/><Relationship Id="rId70" Type="http://schemas.openxmlformats.org/officeDocument/2006/relationships/image" Target="../media/image27.jpeg"/><Relationship Id="rId75" Type="http://schemas.openxmlformats.org/officeDocument/2006/relationships/hyperlink" Target="file:///G:\tin%208\TTDD2.ppt" TargetMode="External"/><Relationship Id="rId1" Type="http://schemas.openxmlformats.org/officeDocument/2006/relationships/tags" Target="../tags/tag47.xml"/><Relationship Id="rId6" Type="http://schemas.openxmlformats.org/officeDocument/2006/relationships/tags" Target="../tags/tag52.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 Id="rId57" Type="http://schemas.openxmlformats.org/officeDocument/2006/relationships/tags" Target="../tags/tag103.xml"/><Relationship Id="rId10" Type="http://schemas.openxmlformats.org/officeDocument/2006/relationships/tags" Target="../tags/tag56.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60" Type="http://schemas.openxmlformats.org/officeDocument/2006/relationships/tags" Target="../tags/tag106.xml"/><Relationship Id="rId65" Type="http://schemas.openxmlformats.org/officeDocument/2006/relationships/slideLayout" Target="../slideLayouts/slideLayout7.xml"/><Relationship Id="rId73" Type="http://schemas.openxmlformats.org/officeDocument/2006/relationships/image" Target="../media/image28.jpeg"/><Relationship Id="rId78" Type="http://schemas.openxmlformats.org/officeDocument/2006/relationships/image" Target="../media/image29.jpeg"/><Relationship Id="rId81" Type="http://schemas.openxmlformats.org/officeDocument/2006/relationships/image" Target="../media/image32.jpeg"/><Relationship Id="rId4" Type="http://schemas.openxmlformats.org/officeDocument/2006/relationships/tags" Target="../tags/tag50.xml"/><Relationship Id="rId9" Type="http://schemas.openxmlformats.org/officeDocument/2006/relationships/tags" Target="../tags/tag55.xml"/><Relationship Id="rId13" Type="http://schemas.openxmlformats.org/officeDocument/2006/relationships/tags" Target="../tags/tag59.xml"/><Relationship Id="rId18" Type="http://schemas.openxmlformats.org/officeDocument/2006/relationships/tags" Target="../tags/tag64.xml"/><Relationship Id="rId39" Type="http://schemas.openxmlformats.org/officeDocument/2006/relationships/tags" Target="../tags/tag85.xml"/><Relationship Id="rId34" Type="http://schemas.openxmlformats.org/officeDocument/2006/relationships/tags" Target="../tags/tag80.xml"/><Relationship Id="rId50" Type="http://schemas.openxmlformats.org/officeDocument/2006/relationships/tags" Target="../tags/tag96.xml"/><Relationship Id="rId55" Type="http://schemas.openxmlformats.org/officeDocument/2006/relationships/tags" Target="../tags/tag101.xml"/><Relationship Id="rId76" Type="http://schemas.openxmlformats.org/officeDocument/2006/relationships/hyperlink" Target="file:///G:\tin%208\Ngoai%20kh&#243;a1\TT3.ppt" TargetMode="External"/><Relationship Id="rId7" Type="http://schemas.openxmlformats.org/officeDocument/2006/relationships/tags" Target="../tags/tag53.xml"/><Relationship Id="rId71" Type="http://schemas.openxmlformats.org/officeDocument/2006/relationships/slide" Target="slide6.xml"/><Relationship Id="rId2" Type="http://schemas.openxmlformats.org/officeDocument/2006/relationships/tags" Target="../tags/tag48.xml"/><Relationship Id="rId29" Type="http://schemas.openxmlformats.org/officeDocument/2006/relationships/tags" Target="../tags/tag75.xml"/><Relationship Id="rId24" Type="http://schemas.openxmlformats.org/officeDocument/2006/relationships/tags" Target="../tags/tag70.xml"/><Relationship Id="rId40" Type="http://schemas.openxmlformats.org/officeDocument/2006/relationships/tags" Target="../tags/tag86.xml"/><Relationship Id="rId45" Type="http://schemas.openxmlformats.org/officeDocument/2006/relationships/tags" Target="../tags/tag91.xml"/><Relationship Id="rId66"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1.xml"/><Relationship Id="rId7" Type="http://schemas.openxmlformats.org/officeDocument/2006/relationships/image" Target="../media/image34.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8.jpeg"/><Relationship Id="rId5" Type="http://schemas.openxmlformats.org/officeDocument/2006/relationships/image" Target="../media/image39.gif"/><Relationship Id="rId10" Type="http://schemas.openxmlformats.org/officeDocument/2006/relationships/image" Target="../media/image29.jpeg"/><Relationship Id="rId4" Type="http://schemas.openxmlformats.org/officeDocument/2006/relationships/image" Target="../media/image33.jpeg"/><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ền Màu Xanh đường Kẻ Thanh Hiển Thị Sọc, Màu, Bảng Thông Báo, Nền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7809"/>
            <a:ext cx="9144000" cy="740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2399047" y="1196752"/>
            <a:ext cx="46816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sz="3200">
                <a:solidFill>
                  <a:srgbClr val="FF0000"/>
                </a:solidFill>
                <a:latin typeface=".Vn3DH" panose="020B7200000000000000" pitchFamily="34" charset="0"/>
              </a:defRPr>
            </a:lvl1pPr>
            <a:lvl2pPr marL="742950" indent="-285750" defTabSz="685800">
              <a:defRPr sz="3200">
                <a:solidFill>
                  <a:srgbClr val="FF0000"/>
                </a:solidFill>
                <a:latin typeface=".Vn3DH" panose="020B7200000000000000" pitchFamily="34" charset="0"/>
              </a:defRPr>
            </a:lvl2pPr>
            <a:lvl3pPr marL="1143000" indent="-228600" defTabSz="685800">
              <a:defRPr sz="3200">
                <a:solidFill>
                  <a:srgbClr val="FF0000"/>
                </a:solidFill>
                <a:latin typeface=".Vn3DH" panose="020B7200000000000000" pitchFamily="34" charset="0"/>
              </a:defRPr>
            </a:lvl3pPr>
            <a:lvl4pPr marL="1600200" indent="-228600" defTabSz="685800">
              <a:defRPr sz="3200">
                <a:solidFill>
                  <a:srgbClr val="FF0000"/>
                </a:solidFill>
                <a:latin typeface=".Vn3DH" panose="020B7200000000000000" pitchFamily="34" charset="0"/>
              </a:defRPr>
            </a:lvl4pPr>
            <a:lvl5pPr marL="2057400" indent="-228600" defTabSz="685800">
              <a:defRPr sz="3200">
                <a:solidFill>
                  <a:srgbClr val="FF0000"/>
                </a:solidFill>
                <a:latin typeface=".Vn3DH" panose="020B7200000000000000" pitchFamily="34" charset="0"/>
              </a:defRPr>
            </a:lvl5pPr>
            <a:lvl6pPr marL="2514600" indent="-228600" defTabSz="685800" eaLnBrk="0" fontAlgn="base" hangingPunct="0">
              <a:spcBef>
                <a:spcPct val="0"/>
              </a:spcBef>
              <a:spcAft>
                <a:spcPct val="0"/>
              </a:spcAft>
              <a:defRPr sz="3200">
                <a:solidFill>
                  <a:srgbClr val="FF0000"/>
                </a:solidFill>
                <a:latin typeface=".Vn3DH" panose="020B7200000000000000" pitchFamily="34" charset="0"/>
              </a:defRPr>
            </a:lvl6pPr>
            <a:lvl7pPr marL="2971800" indent="-228600" defTabSz="685800" eaLnBrk="0" fontAlgn="base" hangingPunct="0">
              <a:spcBef>
                <a:spcPct val="0"/>
              </a:spcBef>
              <a:spcAft>
                <a:spcPct val="0"/>
              </a:spcAft>
              <a:defRPr sz="3200">
                <a:solidFill>
                  <a:srgbClr val="FF0000"/>
                </a:solidFill>
                <a:latin typeface=".Vn3DH" panose="020B7200000000000000" pitchFamily="34" charset="0"/>
              </a:defRPr>
            </a:lvl7pPr>
            <a:lvl8pPr marL="3429000" indent="-228600" defTabSz="685800" eaLnBrk="0" fontAlgn="base" hangingPunct="0">
              <a:spcBef>
                <a:spcPct val="0"/>
              </a:spcBef>
              <a:spcAft>
                <a:spcPct val="0"/>
              </a:spcAft>
              <a:defRPr sz="3200">
                <a:solidFill>
                  <a:srgbClr val="FF0000"/>
                </a:solidFill>
                <a:latin typeface=".Vn3DH" panose="020B7200000000000000" pitchFamily="34" charset="0"/>
              </a:defRPr>
            </a:lvl8pPr>
            <a:lvl9pPr marL="3886200" indent="-228600" defTabSz="685800" eaLnBrk="0" fontAlgn="base" hangingPunct="0">
              <a:spcBef>
                <a:spcPct val="0"/>
              </a:spcBef>
              <a:spcAft>
                <a:spcPct val="0"/>
              </a:spcAft>
              <a:defRPr sz="3200">
                <a:solidFill>
                  <a:srgbClr val="FF0000"/>
                </a:solidFill>
                <a:latin typeface=".Vn3DH" panose="020B7200000000000000" pitchFamily="34" charset="0"/>
              </a:defRPr>
            </a:lvl9pPr>
          </a:lstStyle>
          <a:p>
            <a:pPr defTabSz="289322">
              <a:defRPr/>
            </a:pPr>
            <a:r>
              <a:rPr lang="vi-VN" altLang="vi-VN" b="1" dirty="0">
                <a:solidFill>
                  <a:srgbClr val="203864"/>
                </a:solidFill>
                <a:latin typeface="Calibri" panose="020F0502020204030204" pitchFamily="34" charset="0"/>
                <a:cs typeface="+mn-cs"/>
              </a:rPr>
              <a:t>TRƯỜNG THCS LONG BIÊN</a:t>
            </a:r>
          </a:p>
        </p:txBody>
      </p:sp>
      <p:sp>
        <p:nvSpPr>
          <p:cNvPr id="4100" name="TextBox 4"/>
          <p:cNvSpPr txBox="1">
            <a:spLocks noChangeArrowheads="1"/>
          </p:cNvSpPr>
          <p:nvPr/>
        </p:nvSpPr>
        <p:spPr bwMode="auto">
          <a:xfrm>
            <a:off x="1867031" y="2977158"/>
            <a:ext cx="5531386"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5800">
              <a:defRPr sz="3200">
                <a:solidFill>
                  <a:srgbClr val="FF0000"/>
                </a:solidFill>
                <a:latin typeface=".Vn3DH" panose="020B7200000000000000" pitchFamily="34" charset="0"/>
              </a:defRPr>
            </a:lvl1pPr>
            <a:lvl2pPr marL="742950" indent="-285750" defTabSz="685800">
              <a:defRPr sz="3200">
                <a:solidFill>
                  <a:srgbClr val="FF0000"/>
                </a:solidFill>
                <a:latin typeface=".Vn3DH" panose="020B7200000000000000" pitchFamily="34" charset="0"/>
              </a:defRPr>
            </a:lvl2pPr>
            <a:lvl3pPr marL="1143000" indent="-228600" defTabSz="685800">
              <a:defRPr sz="3200">
                <a:solidFill>
                  <a:srgbClr val="FF0000"/>
                </a:solidFill>
                <a:latin typeface=".Vn3DH" panose="020B7200000000000000" pitchFamily="34" charset="0"/>
              </a:defRPr>
            </a:lvl3pPr>
            <a:lvl4pPr marL="1600200" indent="-228600" defTabSz="685800">
              <a:defRPr sz="3200">
                <a:solidFill>
                  <a:srgbClr val="FF0000"/>
                </a:solidFill>
                <a:latin typeface=".Vn3DH" panose="020B7200000000000000" pitchFamily="34" charset="0"/>
              </a:defRPr>
            </a:lvl4pPr>
            <a:lvl5pPr marL="2057400" indent="-228600" defTabSz="685800">
              <a:defRPr sz="3200">
                <a:solidFill>
                  <a:srgbClr val="FF0000"/>
                </a:solidFill>
                <a:latin typeface=".Vn3DH" panose="020B7200000000000000" pitchFamily="34" charset="0"/>
              </a:defRPr>
            </a:lvl5pPr>
            <a:lvl6pPr marL="2514600" indent="-228600" defTabSz="685800" eaLnBrk="0" fontAlgn="base" hangingPunct="0">
              <a:spcBef>
                <a:spcPct val="0"/>
              </a:spcBef>
              <a:spcAft>
                <a:spcPct val="0"/>
              </a:spcAft>
              <a:defRPr sz="3200">
                <a:solidFill>
                  <a:srgbClr val="FF0000"/>
                </a:solidFill>
                <a:latin typeface=".Vn3DH" panose="020B7200000000000000" pitchFamily="34" charset="0"/>
              </a:defRPr>
            </a:lvl6pPr>
            <a:lvl7pPr marL="2971800" indent="-228600" defTabSz="685800" eaLnBrk="0" fontAlgn="base" hangingPunct="0">
              <a:spcBef>
                <a:spcPct val="0"/>
              </a:spcBef>
              <a:spcAft>
                <a:spcPct val="0"/>
              </a:spcAft>
              <a:defRPr sz="3200">
                <a:solidFill>
                  <a:srgbClr val="FF0000"/>
                </a:solidFill>
                <a:latin typeface=".Vn3DH" panose="020B7200000000000000" pitchFamily="34" charset="0"/>
              </a:defRPr>
            </a:lvl7pPr>
            <a:lvl8pPr marL="3429000" indent="-228600" defTabSz="685800" eaLnBrk="0" fontAlgn="base" hangingPunct="0">
              <a:spcBef>
                <a:spcPct val="0"/>
              </a:spcBef>
              <a:spcAft>
                <a:spcPct val="0"/>
              </a:spcAft>
              <a:defRPr sz="3200">
                <a:solidFill>
                  <a:srgbClr val="FF0000"/>
                </a:solidFill>
                <a:latin typeface=".Vn3DH" panose="020B7200000000000000" pitchFamily="34" charset="0"/>
              </a:defRPr>
            </a:lvl8pPr>
            <a:lvl9pPr marL="3886200" indent="-228600" defTabSz="685800" eaLnBrk="0" fontAlgn="base" hangingPunct="0">
              <a:spcBef>
                <a:spcPct val="0"/>
              </a:spcBef>
              <a:spcAft>
                <a:spcPct val="0"/>
              </a:spcAft>
              <a:defRPr sz="3200">
                <a:solidFill>
                  <a:srgbClr val="FF0000"/>
                </a:solidFill>
                <a:latin typeface=".Vn3DH" panose="020B7200000000000000" pitchFamily="34" charset="0"/>
              </a:defRPr>
            </a:lvl9pPr>
          </a:lstStyle>
          <a:p>
            <a:pPr algn="ctr" defTabSz="289322">
              <a:defRPr/>
            </a:pPr>
            <a:r>
              <a:rPr lang="vi-VN" altLang="vi-VN" sz="2800" b="1" dirty="0">
                <a:solidFill>
                  <a:srgbClr val="C00000"/>
                </a:solidFill>
                <a:latin typeface="Calibri" panose="020F0502020204030204" pitchFamily="34" charset="0"/>
                <a:cs typeface="+mn-cs"/>
              </a:rPr>
              <a:t>BÀI GIẢNG TRỰC TUYẾN MÔN T</a:t>
            </a:r>
            <a:r>
              <a:rPr lang="en-US" altLang="vi-VN" sz="2800" b="1" dirty="0">
                <a:solidFill>
                  <a:srgbClr val="C00000"/>
                </a:solidFill>
                <a:latin typeface="Calibri" panose="020F0502020204030204" pitchFamily="34" charset="0"/>
                <a:cs typeface="+mn-cs"/>
              </a:rPr>
              <a:t>IN</a:t>
            </a:r>
            <a:r>
              <a:rPr lang="vi-VN" altLang="vi-VN" sz="2800" b="1" dirty="0">
                <a:solidFill>
                  <a:srgbClr val="C00000"/>
                </a:solidFill>
                <a:latin typeface="Calibri" panose="020F0502020204030204" pitchFamily="34" charset="0"/>
                <a:cs typeface="+mn-cs"/>
              </a:rPr>
              <a:t> 6</a:t>
            </a:r>
            <a:endParaRPr lang="en-US" altLang="vi-VN" sz="2800" b="1" dirty="0">
              <a:solidFill>
                <a:srgbClr val="C00000"/>
              </a:solidFill>
              <a:latin typeface="Calibri" panose="020F0502020204030204" pitchFamily="34" charset="0"/>
              <a:cs typeface="+mn-cs"/>
            </a:endParaRPr>
          </a:p>
          <a:p>
            <a:pPr algn="ctr" defTabSz="289322">
              <a:defRPr/>
            </a:pPr>
            <a:r>
              <a:rPr lang="en-US" altLang="vi-VN" sz="2800" b="1" dirty="0" err="1">
                <a:solidFill>
                  <a:srgbClr val="C00000"/>
                </a:solidFill>
                <a:latin typeface="Calibri" panose="020F0502020204030204" pitchFamily="34" charset="0"/>
                <a:cs typeface="+mn-cs"/>
              </a:rPr>
              <a:t>Tiết</a:t>
            </a:r>
            <a:r>
              <a:rPr lang="en-US" altLang="vi-VN" sz="2800" b="1" dirty="0">
                <a:solidFill>
                  <a:srgbClr val="C00000"/>
                </a:solidFill>
                <a:latin typeface="Calibri" panose="020F0502020204030204" pitchFamily="34" charset="0"/>
                <a:cs typeface="+mn-cs"/>
              </a:rPr>
              <a:t> </a:t>
            </a:r>
            <a:r>
              <a:rPr lang="en-US" altLang="vi-VN" sz="2800" b="1" dirty="0" smtClean="0">
                <a:solidFill>
                  <a:srgbClr val="C00000"/>
                </a:solidFill>
                <a:latin typeface="Calibri" panose="020F0502020204030204" pitchFamily="34" charset="0"/>
                <a:cs typeface="+mn-cs"/>
              </a:rPr>
              <a:t>10</a:t>
            </a:r>
            <a:endParaRPr lang="en-US" altLang="vi-VN" sz="2800" b="1" dirty="0">
              <a:solidFill>
                <a:srgbClr val="C00000"/>
              </a:solidFill>
              <a:latin typeface="Calibri" panose="020F0502020204030204" pitchFamily="34" charset="0"/>
              <a:cs typeface="+mn-cs"/>
            </a:endParaRPr>
          </a:p>
          <a:p>
            <a:pPr algn="ctr" defTabSz="289322">
              <a:defRPr/>
            </a:pPr>
            <a:r>
              <a:rPr lang="en-US" altLang="vi-VN" sz="2800" b="1" dirty="0" smtClean="0">
                <a:solidFill>
                  <a:srgbClr val="C00000"/>
                </a:solidFill>
                <a:latin typeface="Calibri" panose="020F0502020204030204" pitchFamily="34" charset="0"/>
                <a:cs typeface="+mn-cs"/>
              </a:rPr>
              <a:t>MẠNG </a:t>
            </a:r>
            <a:r>
              <a:rPr lang="vi-VN" altLang="vi-VN" sz="2800" b="1" dirty="0" smtClean="0">
                <a:solidFill>
                  <a:srgbClr val="C00000"/>
                </a:solidFill>
                <a:latin typeface="Calibri" panose="020F0502020204030204" pitchFamily="34" charset="0"/>
                <a:cs typeface="+mn-cs"/>
              </a:rPr>
              <a:t>THÔNG TIN</a:t>
            </a:r>
            <a:r>
              <a:rPr lang="en-US" altLang="vi-VN" sz="2800" b="1" dirty="0">
                <a:solidFill>
                  <a:srgbClr val="C00000"/>
                </a:solidFill>
                <a:latin typeface="Calibri" panose="020F0502020204030204" pitchFamily="34" charset="0"/>
                <a:cs typeface="+mn-cs"/>
              </a:rPr>
              <a:t> TOÀN CẦU</a:t>
            </a:r>
            <a:endParaRPr lang="en-US" altLang="vi-VN" sz="2800" b="1" dirty="0">
              <a:solidFill>
                <a:srgbClr val="C00000"/>
              </a:solidFill>
              <a:latin typeface="Calibri" panose="020F0502020204030204" pitchFamily="34" charset="0"/>
              <a:cs typeface="+mn-cs"/>
            </a:endParaRPr>
          </a:p>
          <a:p>
            <a:pPr algn="ctr" defTabSz="289322">
              <a:defRPr/>
            </a:pPr>
            <a:endParaRPr lang="en-US" altLang="vi-VN" sz="2000" dirty="0">
              <a:solidFill>
                <a:srgbClr val="6600CC"/>
              </a:solidFill>
              <a:latin typeface="Times New Roman" panose="02020603050405020304" pitchFamily="18" charset="0"/>
              <a:cs typeface="Times New Roman" panose="02020603050405020304" pitchFamily="18" charset="0"/>
            </a:endParaRPr>
          </a:p>
          <a:p>
            <a:pPr algn="ctr" defTabSz="289322">
              <a:defRPr/>
            </a:pPr>
            <a:endParaRPr lang="en-US" altLang="vi-VN" sz="2000" dirty="0">
              <a:solidFill>
                <a:srgbClr val="6600CC"/>
              </a:solidFill>
              <a:latin typeface="Times New Roman" panose="02020603050405020304" pitchFamily="18" charset="0"/>
              <a:cs typeface="Times New Roman" panose="02020603050405020304" pitchFamily="18" charset="0"/>
            </a:endParaRPr>
          </a:p>
          <a:p>
            <a:pPr algn="ctr" defTabSz="289322">
              <a:defRPr/>
            </a:pPr>
            <a:endParaRPr lang="en-US" altLang="vi-VN" sz="2000" dirty="0">
              <a:solidFill>
                <a:srgbClr val="6600CC"/>
              </a:solidFill>
              <a:latin typeface="Times New Roman" panose="02020603050405020304" pitchFamily="18" charset="0"/>
              <a:cs typeface="Times New Roman" panose="02020603050405020304" pitchFamily="18" charset="0"/>
            </a:endParaRPr>
          </a:p>
          <a:p>
            <a:pPr algn="ctr" defTabSz="289322">
              <a:defRPr/>
            </a:pPr>
            <a:endParaRPr lang="en-US" altLang="vi-VN" sz="2000" dirty="0">
              <a:solidFill>
                <a:srgbClr val="6600CC"/>
              </a:solidFill>
              <a:latin typeface="Times New Roman" panose="02020603050405020304" pitchFamily="18" charset="0"/>
              <a:cs typeface="Times New Roman" panose="02020603050405020304" pitchFamily="18" charset="0"/>
            </a:endParaRPr>
          </a:p>
          <a:p>
            <a:pPr algn="ctr" defTabSz="289322">
              <a:defRPr/>
            </a:pPr>
            <a:endParaRPr lang="en-US" altLang="vi-VN" sz="2000" dirty="0">
              <a:solidFill>
                <a:srgbClr val="6600CC"/>
              </a:solidFill>
              <a:latin typeface="Times New Roman" panose="02020603050405020304" pitchFamily="18" charset="0"/>
              <a:cs typeface="Times New Roman" panose="02020603050405020304" pitchFamily="18" charset="0"/>
            </a:endParaRPr>
          </a:p>
          <a:p>
            <a:pPr algn="ctr" defTabSz="289322">
              <a:defRPr/>
            </a:pPr>
            <a:endParaRPr lang="en-US" altLang="vi-VN" sz="2000" dirty="0">
              <a:solidFill>
                <a:srgbClr val="6600CC"/>
              </a:solidFill>
              <a:latin typeface="Times New Roman" panose="02020603050405020304" pitchFamily="18" charset="0"/>
              <a:cs typeface="Times New Roman" panose="02020603050405020304" pitchFamily="18" charset="0"/>
            </a:endParaRPr>
          </a:p>
          <a:p>
            <a:pPr algn="ctr" defTabSz="289322">
              <a:defRPr/>
            </a:pPr>
            <a:r>
              <a:rPr lang="en-US" altLang="vi-VN" sz="2000" dirty="0">
                <a:solidFill>
                  <a:srgbClr val="6600CC"/>
                </a:solidFill>
                <a:latin typeface="Times New Roman" panose="02020603050405020304" pitchFamily="18" charset="0"/>
                <a:cs typeface="Times New Roman" panose="02020603050405020304" pitchFamily="18" charset="0"/>
              </a:rPr>
              <a:t>GV: TRẦN XUÂN THÀNH</a:t>
            </a:r>
          </a:p>
          <a:p>
            <a:pPr algn="ctr" defTabSz="289322">
              <a:defRPr/>
            </a:pPr>
            <a:endParaRPr lang="vi-VN" altLang="vi-VN" sz="2000" b="1" dirty="0">
              <a:solidFill>
                <a:srgbClr val="C00000"/>
              </a:solidFill>
              <a:latin typeface="Calibri" panose="020F0502020204030204" pitchFamily="34" charset="0"/>
              <a:cs typeface="+mn-cs"/>
            </a:endParaRPr>
          </a:p>
        </p:txBody>
      </p:sp>
      <p:pic>
        <p:nvPicPr>
          <p:cNvPr id="5125" name="Picture 3" descr="Application&#10;&#10;Description automatically generated with medium confidenc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8022" y="1760941"/>
            <a:ext cx="887956" cy="121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226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smtClean="0">
                <a:hlinkClick r:id="rId4"/>
              </a:rPr>
              <a:t>http://thieunien.vn</a:t>
            </a:r>
            <a:r>
              <a:rPr lang="en-US" sz="2400" b="1" smtClean="0"/>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smtClean="0">
                <a:hlinkClick r:id="rId3"/>
              </a:rPr>
              <a:t>http://vi.wikipedia.org</a:t>
            </a:r>
            <a:r>
              <a:rPr lang="en-US" sz="2400" b="1" smtClean="0"/>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smtClean="0">
                <a:hlinkClick r:id="rId3"/>
              </a:rPr>
              <a:t>http://vi.wikipedia.o</a:t>
            </a:r>
            <a:r>
              <a:rPr lang="en-US" sz="2400" b="1" u="sng" smtClean="0">
                <a:solidFill>
                  <a:schemeClr val="tx2"/>
                </a:solidFill>
                <a:hlinkClick r:id="rId3"/>
              </a:rPr>
              <a:t>r</a:t>
            </a:r>
            <a:r>
              <a:rPr lang="en-US" sz="2400" b="1" u="sng" smtClean="0">
                <a:solidFill>
                  <a:srgbClr val="0000FF"/>
                </a:solidFill>
                <a:hlinkClick r:id="rId3"/>
              </a:rPr>
              <a:t>g</a:t>
            </a:r>
            <a:r>
              <a:rPr lang="en-US" sz="2400" b="1" u="sng">
                <a:solidFill>
                  <a:srgbClr val="0000FF"/>
                </a:solidFill>
              </a:rPr>
              <a:t>/wiki/Internet</a:t>
            </a:r>
            <a:r>
              <a:rPr lang="en-US" sz="2400" b="1" u="sng" smtClean="0"/>
              <a:t> </a:t>
            </a:r>
            <a:r>
              <a:rPr lang="en-US" sz="2400" b="1" smtClean="0"/>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a:t>
            </a:r>
            <a:r>
              <a:rPr lang="en-US" sz="2000" b="1" smtClean="0">
                <a:solidFill>
                  <a:srgbClr val="0000FF"/>
                </a:solidFill>
                <a:latin typeface="Arial" charset="0"/>
              </a:rPr>
              <a:t>không chứa </a:t>
            </a:r>
            <a:r>
              <a:rPr lang="en-US" sz="2000" b="1">
                <a:solidFill>
                  <a:srgbClr val="0000FF"/>
                </a:solidFill>
                <a:latin typeface="Arial" charset="0"/>
              </a:rPr>
              <a:t>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0000FF"/>
                </a:solidFill>
                <a:latin typeface="Arial" charset="0"/>
              </a:rPr>
              <a:t>Trang văn bản đặc </a:t>
            </a:r>
            <a:r>
              <a:rPr lang="en-US" sz="2000" b="1">
                <a:solidFill>
                  <a:srgbClr val="0000FF"/>
                </a:solidFill>
                <a:latin typeface="Arial" charset="0"/>
              </a:rPr>
              <a:t>biệt </a:t>
            </a:r>
            <a:r>
              <a:rPr lang="en-US" sz="2000" b="1" smtClean="0">
                <a:solidFill>
                  <a:srgbClr val="0000FF"/>
                </a:solidFill>
                <a:latin typeface="Arial" charset="0"/>
              </a:rPr>
              <a:t>tích hợp nhiều dạng dữ </a:t>
            </a:r>
          </a:p>
          <a:p>
            <a:r>
              <a:rPr lang="en-US" sz="2000" b="1" smtClean="0">
                <a:solidFill>
                  <a:srgbClr val="0000FF"/>
                </a:solidFill>
                <a:latin typeface="Arial" charset="0"/>
              </a:rPr>
              <a:t>liệu khác nhau và chứa </a:t>
            </a:r>
            <a:r>
              <a:rPr lang="en-US" sz="2000" b="1">
                <a:solidFill>
                  <a:srgbClr val="0000FF"/>
                </a:solidFill>
                <a:latin typeface="Arial" charset="0"/>
              </a:rPr>
              <a:t>các liên kết</a:t>
            </a:r>
            <a:r>
              <a:rPr lang="en-US" sz="2400"/>
              <a:t>.  </a:t>
            </a:r>
            <a:r>
              <a:rPr lang="en-US" sz="2400" smtClean="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1: TRANG SIÊU VĂN BẢN LÀ: </a:t>
              </a:r>
              <a:endParaRPr lang="en-US" altLang="en-US" sz="2400" b="1">
                <a:latin typeface="Times New Roman" pitchFamily="18" charset="0"/>
                <a:cs typeface="Times New Roman" pitchFamily="18" charset="0"/>
              </a:endParaRP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2: HÃY NÊU ĐỊA CHỈ MỘT SỐ WEBSITE CÓ NỘI DUNG PHỤC VỤ VIỆC HỌC TẬP  </a:t>
              </a:r>
              <a:endParaRPr lang="en-US" altLang="en-US" sz="2400" b="1">
                <a:latin typeface="Times New Roman" pitchFamily="18" charset="0"/>
                <a:cs typeface="Times New Roman" pitchFamily="18" charset="0"/>
              </a:endParaRP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mtClean="0">
                <a:solidFill>
                  <a:srgbClr val="FF0000"/>
                </a:solidFill>
                <a:latin typeface="Times New Roman" pitchFamily="18" charset="0"/>
                <a:cs typeface="Times New Roman" pitchFamily="18" charset="0"/>
              </a:rPr>
              <a:t>THẢO LUẬN </a:t>
            </a:r>
            <a:r>
              <a:rPr lang="en-US" b="1">
                <a:solidFill>
                  <a:srgbClr val="FF0000"/>
                </a:solidFill>
                <a:latin typeface="Times New Roman" pitchFamily="18" charset="0"/>
                <a:cs typeface="Times New Roman" pitchFamily="18" charset="0"/>
              </a:rPr>
              <a:t>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FF0000"/>
                </a:solidFill>
                <a:latin typeface="Arial" charset="0"/>
              </a:rPr>
              <a:t>Trang văn bản đặc </a:t>
            </a:r>
            <a:r>
              <a:rPr lang="en-US" sz="2000" b="1">
                <a:solidFill>
                  <a:srgbClr val="FF0000"/>
                </a:solidFill>
                <a:latin typeface="Arial" charset="0"/>
              </a:rPr>
              <a:t>biệt </a:t>
            </a:r>
            <a:r>
              <a:rPr lang="en-US" sz="2000" b="1" smtClean="0">
                <a:solidFill>
                  <a:srgbClr val="FF0000"/>
                </a:solidFill>
                <a:latin typeface="Arial" charset="0"/>
              </a:rPr>
              <a:t>tích hợp nhiều dạng dữ </a:t>
            </a:r>
          </a:p>
          <a:p>
            <a:r>
              <a:rPr lang="en-US" sz="2000" b="1" smtClean="0">
                <a:solidFill>
                  <a:srgbClr val="FF0000"/>
                </a:solidFill>
                <a:latin typeface="Arial" charset="0"/>
              </a:rPr>
              <a:t>liệu khác nhau và chứa </a:t>
            </a:r>
            <a:r>
              <a:rPr lang="en-US" sz="2000" b="1">
                <a:solidFill>
                  <a:srgbClr val="FF0000"/>
                </a:solidFill>
                <a:latin typeface="Arial" charset="0"/>
              </a:rPr>
              <a:t>các liên kết</a:t>
            </a:r>
            <a:r>
              <a:rPr lang="en-US" sz="2400">
                <a:solidFill>
                  <a:srgbClr val="FF0000"/>
                </a:solidFill>
              </a:rPr>
              <a:t>.  </a:t>
            </a:r>
            <a:r>
              <a:rPr lang="en-US" sz="2400" smtClean="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Times New Roman" pitchFamily="18" charset="0"/>
                <a:cs typeface="Times New Roman" pitchFamily="18" charset="0"/>
              </a:rPr>
              <a:t>CÂU 2: ĐỊA CHỈ MỘT SỐ WEBSITE CÓ NỘI DUNG PHỤC VỤ VIỆC HỌC TẬP:</a:t>
            </a:r>
          </a:p>
          <a:p>
            <a:r>
              <a:rPr lang="en-US" sz="2400" b="1" smtClean="0">
                <a:latin typeface="Times New Roman" pitchFamily="18" charset="0"/>
                <a:cs typeface="Times New Roman" pitchFamily="18" charset="0"/>
              </a:rPr>
              <a:t>https://hanhtrangso.nxbgd.vn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https://taphuan.nxbgd.vn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 //www.google.com </a:t>
            </a:r>
            <a:endParaRPr lang="vi-VN" sz="2400" b="1"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https://www.youtube.com</a:t>
            </a:r>
            <a:endParaRPr lang="en-US" sz="2400" b="1" u="sng"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Hoc24.com</a:t>
            </a: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FF0000"/>
                </a:solidFill>
                <a:latin typeface="Times New Roman" pitchFamily="18" charset="0"/>
                <a:cs typeface="Times New Roman" pitchFamily="18" charset="0"/>
              </a:rPr>
              <a:t>THẢO </a:t>
            </a:r>
            <a:r>
              <a:rPr lang="en-US" sz="2400" b="1">
                <a:solidFill>
                  <a:srgbClr val="FF0000"/>
                </a:solidFill>
                <a:latin typeface="Times New Roman" pitchFamily="18" charset="0"/>
                <a:cs typeface="Times New Roman" pitchFamily="18" charset="0"/>
              </a:rPr>
              <a:t>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smtClean="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rPr>
              <a:t>1. Một </a:t>
            </a:r>
            <a:r>
              <a:rPr lang="en-US" altLang="en-US" sz="2800" b="1" i="1" dirty="0" err="1" smtClean="0">
                <a:latin typeface="Times New Roman" panose="02020603050405020304" pitchFamily="18" charset="0"/>
                <a:cs typeface="Times New Roman" panose="02020603050405020304" pitchFamily="18" charset="0"/>
              </a:rPr>
              <a:t>số</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a:t>
            </a:r>
            <a:r>
              <a:rPr lang="en-US" altLang="en-US" sz="2800" b="1" i="1" smtClean="0">
                <a:latin typeface="Times New Roman" panose="02020603050405020304" pitchFamily="18" charset="0"/>
                <a:cs typeface="Times New Roman" panose="02020603050405020304" pitchFamily="18" charset="0"/>
              </a:rPr>
              <a:t>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smtClean="0"/>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smtClean="0">
                <a:sym typeface="Wingdings" panose="05000000000000000000" pitchFamily="2" charset="2"/>
              </a:rPr>
              <a:t></a:t>
            </a:r>
            <a:r>
              <a:rPr lang="en-US" altLang="en-US" sz="3200" b="1" smtClean="0">
                <a:sym typeface="Wingdings" panose="05000000000000000000" pitchFamily="2" charset="2"/>
              </a:rPr>
              <a:t>2. </a:t>
            </a:r>
            <a:r>
              <a:rPr lang="en-US" altLang="en-US" sz="3200" b="1" smtClean="0"/>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smtClean="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a:t>
            </a:r>
            <a:r>
              <a:rPr lang="en-US" altLang="en-US" sz="3600" smtClean="0">
                <a:solidFill>
                  <a:srgbClr val="C00000"/>
                </a:solidFill>
              </a:rPr>
              <a:t>thanh địa chỉ của trình duyệt.</a:t>
            </a:r>
            <a:endParaRPr lang="en-US" altLang="en-US" sz="3600" dirty="0">
              <a:solidFill>
                <a:srgbClr val="C00000"/>
              </a:solidFill>
            </a:endParaRPr>
          </a:p>
          <a:p>
            <a:r>
              <a:rPr lang="en-US" altLang="en-US" sz="3600" dirty="0" smtClean="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QUÝ THẦY CÔ</a:t>
            </a:r>
          </a:p>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VÀ CÁC EM HỌC SINH</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a:t>
            </a:r>
            <a:r>
              <a:rPr lang="en-US" sz="3200" b="1" smtClean="0">
                <a:solidFill>
                  <a:srgbClr val="FF0000"/>
                </a:solidFill>
                <a:latin typeface="Times New Roman" pitchFamily="18" charset="0"/>
                <a:cs typeface="Times New Roman" pitchFamily="18" charset="0"/>
                <a:hlinkClick r:id="rId8"/>
              </a:rPr>
              <a:t>://khituongvietnam.gov.vn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a:t>
            </a:r>
            <a:r>
              <a:rPr lang="en-US" sz="3200" b="1" smtClean="0">
                <a:solidFill>
                  <a:srgbClr val="FF0000"/>
                </a:solidFill>
                <a:latin typeface="Times New Roman" pitchFamily="18" charset="0"/>
                <a:cs typeface="Times New Roman" pitchFamily="18" charset="0"/>
                <a:hlinkClick r:id="rId9"/>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17" name="Bitmap Image" r:id="rId4" imgW="4877481" imgH="3677163" progId="Paint.Picture">
                  <p:embed/>
                </p:oleObj>
              </mc:Choice>
              <mc:Fallback>
                <p:oleObj name="Bitmap Image" r:id="rId4" imgW="4877481" imgH="367716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6"/>
              </a:rPr>
              <a:t>http</a:t>
            </a:r>
            <a:r>
              <a:rPr lang="en-US" sz="3200" b="1" smtClean="0">
                <a:solidFill>
                  <a:srgbClr val="FF0000"/>
                </a:solidFill>
                <a:latin typeface="Times New Roman" pitchFamily="18" charset="0"/>
                <a:cs typeface="Times New Roman" pitchFamily="18" charset="0"/>
                <a:hlinkClick r:id="rId6"/>
              </a:rPr>
              <a:t>://khituongvietnam.gov.vn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a:t>
            </a:r>
            <a:r>
              <a:rPr lang="en-US" sz="3200" b="1" smtClean="0">
                <a:solidFill>
                  <a:srgbClr val="FF0000"/>
                </a:solidFill>
                <a:latin typeface="Times New Roman" pitchFamily="18" charset="0"/>
                <a:cs typeface="Times New Roman" pitchFamily="18" charset="0"/>
                <a:hlinkClick r:id="rId4"/>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Thành </a:t>
            </a:r>
            <a:r>
              <a:rPr lang="en-US" sz="2400" b="1">
                <a:latin typeface="Times New Roman" pitchFamily="18" charset="0"/>
                <a:cs typeface="Times New Roman" pitchFamily="18" charset="0"/>
              </a:rPr>
              <a:t>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smtClean="0">
                  <a:solidFill>
                    <a:srgbClr val="FF0000"/>
                  </a:solidFill>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solidFill>
                  <a:srgbClr val="FF0000"/>
                </a:solidFill>
                <a:latin typeface="Times New Roman" pitchFamily="18" charset="0"/>
                <a:cs typeface="Times New Roman" pitchFamily="18" charset="0"/>
              </a:rPr>
              <a:t>Thành </a:t>
            </a:r>
            <a:r>
              <a:rPr lang="en-US" sz="2400" b="1">
                <a:solidFill>
                  <a:srgbClr val="FF0000"/>
                </a:solidFill>
                <a:latin typeface="Times New Roman" pitchFamily="18" charset="0"/>
                <a:cs typeface="Times New Roman" pitchFamily="18" charset="0"/>
              </a:rPr>
              <a:t>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extLst>
                    <a:ext uri="{9D8B030D-6E8A-4147-A177-3AD203B41FA5}">
                      <a16:colId xmlns:a16="http://schemas.microsoft.com/office/drawing/2014/main" val="20000"/>
                    </a:ext>
                  </a:extLst>
                </a:gridCol>
                <a:gridCol w="3759243">
                  <a:extLst>
                    <a:ext uri="{9D8B030D-6E8A-4147-A177-3AD203B41FA5}">
                      <a16:colId xmlns:a16="http://schemas.microsoft.com/office/drawing/2014/main" val="20001"/>
                    </a:ext>
                  </a:extLst>
                </a:gridCol>
              </a:tblGrid>
              <a:tr h="486479">
                <a:tc>
                  <a:txBody>
                    <a:bodyPr/>
                    <a:lstStyle/>
                    <a:p>
                      <a:pPr algn="ctr"/>
                      <a:r>
                        <a:rPr lang="en-US" sz="3600" smtClean="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smtClean="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0"/>
                  </a:ext>
                </a:extLst>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a) Sử</a:t>
                      </a:r>
                      <a:r>
                        <a:rPr lang="en-US" sz="2400" b="1" baseline="0" smtClean="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1"/>
                  </a:ext>
                </a:extLst>
              </a:tr>
              <a:tr h="1299600">
                <a:tc>
                  <a:txBody>
                    <a:bodyPr/>
                    <a:lstStyle/>
                    <a:p>
                      <a:pPr algn="just"/>
                      <a:r>
                        <a:rPr lang="vi-VN" sz="2400" b="1" smtClean="0">
                          <a:latin typeface="Times New Roman" pitchFamily="18" charset="0"/>
                          <a:cs typeface="Times New Roman" pitchFamily="18" charset="0"/>
                        </a:rPr>
                        <a:t>2) Khi trình</a:t>
                      </a:r>
                      <a:r>
                        <a:rPr lang="vi-VN" sz="2400" b="1" baseline="0" smtClean="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a:t>
                      </a:r>
                      <a:r>
                        <a:rPr lang="en-US" sz="2400" b="1" baseline="0" smtClean="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2"/>
                  </a:ext>
                </a:extLst>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3) Để truy cập các trang </a:t>
                      </a:r>
                      <a:r>
                        <a:rPr lang="es-ES" sz="2400" b="1" u="none" strike="noStrike" spc="0" smtClean="0">
                          <a:effectLst/>
                          <a:latin typeface="Times New Roman" pitchFamily="18" charset="0"/>
                          <a:cs typeface="Times New Roman" pitchFamily="18" charset="0"/>
                        </a:rPr>
                        <a:t>web </a:t>
                      </a:r>
                      <a:r>
                        <a:rPr lang="vi-VN" sz="2400" b="1" u="none" strike="noStrike" spc="0" smtClean="0">
                          <a:effectLst/>
                          <a:latin typeface="Times New Roman" pitchFamily="18" charset="0"/>
                          <a:cs typeface="Times New Roman" pitchFamily="18" charset="0"/>
                        </a:rPr>
                        <a:t>ta cần</a:t>
                      </a:r>
                      <a:endParaRPr lang="vi-VN" sz="2400" b="1" smtClean="0">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c)</a:t>
                      </a:r>
                      <a:r>
                        <a:rPr lang="en-US" sz="2400" b="1" baseline="0" smtClean="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3"/>
                  </a:ext>
                </a:extLst>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4) </a:t>
                      </a:r>
                      <a:r>
                        <a:rPr lang="es-ES" sz="2400" b="1" u="none" strike="noStrike" spc="0" smtClean="0">
                          <a:effectLst/>
                          <a:latin typeface="Times New Roman" pitchFamily="18" charset="0"/>
                          <a:cs typeface="Times New Roman" pitchFamily="18" charset="0"/>
                        </a:rPr>
                        <a:t>WWW </a:t>
                      </a:r>
                      <a:r>
                        <a:rPr lang="vi-VN" sz="2400" b="1" u="none" strike="noStrike" spc="0" smtClean="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d) Liên</a:t>
                      </a:r>
                      <a:r>
                        <a:rPr lang="en-US" sz="2400" b="1" baseline="0" smtClean="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4"/>
                  </a:ext>
                </a:extLst>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smtClean="0">
                  <a:solidFill>
                    <a:srgbClr val="FF0000"/>
                  </a:solidFill>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endPar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smtClea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a:t>
            </a:r>
            <a:r>
              <a:rPr lang="en-US" altLang="en-US" sz="2400" b="1" u="sng" kern="0" smtClean="0">
                <a:solidFill>
                  <a:srgbClr val="0000FF"/>
                </a:solidFill>
                <a:latin typeface="Times New Roman" panose="02020603050405020304" pitchFamily="18" charset="0"/>
                <a:cs typeface="Times New Roman" panose="02020603050405020304" pitchFamily="18" charset="0"/>
              </a:rPr>
              <a:t>://vtv7.vtv.vn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smtClean="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endPar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01473708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CHUYÊN ĐỀ 3:</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a:t>
            </a: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3"/>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3"/>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4"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4"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5"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5"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6"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7"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0"/>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Arial" charset="0"/>
              </a:rPr>
              <a:t>BÀI </a:t>
            </a:r>
            <a:r>
              <a:rPr lang="en-US" altLang="en-US" sz="2400" b="1">
                <a:solidFill>
                  <a:srgbClr val="FF0000"/>
                </a:solidFill>
                <a:latin typeface="Arial" charset="0"/>
              </a:rPr>
              <a:t>6: MẠNG THÔNG TIN TOÀN CẦU</a:t>
            </a:r>
          </a:p>
        </p:txBody>
      </p:sp>
      <p:sp>
        <p:nvSpPr>
          <p:cNvPr id="74" name="AutoShape 27" descr="Bouquet">
            <a:hlinkClick r:id="rId69"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1"/>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8"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Trang siêu </a:t>
            </a:r>
            <a:r>
              <a:rPr lang="en-US" altLang="en-US" sz="2400" b="1">
                <a:solidFill>
                  <a:schemeClr val="tx1"/>
                </a:solidFill>
                <a:latin typeface="Times New Roman" pitchFamily="18" charset="0"/>
                <a:cs typeface="Times New Roman" pitchFamily="18" charset="0"/>
              </a:rPr>
              <a:t>văn </a:t>
            </a:r>
            <a:r>
              <a:rPr lang="en-US" altLang="en-US" sz="2400" b="1" smtClean="0">
                <a:solidFill>
                  <a:schemeClr val="tx1"/>
                </a:solidFill>
                <a:latin typeface="Times New Roman" pitchFamily="18" charset="0"/>
                <a:cs typeface="Times New Roman" pitchFamily="18" charset="0"/>
              </a:rPr>
              <a:t>bản (Hypertex) là trang văn bản đặc biệt, tích </a:t>
            </a:r>
            <a:r>
              <a:rPr lang="en-US" altLang="en-US" sz="2400" b="1">
                <a:solidFill>
                  <a:schemeClr val="tx1"/>
                </a:solidFill>
                <a:latin typeface="Times New Roman" pitchFamily="18" charset="0"/>
                <a:cs typeface="Times New Roman" pitchFamily="18" charset="0"/>
              </a:rPr>
              <a:t>hợp nhiều dạng dữ liệu khác nhau như: văn bản, hình ảnh, âm thanh, video …và các </a:t>
            </a:r>
            <a:r>
              <a:rPr lang="en-US" altLang="en-US" sz="2400" b="1" smtClean="0">
                <a:solidFill>
                  <a:schemeClr val="tx1"/>
                </a:solidFill>
                <a:latin typeface="Times New Roman" pitchFamily="18" charset="0"/>
                <a:cs typeface="Times New Roman" pitchFamily="18" charset="0"/>
              </a:rPr>
              <a:t>liên </a:t>
            </a:r>
            <a:r>
              <a:rPr lang="en-US" altLang="en-US" sz="2400" b="1">
                <a:solidFill>
                  <a:schemeClr val="tx1"/>
                </a:solidFill>
                <a:latin typeface="Times New Roman" pitchFamily="18" charset="0"/>
                <a:cs typeface="Times New Roman" pitchFamily="18" charset="0"/>
              </a:rPr>
              <a:t>kết </a:t>
            </a:r>
            <a:r>
              <a:rPr lang="en-US" altLang="en-US" sz="2400" b="1" smtClean="0">
                <a:solidFill>
                  <a:schemeClr val="tx1"/>
                </a:solidFill>
                <a:latin typeface="Times New Roman" pitchFamily="18" charset="0"/>
                <a:cs typeface="Times New Roman" pitchFamily="18" charset="0"/>
              </a:rPr>
              <a:t>đến vị trí khác trong trang hay các trang </a:t>
            </a:r>
            <a:r>
              <a:rPr lang="en-US" altLang="en-US" sz="2400" b="1">
                <a:solidFill>
                  <a:schemeClr val="tx1"/>
                </a:solidFill>
                <a:latin typeface="Times New Roman" pitchFamily="18" charset="0"/>
                <a:cs typeface="Times New Roman" pitchFamily="18" charset="0"/>
              </a:rPr>
              <a:t>w</a:t>
            </a:r>
            <a:r>
              <a:rPr lang="en-US" altLang="en-US" sz="2400" b="1" smtClean="0">
                <a:solidFill>
                  <a:schemeClr val="tx1"/>
                </a:solidFill>
                <a:latin typeface="Times New Roman" pitchFamily="18" charset="0"/>
                <a:cs typeface="Times New Roman" pitchFamily="18" charset="0"/>
              </a:rPr>
              <a:t>eb khác</a:t>
            </a:r>
            <a:r>
              <a:rPr lang="en-US" altLang="en-US" sz="2400" b="1">
                <a:solidFill>
                  <a:schemeClr val="tx1"/>
                </a:solidFill>
                <a:latin typeface="Times New Roman" pitchFamily="18" charset="0"/>
                <a:cs typeface="Times New Roman" pitchFamily="18" charset="0"/>
              </a:rPr>
              <a:t>.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1160</Words>
  <Application>Microsoft Office PowerPoint</Application>
  <PresentationFormat>On-screen Show (4:3)</PresentationFormat>
  <Paragraphs>145</Paragraphs>
  <Slides>27</Slides>
  <Notes>5</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27</vt:i4>
      </vt:variant>
    </vt:vector>
  </HeadingPairs>
  <TitlesOfParts>
    <vt:vector size="43" baseType="lpstr">
      <vt:lpstr>Arial</vt:lpstr>
      <vt:lpstr>Arial Black</vt:lpstr>
      <vt:lpstr>Arial Unicode MS</vt:lpstr>
      <vt:lpstr>Calibri</vt:lpstr>
      <vt:lpstr>Calibri Light</vt:lpstr>
      <vt:lpstr>Times New Roman</vt:lpstr>
      <vt:lpstr>VNI-Times</vt:lpstr>
      <vt:lpstr>Wingdings</vt:lpstr>
      <vt:lpstr>Office Theme</vt:lpstr>
      <vt:lpstr>1_Office Theme</vt:lpstr>
      <vt:lpstr>28_MAU</vt:lpstr>
      <vt:lpstr>5_Default Design</vt:lpstr>
      <vt:lpstr>29_MAU</vt:lpstr>
      <vt:lpstr>6_Default Design</vt:lpstr>
      <vt:lpstr>2_Office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VA</cp:lastModifiedBy>
  <cp:revision>167</cp:revision>
  <dcterms:created xsi:type="dcterms:W3CDTF">2021-07-17T09:45:20Z</dcterms:created>
  <dcterms:modified xsi:type="dcterms:W3CDTF">2023-11-25T09:37:23Z</dcterms:modified>
</cp:coreProperties>
</file>