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9"/>
  </p:notesMasterIdLst>
  <p:sldIdLst>
    <p:sldId id="331" r:id="rId5"/>
    <p:sldId id="256" r:id="rId6"/>
    <p:sldId id="288" r:id="rId7"/>
    <p:sldId id="285" r:id="rId8"/>
    <p:sldId id="281" r:id="rId9"/>
    <p:sldId id="307" r:id="rId10"/>
    <p:sldId id="291" r:id="rId11"/>
    <p:sldId id="292" r:id="rId12"/>
    <p:sldId id="297" r:id="rId13"/>
    <p:sldId id="298" r:id="rId14"/>
    <p:sldId id="299" r:id="rId15"/>
    <p:sldId id="327" r:id="rId16"/>
    <p:sldId id="325" r:id="rId17"/>
    <p:sldId id="33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7713" autoAdjust="0"/>
  </p:normalViewPr>
  <p:slideViewPr>
    <p:cSldViewPr>
      <p:cViewPr varScale="1">
        <p:scale>
          <a:sx n="91" d="100"/>
          <a:sy n="91" d="100"/>
        </p:scale>
        <p:origin x="1374" y="90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704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7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3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199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05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911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8848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9418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714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3462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764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6505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7162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1057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8359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93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07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00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208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EB8EB674-A8F0-4953-9146-B80B03F24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2" r:id="rId2"/>
    <p:sldLayoutId id="2147483746" r:id="rId3"/>
    <p:sldLayoutId id="2147483722" r:id="rId4"/>
    <p:sldLayoutId id="2147483701" r:id="rId5"/>
    <p:sldLayoutId id="2147483723" r:id="rId6"/>
    <p:sldLayoutId id="2147483700" r:id="rId7"/>
    <p:sldLayoutId id="2147483724" r:id="rId8"/>
    <p:sldLayoutId id="2147483747" r:id="rId9"/>
    <p:sldLayoutId id="2147483725" r:id="rId10"/>
    <p:sldLayoutId id="2147483726" r:id="rId11"/>
    <p:sldLayoutId id="2147483699" r:id="rId12"/>
    <p:sldLayoutId id="2147483698" r:id="rId13"/>
    <p:sldLayoutId id="2147483697" r:id="rId14"/>
    <p:sldLayoutId id="2147483751" r:id="rId15"/>
    <p:sldLayoutId id="2147483750" r:id="rId16"/>
    <p:sldLayoutId id="2147483749" r:id="rId17"/>
    <p:sldLayoutId id="2147483745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48" r:id="rId8"/>
    <p:sldLayoutId id="2147483731" r:id="rId9"/>
    <p:sldLayoutId id="2147483732" r:id="rId10"/>
    <p:sldLayoutId id="2147483705" r:id="rId11"/>
    <p:sldLayoutId id="2147483704" r:id="rId12"/>
    <p:sldLayoutId id="21474837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20/2/2023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4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Relationship Id="rId6" Type="http://schemas.openxmlformats.org/officeDocument/2006/relationships/slide" Target="slide5.xml"/><Relationship Id="rId5" Type="http://schemas.openxmlformats.org/officeDocument/2006/relationships/image" Target="../media/image12.png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pn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Kinh nghiệm dạy học">
            <a:extLst>
              <a:ext uri="{FF2B5EF4-FFF2-40B4-BE49-F238E27FC236}">
                <a16:creationId xmlns:a16="http://schemas.microsoft.com/office/drawing/2014/main" id="{894BBEDC-F54C-EE29-9D33-3E8854AFB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09994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7DD1AF-1262-2A13-C784-A99C0C12842A}"/>
              </a:ext>
            </a:extLst>
          </p:cNvPr>
          <p:cNvSpPr txBox="1"/>
          <p:nvPr/>
        </p:nvSpPr>
        <p:spPr>
          <a:xfrm>
            <a:off x="2467794" y="2042629"/>
            <a:ext cx="430406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TIN HỌC 6</a:t>
            </a:r>
          </a:p>
          <a:p>
            <a:pPr algn="ctr"/>
            <a:endParaRPr lang="en-US" b="1" dirty="0" smtClean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1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 </a:t>
            </a:r>
            <a:r>
              <a:rPr lang="en-US" sz="21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1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2100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KIẾM VÀ THAY THẾ</a:t>
            </a:r>
            <a:endParaRPr lang="en-VN" sz="2100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D2715-3602-A60F-684E-951779432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284991" y="1036901"/>
            <a:ext cx="770866" cy="776474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2703794" y="3528047"/>
            <a:ext cx="33706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XUÂN THÀNH</a:t>
            </a:r>
          </a:p>
          <a:p>
            <a:r>
              <a:rPr lang="en-US" sz="21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1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1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VN" sz="210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2631370" y="1319602"/>
            <a:ext cx="402347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b="1">
                <a:ln w="38100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endParaRPr lang="en-VN" sz="2250" b="1" dirty="0">
              <a:ln w="38100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75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with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Chú ý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Nếu chắc chắn, em có thể nháy nút </a:t>
            </a:r>
            <a:r>
              <a:rPr lang="en-US" altLang="zh-CN" sz="240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 All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 thay thế tất cả các cụm từ tìm được bằng cụm từ thay thế.</a:t>
            </a: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304800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868363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6096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1430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28599" y="2304871"/>
            <a:ext cx="9677399" cy="1198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KÍNH CHÀO QUÝ THẦY CÔ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VÀ CÁC EM</a:t>
            </a:r>
            <a:r>
              <a:rPr lang="vi-VN" alt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 HỌC SINH</a:t>
            </a:r>
          </a:p>
        </p:txBody>
      </p:sp>
      <p:pic>
        <p:nvPicPr>
          <p:cNvPr id="30723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nh 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ống!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An đã học được cách làm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kem sữa chua dưa hấu rất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ngon. An đã làm thành công món kem này để mời hai bạn Khoa, Minh thưởng thức. </a:t>
            </a:r>
          </a:p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Minh xin An công thức làm kem nhưng muốn đổi lại thành món kem sữa chua xoài.</a:t>
            </a:r>
          </a:p>
          <a:p>
            <a:pPr algn="just"/>
            <a:r>
              <a:rPr lang="en-US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>
                <a:latin typeface="Times New Roman" pitchFamily="18" charset="0"/>
              </a:rPr>
              <a:t>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Em hãy giúp bạn An sửa công thức làm kem sữa chua dưa hấu thành kem sữa chua xoài nhé.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nhóm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 luận t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 nhất kết quả trên phiếu học tập.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Nguyên liệu để làm món kem sữa chua dưa hấu gồm những gì?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Làm thế nào để sửa công thức làm kem sữa chua dưa hấu thành công thức làm kem sữa chua xoài?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Thực hiện các thao tác định dạng để có kết quả như H5.22</a:t>
            </a: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Lưu lại tệp bằng tên: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Tìm kiếm: Gồm có 3 bước.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 chuột vào thẻ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nhóm lệnh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từ, cụm từ cần tìm rồi nhấn phím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Thay thế: Gồm 4 bước: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nhóm lệnh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Gõ từ, cụm từ cần tìm trong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 hoặc cụm từ thay thế trong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Nháy chuột vào nút Replace (replace All) để thực hiện thay thế.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990600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1</a:t>
              </a:r>
              <a:r>
                <a:rPr lang="en-US" altLang="zh-CN" sz="28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Tìm </a:t>
              </a:r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7696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	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 --&gt;Editing--&gt;Find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  <a:endParaRPr lang="en-US" altLang="zh-CN" sz="3200" b="1">
              <a:solidFill>
                <a:schemeClr val="tx2"/>
              </a:solidFill>
              <a:ea typeface="SimSun" pitchFamily="2" charset="-122"/>
            </a:endParaRPr>
          </a:p>
        </p:txBody>
      </p:sp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579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3: Nháy 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Next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tìm tiếp.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</a:t>
            </a:r>
            <a:r>
              <a:rPr lang="vi-VN" altLang="en-US" sz="3200">
                <a:latin typeface="Times New Roman" pitchFamily="18" charset="0"/>
              </a:rPr>
              <a:t>   hoặc nhấn 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kết thúc.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itchFamily="18" charset="0"/>
                <a:ea typeface="SimSun" pitchFamily="2" charset="-122"/>
              </a:rPr>
              <a:t>Lưu ý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: Từ (hoặc dãy kí tự) tìm được sẽ được 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		hiển thị dưới dạng “bôi đen”.</a:t>
            </a:r>
          </a:p>
        </p:txBody>
      </p:sp>
      <p:pic>
        <p:nvPicPr>
          <p:cNvPr id="378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1"/>
          <p:cNvSpPr>
            <a:spLocks/>
          </p:cNvSpPr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82884"/>
              <a:gd name="adj4" fmla="val 104032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Gõ nội dung cần tìm</a:t>
            </a:r>
          </a:p>
          <a:p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Left Arrow 1">
            <a:hlinkClick r:id="rId6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2. Thay thế</a:t>
              </a: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59275"/>
            <a:ext cx="51181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6774253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1163</Words>
  <Application>Microsoft Office PowerPoint</Application>
  <PresentationFormat>On-screen Show (4:3)</PresentationFormat>
  <Paragraphs>131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宋体</vt:lpstr>
      <vt:lpstr>宋体</vt:lpstr>
      <vt:lpstr>Calibri</vt:lpstr>
      <vt:lpstr>Gill Sans MT</vt:lpstr>
      <vt:lpstr>华文中宋</vt:lpstr>
      <vt:lpstr>Times New Roman</vt:lpstr>
      <vt:lpstr>Verdana</vt:lpstr>
      <vt:lpstr>Wingdings 2</vt:lpstr>
      <vt:lpstr>Solstice</vt:lpstr>
      <vt:lpstr>1_Solstice</vt:lpstr>
      <vt:lpstr>2_Solstice</vt:lpstr>
      <vt:lpstr>3_Solstice</vt:lpstr>
      <vt:lpstr>PowerPoint Presentation</vt:lpstr>
      <vt:lpstr>PowerPoint Presentation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VA</cp:lastModifiedBy>
  <cp:revision>86</cp:revision>
  <dcterms:created xsi:type="dcterms:W3CDTF">2010-03-07T00:57:02Z</dcterms:created>
  <dcterms:modified xsi:type="dcterms:W3CDTF">2023-02-19T23:25:56Z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