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7"/>
  </p:notesMasterIdLst>
  <p:sldIdLst>
    <p:sldId id="297" r:id="rId3"/>
    <p:sldId id="256" r:id="rId4"/>
    <p:sldId id="257" r:id="rId5"/>
    <p:sldId id="259" r:id="rId6"/>
    <p:sldId id="261" r:id="rId7"/>
    <p:sldId id="293" r:id="rId8"/>
    <p:sldId id="262" r:id="rId9"/>
    <p:sldId id="260" r:id="rId10"/>
    <p:sldId id="294" r:id="rId11"/>
    <p:sldId id="263" r:id="rId12"/>
    <p:sldId id="268" r:id="rId13"/>
    <p:sldId id="273" r:id="rId14"/>
    <p:sldId id="266" r:id="rId15"/>
    <p:sldId id="295" r:id="rId16"/>
  </p:sldIdLst>
  <p:sldSz cx="9144000" cy="5143500" type="screen16x9"/>
  <p:notesSz cx="6858000" cy="9144000"/>
  <p:embeddedFontLst>
    <p:embeddedFont>
      <p:font typeface="Abril Fatface" panose="020B0604020202020204" charset="0"/>
      <p:regular r:id="rId18"/>
    </p:embeddedFont>
    <p:embeddedFont>
      <p:font typeface="Tenor Sans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A4286-EE94-4963-846B-536D3E8F806D}">
  <a:tblStyle styleId="{879A4286-EE94-4963-846B-536D3E8F80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4615"/>
  </p:normalViewPr>
  <p:slideViewPr>
    <p:cSldViewPr snapToGrid="0">
      <p:cViewPr varScale="1">
        <p:scale>
          <a:sx n="137" d="100"/>
          <a:sy n="137" d="100"/>
        </p:scale>
        <p:origin x="61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e659e29542_0_26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e659e29542_0_26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38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e659e29542_0_24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e659e29542_0_24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659e29542_0_24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659e29542_0_24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e6854406d0_0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e6854406d0_0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61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e659e29542_0_23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e659e29542_0_23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e659e29542_0_23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e659e29542_0_23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00837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e659e29542_0_24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e659e29542_0_24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3859875" y="4063563"/>
            <a:ext cx="819100" cy="539925"/>
            <a:chOff x="5717200" y="1299550"/>
            <a:chExt cx="819100" cy="539925"/>
          </a:xfrm>
        </p:grpSpPr>
        <p:sp>
          <p:nvSpPr>
            <p:cNvPr id="11" name="Google Shape;11;p2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999875" y="581725"/>
            <a:ext cx="784275" cy="548700"/>
            <a:chOff x="6074150" y="2429100"/>
            <a:chExt cx="784275" cy="548700"/>
          </a:xfrm>
        </p:grpSpPr>
        <p:sp>
          <p:nvSpPr>
            <p:cNvPr id="25" name="Google Shape;25;p2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422250" y="2364025"/>
            <a:ext cx="417875" cy="713425"/>
            <a:chOff x="1195450" y="111625"/>
            <a:chExt cx="417875" cy="713425"/>
          </a:xfrm>
        </p:grpSpPr>
        <p:sp>
          <p:nvSpPr>
            <p:cNvPr id="42" name="Google Shape;42;p2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792050" y="244400"/>
            <a:ext cx="545950" cy="796275"/>
            <a:chOff x="2184950" y="2464725"/>
            <a:chExt cx="545950" cy="796275"/>
          </a:xfrm>
        </p:grpSpPr>
        <p:sp>
          <p:nvSpPr>
            <p:cNvPr id="59" name="Google Shape;59;p2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4572000" y="330400"/>
            <a:ext cx="593625" cy="710275"/>
            <a:chOff x="6157200" y="3834400"/>
            <a:chExt cx="593625" cy="710275"/>
          </a:xfrm>
        </p:grpSpPr>
        <p:sp>
          <p:nvSpPr>
            <p:cNvPr id="76" name="Google Shape;76;p2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 rot="-546">
            <a:off x="2683651" y="3220133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1458975" y="1498193"/>
            <a:ext cx="62262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0">
                <a:solidFill>
                  <a:srgbClr val="19191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3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3"/>
          <p:cNvSpPr txBox="1">
            <a:spLocks noGrp="1"/>
          </p:cNvSpPr>
          <p:nvPr>
            <p:ph type="title" idx="2"/>
          </p:nvPr>
        </p:nvSpPr>
        <p:spPr>
          <a:xfrm>
            <a:off x="720925" y="154677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7" name="Google Shape;737;p23"/>
          <p:cNvSpPr txBox="1">
            <a:spLocks noGrp="1"/>
          </p:cNvSpPr>
          <p:nvPr>
            <p:ph type="subTitle" idx="1"/>
          </p:nvPr>
        </p:nvSpPr>
        <p:spPr>
          <a:xfrm>
            <a:off x="720925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3"/>
          <p:cNvSpPr txBox="1">
            <a:spLocks noGrp="1"/>
          </p:cNvSpPr>
          <p:nvPr>
            <p:ph type="title" idx="3"/>
          </p:nvPr>
        </p:nvSpPr>
        <p:spPr>
          <a:xfrm>
            <a:off x="3404725" y="154678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9" name="Google Shape;739;p23"/>
          <p:cNvSpPr txBox="1">
            <a:spLocks noGrp="1"/>
          </p:cNvSpPr>
          <p:nvPr>
            <p:ph type="subTitle" idx="4"/>
          </p:nvPr>
        </p:nvSpPr>
        <p:spPr>
          <a:xfrm>
            <a:off x="3404725" y="4000816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3"/>
          <p:cNvSpPr txBox="1">
            <a:spLocks noGrp="1"/>
          </p:cNvSpPr>
          <p:nvPr>
            <p:ph type="title" idx="5"/>
          </p:nvPr>
        </p:nvSpPr>
        <p:spPr>
          <a:xfrm>
            <a:off x="6087600" y="154677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1" name="Google Shape;741;p23"/>
          <p:cNvSpPr txBox="1">
            <a:spLocks noGrp="1"/>
          </p:cNvSpPr>
          <p:nvPr>
            <p:ph type="subTitle" idx="6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119650" y="1835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961113" y="2421775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5157230" y="1835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4998687" y="2421775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119638" y="3603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961113" y="4190400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5157218" y="3603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4998687" y="4190400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7639725" y="265650"/>
            <a:ext cx="784275" cy="5487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498100" y="265650"/>
            <a:ext cx="593625" cy="710275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898825" y="521288"/>
            <a:ext cx="443350" cy="428000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8122500" y="521300"/>
            <a:ext cx="473975" cy="601675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lt2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3" name="Google Shape;953;p30"/>
          <p:cNvGrpSpPr/>
          <p:nvPr/>
        </p:nvGrpSpPr>
        <p:grpSpPr>
          <a:xfrm>
            <a:off x="1576000" y="3096213"/>
            <a:ext cx="473975" cy="601675"/>
            <a:chOff x="1420025" y="3548075"/>
            <a:chExt cx="473975" cy="601675"/>
          </a:xfrm>
        </p:grpSpPr>
        <p:sp>
          <p:nvSpPr>
            <p:cNvPr id="954" name="Google Shape;954;p3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0"/>
          <p:cNvGrpSpPr/>
          <p:nvPr/>
        </p:nvGrpSpPr>
        <p:grpSpPr>
          <a:xfrm>
            <a:off x="720000" y="2301775"/>
            <a:ext cx="819100" cy="539925"/>
            <a:chOff x="5717200" y="1299550"/>
            <a:chExt cx="819100" cy="539925"/>
          </a:xfrm>
        </p:grpSpPr>
        <p:sp>
          <p:nvSpPr>
            <p:cNvPr id="958" name="Google Shape;958;p30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30"/>
          <p:cNvGrpSpPr/>
          <p:nvPr/>
        </p:nvGrpSpPr>
        <p:grpSpPr>
          <a:xfrm>
            <a:off x="7206256" y="2169073"/>
            <a:ext cx="619374" cy="1057439"/>
            <a:chOff x="1195450" y="111625"/>
            <a:chExt cx="417875" cy="713425"/>
          </a:xfrm>
        </p:grpSpPr>
        <p:sp>
          <p:nvSpPr>
            <p:cNvPr id="972" name="Google Shape;972;p30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30"/>
          <p:cNvGrpSpPr/>
          <p:nvPr/>
        </p:nvGrpSpPr>
        <p:grpSpPr>
          <a:xfrm rot="-3601261">
            <a:off x="6853059" y="569691"/>
            <a:ext cx="1264076" cy="2069866"/>
            <a:chOff x="2098900" y="3741675"/>
            <a:chExt cx="837825" cy="1371900"/>
          </a:xfrm>
        </p:grpSpPr>
        <p:sp>
          <p:nvSpPr>
            <p:cNvPr id="989" name="Google Shape;989;p3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30"/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999" name="Google Shape;999;p3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30"/>
          <p:cNvGrpSpPr/>
          <p:nvPr/>
        </p:nvGrpSpPr>
        <p:grpSpPr>
          <a:xfrm>
            <a:off x="4275113" y="256425"/>
            <a:ext cx="593625" cy="710275"/>
            <a:chOff x="6157200" y="3834400"/>
            <a:chExt cx="593625" cy="710275"/>
          </a:xfrm>
        </p:grpSpPr>
        <p:sp>
          <p:nvSpPr>
            <p:cNvPr id="1003" name="Google Shape;1003;p30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2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p31"/>
          <p:cNvGrpSpPr/>
          <p:nvPr/>
        </p:nvGrpSpPr>
        <p:grpSpPr>
          <a:xfrm>
            <a:off x="1228250" y="4206425"/>
            <a:ext cx="477425" cy="565550"/>
            <a:chOff x="3560600" y="4317025"/>
            <a:chExt cx="477425" cy="565550"/>
          </a:xfrm>
        </p:grpSpPr>
        <p:sp>
          <p:nvSpPr>
            <p:cNvPr id="1015" name="Google Shape;1015;p31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31"/>
          <p:cNvGrpSpPr/>
          <p:nvPr/>
        </p:nvGrpSpPr>
        <p:grpSpPr>
          <a:xfrm>
            <a:off x="6645350" y="397950"/>
            <a:ext cx="784275" cy="548700"/>
            <a:chOff x="6074150" y="2429100"/>
            <a:chExt cx="784275" cy="548700"/>
          </a:xfrm>
        </p:grpSpPr>
        <p:sp>
          <p:nvSpPr>
            <p:cNvPr id="1019" name="Google Shape;1019;p31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31"/>
          <p:cNvGrpSpPr/>
          <p:nvPr/>
        </p:nvGrpSpPr>
        <p:grpSpPr>
          <a:xfrm>
            <a:off x="531150" y="2761438"/>
            <a:ext cx="443350" cy="428000"/>
            <a:chOff x="1213025" y="2493675"/>
            <a:chExt cx="443350" cy="428000"/>
          </a:xfrm>
        </p:grpSpPr>
        <p:sp>
          <p:nvSpPr>
            <p:cNvPr id="1036" name="Google Shape;1036;p3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31"/>
          <p:cNvGrpSpPr/>
          <p:nvPr/>
        </p:nvGrpSpPr>
        <p:grpSpPr>
          <a:xfrm>
            <a:off x="531150" y="3665250"/>
            <a:ext cx="593625" cy="710275"/>
            <a:chOff x="6157200" y="3834400"/>
            <a:chExt cx="593625" cy="710275"/>
          </a:xfrm>
        </p:grpSpPr>
        <p:sp>
          <p:nvSpPr>
            <p:cNvPr id="1044" name="Google Shape;1044;p31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7745625" y="165113"/>
            <a:ext cx="765250" cy="1229525"/>
            <a:chOff x="4618600" y="971325"/>
            <a:chExt cx="765250" cy="1229525"/>
          </a:xfrm>
        </p:grpSpPr>
        <p:sp>
          <p:nvSpPr>
            <p:cNvPr id="1054" name="Google Shape;1054;p31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Google Shape;10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5" name="Google Shape;1065;p32"/>
          <p:cNvGrpSpPr/>
          <p:nvPr/>
        </p:nvGrpSpPr>
        <p:grpSpPr>
          <a:xfrm rot="-2211760">
            <a:off x="7304453" y="523755"/>
            <a:ext cx="993633" cy="1866169"/>
            <a:chOff x="4135500" y="2283625"/>
            <a:chExt cx="784625" cy="1473625"/>
          </a:xfrm>
        </p:grpSpPr>
        <p:sp>
          <p:nvSpPr>
            <p:cNvPr id="1066" name="Google Shape;1066;p32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2"/>
          <p:cNvGrpSpPr/>
          <p:nvPr/>
        </p:nvGrpSpPr>
        <p:grpSpPr>
          <a:xfrm>
            <a:off x="7895900" y="3076150"/>
            <a:ext cx="784275" cy="548700"/>
            <a:chOff x="6074150" y="2429100"/>
            <a:chExt cx="784275" cy="548700"/>
          </a:xfrm>
        </p:grpSpPr>
        <p:sp>
          <p:nvSpPr>
            <p:cNvPr id="1111" name="Google Shape;1111;p32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2"/>
          <p:cNvGrpSpPr/>
          <p:nvPr/>
        </p:nvGrpSpPr>
        <p:grpSpPr>
          <a:xfrm>
            <a:off x="1255975" y="1775475"/>
            <a:ext cx="545950" cy="796275"/>
            <a:chOff x="2184950" y="2464725"/>
            <a:chExt cx="545950" cy="796275"/>
          </a:xfrm>
        </p:grpSpPr>
        <p:sp>
          <p:nvSpPr>
            <p:cNvPr id="1128" name="Google Shape;1128;p32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2"/>
          <p:cNvGrpSpPr/>
          <p:nvPr/>
        </p:nvGrpSpPr>
        <p:grpSpPr>
          <a:xfrm>
            <a:off x="1024550" y="2464175"/>
            <a:ext cx="522825" cy="503275"/>
            <a:chOff x="5293250" y="2878500"/>
            <a:chExt cx="522825" cy="503275"/>
          </a:xfrm>
        </p:grpSpPr>
        <p:sp>
          <p:nvSpPr>
            <p:cNvPr id="1145" name="Google Shape;1145;p32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2"/>
          <p:cNvGrpSpPr/>
          <p:nvPr/>
        </p:nvGrpSpPr>
        <p:grpSpPr>
          <a:xfrm>
            <a:off x="4572000" y="330400"/>
            <a:ext cx="593625" cy="710275"/>
            <a:chOff x="6157200" y="3834400"/>
            <a:chExt cx="593625" cy="710275"/>
          </a:xfrm>
        </p:grpSpPr>
        <p:sp>
          <p:nvSpPr>
            <p:cNvPr id="1153" name="Google Shape;1153;p32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32"/>
          <p:cNvGrpSpPr/>
          <p:nvPr/>
        </p:nvGrpSpPr>
        <p:grpSpPr>
          <a:xfrm>
            <a:off x="7548043" y="3076154"/>
            <a:ext cx="593619" cy="946301"/>
            <a:chOff x="2298525" y="1082500"/>
            <a:chExt cx="426175" cy="679375"/>
          </a:xfrm>
        </p:grpSpPr>
        <p:sp>
          <p:nvSpPr>
            <p:cNvPr id="1163" name="Google Shape;1163;p32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2"/>
          <p:cNvGrpSpPr/>
          <p:nvPr/>
        </p:nvGrpSpPr>
        <p:grpSpPr>
          <a:xfrm>
            <a:off x="1459150" y="3230800"/>
            <a:ext cx="765250" cy="1229525"/>
            <a:chOff x="4618600" y="971325"/>
            <a:chExt cx="765250" cy="1229525"/>
          </a:xfrm>
        </p:grpSpPr>
        <p:sp>
          <p:nvSpPr>
            <p:cNvPr id="1179" name="Google Shape;1179;p32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2">
    <p:bg>
      <p:bgPr>
        <a:solidFill>
          <a:schemeClr val="lt2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0" name="Google Shape;1190;p33"/>
          <p:cNvGrpSpPr/>
          <p:nvPr/>
        </p:nvGrpSpPr>
        <p:grpSpPr>
          <a:xfrm rot="4728146">
            <a:off x="2034038" y="3511823"/>
            <a:ext cx="417891" cy="713452"/>
            <a:chOff x="1195450" y="111625"/>
            <a:chExt cx="417875" cy="713425"/>
          </a:xfrm>
        </p:grpSpPr>
        <p:sp>
          <p:nvSpPr>
            <p:cNvPr id="1191" name="Google Shape;1191;p3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>
            <a:off x="843225" y="1518175"/>
            <a:ext cx="457600" cy="673150"/>
            <a:chOff x="3156925" y="3087000"/>
            <a:chExt cx="457600" cy="673150"/>
          </a:xfrm>
        </p:grpSpPr>
        <p:sp>
          <p:nvSpPr>
            <p:cNvPr id="1208" name="Google Shape;1208;p33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33"/>
          <p:cNvGrpSpPr/>
          <p:nvPr/>
        </p:nvGrpSpPr>
        <p:grpSpPr>
          <a:xfrm>
            <a:off x="1374750" y="780025"/>
            <a:ext cx="545950" cy="796275"/>
            <a:chOff x="2184950" y="2464725"/>
            <a:chExt cx="545950" cy="796275"/>
          </a:xfrm>
        </p:grpSpPr>
        <p:sp>
          <p:nvSpPr>
            <p:cNvPr id="1217" name="Google Shape;1217;p3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33"/>
          <p:cNvGrpSpPr/>
          <p:nvPr/>
        </p:nvGrpSpPr>
        <p:grpSpPr>
          <a:xfrm>
            <a:off x="3675650" y="997613"/>
            <a:ext cx="443350" cy="428000"/>
            <a:chOff x="1213025" y="2493675"/>
            <a:chExt cx="443350" cy="428000"/>
          </a:xfrm>
        </p:grpSpPr>
        <p:sp>
          <p:nvSpPr>
            <p:cNvPr id="1234" name="Google Shape;1234;p33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3"/>
          <p:cNvGrpSpPr/>
          <p:nvPr/>
        </p:nvGrpSpPr>
        <p:grpSpPr>
          <a:xfrm>
            <a:off x="2029572" y="1802197"/>
            <a:ext cx="1305486" cy="2340599"/>
            <a:chOff x="3192375" y="980750"/>
            <a:chExt cx="848600" cy="1521450"/>
          </a:xfrm>
        </p:grpSpPr>
        <p:sp>
          <p:nvSpPr>
            <p:cNvPr id="1242" name="Google Shape;1242;p33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8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38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1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3"/>
          <p:cNvGrpSpPr/>
          <p:nvPr/>
        </p:nvGrpSpPr>
        <p:grpSpPr>
          <a:xfrm>
            <a:off x="720000" y="2301775"/>
            <a:ext cx="819100" cy="539925"/>
            <a:chOff x="5717200" y="1299550"/>
            <a:chExt cx="819100" cy="539925"/>
          </a:xfrm>
        </p:grpSpPr>
        <p:sp>
          <p:nvSpPr>
            <p:cNvPr id="90" name="Google Shape;90;p3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7206256" y="2169073"/>
            <a:ext cx="619374" cy="1057439"/>
            <a:chOff x="1195450" y="111625"/>
            <a:chExt cx="417875" cy="713425"/>
          </a:xfrm>
        </p:grpSpPr>
        <p:sp>
          <p:nvSpPr>
            <p:cNvPr id="104" name="Google Shape;104;p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4275113" y="256425"/>
            <a:ext cx="593625" cy="710275"/>
            <a:chOff x="6157200" y="3834400"/>
            <a:chExt cx="593625" cy="710275"/>
          </a:xfrm>
        </p:grpSpPr>
        <p:sp>
          <p:nvSpPr>
            <p:cNvPr id="121" name="Google Shape;121;p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2391900" y="2414563"/>
            <a:ext cx="4360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 idx="2" hasCustomPrompt="1"/>
          </p:nvPr>
        </p:nvSpPr>
        <p:spPr>
          <a:xfrm>
            <a:off x="3502725" y="1190864"/>
            <a:ext cx="2138400" cy="1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1"/>
          </p:nvPr>
        </p:nvSpPr>
        <p:spPr>
          <a:xfrm rot="350">
            <a:off x="3099675" y="3321888"/>
            <a:ext cx="29448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130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790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459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53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164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730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003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060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15541" y="548878"/>
            <a:ext cx="3819526" cy="4080272"/>
          </a:xfrm>
          <a:custGeom>
            <a:avLst/>
            <a:gdLst>
              <a:gd name="connsiteX0" fmla="*/ 1798673 w 5092701"/>
              <a:gd name="connsiteY0" fmla="*/ 5374311 h 5440362"/>
              <a:gd name="connsiteX1" fmla="*/ 1676959 w 5092701"/>
              <a:gd name="connsiteY1" fmla="*/ 5387564 h 5440362"/>
              <a:gd name="connsiteX2" fmla="*/ 1150645 w 5092701"/>
              <a:gd name="connsiteY2" fmla="*/ 5440220 h 5440362"/>
              <a:gd name="connsiteX3" fmla="*/ 1732148 w 5092701"/>
              <a:gd name="connsiteY3" fmla="*/ 5380767 h 5440362"/>
              <a:gd name="connsiteX4" fmla="*/ 1160436 w 5092701"/>
              <a:gd name="connsiteY4" fmla="*/ 5336477 h 5440362"/>
              <a:gd name="connsiteX5" fmla="*/ 1158694 w 5092701"/>
              <a:gd name="connsiteY5" fmla="*/ 5338476 h 5440362"/>
              <a:gd name="connsiteX6" fmla="*/ 1179588 w 5092701"/>
              <a:gd name="connsiteY6" fmla="*/ 5349650 h 5440362"/>
              <a:gd name="connsiteX7" fmla="*/ 1160436 w 5092701"/>
              <a:gd name="connsiteY7" fmla="*/ 5336477 h 5440362"/>
              <a:gd name="connsiteX8" fmla="*/ 1270272 w 5092701"/>
              <a:gd name="connsiteY8" fmla="*/ 5311780 h 5440362"/>
              <a:gd name="connsiteX9" fmla="*/ 1258052 w 5092701"/>
              <a:gd name="connsiteY9" fmla="*/ 5315301 h 5440362"/>
              <a:gd name="connsiteX10" fmla="*/ 1237893 w 5092701"/>
              <a:gd name="connsiteY10" fmla="*/ 5320635 h 5440362"/>
              <a:gd name="connsiteX11" fmla="*/ 1270272 w 5092701"/>
              <a:gd name="connsiteY11" fmla="*/ 5311780 h 5440362"/>
              <a:gd name="connsiteX12" fmla="*/ 2991688 w 5092701"/>
              <a:gd name="connsiteY12" fmla="*/ 5255688 h 5440362"/>
              <a:gd name="connsiteX13" fmla="*/ 3003292 w 5092701"/>
              <a:gd name="connsiteY13" fmla="*/ 5256188 h 5440362"/>
              <a:gd name="connsiteX14" fmla="*/ 1899686 w 5092701"/>
              <a:gd name="connsiteY14" fmla="*/ 5364507 h 5440362"/>
              <a:gd name="connsiteX15" fmla="*/ 1798673 w 5092701"/>
              <a:gd name="connsiteY15" fmla="*/ 5374311 h 5440362"/>
              <a:gd name="connsiteX16" fmla="*/ 1824884 w 5092701"/>
              <a:gd name="connsiteY16" fmla="*/ 5371456 h 5440362"/>
              <a:gd name="connsiteX17" fmla="*/ 2277542 w 5092701"/>
              <a:gd name="connsiteY17" fmla="*/ 5320836 h 5440362"/>
              <a:gd name="connsiteX18" fmla="*/ 2391118 w 5092701"/>
              <a:gd name="connsiteY18" fmla="*/ 5307740 h 5440362"/>
              <a:gd name="connsiteX19" fmla="*/ 2410262 w 5092701"/>
              <a:gd name="connsiteY19" fmla="*/ 5305943 h 5440362"/>
              <a:gd name="connsiteX20" fmla="*/ 2991688 w 5092701"/>
              <a:gd name="connsiteY20" fmla="*/ 5255688 h 5440362"/>
              <a:gd name="connsiteX21" fmla="*/ 2099560 w 5092701"/>
              <a:gd name="connsiteY21" fmla="*/ 5255360 h 5440362"/>
              <a:gd name="connsiteX22" fmla="*/ 2069002 w 5092701"/>
              <a:gd name="connsiteY22" fmla="*/ 5260374 h 5440362"/>
              <a:gd name="connsiteX23" fmla="*/ 2099560 w 5092701"/>
              <a:gd name="connsiteY23" fmla="*/ 5255360 h 5440362"/>
              <a:gd name="connsiteX24" fmla="*/ 2104836 w 5092701"/>
              <a:gd name="connsiteY24" fmla="*/ 5251704 h 5440362"/>
              <a:gd name="connsiteX25" fmla="*/ 2118232 w 5092701"/>
              <a:gd name="connsiteY25" fmla="*/ 5252526 h 5440362"/>
              <a:gd name="connsiteX26" fmla="*/ 2099560 w 5092701"/>
              <a:gd name="connsiteY26" fmla="*/ 5255360 h 5440362"/>
              <a:gd name="connsiteX27" fmla="*/ 2104836 w 5092701"/>
              <a:gd name="connsiteY27" fmla="*/ 5251704 h 5440362"/>
              <a:gd name="connsiteX28" fmla="*/ 2148791 w 5092701"/>
              <a:gd name="connsiteY28" fmla="*/ 5247512 h 5440362"/>
              <a:gd name="connsiteX29" fmla="*/ 2118232 w 5092701"/>
              <a:gd name="connsiteY29" fmla="*/ 5252526 h 5440362"/>
              <a:gd name="connsiteX30" fmla="*/ 2148791 w 5092701"/>
              <a:gd name="connsiteY30" fmla="*/ 5247512 h 5440362"/>
              <a:gd name="connsiteX31" fmla="*/ 2179350 w 5092701"/>
              <a:gd name="connsiteY31" fmla="*/ 5242498 h 5440362"/>
              <a:gd name="connsiteX32" fmla="*/ 2148791 w 5092701"/>
              <a:gd name="connsiteY32" fmla="*/ 5247512 h 5440362"/>
              <a:gd name="connsiteX33" fmla="*/ 2179350 w 5092701"/>
              <a:gd name="connsiteY33" fmla="*/ 5242498 h 5440362"/>
              <a:gd name="connsiteX34" fmla="*/ 2184511 w 5092701"/>
              <a:gd name="connsiteY34" fmla="*/ 5238830 h 5440362"/>
              <a:gd name="connsiteX35" fmla="*/ 2197100 w 5092701"/>
              <a:gd name="connsiteY35" fmla="*/ 5239566 h 5440362"/>
              <a:gd name="connsiteX36" fmla="*/ 2179350 w 5092701"/>
              <a:gd name="connsiteY36" fmla="*/ 5242498 h 5440362"/>
              <a:gd name="connsiteX37" fmla="*/ 2184511 w 5092701"/>
              <a:gd name="connsiteY37" fmla="*/ 5238830 h 5440362"/>
              <a:gd name="connsiteX38" fmla="*/ 2201886 w 5092701"/>
              <a:gd name="connsiteY38" fmla="*/ 5236459 h 5440362"/>
              <a:gd name="connsiteX39" fmla="*/ 2210075 w 5092701"/>
              <a:gd name="connsiteY39" fmla="*/ 5236813 h 5440362"/>
              <a:gd name="connsiteX40" fmla="*/ 2197100 w 5092701"/>
              <a:gd name="connsiteY40" fmla="*/ 5239566 h 5440362"/>
              <a:gd name="connsiteX41" fmla="*/ 2201886 w 5092701"/>
              <a:gd name="connsiteY41" fmla="*/ 5236459 h 5440362"/>
              <a:gd name="connsiteX42" fmla="*/ 2215092 w 5092701"/>
              <a:gd name="connsiteY42" fmla="*/ 5233732 h 5440362"/>
              <a:gd name="connsiteX43" fmla="*/ 2227659 w 5092701"/>
              <a:gd name="connsiteY43" fmla="*/ 5234553 h 5440362"/>
              <a:gd name="connsiteX44" fmla="*/ 2210075 w 5092701"/>
              <a:gd name="connsiteY44" fmla="*/ 5236813 h 5440362"/>
              <a:gd name="connsiteX45" fmla="*/ 2215092 w 5092701"/>
              <a:gd name="connsiteY45" fmla="*/ 5233732 h 5440362"/>
              <a:gd name="connsiteX46" fmla="*/ 2232099 w 5092701"/>
              <a:gd name="connsiteY46" fmla="*/ 5231409 h 5440362"/>
              <a:gd name="connsiteX47" fmla="*/ 2240634 w 5092701"/>
              <a:gd name="connsiteY47" fmla="*/ 5231801 h 5440362"/>
              <a:gd name="connsiteX48" fmla="*/ 2227659 w 5092701"/>
              <a:gd name="connsiteY48" fmla="*/ 5234553 h 5440362"/>
              <a:gd name="connsiteX49" fmla="*/ 2232099 w 5092701"/>
              <a:gd name="connsiteY49" fmla="*/ 5231409 h 5440362"/>
              <a:gd name="connsiteX50" fmla="*/ 2245650 w 5092701"/>
              <a:gd name="connsiteY50" fmla="*/ 5228719 h 5440362"/>
              <a:gd name="connsiteX51" fmla="*/ 2258218 w 5092701"/>
              <a:gd name="connsiteY51" fmla="*/ 5229539 h 5440362"/>
              <a:gd name="connsiteX52" fmla="*/ 2240634 w 5092701"/>
              <a:gd name="connsiteY52" fmla="*/ 5231801 h 5440362"/>
              <a:gd name="connsiteX53" fmla="*/ 2245650 w 5092701"/>
              <a:gd name="connsiteY53" fmla="*/ 5228719 h 5440362"/>
              <a:gd name="connsiteX54" fmla="*/ 2260729 w 5092701"/>
              <a:gd name="connsiteY54" fmla="*/ 5225588 h 5440362"/>
              <a:gd name="connsiteX55" fmla="*/ 2271359 w 5092701"/>
              <a:gd name="connsiteY55" fmla="*/ 5226116 h 5440362"/>
              <a:gd name="connsiteX56" fmla="*/ 2258218 w 5092701"/>
              <a:gd name="connsiteY56" fmla="*/ 5229539 h 5440362"/>
              <a:gd name="connsiteX57" fmla="*/ 2260729 w 5092701"/>
              <a:gd name="connsiteY57" fmla="*/ 5225588 h 5440362"/>
              <a:gd name="connsiteX58" fmla="*/ 2299173 w 5092701"/>
              <a:gd name="connsiteY58" fmla="*/ 5224951 h 5440362"/>
              <a:gd name="connsiteX59" fmla="*/ 2298666 w 5092701"/>
              <a:gd name="connsiteY59" fmla="*/ 5225663 h 5440362"/>
              <a:gd name="connsiteX60" fmla="*/ 2298259 w 5092701"/>
              <a:gd name="connsiteY60" fmla="*/ 5226233 h 5440362"/>
              <a:gd name="connsiteX61" fmla="*/ 2301918 w 5092701"/>
              <a:gd name="connsiteY61" fmla="*/ 5221103 h 5440362"/>
              <a:gd name="connsiteX62" fmla="*/ 2299173 w 5092701"/>
              <a:gd name="connsiteY62" fmla="*/ 5224951 h 5440362"/>
              <a:gd name="connsiteX63" fmla="*/ 2300698 w 5092701"/>
              <a:gd name="connsiteY63" fmla="*/ 5222812 h 5440362"/>
              <a:gd name="connsiteX64" fmla="*/ 2551292 w 5092701"/>
              <a:gd name="connsiteY64" fmla="*/ 5153879 h 5440362"/>
              <a:gd name="connsiteX65" fmla="*/ 2550737 w 5092701"/>
              <a:gd name="connsiteY65" fmla="*/ 5154342 h 5440362"/>
              <a:gd name="connsiteX66" fmla="*/ 2551136 w 5092701"/>
              <a:gd name="connsiteY66" fmla="*/ 5154009 h 5440362"/>
              <a:gd name="connsiteX67" fmla="*/ 2560687 w 5092701"/>
              <a:gd name="connsiteY67" fmla="*/ 5146020 h 5440362"/>
              <a:gd name="connsiteX68" fmla="*/ 2552197 w 5092701"/>
              <a:gd name="connsiteY68" fmla="*/ 5153122 h 5440362"/>
              <a:gd name="connsiteX69" fmla="*/ 2551292 w 5092701"/>
              <a:gd name="connsiteY69" fmla="*/ 5153879 h 5440362"/>
              <a:gd name="connsiteX70" fmla="*/ 2554187 w 5092701"/>
              <a:gd name="connsiteY70" fmla="*/ 5151457 h 5440362"/>
              <a:gd name="connsiteX71" fmla="*/ 1347823 w 5092701"/>
              <a:gd name="connsiteY71" fmla="*/ 5144187 h 5440362"/>
              <a:gd name="connsiteX72" fmla="*/ 1349733 w 5092701"/>
              <a:gd name="connsiteY72" fmla="*/ 5144748 h 5440362"/>
              <a:gd name="connsiteX73" fmla="*/ 1352834 w 5092701"/>
              <a:gd name="connsiteY73" fmla="*/ 5145659 h 5440362"/>
              <a:gd name="connsiteX74" fmla="*/ 1343531 w 5092701"/>
              <a:gd name="connsiteY74" fmla="*/ 5142927 h 5440362"/>
              <a:gd name="connsiteX75" fmla="*/ 1344564 w 5092701"/>
              <a:gd name="connsiteY75" fmla="*/ 5143230 h 5440362"/>
              <a:gd name="connsiteX76" fmla="*/ 1347823 w 5092701"/>
              <a:gd name="connsiteY76" fmla="*/ 5144187 h 5440362"/>
              <a:gd name="connsiteX77" fmla="*/ 1346503 w 5092701"/>
              <a:gd name="connsiteY77" fmla="*/ 5143800 h 5440362"/>
              <a:gd name="connsiteX78" fmla="*/ 2565206 w 5092701"/>
              <a:gd name="connsiteY78" fmla="*/ 5142510 h 5440362"/>
              <a:gd name="connsiteX79" fmla="*/ 2564717 w 5092701"/>
              <a:gd name="connsiteY79" fmla="*/ 5142890 h 5440362"/>
              <a:gd name="connsiteX80" fmla="*/ 2560687 w 5092701"/>
              <a:gd name="connsiteY80" fmla="*/ 5146020 h 5440362"/>
              <a:gd name="connsiteX81" fmla="*/ 2562661 w 5092701"/>
              <a:gd name="connsiteY81" fmla="*/ 5144486 h 5440362"/>
              <a:gd name="connsiteX82" fmla="*/ 2566609 w 5092701"/>
              <a:gd name="connsiteY82" fmla="*/ 5141420 h 5440362"/>
              <a:gd name="connsiteX83" fmla="*/ 2565206 w 5092701"/>
              <a:gd name="connsiteY83" fmla="*/ 5142510 h 5440362"/>
              <a:gd name="connsiteX84" fmla="*/ 2565951 w 5092701"/>
              <a:gd name="connsiteY84" fmla="*/ 5141931 h 5440362"/>
              <a:gd name="connsiteX85" fmla="*/ 1243073 w 5092701"/>
              <a:gd name="connsiteY85" fmla="*/ 5138119 h 5440362"/>
              <a:gd name="connsiteX86" fmla="*/ 1230855 w 5092701"/>
              <a:gd name="connsiteY86" fmla="*/ 5141640 h 5440362"/>
              <a:gd name="connsiteX87" fmla="*/ 1230041 w 5092701"/>
              <a:gd name="connsiteY87" fmla="*/ 5140800 h 5440362"/>
              <a:gd name="connsiteX88" fmla="*/ 1243073 w 5092701"/>
              <a:gd name="connsiteY88" fmla="*/ 5138119 h 5440362"/>
              <a:gd name="connsiteX89" fmla="*/ 2585663 w 5092701"/>
              <a:gd name="connsiteY89" fmla="*/ 4997144 h 5440362"/>
              <a:gd name="connsiteX90" fmla="*/ 2496047 w 5092701"/>
              <a:gd name="connsiteY90" fmla="*/ 4999675 h 5440362"/>
              <a:gd name="connsiteX91" fmla="*/ 2608408 w 5092701"/>
              <a:gd name="connsiteY91" fmla="*/ 4998592 h 5440362"/>
              <a:gd name="connsiteX92" fmla="*/ 2585663 w 5092701"/>
              <a:gd name="connsiteY92" fmla="*/ 4997144 h 5440362"/>
              <a:gd name="connsiteX93" fmla="*/ 3670756 w 5092701"/>
              <a:gd name="connsiteY93" fmla="*/ 4980685 h 5440362"/>
              <a:gd name="connsiteX94" fmla="*/ 3673166 w 5092701"/>
              <a:gd name="connsiteY94" fmla="*/ 4981393 h 5440362"/>
              <a:gd name="connsiteX95" fmla="*/ 3673727 w 5092701"/>
              <a:gd name="connsiteY95" fmla="*/ 4981558 h 5440362"/>
              <a:gd name="connsiteX96" fmla="*/ 3675027 w 5092701"/>
              <a:gd name="connsiteY96" fmla="*/ 4981939 h 5440362"/>
              <a:gd name="connsiteX97" fmla="*/ 3680058 w 5092701"/>
              <a:gd name="connsiteY97" fmla="*/ 4983417 h 5440362"/>
              <a:gd name="connsiteX98" fmla="*/ 3676957 w 5092701"/>
              <a:gd name="connsiteY98" fmla="*/ 4982506 h 5440362"/>
              <a:gd name="connsiteX99" fmla="*/ 3675027 w 5092701"/>
              <a:gd name="connsiteY99" fmla="*/ 4981939 h 5440362"/>
              <a:gd name="connsiteX100" fmla="*/ 3673166 w 5092701"/>
              <a:gd name="connsiteY100" fmla="*/ 4981393 h 5440362"/>
              <a:gd name="connsiteX101" fmla="*/ 3671789 w 5092701"/>
              <a:gd name="connsiteY101" fmla="*/ 4980988 h 5440362"/>
              <a:gd name="connsiteX102" fmla="*/ 2139397 w 5092701"/>
              <a:gd name="connsiteY102" fmla="*/ 4978636 h 5440362"/>
              <a:gd name="connsiteX103" fmla="*/ 2140842 w 5092701"/>
              <a:gd name="connsiteY103" fmla="*/ 4978657 h 5440362"/>
              <a:gd name="connsiteX104" fmla="*/ 2140731 w 5092701"/>
              <a:gd name="connsiteY104" fmla="*/ 4978689 h 5440362"/>
              <a:gd name="connsiteX105" fmla="*/ 2135356 w 5092701"/>
              <a:gd name="connsiteY105" fmla="*/ 4978799 h 5440362"/>
              <a:gd name="connsiteX106" fmla="*/ 2139397 w 5092701"/>
              <a:gd name="connsiteY106" fmla="*/ 4978636 h 5440362"/>
              <a:gd name="connsiteX107" fmla="*/ 2618325 w 5092701"/>
              <a:gd name="connsiteY107" fmla="*/ 4950571 h 5440362"/>
              <a:gd name="connsiteX108" fmla="*/ 2614443 w 5092701"/>
              <a:gd name="connsiteY108" fmla="*/ 4950933 h 5440362"/>
              <a:gd name="connsiteX109" fmla="*/ 2613999 w 5092701"/>
              <a:gd name="connsiteY109" fmla="*/ 4950992 h 5440362"/>
              <a:gd name="connsiteX110" fmla="*/ 2433932 w 5092701"/>
              <a:gd name="connsiteY110" fmla="*/ 4968510 h 5440362"/>
              <a:gd name="connsiteX111" fmla="*/ 2290363 w 5092701"/>
              <a:gd name="connsiteY111" fmla="*/ 4998909 h 5440362"/>
              <a:gd name="connsiteX112" fmla="*/ 2603862 w 5092701"/>
              <a:gd name="connsiteY112" fmla="*/ 4952349 h 5440362"/>
              <a:gd name="connsiteX113" fmla="*/ 2613999 w 5092701"/>
              <a:gd name="connsiteY113" fmla="*/ 4950992 h 5440362"/>
              <a:gd name="connsiteX114" fmla="*/ 3986456 w 5092701"/>
              <a:gd name="connsiteY114" fmla="*/ 4907527 h 5440362"/>
              <a:gd name="connsiteX115" fmla="*/ 3987454 w 5092701"/>
              <a:gd name="connsiteY115" fmla="*/ 4907762 h 5440362"/>
              <a:gd name="connsiteX116" fmla="*/ 3922710 w 5092701"/>
              <a:gd name="connsiteY116" fmla="*/ 4923835 h 5440362"/>
              <a:gd name="connsiteX117" fmla="*/ 3765449 w 5092701"/>
              <a:gd name="connsiteY117" fmla="*/ 4967019 h 5440362"/>
              <a:gd name="connsiteX118" fmla="*/ 3801468 w 5092701"/>
              <a:gd name="connsiteY118" fmla="*/ 4966718 h 5440362"/>
              <a:gd name="connsiteX119" fmla="*/ 3755784 w 5092701"/>
              <a:gd name="connsiteY119" fmla="*/ 4983207 h 5440362"/>
              <a:gd name="connsiteX120" fmla="*/ 3694665 w 5092701"/>
              <a:gd name="connsiteY120" fmla="*/ 4993234 h 5440362"/>
              <a:gd name="connsiteX121" fmla="*/ 3699039 w 5092701"/>
              <a:gd name="connsiteY121" fmla="*/ 4998519 h 5440362"/>
              <a:gd name="connsiteX122" fmla="*/ 3421360 w 5092701"/>
              <a:gd name="connsiteY122" fmla="*/ 5054376 h 5440362"/>
              <a:gd name="connsiteX123" fmla="*/ 2868153 w 5092701"/>
              <a:gd name="connsiteY123" fmla="*/ 5157368 h 5440362"/>
              <a:gd name="connsiteX124" fmla="*/ 2559345 w 5092701"/>
              <a:gd name="connsiteY124" fmla="*/ 5197521 h 5440362"/>
              <a:gd name="connsiteX125" fmla="*/ 2671843 w 5092701"/>
              <a:gd name="connsiteY125" fmla="*/ 5170922 h 5440362"/>
              <a:gd name="connsiteX126" fmla="*/ 2529374 w 5092701"/>
              <a:gd name="connsiteY126" fmla="*/ 5177120 h 5440362"/>
              <a:gd name="connsiteX127" fmla="*/ 2548872 w 5092701"/>
              <a:gd name="connsiteY127" fmla="*/ 5170930 h 5440362"/>
              <a:gd name="connsiteX128" fmla="*/ 2708687 w 5092701"/>
              <a:gd name="connsiteY128" fmla="*/ 5140411 h 5440362"/>
              <a:gd name="connsiteX129" fmla="*/ 3255372 w 5092701"/>
              <a:gd name="connsiteY129" fmla="*/ 5040857 h 5440362"/>
              <a:gd name="connsiteX130" fmla="*/ 3936678 w 5092701"/>
              <a:gd name="connsiteY130" fmla="*/ 4917057 h 5440362"/>
              <a:gd name="connsiteX131" fmla="*/ 3986456 w 5092701"/>
              <a:gd name="connsiteY131" fmla="*/ 4907527 h 5440362"/>
              <a:gd name="connsiteX132" fmla="*/ 2218552 w 5092701"/>
              <a:gd name="connsiteY132" fmla="*/ 4858823 h 5440362"/>
              <a:gd name="connsiteX133" fmla="*/ 2247546 w 5092701"/>
              <a:gd name="connsiteY133" fmla="*/ 4858854 h 5440362"/>
              <a:gd name="connsiteX134" fmla="*/ 2246901 w 5092701"/>
              <a:gd name="connsiteY134" fmla="*/ 4862034 h 5440362"/>
              <a:gd name="connsiteX135" fmla="*/ 2133866 w 5092701"/>
              <a:gd name="connsiteY135" fmla="*/ 4865952 h 5440362"/>
              <a:gd name="connsiteX136" fmla="*/ 2218552 w 5092701"/>
              <a:gd name="connsiteY136" fmla="*/ 4858823 h 5440362"/>
              <a:gd name="connsiteX137" fmla="*/ 1291496 w 5092701"/>
              <a:gd name="connsiteY137" fmla="*/ 4842820 h 5440362"/>
              <a:gd name="connsiteX138" fmla="*/ 1233742 w 5092701"/>
              <a:gd name="connsiteY138" fmla="*/ 4853405 h 5440362"/>
              <a:gd name="connsiteX139" fmla="*/ 646227 w 5092701"/>
              <a:gd name="connsiteY139" fmla="*/ 4961311 h 5440362"/>
              <a:gd name="connsiteX140" fmla="*/ 1251074 w 5092701"/>
              <a:gd name="connsiteY140" fmla="*/ 4850065 h 5440362"/>
              <a:gd name="connsiteX141" fmla="*/ 1525606 w 5092701"/>
              <a:gd name="connsiteY141" fmla="*/ 4802269 h 5440362"/>
              <a:gd name="connsiteX142" fmla="*/ 1515289 w 5092701"/>
              <a:gd name="connsiteY142" fmla="*/ 4803784 h 5440362"/>
              <a:gd name="connsiteX143" fmla="*/ 1325502 w 5092701"/>
              <a:gd name="connsiteY143" fmla="*/ 4836726 h 5440362"/>
              <a:gd name="connsiteX144" fmla="*/ 1291496 w 5092701"/>
              <a:gd name="connsiteY144" fmla="*/ 4842820 h 5440362"/>
              <a:gd name="connsiteX145" fmla="*/ 1306559 w 5092701"/>
              <a:gd name="connsiteY145" fmla="*/ 4840059 h 5440362"/>
              <a:gd name="connsiteX146" fmla="*/ 1507040 w 5092701"/>
              <a:gd name="connsiteY146" fmla="*/ 4803993 h 5440362"/>
              <a:gd name="connsiteX147" fmla="*/ 1531241 w 5092701"/>
              <a:gd name="connsiteY147" fmla="*/ 4801745 h 5440362"/>
              <a:gd name="connsiteX148" fmla="*/ 1525606 w 5092701"/>
              <a:gd name="connsiteY148" fmla="*/ 4802269 h 5440362"/>
              <a:gd name="connsiteX149" fmla="*/ 1526950 w 5092701"/>
              <a:gd name="connsiteY149" fmla="*/ 4802071 h 5440362"/>
              <a:gd name="connsiteX150" fmla="*/ 1531241 w 5092701"/>
              <a:gd name="connsiteY150" fmla="*/ 4801745 h 5440362"/>
              <a:gd name="connsiteX151" fmla="*/ 2486297 w 5092701"/>
              <a:gd name="connsiteY151" fmla="*/ 4711057 h 5440362"/>
              <a:gd name="connsiteX152" fmla="*/ 2512245 w 5092701"/>
              <a:gd name="connsiteY152" fmla="*/ 4713758 h 5440362"/>
              <a:gd name="connsiteX153" fmla="*/ 2519553 w 5092701"/>
              <a:gd name="connsiteY153" fmla="*/ 4714980 h 5440362"/>
              <a:gd name="connsiteX154" fmla="*/ 2511663 w 5092701"/>
              <a:gd name="connsiteY154" fmla="*/ 4714994 h 5440362"/>
              <a:gd name="connsiteX155" fmla="*/ 2461000 w 5092701"/>
              <a:gd name="connsiteY155" fmla="*/ 4712655 h 5440362"/>
              <a:gd name="connsiteX156" fmla="*/ 2471578 w 5092701"/>
              <a:gd name="connsiteY156" fmla="*/ 4711490 h 5440362"/>
              <a:gd name="connsiteX157" fmla="*/ 2486297 w 5092701"/>
              <a:gd name="connsiteY157" fmla="*/ 4711057 h 5440362"/>
              <a:gd name="connsiteX158" fmla="*/ 4489294 w 5092701"/>
              <a:gd name="connsiteY158" fmla="*/ 4578506 h 5440362"/>
              <a:gd name="connsiteX159" fmla="*/ 4487774 w 5092701"/>
              <a:gd name="connsiteY159" fmla="*/ 4580552 h 5440362"/>
              <a:gd name="connsiteX160" fmla="*/ 4487026 w 5092701"/>
              <a:gd name="connsiteY160" fmla="*/ 4580533 h 5440362"/>
              <a:gd name="connsiteX161" fmla="*/ 4529369 w 5092701"/>
              <a:gd name="connsiteY161" fmla="*/ 4484989 h 5440362"/>
              <a:gd name="connsiteX162" fmla="*/ 4541352 w 5092701"/>
              <a:gd name="connsiteY162" fmla="*/ 4486263 h 5440362"/>
              <a:gd name="connsiteX163" fmla="*/ 4528376 w 5092701"/>
              <a:gd name="connsiteY163" fmla="*/ 4489015 h 5440362"/>
              <a:gd name="connsiteX164" fmla="*/ 4542510 w 5092701"/>
              <a:gd name="connsiteY164" fmla="*/ 4481566 h 5440362"/>
              <a:gd name="connsiteX165" fmla="*/ 4548040 w 5092701"/>
              <a:gd name="connsiteY165" fmla="*/ 4482154 h 5440362"/>
              <a:gd name="connsiteX166" fmla="*/ 4541352 w 5092701"/>
              <a:gd name="connsiteY166" fmla="*/ 4486263 h 5440362"/>
              <a:gd name="connsiteX167" fmla="*/ 4672062 w 5092701"/>
              <a:gd name="connsiteY167" fmla="*/ 4280407 h 5440362"/>
              <a:gd name="connsiteX168" fmla="*/ 4661986 w 5092701"/>
              <a:gd name="connsiteY168" fmla="*/ 4280809 h 5440362"/>
              <a:gd name="connsiteX169" fmla="*/ 4660829 w 5092701"/>
              <a:gd name="connsiteY169" fmla="*/ 4285506 h 5440362"/>
              <a:gd name="connsiteX170" fmla="*/ 4672062 w 5092701"/>
              <a:gd name="connsiteY170" fmla="*/ 4280407 h 5440362"/>
              <a:gd name="connsiteX171" fmla="*/ 4895797 w 5092701"/>
              <a:gd name="connsiteY171" fmla="*/ 3973084 h 5440362"/>
              <a:gd name="connsiteX172" fmla="*/ 4854977 w 5092701"/>
              <a:gd name="connsiteY172" fmla="*/ 3983268 h 5440362"/>
              <a:gd name="connsiteX173" fmla="*/ 4851034 w 5092701"/>
              <a:gd name="connsiteY173" fmla="*/ 3989671 h 5440362"/>
              <a:gd name="connsiteX174" fmla="*/ 4923309 w 5092701"/>
              <a:gd name="connsiteY174" fmla="*/ 3984273 h 5440362"/>
              <a:gd name="connsiteX175" fmla="*/ 4895797 w 5092701"/>
              <a:gd name="connsiteY175" fmla="*/ 3973084 h 5440362"/>
              <a:gd name="connsiteX176" fmla="*/ 4934679 w 5092701"/>
              <a:gd name="connsiteY176" fmla="*/ 3962539 h 5440362"/>
              <a:gd name="connsiteX177" fmla="*/ 4927163 w 5092701"/>
              <a:gd name="connsiteY177" fmla="*/ 3964499 h 5440362"/>
              <a:gd name="connsiteX178" fmla="*/ 4927443 w 5092701"/>
              <a:gd name="connsiteY178" fmla="*/ 3967498 h 5440362"/>
              <a:gd name="connsiteX179" fmla="*/ 4939497 w 5092701"/>
              <a:gd name="connsiteY179" fmla="*/ 3964648 h 5440362"/>
              <a:gd name="connsiteX180" fmla="*/ 4934679 w 5092701"/>
              <a:gd name="connsiteY180" fmla="*/ 3962539 h 5440362"/>
              <a:gd name="connsiteX181" fmla="*/ 5039980 w 5092701"/>
              <a:gd name="connsiteY181" fmla="*/ 3843342 h 5440362"/>
              <a:gd name="connsiteX182" fmla="*/ 5032905 w 5092701"/>
              <a:gd name="connsiteY182" fmla="*/ 3844115 h 5440362"/>
              <a:gd name="connsiteX183" fmla="*/ 5032936 w 5092701"/>
              <a:gd name="connsiteY183" fmla="*/ 3846507 h 5440362"/>
              <a:gd name="connsiteX184" fmla="*/ 5044990 w 5092701"/>
              <a:gd name="connsiteY184" fmla="*/ 3843657 h 5440362"/>
              <a:gd name="connsiteX185" fmla="*/ 5039980 w 5092701"/>
              <a:gd name="connsiteY185" fmla="*/ 3843342 h 5440362"/>
              <a:gd name="connsiteX186" fmla="*/ 2547796 w 5092701"/>
              <a:gd name="connsiteY186" fmla="*/ 3819977 h 5440362"/>
              <a:gd name="connsiteX187" fmla="*/ 2535709 w 5092701"/>
              <a:gd name="connsiteY187" fmla="*/ 3821657 h 5440362"/>
              <a:gd name="connsiteX188" fmla="*/ 2534484 w 5092701"/>
              <a:gd name="connsiteY188" fmla="*/ 3824592 h 5440362"/>
              <a:gd name="connsiteX189" fmla="*/ 2558520 w 5092701"/>
              <a:gd name="connsiteY189" fmla="*/ 3823017 h 5440362"/>
              <a:gd name="connsiteX190" fmla="*/ 2547796 w 5092701"/>
              <a:gd name="connsiteY190" fmla="*/ 3819977 h 5440362"/>
              <a:gd name="connsiteX191" fmla="*/ 2522047 w 5092701"/>
              <a:gd name="connsiteY191" fmla="*/ 3812758 h 5440362"/>
              <a:gd name="connsiteX192" fmla="*/ 2512866 w 5092701"/>
              <a:gd name="connsiteY192" fmla="*/ 3814795 h 5440362"/>
              <a:gd name="connsiteX193" fmla="*/ 2512431 w 5092701"/>
              <a:gd name="connsiteY193" fmla="*/ 3818116 h 5440362"/>
              <a:gd name="connsiteX194" fmla="*/ 2531103 w 5092701"/>
              <a:gd name="connsiteY194" fmla="*/ 3815282 h 5440362"/>
              <a:gd name="connsiteX195" fmla="*/ 2522047 w 5092701"/>
              <a:gd name="connsiteY195" fmla="*/ 3812758 h 5440362"/>
              <a:gd name="connsiteX196" fmla="*/ 2216422 w 5092701"/>
              <a:gd name="connsiteY196" fmla="*/ 3767525 h 5440362"/>
              <a:gd name="connsiteX197" fmla="*/ 2209391 w 5092701"/>
              <a:gd name="connsiteY197" fmla="*/ 3769742 h 5440362"/>
              <a:gd name="connsiteX198" fmla="*/ 2206782 w 5092701"/>
              <a:gd name="connsiteY198" fmla="*/ 3772532 h 5440362"/>
              <a:gd name="connsiteX199" fmla="*/ 2219757 w 5092701"/>
              <a:gd name="connsiteY199" fmla="*/ 3769780 h 5440362"/>
              <a:gd name="connsiteX200" fmla="*/ 2216422 w 5092701"/>
              <a:gd name="connsiteY200" fmla="*/ 3767525 h 5440362"/>
              <a:gd name="connsiteX201" fmla="*/ 2020165 w 5092701"/>
              <a:gd name="connsiteY201" fmla="*/ 3755221 h 5440362"/>
              <a:gd name="connsiteX202" fmla="*/ 2013669 w 5092701"/>
              <a:gd name="connsiteY202" fmla="*/ 3757290 h 5440362"/>
              <a:gd name="connsiteX203" fmla="*/ 2011227 w 5092701"/>
              <a:gd name="connsiteY203" fmla="*/ 3760000 h 5440362"/>
              <a:gd name="connsiteX204" fmla="*/ 2023281 w 5092701"/>
              <a:gd name="connsiteY204" fmla="*/ 3757151 h 5440362"/>
              <a:gd name="connsiteX205" fmla="*/ 2020165 w 5092701"/>
              <a:gd name="connsiteY205" fmla="*/ 3755221 h 5440362"/>
              <a:gd name="connsiteX206" fmla="*/ 4993740 w 5092701"/>
              <a:gd name="connsiteY206" fmla="*/ 3744560 h 5440362"/>
              <a:gd name="connsiteX207" fmla="*/ 4981686 w 5092701"/>
              <a:gd name="connsiteY207" fmla="*/ 3747410 h 5440362"/>
              <a:gd name="connsiteX208" fmla="*/ 4980847 w 5092701"/>
              <a:gd name="connsiteY208" fmla="*/ 3746675 h 5440362"/>
              <a:gd name="connsiteX209" fmla="*/ 4993740 w 5092701"/>
              <a:gd name="connsiteY209" fmla="*/ 3744560 h 5440362"/>
              <a:gd name="connsiteX210" fmla="*/ 2247263 w 5092701"/>
              <a:gd name="connsiteY210" fmla="*/ 3736677 h 5440362"/>
              <a:gd name="connsiteX211" fmla="*/ 2236101 w 5092701"/>
              <a:gd name="connsiteY211" fmla="*/ 3738251 h 5440362"/>
              <a:gd name="connsiteX212" fmla="*/ 2232565 w 5092701"/>
              <a:gd name="connsiteY212" fmla="*/ 3740844 h 5440362"/>
              <a:gd name="connsiteX213" fmla="*/ 2256601 w 5092701"/>
              <a:gd name="connsiteY213" fmla="*/ 3739269 h 5440362"/>
              <a:gd name="connsiteX214" fmla="*/ 2247263 w 5092701"/>
              <a:gd name="connsiteY214" fmla="*/ 3736677 h 5440362"/>
              <a:gd name="connsiteX215" fmla="*/ 1960326 w 5092701"/>
              <a:gd name="connsiteY215" fmla="*/ 3735812 h 5440362"/>
              <a:gd name="connsiteX216" fmla="*/ 1953283 w 5092701"/>
              <a:gd name="connsiteY216" fmla="*/ 3738077 h 5440362"/>
              <a:gd name="connsiteX217" fmla="*/ 1950602 w 5092701"/>
              <a:gd name="connsiteY217" fmla="*/ 3741159 h 5440362"/>
              <a:gd name="connsiteX218" fmla="*/ 1963743 w 5092701"/>
              <a:gd name="connsiteY218" fmla="*/ 3737736 h 5440362"/>
              <a:gd name="connsiteX219" fmla="*/ 1960326 w 5092701"/>
              <a:gd name="connsiteY219" fmla="*/ 3735812 h 5440362"/>
              <a:gd name="connsiteX220" fmla="*/ 2225611 w 5092701"/>
              <a:gd name="connsiteY220" fmla="*/ 3730244 h 5440362"/>
              <a:gd name="connsiteX221" fmla="*/ 2218629 w 5092701"/>
              <a:gd name="connsiteY221" fmla="*/ 3732261 h 5440362"/>
              <a:gd name="connsiteX222" fmla="*/ 2216043 w 5092701"/>
              <a:gd name="connsiteY222" fmla="*/ 3734955 h 5440362"/>
              <a:gd name="connsiteX223" fmla="*/ 2229019 w 5092701"/>
              <a:gd name="connsiteY223" fmla="*/ 3732204 h 5440362"/>
              <a:gd name="connsiteX224" fmla="*/ 2225611 w 5092701"/>
              <a:gd name="connsiteY224" fmla="*/ 3730244 h 5440362"/>
              <a:gd name="connsiteX225" fmla="*/ 2192498 w 5092701"/>
              <a:gd name="connsiteY225" fmla="*/ 3722592 h 5440362"/>
              <a:gd name="connsiteX226" fmla="*/ 2185516 w 5092701"/>
              <a:gd name="connsiteY226" fmla="*/ 3724609 h 5440362"/>
              <a:gd name="connsiteX227" fmla="*/ 2182930 w 5092701"/>
              <a:gd name="connsiteY227" fmla="*/ 3727303 h 5440362"/>
              <a:gd name="connsiteX228" fmla="*/ 2195906 w 5092701"/>
              <a:gd name="connsiteY228" fmla="*/ 3724551 h 5440362"/>
              <a:gd name="connsiteX229" fmla="*/ 2192498 w 5092701"/>
              <a:gd name="connsiteY229" fmla="*/ 3722592 h 5440362"/>
              <a:gd name="connsiteX230" fmla="*/ 2174299 w 5092701"/>
              <a:gd name="connsiteY230" fmla="*/ 3716222 h 5440362"/>
              <a:gd name="connsiteX231" fmla="*/ 2164351 w 5092701"/>
              <a:gd name="connsiteY231" fmla="*/ 3718129 h 5440362"/>
              <a:gd name="connsiteX232" fmla="*/ 2160879 w 5092701"/>
              <a:gd name="connsiteY232" fmla="*/ 3720826 h 5440362"/>
              <a:gd name="connsiteX233" fmla="*/ 2179385 w 5092701"/>
              <a:gd name="connsiteY233" fmla="*/ 3718663 h 5440362"/>
              <a:gd name="connsiteX234" fmla="*/ 2174299 w 5092701"/>
              <a:gd name="connsiteY234" fmla="*/ 3716222 h 5440362"/>
              <a:gd name="connsiteX235" fmla="*/ 5019820 w 5092701"/>
              <a:gd name="connsiteY235" fmla="*/ 3715562 h 5440362"/>
              <a:gd name="connsiteX236" fmla="*/ 5010919 w 5092701"/>
              <a:gd name="connsiteY236" fmla="*/ 3720909 h 5440362"/>
              <a:gd name="connsiteX237" fmla="*/ 5012078 w 5092701"/>
              <a:gd name="connsiteY237" fmla="*/ 3716212 h 5440362"/>
              <a:gd name="connsiteX238" fmla="*/ 5019820 w 5092701"/>
              <a:gd name="connsiteY238" fmla="*/ 3715562 h 5440362"/>
              <a:gd name="connsiteX239" fmla="*/ 1768385 w 5092701"/>
              <a:gd name="connsiteY239" fmla="*/ 3715546 h 5440362"/>
              <a:gd name="connsiteX240" fmla="*/ 1763720 w 5092701"/>
              <a:gd name="connsiteY240" fmla="*/ 3716467 h 5440362"/>
              <a:gd name="connsiteX241" fmla="*/ 1834319 w 5092701"/>
              <a:gd name="connsiteY241" fmla="*/ 3737057 h 5440362"/>
              <a:gd name="connsiteX242" fmla="*/ 2299583 w 5092701"/>
              <a:gd name="connsiteY242" fmla="*/ 3871915 h 5440362"/>
              <a:gd name="connsiteX243" fmla="*/ 2340140 w 5092701"/>
              <a:gd name="connsiteY243" fmla="*/ 3876228 h 5440362"/>
              <a:gd name="connsiteX244" fmla="*/ 2317096 w 5092701"/>
              <a:gd name="connsiteY244" fmla="*/ 3873778 h 5440362"/>
              <a:gd name="connsiteX245" fmla="*/ 1900309 w 5092701"/>
              <a:gd name="connsiteY245" fmla="*/ 3757157 h 5440362"/>
              <a:gd name="connsiteX246" fmla="*/ 1768385 w 5092701"/>
              <a:gd name="connsiteY246" fmla="*/ 3715546 h 5440362"/>
              <a:gd name="connsiteX247" fmla="*/ 2152623 w 5092701"/>
              <a:gd name="connsiteY247" fmla="*/ 3709436 h 5440362"/>
              <a:gd name="connsiteX248" fmla="*/ 2143150 w 5092701"/>
              <a:gd name="connsiteY248" fmla="*/ 3711442 h 5440362"/>
              <a:gd name="connsiteX249" fmla="*/ 2139748 w 5092701"/>
              <a:gd name="connsiteY249" fmla="*/ 3714449 h 5440362"/>
              <a:gd name="connsiteX250" fmla="*/ 2157498 w 5092701"/>
              <a:gd name="connsiteY250" fmla="*/ 3711515 h 5440362"/>
              <a:gd name="connsiteX251" fmla="*/ 2152623 w 5092701"/>
              <a:gd name="connsiteY251" fmla="*/ 3709436 h 5440362"/>
              <a:gd name="connsiteX252" fmla="*/ 4922807 w 5092701"/>
              <a:gd name="connsiteY252" fmla="*/ 3698457 h 5440362"/>
              <a:gd name="connsiteX253" fmla="*/ 4930081 w 5092701"/>
              <a:gd name="connsiteY253" fmla="*/ 3698744 h 5440362"/>
              <a:gd name="connsiteX254" fmla="*/ 4928089 w 5092701"/>
              <a:gd name="connsiteY254" fmla="*/ 3700052 h 5440362"/>
              <a:gd name="connsiteX255" fmla="*/ 4922807 w 5092701"/>
              <a:gd name="connsiteY255" fmla="*/ 3698457 h 5440362"/>
              <a:gd name="connsiteX256" fmla="*/ 4934860 w 5092701"/>
              <a:gd name="connsiteY256" fmla="*/ 3695608 h 5440362"/>
              <a:gd name="connsiteX257" fmla="*/ 4930535 w 5092701"/>
              <a:gd name="connsiteY257" fmla="*/ 3698762 h 5440362"/>
              <a:gd name="connsiteX258" fmla="*/ 4930081 w 5092701"/>
              <a:gd name="connsiteY258" fmla="*/ 3698744 h 5440362"/>
              <a:gd name="connsiteX259" fmla="*/ 4878395 w 5092701"/>
              <a:gd name="connsiteY259" fmla="*/ 3663730 h 5440362"/>
              <a:gd name="connsiteX260" fmla="*/ 4877306 w 5092701"/>
              <a:gd name="connsiteY260" fmla="*/ 3668141 h 5440362"/>
              <a:gd name="connsiteX261" fmla="*/ 4878028 w 5092701"/>
              <a:gd name="connsiteY261" fmla="*/ 3665216 h 5440362"/>
              <a:gd name="connsiteX262" fmla="*/ 4879098 w 5092701"/>
              <a:gd name="connsiteY262" fmla="*/ 3660873 h 5440362"/>
              <a:gd name="connsiteX263" fmla="*/ 4878395 w 5092701"/>
              <a:gd name="connsiteY263" fmla="*/ 3663730 h 5440362"/>
              <a:gd name="connsiteX264" fmla="*/ 4878779 w 5092701"/>
              <a:gd name="connsiteY264" fmla="*/ 3662169 h 5440362"/>
              <a:gd name="connsiteX265" fmla="*/ 4879470 w 5092701"/>
              <a:gd name="connsiteY265" fmla="*/ 3659366 h 5440362"/>
              <a:gd name="connsiteX266" fmla="*/ 4879098 w 5092701"/>
              <a:gd name="connsiteY266" fmla="*/ 3660873 h 5440362"/>
              <a:gd name="connsiteX267" fmla="*/ 4879229 w 5092701"/>
              <a:gd name="connsiteY267" fmla="*/ 3660341 h 5440362"/>
              <a:gd name="connsiteX268" fmla="*/ 4668777 w 5092701"/>
              <a:gd name="connsiteY268" fmla="*/ 3658361 h 5440362"/>
              <a:gd name="connsiteX269" fmla="*/ 4684535 w 5092701"/>
              <a:gd name="connsiteY269" fmla="*/ 3658672 h 5440362"/>
              <a:gd name="connsiteX270" fmla="*/ 4691666 w 5092701"/>
              <a:gd name="connsiteY270" fmla="*/ 3660634 h 5440362"/>
              <a:gd name="connsiteX271" fmla="*/ 4715974 w 5092701"/>
              <a:gd name="connsiteY271" fmla="*/ 3667334 h 5440362"/>
              <a:gd name="connsiteX272" fmla="*/ 4684756 w 5092701"/>
              <a:gd name="connsiteY272" fmla="*/ 3662911 h 5440362"/>
              <a:gd name="connsiteX273" fmla="*/ 4668777 w 5092701"/>
              <a:gd name="connsiteY273" fmla="*/ 3658361 h 5440362"/>
              <a:gd name="connsiteX274" fmla="*/ 4874919 w 5092701"/>
              <a:gd name="connsiteY274" fmla="*/ 3654804 h 5440362"/>
              <a:gd name="connsiteX275" fmla="*/ 4845352 w 5092701"/>
              <a:gd name="connsiteY275" fmla="*/ 3655791 h 5440362"/>
              <a:gd name="connsiteX276" fmla="*/ 1805058 w 5092701"/>
              <a:gd name="connsiteY276" fmla="*/ 3644864 h 5440362"/>
              <a:gd name="connsiteX277" fmla="*/ 1803725 w 5092701"/>
              <a:gd name="connsiteY277" fmla="*/ 3645532 h 5440362"/>
              <a:gd name="connsiteX278" fmla="*/ 1804635 w 5092701"/>
              <a:gd name="connsiteY278" fmla="*/ 3646023 h 5440362"/>
              <a:gd name="connsiteX279" fmla="*/ 1804128 w 5092701"/>
              <a:gd name="connsiteY279" fmla="*/ 3648462 h 5440362"/>
              <a:gd name="connsiteX280" fmla="*/ 1847145 w 5092701"/>
              <a:gd name="connsiteY280" fmla="*/ 3661988 h 5440362"/>
              <a:gd name="connsiteX281" fmla="*/ 1972839 w 5092701"/>
              <a:gd name="connsiteY281" fmla="*/ 3700832 h 5440362"/>
              <a:gd name="connsiteX282" fmla="*/ 2016020 w 5092701"/>
              <a:gd name="connsiteY282" fmla="*/ 3713686 h 5440362"/>
              <a:gd name="connsiteX283" fmla="*/ 2038072 w 5092701"/>
              <a:gd name="connsiteY283" fmla="*/ 3720163 h 5440362"/>
              <a:gd name="connsiteX284" fmla="*/ 2174826 w 5092701"/>
              <a:gd name="connsiteY284" fmla="*/ 3760182 h 5440362"/>
              <a:gd name="connsiteX285" fmla="*/ 2038072 w 5092701"/>
              <a:gd name="connsiteY285" fmla="*/ 3720163 h 5440362"/>
              <a:gd name="connsiteX286" fmla="*/ 2016020 w 5092701"/>
              <a:gd name="connsiteY286" fmla="*/ 3713686 h 5440362"/>
              <a:gd name="connsiteX287" fmla="*/ 1973927 w 5092701"/>
              <a:gd name="connsiteY287" fmla="*/ 3674365 h 5440362"/>
              <a:gd name="connsiteX288" fmla="*/ 1820720 w 5092701"/>
              <a:gd name="connsiteY288" fmla="*/ 3650226 h 5440362"/>
              <a:gd name="connsiteX289" fmla="*/ 1806917 w 5092701"/>
              <a:gd name="connsiteY289" fmla="*/ 3647254 h 5440362"/>
              <a:gd name="connsiteX290" fmla="*/ 1804635 w 5092701"/>
              <a:gd name="connsiteY290" fmla="*/ 3646023 h 5440362"/>
              <a:gd name="connsiteX291" fmla="*/ 1804836 w 5092701"/>
              <a:gd name="connsiteY291" fmla="*/ 3645051 h 5440362"/>
              <a:gd name="connsiteX292" fmla="*/ 1805058 w 5092701"/>
              <a:gd name="connsiteY292" fmla="*/ 3644864 h 5440362"/>
              <a:gd name="connsiteX293" fmla="*/ 2890489 w 5092701"/>
              <a:gd name="connsiteY293" fmla="*/ 3617128 h 5440362"/>
              <a:gd name="connsiteX294" fmla="*/ 2881016 w 5092701"/>
              <a:gd name="connsiteY294" fmla="*/ 3619134 h 5440362"/>
              <a:gd name="connsiteX295" fmla="*/ 2877615 w 5092701"/>
              <a:gd name="connsiteY295" fmla="*/ 3622140 h 5440362"/>
              <a:gd name="connsiteX296" fmla="*/ 2895365 w 5092701"/>
              <a:gd name="connsiteY296" fmla="*/ 3619208 h 5440362"/>
              <a:gd name="connsiteX297" fmla="*/ 2890489 w 5092701"/>
              <a:gd name="connsiteY297" fmla="*/ 3617128 h 5440362"/>
              <a:gd name="connsiteX298" fmla="*/ 2867327 w 5092701"/>
              <a:gd name="connsiteY298" fmla="*/ 3610497 h 5440362"/>
              <a:gd name="connsiteX299" fmla="*/ 2854511 w 5092701"/>
              <a:gd name="connsiteY299" fmla="*/ 3611895 h 5440362"/>
              <a:gd name="connsiteX300" fmla="*/ 2850198 w 5092701"/>
              <a:gd name="connsiteY300" fmla="*/ 3614405 h 5440362"/>
              <a:gd name="connsiteX301" fmla="*/ 2874234 w 5092701"/>
              <a:gd name="connsiteY301" fmla="*/ 3612829 h 5440362"/>
              <a:gd name="connsiteX302" fmla="*/ 2867327 w 5092701"/>
              <a:gd name="connsiteY302" fmla="*/ 3610497 h 5440362"/>
              <a:gd name="connsiteX303" fmla="*/ 2828053 w 5092701"/>
              <a:gd name="connsiteY303" fmla="*/ 3602190 h 5440362"/>
              <a:gd name="connsiteX304" fmla="*/ 2815724 w 5092701"/>
              <a:gd name="connsiteY304" fmla="*/ 3603639 h 5440362"/>
              <a:gd name="connsiteX305" fmla="*/ 2811554 w 5092701"/>
              <a:gd name="connsiteY305" fmla="*/ 3606164 h 5440362"/>
              <a:gd name="connsiteX306" fmla="*/ 2834669 w 5092701"/>
              <a:gd name="connsiteY306" fmla="*/ 3604490 h 5440362"/>
              <a:gd name="connsiteX307" fmla="*/ 2828053 w 5092701"/>
              <a:gd name="connsiteY307" fmla="*/ 3602190 h 5440362"/>
              <a:gd name="connsiteX308" fmla="*/ 2798219 w 5092701"/>
              <a:gd name="connsiteY308" fmla="*/ 3595386 h 5440362"/>
              <a:gd name="connsiteX309" fmla="*/ 2777520 w 5092701"/>
              <a:gd name="connsiteY309" fmla="*/ 3598414 h 5440362"/>
              <a:gd name="connsiteX310" fmla="*/ 2801556 w 5092701"/>
              <a:gd name="connsiteY310" fmla="*/ 3596838 h 5440362"/>
              <a:gd name="connsiteX311" fmla="*/ 2798219 w 5092701"/>
              <a:gd name="connsiteY311" fmla="*/ 3595386 h 5440362"/>
              <a:gd name="connsiteX312" fmla="*/ 2737003 w 5092701"/>
              <a:gd name="connsiteY312" fmla="*/ 3580323 h 5440362"/>
              <a:gd name="connsiteX313" fmla="*/ 2739465 w 5092701"/>
              <a:gd name="connsiteY313" fmla="*/ 3582204 h 5440362"/>
              <a:gd name="connsiteX314" fmla="*/ 2742190 w 5092701"/>
              <a:gd name="connsiteY314" fmla="*/ 3584285 h 5440362"/>
              <a:gd name="connsiteX315" fmla="*/ 2745399 w 5092701"/>
              <a:gd name="connsiteY315" fmla="*/ 3586735 h 5440362"/>
              <a:gd name="connsiteX316" fmla="*/ 2742600 w 5092701"/>
              <a:gd name="connsiteY316" fmla="*/ 3584598 h 5440362"/>
              <a:gd name="connsiteX317" fmla="*/ 2742190 w 5092701"/>
              <a:gd name="connsiteY317" fmla="*/ 3584285 h 5440362"/>
              <a:gd name="connsiteX318" fmla="*/ 2739685 w 5092701"/>
              <a:gd name="connsiteY318" fmla="*/ 3582371 h 5440362"/>
              <a:gd name="connsiteX319" fmla="*/ 2739465 w 5092701"/>
              <a:gd name="connsiteY319" fmla="*/ 3582204 h 5440362"/>
              <a:gd name="connsiteX320" fmla="*/ 2737935 w 5092701"/>
              <a:gd name="connsiteY320" fmla="*/ 3581035 h 5440362"/>
              <a:gd name="connsiteX321" fmla="*/ 2565233 w 5092701"/>
              <a:gd name="connsiteY321" fmla="*/ 3579347 h 5440362"/>
              <a:gd name="connsiteX322" fmla="*/ 2559913 w 5092701"/>
              <a:gd name="connsiteY322" fmla="*/ 3579406 h 5440362"/>
              <a:gd name="connsiteX323" fmla="*/ 2620443 w 5092701"/>
              <a:gd name="connsiteY323" fmla="*/ 3594793 h 5440362"/>
              <a:gd name="connsiteX324" fmla="*/ 2746207 w 5092701"/>
              <a:gd name="connsiteY324" fmla="*/ 3629513 h 5440362"/>
              <a:gd name="connsiteX325" fmla="*/ 2792295 w 5092701"/>
              <a:gd name="connsiteY325" fmla="*/ 3634414 h 5440362"/>
              <a:gd name="connsiteX326" fmla="*/ 2687662 w 5092701"/>
              <a:gd name="connsiteY326" fmla="*/ 3606073 h 5440362"/>
              <a:gd name="connsiteX327" fmla="*/ 2565233 w 5092701"/>
              <a:gd name="connsiteY327" fmla="*/ 3579347 h 5440362"/>
              <a:gd name="connsiteX328" fmla="*/ 541539 w 5092701"/>
              <a:gd name="connsiteY328" fmla="*/ 3577984 h 5440362"/>
              <a:gd name="connsiteX329" fmla="*/ 614044 w 5092701"/>
              <a:gd name="connsiteY329" fmla="*/ 3599036 h 5440362"/>
              <a:gd name="connsiteX330" fmla="*/ 1249419 w 5092701"/>
              <a:gd name="connsiteY330" fmla="*/ 3862639 h 5440362"/>
              <a:gd name="connsiteX331" fmla="*/ 1282953 w 5092701"/>
              <a:gd name="connsiteY331" fmla="*/ 3877336 h 5440362"/>
              <a:gd name="connsiteX332" fmla="*/ 1171297 w 5092701"/>
              <a:gd name="connsiteY332" fmla="*/ 3833573 h 5440362"/>
              <a:gd name="connsiteX333" fmla="*/ 611068 w 5092701"/>
              <a:gd name="connsiteY333" fmla="*/ 3611114 h 5440362"/>
              <a:gd name="connsiteX334" fmla="*/ 541539 w 5092701"/>
              <a:gd name="connsiteY334" fmla="*/ 3577984 h 5440362"/>
              <a:gd name="connsiteX335" fmla="*/ 2702647 w 5092701"/>
              <a:gd name="connsiteY335" fmla="*/ 3571640 h 5440362"/>
              <a:gd name="connsiteX336" fmla="*/ 2690610 w 5092701"/>
              <a:gd name="connsiteY336" fmla="*/ 3573120 h 5440362"/>
              <a:gd name="connsiteX337" fmla="*/ 2689407 w 5092701"/>
              <a:gd name="connsiteY337" fmla="*/ 3575961 h 5440362"/>
              <a:gd name="connsiteX338" fmla="*/ 2713443 w 5092701"/>
              <a:gd name="connsiteY338" fmla="*/ 3574386 h 5440362"/>
              <a:gd name="connsiteX339" fmla="*/ 2702647 w 5092701"/>
              <a:gd name="connsiteY339" fmla="*/ 3571640 h 5440362"/>
              <a:gd name="connsiteX340" fmla="*/ 2670879 w 5092701"/>
              <a:gd name="connsiteY340" fmla="*/ 3564131 h 5440362"/>
              <a:gd name="connsiteX341" fmla="*/ 2662033 w 5092701"/>
              <a:gd name="connsiteY341" fmla="*/ 3565949 h 5440362"/>
              <a:gd name="connsiteX342" fmla="*/ 2661825 w 5092701"/>
              <a:gd name="connsiteY342" fmla="*/ 3568897 h 5440362"/>
              <a:gd name="connsiteX343" fmla="*/ 2680331 w 5092701"/>
              <a:gd name="connsiteY343" fmla="*/ 3566733 h 5440362"/>
              <a:gd name="connsiteX344" fmla="*/ 2670879 w 5092701"/>
              <a:gd name="connsiteY344" fmla="*/ 3564131 h 5440362"/>
              <a:gd name="connsiteX345" fmla="*/ 2502294 w 5092701"/>
              <a:gd name="connsiteY345" fmla="*/ 3562143 h 5440362"/>
              <a:gd name="connsiteX346" fmla="*/ 2499217 w 5092701"/>
              <a:gd name="connsiteY346" fmla="*/ 3564689 h 5440362"/>
              <a:gd name="connsiteX347" fmla="*/ 2520348 w 5092701"/>
              <a:gd name="connsiteY347" fmla="*/ 3571067 h 5440362"/>
              <a:gd name="connsiteX348" fmla="*/ 2502294 w 5092701"/>
              <a:gd name="connsiteY348" fmla="*/ 3562143 h 5440362"/>
              <a:gd name="connsiteX349" fmla="*/ 3881604 w 5092701"/>
              <a:gd name="connsiteY349" fmla="*/ 3480516 h 5440362"/>
              <a:gd name="connsiteX350" fmla="*/ 4656558 w 5092701"/>
              <a:gd name="connsiteY350" fmla="*/ 3661882 h 5440362"/>
              <a:gd name="connsiteX351" fmla="*/ 3881604 w 5092701"/>
              <a:gd name="connsiteY351" fmla="*/ 3480516 h 5440362"/>
              <a:gd name="connsiteX352" fmla="*/ 3910364 w 5092701"/>
              <a:gd name="connsiteY352" fmla="*/ 3444677 h 5440362"/>
              <a:gd name="connsiteX353" fmla="*/ 4688399 w 5092701"/>
              <a:gd name="connsiteY353" fmla="*/ 3657902 h 5440362"/>
              <a:gd name="connsiteX354" fmla="*/ 4691700 w 5092701"/>
              <a:gd name="connsiteY354" fmla="*/ 3658813 h 5440362"/>
              <a:gd name="connsiteX355" fmla="*/ 4684535 w 5092701"/>
              <a:gd name="connsiteY355" fmla="*/ 3658672 h 5440362"/>
              <a:gd name="connsiteX356" fmla="*/ 4621152 w 5092701"/>
              <a:gd name="connsiteY356" fmla="*/ 3641235 h 5440362"/>
              <a:gd name="connsiteX357" fmla="*/ 3910364 w 5092701"/>
              <a:gd name="connsiteY357" fmla="*/ 3444677 h 5440362"/>
              <a:gd name="connsiteX358" fmla="*/ 941555 w 5092701"/>
              <a:gd name="connsiteY358" fmla="*/ 3402328 h 5440362"/>
              <a:gd name="connsiteX359" fmla="*/ 1731230 w 5092701"/>
              <a:gd name="connsiteY359" fmla="*/ 3697785 h 5440362"/>
              <a:gd name="connsiteX360" fmla="*/ 1732591 w 5092701"/>
              <a:gd name="connsiteY360" fmla="*/ 3700762 h 5440362"/>
              <a:gd name="connsiteX361" fmla="*/ 1731987 w 5092701"/>
              <a:gd name="connsiteY361" fmla="*/ 3699439 h 5440362"/>
              <a:gd name="connsiteX362" fmla="*/ 1731230 w 5092701"/>
              <a:gd name="connsiteY362" fmla="*/ 3697785 h 5440362"/>
              <a:gd name="connsiteX363" fmla="*/ 1730978 w 5092701"/>
              <a:gd name="connsiteY363" fmla="*/ 3697233 h 5440362"/>
              <a:gd name="connsiteX364" fmla="*/ 941555 w 5092701"/>
              <a:gd name="connsiteY364" fmla="*/ 3402328 h 5440362"/>
              <a:gd name="connsiteX365" fmla="*/ 1175164 w 5092701"/>
              <a:gd name="connsiteY365" fmla="*/ 3392285 h 5440362"/>
              <a:gd name="connsiteX366" fmla="*/ 1753906 w 5092701"/>
              <a:gd name="connsiteY366" fmla="*/ 3660337 h 5440362"/>
              <a:gd name="connsiteX367" fmla="*/ 1776950 w 5092701"/>
              <a:gd name="connsiteY367" fmla="*/ 3662787 h 5440362"/>
              <a:gd name="connsiteX368" fmla="*/ 1790400 w 5092701"/>
              <a:gd name="connsiteY368" fmla="*/ 3677300 h 5440362"/>
              <a:gd name="connsiteX369" fmla="*/ 1922781 w 5092701"/>
              <a:gd name="connsiteY369" fmla="*/ 3712035 h 5440362"/>
              <a:gd name="connsiteX370" fmla="*/ 2324584 w 5092701"/>
              <a:gd name="connsiteY370" fmla="*/ 3826126 h 5440362"/>
              <a:gd name="connsiteX371" fmla="*/ 2382758 w 5092701"/>
              <a:gd name="connsiteY371" fmla="*/ 3840003 h 5440362"/>
              <a:gd name="connsiteX372" fmla="*/ 2570002 w 5092701"/>
              <a:gd name="connsiteY372" fmla="*/ 3896057 h 5440362"/>
              <a:gd name="connsiteX373" fmla="*/ 3290947 w 5092701"/>
              <a:gd name="connsiteY373" fmla="*/ 4095666 h 5440362"/>
              <a:gd name="connsiteX374" fmla="*/ 2679726 w 5092701"/>
              <a:gd name="connsiteY374" fmla="*/ 3899255 h 5440362"/>
              <a:gd name="connsiteX375" fmla="*/ 2467081 w 5092701"/>
              <a:gd name="connsiteY375" fmla="*/ 3860118 h 5440362"/>
              <a:gd name="connsiteX376" fmla="*/ 2382758 w 5092701"/>
              <a:gd name="connsiteY376" fmla="*/ 3840003 h 5440362"/>
              <a:gd name="connsiteX377" fmla="*/ 2356560 w 5092701"/>
              <a:gd name="connsiteY377" fmla="*/ 3832160 h 5440362"/>
              <a:gd name="connsiteX378" fmla="*/ 1882576 w 5092701"/>
              <a:gd name="connsiteY378" fmla="*/ 3687101 h 5440362"/>
              <a:gd name="connsiteX379" fmla="*/ 1755890 w 5092701"/>
              <a:gd name="connsiteY379" fmla="*/ 3652285 h 5440362"/>
              <a:gd name="connsiteX380" fmla="*/ 1175164 w 5092701"/>
              <a:gd name="connsiteY380" fmla="*/ 3392285 h 5440362"/>
              <a:gd name="connsiteX381" fmla="*/ 1385248 w 5092701"/>
              <a:gd name="connsiteY381" fmla="*/ 3303243 h 5440362"/>
              <a:gd name="connsiteX382" fmla="*/ 2101780 w 5092701"/>
              <a:gd name="connsiteY382" fmla="*/ 3603680 h 5440362"/>
              <a:gd name="connsiteX383" fmla="*/ 2188829 w 5092701"/>
              <a:gd name="connsiteY383" fmla="*/ 3634283 h 5440362"/>
              <a:gd name="connsiteX384" fmla="*/ 2347707 w 5092701"/>
              <a:gd name="connsiteY384" fmla="*/ 3676655 h 5440362"/>
              <a:gd name="connsiteX385" fmla="*/ 2519559 w 5092701"/>
              <a:gd name="connsiteY385" fmla="*/ 3716275 h 5440362"/>
              <a:gd name="connsiteX386" fmla="*/ 2149025 w 5092701"/>
              <a:gd name="connsiteY386" fmla="*/ 3603884 h 5440362"/>
              <a:gd name="connsiteX387" fmla="*/ 1385248 w 5092701"/>
              <a:gd name="connsiteY387" fmla="*/ 3303243 h 5440362"/>
              <a:gd name="connsiteX388" fmla="*/ 1294170 w 5092701"/>
              <a:gd name="connsiteY388" fmla="*/ 3099946 h 5440362"/>
              <a:gd name="connsiteX389" fmla="*/ 2477166 w 5092701"/>
              <a:gd name="connsiteY389" fmla="*/ 3558213 h 5440362"/>
              <a:gd name="connsiteX390" fmla="*/ 2494915 w 5092701"/>
              <a:gd name="connsiteY390" fmla="*/ 3555280 h 5440362"/>
              <a:gd name="connsiteX391" fmla="*/ 1294170 w 5092701"/>
              <a:gd name="connsiteY391" fmla="*/ 3099946 h 5440362"/>
              <a:gd name="connsiteX392" fmla="*/ 1776541 w 5092701"/>
              <a:gd name="connsiteY392" fmla="*/ 2895401 h 5440362"/>
              <a:gd name="connsiteX393" fmla="*/ 1764866 w 5092701"/>
              <a:gd name="connsiteY393" fmla="*/ 2901993 h 5440362"/>
              <a:gd name="connsiteX394" fmla="*/ 1691529 w 5092701"/>
              <a:gd name="connsiteY394" fmla="*/ 2915541 h 5440362"/>
              <a:gd name="connsiteX395" fmla="*/ 1764866 w 5092701"/>
              <a:gd name="connsiteY395" fmla="*/ 2901993 h 5440362"/>
              <a:gd name="connsiteX396" fmla="*/ 1795590 w 5092701"/>
              <a:gd name="connsiteY396" fmla="*/ 2896308 h 5440362"/>
              <a:gd name="connsiteX397" fmla="*/ 1776541 w 5092701"/>
              <a:gd name="connsiteY397" fmla="*/ 2895401 h 5440362"/>
              <a:gd name="connsiteX398" fmla="*/ 1813121 w 5092701"/>
              <a:gd name="connsiteY398" fmla="*/ 2890426 h 5440362"/>
              <a:gd name="connsiteX399" fmla="*/ 1807644 w 5092701"/>
              <a:gd name="connsiteY399" fmla="*/ 2893458 h 5440362"/>
              <a:gd name="connsiteX400" fmla="*/ 1826150 w 5092701"/>
              <a:gd name="connsiteY400" fmla="*/ 2891295 h 5440362"/>
              <a:gd name="connsiteX401" fmla="*/ 1813121 w 5092701"/>
              <a:gd name="connsiteY401" fmla="*/ 2890426 h 5440362"/>
              <a:gd name="connsiteX402" fmla="*/ 2936552 w 5092701"/>
              <a:gd name="connsiteY402" fmla="*/ 2800040 h 5440362"/>
              <a:gd name="connsiteX403" fmla="*/ 2937663 w 5092701"/>
              <a:gd name="connsiteY403" fmla="*/ 2800158 h 5440362"/>
              <a:gd name="connsiteX404" fmla="*/ 2939218 w 5092701"/>
              <a:gd name="connsiteY404" fmla="*/ 2800324 h 5440362"/>
              <a:gd name="connsiteX405" fmla="*/ 2934552 w 5092701"/>
              <a:gd name="connsiteY405" fmla="*/ 2799827 h 5440362"/>
              <a:gd name="connsiteX406" fmla="*/ 2936552 w 5092701"/>
              <a:gd name="connsiteY406" fmla="*/ 2800040 h 5440362"/>
              <a:gd name="connsiteX407" fmla="*/ 2935070 w 5092701"/>
              <a:gd name="connsiteY407" fmla="*/ 2799883 h 5440362"/>
              <a:gd name="connsiteX408" fmla="*/ 2919843 w 5092701"/>
              <a:gd name="connsiteY408" fmla="*/ 2799296 h 5440362"/>
              <a:gd name="connsiteX409" fmla="*/ 2927165 w 5092701"/>
              <a:gd name="connsiteY409" fmla="*/ 2803173 h 5440362"/>
              <a:gd name="connsiteX410" fmla="*/ 2915182 w 5092701"/>
              <a:gd name="connsiteY410" fmla="*/ 2801898 h 5440362"/>
              <a:gd name="connsiteX411" fmla="*/ 2919843 w 5092701"/>
              <a:gd name="connsiteY411" fmla="*/ 2799296 h 5440362"/>
              <a:gd name="connsiteX412" fmla="*/ 2555694 w 5092701"/>
              <a:gd name="connsiteY412" fmla="*/ 2763673 h 5440362"/>
              <a:gd name="connsiteX413" fmla="*/ 2542718 w 5092701"/>
              <a:gd name="connsiteY413" fmla="*/ 2766425 h 5440362"/>
              <a:gd name="connsiteX414" fmla="*/ 2555694 w 5092701"/>
              <a:gd name="connsiteY414" fmla="*/ 2763673 h 5440362"/>
              <a:gd name="connsiteX415" fmla="*/ 3301629 w 5092701"/>
              <a:gd name="connsiteY415" fmla="*/ 2757607 h 5440362"/>
              <a:gd name="connsiteX416" fmla="*/ 3289575 w 5092701"/>
              <a:gd name="connsiteY416" fmla="*/ 2760457 h 5440362"/>
              <a:gd name="connsiteX417" fmla="*/ 3276435 w 5092701"/>
              <a:gd name="connsiteY417" fmla="*/ 2763879 h 5440362"/>
              <a:gd name="connsiteX418" fmla="*/ 3264381 w 5092701"/>
              <a:gd name="connsiteY418" fmla="*/ 2766731 h 5440362"/>
              <a:gd name="connsiteX419" fmla="*/ 3252328 w 5092701"/>
              <a:gd name="connsiteY419" fmla="*/ 2769580 h 5440362"/>
              <a:gd name="connsiteX420" fmla="*/ 3242606 w 5092701"/>
              <a:gd name="connsiteY420" fmla="*/ 2768546 h 5440362"/>
              <a:gd name="connsiteX421" fmla="*/ 3252328 w 5092701"/>
              <a:gd name="connsiteY421" fmla="*/ 2769580 h 5440362"/>
              <a:gd name="connsiteX422" fmla="*/ 3264381 w 5092701"/>
              <a:gd name="connsiteY422" fmla="*/ 2766731 h 5440362"/>
              <a:gd name="connsiteX423" fmla="*/ 3276435 w 5092701"/>
              <a:gd name="connsiteY423" fmla="*/ 2763879 h 5440362"/>
              <a:gd name="connsiteX424" fmla="*/ 3289575 w 5092701"/>
              <a:gd name="connsiteY424" fmla="*/ 2760457 h 5440362"/>
              <a:gd name="connsiteX425" fmla="*/ 3301629 w 5092701"/>
              <a:gd name="connsiteY425" fmla="*/ 2757607 h 5440362"/>
              <a:gd name="connsiteX426" fmla="*/ 2780157 w 5092701"/>
              <a:gd name="connsiteY426" fmla="*/ 2749583 h 5440362"/>
              <a:gd name="connsiteX427" fmla="*/ 2793552 w 5092701"/>
              <a:gd name="connsiteY427" fmla="*/ 2750405 h 5440362"/>
              <a:gd name="connsiteX428" fmla="*/ 2774881 w 5092701"/>
              <a:gd name="connsiteY428" fmla="*/ 2753239 h 5440362"/>
              <a:gd name="connsiteX429" fmla="*/ 2780157 w 5092701"/>
              <a:gd name="connsiteY429" fmla="*/ 2749583 h 5440362"/>
              <a:gd name="connsiteX430" fmla="*/ 2797877 w 5092701"/>
              <a:gd name="connsiteY430" fmla="*/ 2747250 h 5440362"/>
              <a:gd name="connsiteX431" fmla="*/ 2805606 w 5092701"/>
              <a:gd name="connsiteY431" fmla="*/ 2747555 h 5440362"/>
              <a:gd name="connsiteX432" fmla="*/ 2793552 w 5092701"/>
              <a:gd name="connsiteY432" fmla="*/ 2750405 h 5440362"/>
              <a:gd name="connsiteX433" fmla="*/ 2797877 w 5092701"/>
              <a:gd name="connsiteY433" fmla="*/ 2747250 h 5440362"/>
              <a:gd name="connsiteX434" fmla="*/ 2810737 w 5092701"/>
              <a:gd name="connsiteY434" fmla="*/ 2744485 h 5440362"/>
              <a:gd name="connsiteX435" fmla="*/ 2824111 w 5092701"/>
              <a:gd name="connsiteY435" fmla="*/ 2745391 h 5440362"/>
              <a:gd name="connsiteX436" fmla="*/ 2805606 w 5092701"/>
              <a:gd name="connsiteY436" fmla="*/ 2747555 h 5440362"/>
              <a:gd name="connsiteX437" fmla="*/ 2810737 w 5092701"/>
              <a:gd name="connsiteY437" fmla="*/ 2744485 h 5440362"/>
              <a:gd name="connsiteX438" fmla="*/ 2836165 w 5092701"/>
              <a:gd name="connsiteY438" fmla="*/ 2742542 h 5440362"/>
              <a:gd name="connsiteX439" fmla="*/ 2824111 w 5092701"/>
              <a:gd name="connsiteY439" fmla="*/ 2745391 h 5440362"/>
              <a:gd name="connsiteX440" fmla="*/ 2836165 w 5092701"/>
              <a:gd name="connsiteY440" fmla="*/ 2742542 h 5440362"/>
              <a:gd name="connsiteX441" fmla="*/ 2866889 w 5092701"/>
              <a:gd name="connsiteY441" fmla="*/ 2736857 h 5440362"/>
              <a:gd name="connsiteX442" fmla="*/ 2836165 w 5092701"/>
              <a:gd name="connsiteY442" fmla="*/ 2742542 h 5440362"/>
              <a:gd name="connsiteX443" fmla="*/ 2866889 w 5092701"/>
              <a:gd name="connsiteY443" fmla="*/ 2736857 h 5440362"/>
              <a:gd name="connsiteX444" fmla="*/ 2897449 w 5092701"/>
              <a:gd name="connsiteY444" fmla="*/ 2731843 h 5440362"/>
              <a:gd name="connsiteX445" fmla="*/ 2866889 w 5092701"/>
              <a:gd name="connsiteY445" fmla="*/ 2736857 h 5440362"/>
              <a:gd name="connsiteX446" fmla="*/ 2897449 w 5092701"/>
              <a:gd name="connsiteY446" fmla="*/ 2731843 h 5440362"/>
              <a:gd name="connsiteX447" fmla="*/ 3323798 w 5092701"/>
              <a:gd name="connsiteY447" fmla="*/ 2729869 h 5440362"/>
              <a:gd name="connsiteX448" fmla="*/ 3052007 w 5092701"/>
              <a:gd name="connsiteY448" fmla="*/ 2789335 h 5440362"/>
              <a:gd name="connsiteX449" fmla="*/ 2574234 w 5092701"/>
              <a:gd name="connsiteY449" fmla="*/ 2876507 h 5440362"/>
              <a:gd name="connsiteX450" fmla="*/ 2501889 w 5092701"/>
              <a:gd name="connsiteY450" fmla="*/ 2886028 h 5440362"/>
              <a:gd name="connsiteX451" fmla="*/ 2465635 w 5092701"/>
              <a:gd name="connsiteY451" fmla="*/ 2891125 h 5440362"/>
              <a:gd name="connsiteX452" fmla="*/ 2456134 w 5092701"/>
              <a:gd name="connsiteY452" fmla="*/ 2906641 h 5440362"/>
              <a:gd name="connsiteX453" fmla="*/ 2595129 w 5092701"/>
              <a:gd name="connsiteY453" fmla="*/ 2887681 h 5440362"/>
              <a:gd name="connsiteX454" fmla="*/ 3292513 w 5092701"/>
              <a:gd name="connsiteY454" fmla="*/ 2749676 h 5440362"/>
              <a:gd name="connsiteX455" fmla="*/ 3363417 w 5092701"/>
              <a:gd name="connsiteY455" fmla="*/ 2729869 h 5440362"/>
              <a:gd name="connsiteX456" fmla="*/ 3104369 w 5092701"/>
              <a:gd name="connsiteY456" fmla="*/ 2729869 h 5440362"/>
              <a:gd name="connsiteX457" fmla="*/ 2973549 w 5092701"/>
              <a:gd name="connsiteY457" fmla="*/ 2756978 h 5440362"/>
              <a:gd name="connsiteX458" fmla="*/ 2131226 w 5092701"/>
              <a:gd name="connsiteY458" fmla="*/ 2889305 h 5440362"/>
              <a:gd name="connsiteX459" fmla="*/ 1623538 w 5092701"/>
              <a:gd name="connsiteY459" fmla="*/ 2976480 h 5440362"/>
              <a:gd name="connsiteX460" fmla="*/ 1605930 w 5092701"/>
              <a:gd name="connsiteY460" fmla="*/ 2981261 h 5440362"/>
              <a:gd name="connsiteX461" fmla="*/ 1689764 w 5092701"/>
              <a:gd name="connsiteY461" fmla="*/ 2991786 h 5440362"/>
              <a:gd name="connsiteX462" fmla="*/ 1933741 w 5092701"/>
              <a:gd name="connsiteY462" fmla="*/ 2953691 h 5440362"/>
              <a:gd name="connsiteX463" fmla="*/ 2915182 w 5092701"/>
              <a:gd name="connsiteY463" fmla="*/ 2801898 h 5440362"/>
              <a:gd name="connsiteX464" fmla="*/ 2927165 w 5092701"/>
              <a:gd name="connsiteY464" fmla="*/ 2803173 h 5440362"/>
              <a:gd name="connsiteX465" fmla="*/ 2939218 w 5092701"/>
              <a:gd name="connsiteY465" fmla="*/ 2800324 h 5440362"/>
              <a:gd name="connsiteX466" fmla="*/ 2989440 w 5092701"/>
              <a:gd name="connsiteY466" fmla="*/ 2788449 h 5440362"/>
              <a:gd name="connsiteX467" fmla="*/ 2995963 w 5092701"/>
              <a:gd name="connsiteY467" fmla="*/ 2785012 h 5440362"/>
              <a:gd name="connsiteX468" fmla="*/ 3020000 w 5092701"/>
              <a:gd name="connsiteY468" fmla="*/ 2783436 h 5440362"/>
              <a:gd name="connsiteX469" fmla="*/ 3038741 w 5092701"/>
              <a:gd name="connsiteY469" fmla="*/ 2776476 h 5440362"/>
              <a:gd name="connsiteX470" fmla="*/ 3062778 w 5092701"/>
              <a:gd name="connsiteY470" fmla="*/ 2774901 h 5440362"/>
              <a:gd name="connsiteX471" fmla="*/ 3074831 w 5092701"/>
              <a:gd name="connsiteY471" fmla="*/ 2772051 h 5440362"/>
              <a:gd name="connsiteX472" fmla="*/ 3087806 w 5092701"/>
              <a:gd name="connsiteY472" fmla="*/ 2769300 h 5440362"/>
              <a:gd name="connsiteX473" fmla="*/ 3233000 w 5092701"/>
              <a:gd name="connsiteY473" fmla="*/ 2741735 h 5440362"/>
              <a:gd name="connsiteX474" fmla="*/ 3287717 w 5092701"/>
              <a:gd name="connsiteY474" fmla="*/ 2729869 h 5440362"/>
              <a:gd name="connsiteX475" fmla="*/ 2862459 w 5092701"/>
              <a:gd name="connsiteY475" fmla="*/ 2729869 h 5440362"/>
              <a:gd name="connsiteX476" fmla="*/ 2637642 w 5092701"/>
              <a:gd name="connsiteY476" fmla="*/ 2767179 h 5440362"/>
              <a:gd name="connsiteX477" fmla="*/ 1990338 w 5092701"/>
              <a:gd name="connsiteY477" fmla="*/ 2866061 h 5440362"/>
              <a:gd name="connsiteX478" fmla="*/ 1954249 w 5092701"/>
              <a:gd name="connsiteY478" fmla="*/ 2870487 h 5440362"/>
              <a:gd name="connsiteX479" fmla="*/ 1918158 w 5092701"/>
              <a:gd name="connsiteY479" fmla="*/ 2874912 h 5440362"/>
              <a:gd name="connsiteX480" fmla="*/ 1887433 w 5092701"/>
              <a:gd name="connsiteY480" fmla="*/ 2880597 h 5440362"/>
              <a:gd name="connsiteX481" fmla="*/ 1877713 w 5092701"/>
              <a:gd name="connsiteY481" fmla="*/ 2879563 h 5440362"/>
              <a:gd name="connsiteX482" fmla="*/ 1887433 w 5092701"/>
              <a:gd name="connsiteY482" fmla="*/ 2880597 h 5440362"/>
              <a:gd name="connsiteX483" fmla="*/ 1918158 w 5092701"/>
              <a:gd name="connsiteY483" fmla="*/ 2874912 h 5440362"/>
              <a:gd name="connsiteX484" fmla="*/ 1954249 w 5092701"/>
              <a:gd name="connsiteY484" fmla="*/ 2870487 h 5440362"/>
              <a:gd name="connsiteX485" fmla="*/ 1990338 w 5092701"/>
              <a:gd name="connsiteY485" fmla="*/ 2866061 h 5440362"/>
              <a:gd name="connsiteX486" fmla="*/ 2774881 w 5092701"/>
              <a:gd name="connsiteY486" fmla="*/ 2753239 h 5440362"/>
              <a:gd name="connsiteX487" fmla="*/ 2701544 w 5092701"/>
              <a:gd name="connsiteY487" fmla="*/ 2766786 h 5440362"/>
              <a:gd name="connsiteX488" fmla="*/ 2674530 w 5092701"/>
              <a:gd name="connsiteY488" fmla="*/ 2780441 h 5440362"/>
              <a:gd name="connsiteX489" fmla="*/ 2417343 w 5092701"/>
              <a:gd name="connsiteY489" fmla="*/ 2826082 h 5440362"/>
              <a:gd name="connsiteX490" fmla="*/ 2398837 w 5092701"/>
              <a:gd name="connsiteY490" fmla="*/ 2828246 h 5440362"/>
              <a:gd name="connsiteX491" fmla="*/ 2380331 w 5092701"/>
              <a:gd name="connsiteY491" fmla="*/ 2830410 h 5440362"/>
              <a:gd name="connsiteX492" fmla="*/ 2362746 w 5092701"/>
              <a:gd name="connsiteY492" fmla="*/ 2832671 h 5440362"/>
              <a:gd name="connsiteX493" fmla="*/ 2295933 w 5092701"/>
              <a:gd name="connsiteY493" fmla="*/ 2842781 h 5440362"/>
              <a:gd name="connsiteX494" fmla="*/ 2277427 w 5092701"/>
              <a:gd name="connsiteY494" fmla="*/ 2844945 h 5440362"/>
              <a:gd name="connsiteX495" fmla="*/ 2192106 w 5092701"/>
              <a:gd name="connsiteY495" fmla="*/ 2857219 h 5440362"/>
              <a:gd name="connsiteX496" fmla="*/ 2076062 w 5092701"/>
              <a:gd name="connsiteY496" fmla="*/ 2875177 h 5440362"/>
              <a:gd name="connsiteX497" fmla="*/ 2039972 w 5092701"/>
              <a:gd name="connsiteY497" fmla="*/ 2879602 h 5440362"/>
              <a:gd name="connsiteX498" fmla="*/ 2022388 w 5092701"/>
              <a:gd name="connsiteY498" fmla="*/ 2881865 h 5440362"/>
              <a:gd name="connsiteX499" fmla="*/ 2039972 w 5092701"/>
              <a:gd name="connsiteY499" fmla="*/ 2879602 h 5440362"/>
              <a:gd name="connsiteX500" fmla="*/ 2076062 w 5092701"/>
              <a:gd name="connsiteY500" fmla="*/ 2875177 h 5440362"/>
              <a:gd name="connsiteX501" fmla="*/ 2192106 w 5092701"/>
              <a:gd name="connsiteY501" fmla="*/ 2857219 h 5440362"/>
              <a:gd name="connsiteX502" fmla="*/ 2277427 w 5092701"/>
              <a:gd name="connsiteY502" fmla="*/ 2844945 h 5440362"/>
              <a:gd name="connsiteX503" fmla="*/ 2295933 w 5092701"/>
              <a:gd name="connsiteY503" fmla="*/ 2842781 h 5440362"/>
              <a:gd name="connsiteX504" fmla="*/ 2362746 w 5092701"/>
              <a:gd name="connsiteY504" fmla="*/ 2832671 h 5440362"/>
              <a:gd name="connsiteX505" fmla="*/ 2380331 w 5092701"/>
              <a:gd name="connsiteY505" fmla="*/ 2830410 h 5440362"/>
              <a:gd name="connsiteX506" fmla="*/ 2398837 w 5092701"/>
              <a:gd name="connsiteY506" fmla="*/ 2828246 h 5440362"/>
              <a:gd name="connsiteX507" fmla="*/ 2417343 w 5092701"/>
              <a:gd name="connsiteY507" fmla="*/ 2826082 h 5440362"/>
              <a:gd name="connsiteX508" fmla="*/ 2999734 w 5092701"/>
              <a:gd name="connsiteY508" fmla="*/ 2733251 h 5440362"/>
              <a:gd name="connsiteX509" fmla="*/ 3016451 w 5092701"/>
              <a:gd name="connsiteY509" fmla="*/ 2729869 h 5440362"/>
              <a:gd name="connsiteX510" fmla="*/ 2920858 w 5092701"/>
              <a:gd name="connsiteY510" fmla="*/ 2729869 h 5440362"/>
              <a:gd name="connsiteX511" fmla="*/ 2914403 w 5092701"/>
              <a:gd name="connsiteY511" fmla="*/ 2732614 h 5440362"/>
              <a:gd name="connsiteX512" fmla="*/ 2897449 w 5092701"/>
              <a:gd name="connsiteY512" fmla="*/ 2731843 h 5440362"/>
              <a:gd name="connsiteX513" fmla="*/ 2899516 w 5092701"/>
              <a:gd name="connsiteY513" fmla="*/ 2729869 h 5440362"/>
              <a:gd name="connsiteX514" fmla="*/ 2505301 w 5092701"/>
              <a:gd name="connsiteY514" fmla="*/ 2729869 h 5440362"/>
              <a:gd name="connsiteX515" fmla="*/ 2381136 w 5092701"/>
              <a:gd name="connsiteY515" fmla="*/ 2748704 h 5440362"/>
              <a:gd name="connsiteX516" fmla="*/ 1643640 w 5092701"/>
              <a:gd name="connsiteY516" fmla="*/ 2871888 h 5440362"/>
              <a:gd name="connsiteX517" fmla="*/ 1618201 w 5092701"/>
              <a:gd name="connsiteY517" fmla="*/ 2879274 h 5440362"/>
              <a:gd name="connsiteX518" fmla="*/ 1673373 w 5092701"/>
              <a:gd name="connsiteY518" fmla="*/ 2870229 h 5440362"/>
              <a:gd name="connsiteX519" fmla="*/ 1934935 w 5092701"/>
              <a:gd name="connsiteY519" fmla="*/ 2829872 h 5440362"/>
              <a:gd name="connsiteX520" fmla="*/ 2329889 w 5092701"/>
              <a:gd name="connsiteY520" fmla="*/ 2774090 h 5440362"/>
              <a:gd name="connsiteX521" fmla="*/ 2494006 w 5092701"/>
              <a:gd name="connsiteY521" fmla="*/ 2752981 h 5440362"/>
              <a:gd name="connsiteX522" fmla="*/ 2552147 w 5092701"/>
              <a:gd name="connsiteY522" fmla="*/ 2755033 h 5440362"/>
              <a:gd name="connsiteX523" fmla="*/ 2617224 w 5092701"/>
              <a:gd name="connsiteY523" fmla="*/ 2741898 h 5440362"/>
              <a:gd name="connsiteX524" fmla="*/ 2673277 w 5092701"/>
              <a:gd name="connsiteY524" fmla="*/ 2729869 h 5440362"/>
              <a:gd name="connsiteX525" fmla="*/ 2376146 w 5092701"/>
              <a:gd name="connsiteY525" fmla="*/ 2729869 h 5440362"/>
              <a:gd name="connsiteX526" fmla="*/ 2190279 w 5092701"/>
              <a:gd name="connsiteY526" fmla="*/ 2754770 h 5440362"/>
              <a:gd name="connsiteX527" fmla="*/ 1752829 w 5092701"/>
              <a:gd name="connsiteY527" fmla="*/ 2831854 h 5440362"/>
              <a:gd name="connsiteX528" fmla="*/ 1743084 w 5092701"/>
              <a:gd name="connsiteY528" fmla="*/ 2830914 h 5440362"/>
              <a:gd name="connsiteX529" fmla="*/ 1752829 w 5092701"/>
              <a:gd name="connsiteY529" fmla="*/ 2831854 h 5440362"/>
              <a:gd name="connsiteX530" fmla="*/ 2201280 w 5092701"/>
              <a:gd name="connsiteY530" fmla="*/ 2768721 h 5440362"/>
              <a:gd name="connsiteX531" fmla="*/ 2464588 w 5092701"/>
              <a:gd name="connsiteY531" fmla="*/ 2729869 h 5440362"/>
              <a:gd name="connsiteX532" fmla="*/ 1786116 w 5092701"/>
              <a:gd name="connsiteY532" fmla="*/ 2729869 h 5440362"/>
              <a:gd name="connsiteX533" fmla="*/ 1777304 w 5092701"/>
              <a:gd name="connsiteY533" fmla="*/ 2732546 h 5440362"/>
              <a:gd name="connsiteX534" fmla="*/ 1786381 w 5092701"/>
              <a:gd name="connsiteY534" fmla="*/ 2741775 h 5440362"/>
              <a:gd name="connsiteX535" fmla="*/ 1724105 w 5092701"/>
              <a:gd name="connsiteY535" fmla="*/ 2756498 h 5440362"/>
              <a:gd name="connsiteX536" fmla="*/ 1895449 w 5092701"/>
              <a:gd name="connsiteY536" fmla="*/ 2729869 h 5440362"/>
              <a:gd name="connsiteX537" fmla="*/ 3763221 w 5092701"/>
              <a:gd name="connsiteY537" fmla="*/ 2571894 h 5440362"/>
              <a:gd name="connsiteX538" fmla="*/ 3755917 w 5092701"/>
              <a:gd name="connsiteY538" fmla="*/ 2580058 h 5440362"/>
              <a:gd name="connsiteX539" fmla="*/ 3674394 w 5092701"/>
              <a:gd name="connsiteY539" fmla="*/ 2600094 h 5440362"/>
              <a:gd name="connsiteX540" fmla="*/ 3674394 w 5092701"/>
              <a:gd name="connsiteY540" fmla="*/ 2634866 h 5440362"/>
              <a:gd name="connsiteX541" fmla="*/ 3696599 w 5092701"/>
              <a:gd name="connsiteY541" fmla="*/ 2628838 h 5440362"/>
              <a:gd name="connsiteX542" fmla="*/ 3774993 w 5092701"/>
              <a:gd name="connsiteY542" fmla="*/ 2598613 h 5440362"/>
              <a:gd name="connsiteX543" fmla="*/ 3755917 w 5092701"/>
              <a:gd name="connsiteY543" fmla="*/ 2580058 h 5440362"/>
              <a:gd name="connsiteX544" fmla="*/ 3777969 w 5092701"/>
              <a:gd name="connsiteY544" fmla="*/ 2586535 h 5440362"/>
              <a:gd name="connsiteX545" fmla="*/ 3763221 w 5092701"/>
              <a:gd name="connsiteY545" fmla="*/ 2571894 h 5440362"/>
              <a:gd name="connsiteX546" fmla="*/ 3700514 w 5092701"/>
              <a:gd name="connsiteY546" fmla="*/ 2543870 h 5440362"/>
              <a:gd name="connsiteX547" fmla="*/ 3674394 w 5092701"/>
              <a:gd name="connsiteY547" fmla="*/ 2550272 h 5440362"/>
              <a:gd name="connsiteX548" fmla="*/ 3674394 w 5092701"/>
              <a:gd name="connsiteY548" fmla="*/ 2558539 h 5440362"/>
              <a:gd name="connsiteX549" fmla="*/ 3697371 w 5092701"/>
              <a:gd name="connsiteY549" fmla="*/ 2556618 h 5440362"/>
              <a:gd name="connsiteX550" fmla="*/ 3677277 w 5092701"/>
              <a:gd name="connsiteY550" fmla="*/ 2562831 h 5440362"/>
              <a:gd name="connsiteX551" fmla="*/ 3674394 w 5092701"/>
              <a:gd name="connsiteY551" fmla="*/ 2563603 h 5440362"/>
              <a:gd name="connsiteX552" fmla="*/ 3674394 w 5092701"/>
              <a:gd name="connsiteY552" fmla="*/ 2578765 h 5440362"/>
              <a:gd name="connsiteX553" fmla="*/ 3700622 w 5092701"/>
              <a:gd name="connsiteY553" fmla="*/ 2570359 h 5440362"/>
              <a:gd name="connsiteX554" fmla="*/ 3720416 w 5092701"/>
              <a:gd name="connsiteY554" fmla="*/ 2559068 h 5440362"/>
              <a:gd name="connsiteX555" fmla="*/ 3697371 w 5092701"/>
              <a:gd name="connsiteY555" fmla="*/ 2556618 h 5440362"/>
              <a:gd name="connsiteX556" fmla="*/ 3700514 w 5092701"/>
              <a:gd name="connsiteY556" fmla="*/ 2543870 h 5440362"/>
              <a:gd name="connsiteX557" fmla="*/ 4508324 w 5092701"/>
              <a:gd name="connsiteY557" fmla="*/ 1897071 h 5440362"/>
              <a:gd name="connsiteX558" fmla="*/ 4509820 w 5092701"/>
              <a:gd name="connsiteY558" fmla="*/ 1900715 h 5440362"/>
              <a:gd name="connsiteX559" fmla="*/ 4508324 w 5092701"/>
              <a:gd name="connsiteY559" fmla="*/ 1897071 h 5440362"/>
              <a:gd name="connsiteX560" fmla="*/ 4484642 w 5092701"/>
              <a:gd name="connsiteY560" fmla="*/ 1834000 h 5440362"/>
              <a:gd name="connsiteX561" fmla="*/ 4561034 w 5092701"/>
              <a:gd name="connsiteY561" fmla="*/ 1884816 h 5440362"/>
              <a:gd name="connsiteX562" fmla="*/ 4484642 w 5092701"/>
              <a:gd name="connsiteY562" fmla="*/ 1834000 h 5440362"/>
              <a:gd name="connsiteX563" fmla="*/ 4420162 w 5092701"/>
              <a:gd name="connsiteY563" fmla="*/ 1788583 h 5440362"/>
              <a:gd name="connsiteX564" fmla="*/ 4407021 w 5092701"/>
              <a:gd name="connsiteY564" fmla="*/ 1792005 h 5440362"/>
              <a:gd name="connsiteX565" fmla="*/ 4420162 w 5092701"/>
              <a:gd name="connsiteY565" fmla="*/ 1788583 h 5440362"/>
              <a:gd name="connsiteX566" fmla="*/ 4463766 w 5092701"/>
              <a:gd name="connsiteY566" fmla="*/ 1776693 h 5440362"/>
              <a:gd name="connsiteX567" fmla="*/ 4515789 w 5092701"/>
              <a:gd name="connsiteY567" fmla="*/ 1803572 h 5440362"/>
              <a:gd name="connsiteX568" fmla="*/ 4463766 w 5092701"/>
              <a:gd name="connsiteY568" fmla="*/ 1776693 h 5440362"/>
              <a:gd name="connsiteX569" fmla="*/ 4522508 w 5092701"/>
              <a:gd name="connsiteY569" fmla="*/ 1736191 h 5440362"/>
              <a:gd name="connsiteX570" fmla="*/ 4544714 w 5092701"/>
              <a:gd name="connsiteY570" fmla="*/ 1759135 h 5440362"/>
              <a:gd name="connsiteX571" fmla="*/ 4602267 w 5092701"/>
              <a:gd name="connsiteY571" fmla="*/ 1786600 h 5440362"/>
              <a:gd name="connsiteX572" fmla="*/ 4522508 w 5092701"/>
              <a:gd name="connsiteY572" fmla="*/ 1736191 h 5440362"/>
              <a:gd name="connsiteX573" fmla="*/ 294981 w 5092701"/>
              <a:gd name="connsiteY573" fmla="*/ 1713189 h 5440362"/>
              <a:gd name="connsiteX574" fmla="*/ 306153 w 5092701"/>
              <a:gd name="connsiteY574" fmla="*/ 1716983 h 5440362"/>
              <a:gd name="connsiteX575" fmla="*/ 314953 w 5092701"/>
              <a:gd name="connsiteY575" fmla="*/ 1719795 h 5440362"/>
              <a:gd name="connsiteX576" fmla="*/ 313474 w 5092701"/>
              <a:gd name="connsiteY576" fmla="*/ 1719951 h 5440362"/>
              <a:gd name="connsiteX577" fmla="*/ 294981 w 5092701"/>
              <a:gd name="connsiteY577" fmla="*/ 1713189 h 5440362"/>
              <a:gd name="connsiteX578" fmla="*/ 4129139 w 5092701"/>
              <a:gd name="connsiteY578" fmla="*/ 1706681 h 5440362"/>
              <a:gd name="connsiteX579" fmla="*/ 4188606 w 5092701"/>
              <a:gd name="connsiteY579" fmla="*/ 1730219 h 5440362"/>
              <a:gd name="connsiteX580" fmla="*/ 4292722 w 5092701"/>
              <a:gd name="connsiteY580" fmla="*/ 1779851 h 5440362"/>
              <a:gd name="connsiteX581" fmla="*/ 4247152 w 5092701"/>
              <a:gd name="connsiteY581" fmla="*/ 1753659 h 5440362"/>
              <a:gd name="connsiteX582" fmla="*/ 4188606 w 5092701"/>
              <a:gd name="connsiteY582" fmla="*/ 1730219 h 5440362"/>
              <a:gd name="connsiteX583" fmla="*/ 4129139 w 5092701"/>
              <a:gd name="connsiteY583" fmla="*/ 1706681 h 5440362"/>
              <a:gd name="connsiteX584" fmla="*/ 320213 w 5092701"/>
              <a:gd name="connsiteY584" fmla="*/ 1700984 h 5440362"/>
              <a:gd name="connsiteX585" fmla="*/ 320224 w 5092701"/>
              <a:gd name="connsiteY585" fmla="*/ 1701035 h 5440362"/>
              <a:gd name="connsiteX586" fmla="*/ 300607 w 5092701"/>
              <a:gd name="connsiteY586" fmla="*/ 1705076 h 5440362"/>
              <a:gd name="connsiteX587" fmla="*/ 308860 w 5092701"/>
              <a:gd name="connsiteY587" fmla="*/ 1703367 h 5440362"/>
              <a:gd name="connsiteX588" fmla="*/ 4092646 w 5092701"/>
              <a:gd name="connsiteY588" fmla="*/ 1689717 h 5440362"/>
              <a:gd name="connsiteX589" fmla="*/ 4078835 w 5092701"/>
              <a:gd name="connsiteY589" fmla="*/ 1692317 h 5440362"/>
              <a:gd name="connsiteX590" fmla="*/ 4080426 w 5092701"/>
              <a:gd name="connsiteY590" fmla="*/ 1693238 h 5440362"/>
              <a:gd name="connsiteX591" fmla="*/ 4092646 w 5092701"/>
              <a:gd name="connsiteY591" fmla="*/ 1689717 h 5440362"/>
              <a:gd name="connsiteX592" fmla="*/ 4710791 w 5092701"/>
              <a:gd name="connsiteY592" fmla="*/ 1685290 h 5440362"/>
              <a:gd name="connsiteX593" fmla="*/ 4709086 w 5092701"/>
              <a:gd name="connsiteY593" fmla="*/ 1687097 h 5440362"/>
              <a:gd name="connsiteX594" fmla="*/ 4735511 w 5092701"/>
              <a:gd name="connsiteY594" fmla="*/ 1698858 h 5440362"/>
              <a:gd name="connsiteX595" fmla="*/ 4710791 w 5092701"/>
              <a:gd name="connsiteY595" fmla="*/ 1685290 h 5440362"/>
              <a:gd name="connsiteX596" fmla="*/ 4687393 w 5092701"/>
              <a:gd name="connsiteY596" fmla="*/ 1660260 h 5440362"/>
              <a:gd name="connsiteX597" fmla="*/ 4685638 w 5092701"/>
              <a:gd name="connsiteY597" fmla="*/ 1663258 h 5440362"/>
              <a:gd name="connsiteX598" fmla="*/ 4707689 w 5092701"/>
              <a:gd name="connsiteY598" fmla="*/ 1669734 h 5440362"/>
              <a:gd name="connsiteX599" fmla="*/ 4687393 w 5092701"/>
              <a:gd name="connsiteY599" fmla="*/ 1660260 h 5440362"/>
              <a:gd name="connsiteX600" fmla="*/ 4070374 w 5092701"/>
              <a:gd name="connsiteY600" fmla="*/ 1615048 h 5440362"/>
              <a:gd name="connsiteX601" fmla="*/ 4085973 w 5092701"/>
              <a:gd name="connsiteY601" fmla="*/ 1620838 h 5440362"/>
              <a:gd name="connsiteX602" fmla="*/ 4108025 w 5092701"/>
              <a:gd name="connsiteY602" fmla="*/ 1627314 h 5440362"/>
              <a:gd name="connsiteX603" fmla="*/ 4085973 w 5092701"/>
              <a:gd name="connsiteY603" fmla="*/ 1620838 h 5440362"/>
              <a:gd name="connsiteX604" fmla="*/ 4070374 w 5092701"/>
              <a:gd name="connsiteY604" fmla="*/ 1615048 h 5440362"/>
              <a:gd name="connsiteX605" fmla="*/ 3835951 w 5092701"/>
              <a:gd name="connsiteY605" fmla="*/ 1578491 h 5440362"/>
              <a:gd name="connsiteX606" fmla="*/ 3833769 w 5092701"/>
              <a:gd name="connsiteY606" fmla="*/ 1578613 h 5440362"/>
              <a:gd name="connsiteX607" fmla="*/ 3831853 w 5092701"/>
              <a:gd name="connsiteY607" fmla="*/ 1578719 h 5440362"/>
              <a:gd name="connsiteX608" fmla="*/ 3832375 w 5092701"/>
              <a:gd name="connsiteY608" fmla="*/ 1578690 h 5440362"/>
              <a:gd name="connsiteX609" fmla="*/ 3837488 w 5092701"/>
              <a:gd name="connsiteY609" fmla="*/ 1578405 h 5440362"/>
              <a:gd name="connsiteX610" fmla="*/ 3836381 w 5092701"/>
              <a:gd name="connsiteY610" fmla="*/ 1578467 h 5440362"/>
              <a:gd name="connsiteX611" fmla="*/ 3835951 w 5092701"/>
              <a:gd name="connsiteY611" fmla="*/ 1578491 h 5440362"/>
              <a:gd name="connsiteX612" fmla="*/ 3844918 w 5092701"/>
              <a:gd name="connsiteY612" fmla="*/ 1577991 h 5440362"/>
              <a:gd name="connsiteX613" fmla="*/ 3840738 w 5092701"/>
              <a:gd name="connsiteY613" fmla="*/ 1578224 h 5440362"/>
              <a:gd name="connsiteX614" fmla="*/ 3837488 w 5092701"/>
              <a:gd name="connsiteY614" fmla="*/ 1578405 h 5440362"/>
              <a:gd name="connsiteX615" fmla="*/ 3844918 w 5092701"/>
              <a:gd name="connsiteY615" fmla="*/ 1577991 h 5440362"/>
              <a:gd name="connsiteX616" fmla="*/ 3865883 w 5092701"/>
              <a:gd name="connsiteY616" fmla="*/ 1585040 h 5440362"/>
              <a:gd name="connsiteX617" fmla="*/ 3843761 w 5092701"/>
              <a:gd name="connsiteY617" fmla="*/ 1582687 h 5440362"/>
              <a:gd name="connsiteX618" fmla="*/ 303830 w 5092701"/>
              <a:gd name="connsiteY618" fmla="*/ 1568595 h 5440362"/>
              <a:gd name="connsiteX619" fmla="*/ 304111 w 5092701"/>
              <a:gd name="connsiteY619" fmla="*/ 1569555 h 5440362"/>
              <a:gd name="connsiteX620" fmla="*/ 293450 w 5092701"/>
              <a:gd name="connsiteY620" fmla="*/ 1571028 h 5440362"/>
              <a:gd name="connsiteX621" fmla="*/ 298026 w 5092701"/>
              <a:gd name="connsiteY621" fmla="*/ 1569956 h 5440362"/>
              <a:gd name="connsiteX622" fmla="*/ 3906037 w 5092701"/>
              <a:gd name="connsiteY622" fmla="*/ 1567963 h 5440362"/>
              <a:gd name="connsiteX623" fmla="*/ 3933619 w 5092701"/>
              <a:gd name="connsiteY623" fmla="*/ 1575028 h 5440362"/>
              <a:gd name="connsiteX624" fmla="*/ 3982332 w 5092701"/>
              <a:gd name="connsiteY624" fmla="*/ 1588471 h 5440362"/>
              <a:gd name="connsiteX625" fmla="*/ 3933619 w 5092701"/>
              <a:gd name="connsiteY625" fmla="*/ 1575028 h 5440362"/>
              <a:gd name="connsiteX626" fmla="*/ 3906037 w 5092701"/>
              <a:gd name="connsiteY626" fmla="*/ 1567963 h 5440362"/>
              <a:gd name="connsiteX627" fmla="*/ 3818328 w 5092701"/>
              <a:gd name="connsiteY627" fmla="*/ 1566900 h 5440362"/>
              <a:gd name="connsiteX628" fmla="*/ 3799822 w 5092701"/>
              <a:gd name="connsiteY628" fmla="*/ 1569064 h 5440362"/>
              <a:gd name="connsiteX629" fmla="*/ 3799474 w 5092701"/>
              <a:gd name="connsiteY629" fmla="*/ 1568381 h 5440362"/>
              <a:gd name="connsiteX630" fmla="*/ 3818328 w 5092701"/>
              <a:gd name="connsiteY630" fmla="*/ 1566900 h 5440362"/>
              <a:gd name="connsiteX631" fmla="*/ 3802395 w 5092701"/>
              <a:gd name="connsiteY631" fmla="*/ 1535597 h 5440362"/>
              <a:gd name="connsiteX632" fmla="*/ 3779003 w 5092701"/>
              <a:gd name="connsiteY632" fmla="*/ 1536596 h 5440362"/>
              <a:gd name="connsiteX633" fmla="*/ 3778358 w 5092701"/>
              <a:gd name="connsiteY633" fmla="*/ 1537173 h 5440362"/>
              <a:gd name="connsiteX634" fmla="*/ 3802395 w 5092701"/>
              <a:gd name="connsiteY634" fmla="*/ 1535597 h 5440362"/>
              <a:gd name="connsiteX635" fmla="*/ 4439083 w 5092701"/>
              <a:gd name="connsiteY635" fmla="*/ 1520927 h 5440362"/>
              <a:gd name="connsiteX636" fmla="*/ 4490592 w 5092701"/>
              <a:gd name="connsiteY636" fmla="*/ 1548869 h 5440362"/>
              <a:gd name="connsiteX637" fmla="*/ 4459629 w 5092701"/>
              <a:gd name="connsiteY637" fmla="*/ 1532494 h 5440362"/>
              <a:gd name="connsiteX638" fmla="*/ 4439083 w 5092701"/>
              <a:gd name="connsiteY638" fmla="*/ 1520927 h 5440362"/>
              <a:gd name="connsiteX639" fmla="*/ 3747396 w 5092701"/>
              <a:gd name="connsiteY639" fmla="*/ 1520797 h 5440362"/>
              <a:gd name="connsiteX640" fmla="*/ 3723194 w 5092701"/>
              <a:gd name="connsiteY640" fmla="*/ 1523044 h 5440362"/>
              <a:gd name="connsiteX641" fmla="*/ 3747396 w 5092701"/>
              <a:gd name="connsiteY641" fmla="*/ 1520797 h 5440362"/>
              <a:gd name="connsiteX642" fmla="*/ 3707830 w 5092701"/>
              <a:gd name="connsiteY642" fmla="*/ 1512459 h 5440362"/>
              <a:gd name="connsiteX643" fmla="*/ 3695777 w 5092701"/>
              <a:gd name="connsiteY643" fmla="*/ 1515308 h 5440362"/>
              <a:gd name="connsiteX644" fmla="*/ 3707830 w 5092701"/>
              <a:gd name="connsiteY644" fmla="*/ 1512459 h 5440362"/>
              <a:gd name="connsiteX645" fmla="*/ 3396246 w 5092701"/>
              <a:gd name="connsiteY645" fmla="*/ 1444897 h 5440362"/>
              <a:gd name="connsiteX646" fmla="*/ 3384028 w 5092701"/>
              <a:gd name="connsiteY646" fmla="*/ 1448417 h 5440362"/>
              <a:gd name="connsiteX647" fmla="*/ 3396246 w 5092701"/>
              <a:gd name="connsiteY647" fmla="*/ 1444897 h 5440362"/>
              <a:gd name="connsiteX648" fmla="*/ 3328657 w 5092701"/>
              <a:gd name="connsiteY648" fmla="*/ 1436523 h 5440362"/>
              <a:gd name="connsiteX649" fmla="*/ 3328036 w 5092701"/>
              <a:gd name="connsiteY649" fmla="*/ 1437643 h 5440362"/>
              <a:gd name="connsiteX650" fmla="*/ 3345549 w 5092701"/>
              <a:gd name="connsiteY650" fmla="*/ 1439506 h 5440362"/>
              <a:gd name="connsiteX651" fmla="*/ 3328657 w 5092701"/>
              <a:gd name="connsiteY651" fmla="*/ 1436523 h 5440362"/>
              <a:gd name="connsiteX652" fmla="*/ 3182290 w 5092701"/>
              <a:gd name="connsiteY652" fmla="*/ 1406039 h 5440362"/>
              <a:gd name="connsiteX653" fmla="*/ 3222244 w 5092701"/>
              <a:gd name="connsiteY653" fmla="*/ 1413999 h 5440362"/>
              <a:gd name="connsiteX654" fmla="*/ 3278402 w 5092701"/>
              <a:gd name="connsiteY654" fmla="*/ 1424102 h 5440362"/>
              <a:gd name="connsiteX655" fmla="*/ 3182290 w 5092701"/>
              <a:gd name="connsiteY655" fmla="*/ 1406039 h 5440362"/>
              <a:gd name="connsiteX656" fmla="*/ 2340919 w 5092701"/>
              <a:gd name="connsiteY656" fmla="*/ 1398485 h 5440362"/>
              <a:gd name="connsiteX657" fmla="*/ 2334618 w 5092701"/>
              <a:gd name="connsiteY657" fmla="*/ 1399478 h 5440362"/>
              <a:gd name="connsiteX658" fmla="*/ 2390585 w 5092701"/>
              <a:gd name="connsiteY658" fmla="*/ 1410949 h 5440362"/>
              <a:gd name="connsiteX659" fmla="*/ 3942900 w 5092701"/>
              <a:gd name="connsiteY659" fmla="*/ 1725438 h 5440362"/>
              <a:gd name="connsiteX660" fmla="*/ 4315327 w 5092701"/>
              <a:gd name="connsiteY660" fmla="*/ 1880034 h 5440362"/>
              <a:gd name="connsiteX661" fmla="*/ 4399306 w 5092701"/>
              <a:gd name="connsiteY661" fmla="*/ 1919262 h 5440362"/>
              <a:gd name="connsiteX662" fmla="*/ 4315327 w 5092701"/>
              <a:gd name="connsiteY662" fmla="*/ 1880034 h 5440362"/>
              <a:gd name="connsiteX663" fmla="*/ 3942900 w 5092701"/>
              <a:gd name="connsiteY663" fmla="*/ 1725438 h 5440362"/>
              <a:gd name="connsiteX664" fmla="*/ 3571208 w 5092701"/>
              <a:gd name="connsiteY664" fmla="*/ 1617744 h 5440362"/>
              <a:gd name="connsiteX665" fmla="*/ 2544520 w 5092701"/>
              <a:gd name="connsiteY665" fmla="*/ 1427317 h 5440362"/>
              <a:gd name="connsiteX666" fmla="*/ 2358630 w 5092701"/>
              <a:gd name="connsiteY666" fmla="*/ 1398599 h 5440362"/>
              <a:gd name="connsiteX667" fmla="*/ 2340919 w 5092701"/>
              <a:gd name="connsiteY667" fmla="*/ 1398485 h 5440362"/>
              <a:gd name="connsiteX668" fmla="*/ 3161064 w 5092701"/>
              <a:gd name="connsiteY668" fmla="*/ 1398133 h 5440362"/>
              <a:gd name="connsiteX669" fmla="*/ 3120921 w 5092701"/>
              <a:gd name="connsiteY669" fmla="*/ 1399093 h 5440362"/>
              <a:gd name="connsiteX670" fmla="*/ 3172776 w 5092701"/>
              <a:gd name="connsiteY670" fmla="*/ 1399787 h 5440362"/>
              <a:gd name="connsiteX671" fmla="*/ 3161064 w 5092701"/>
              <a:gd name="connsiteY671" fmla="*/ 1398133 h 5440362"/>
              <a:gd name="connsiteX672" fmla="*/ 2444205 w 5092701"/>
              <a:gd name="connsiteY672" fmla="*/ 1335397 h 5440362"/>
              <a:gd name="connsiteX673" fmla="*/ 2437682 w 5092701"/>
              <a:gd name="connsiteY673" fmla="*/ 1338836 h 5440362"/>
              <a:gd name="connsiteX674" fmla="*/ 2400428 w 5092701"/>
              <a:gd name="connsiteY674" fmla="*/ 1349420 h 5440362"/>
              <a:gd name="connsiteX675" fmla="*/ 2385475 w 5092701"/>
              <a:gd name="connsiteY675" fmla="*/ 1358761 h 5440362"/>
              <a:gd name="connsiteX676" fmla="*/ 2411900 w 5092701"/>
              <a:gd name="connsiteY676" fmla="*/ 1370523 h 5440362"/>
              <a:gd name="connsiteX677" fmla="*/ 2613319 w 5092701"/>
              <a:gd name="connsiteY677" fmla="*/ 1409156 h 5440362"/>
              <a:gd name="connsiteX678" fmla="*/ 3632492 w 5092701"/>
              <a:gd name="connsiteY678" fmla="*/ 1607046 h 5440362"/>
              <a:gd name="connsiteX679" fmla="*/ 3776762 w 5092701"/>
              <a:gd name="connsiteY679" fmla="*/ 1639601 h 5440362"/>
              <a:gd name="connsiteX680" fmla="*/ 3807486 w 5092701"/>
              <a:gd name="connsiteY680" fmla="*/ 1633918 h 5440362"/>
              <a:gd name="connsiteX681" fmla="*/ 3884538 w 5092701"/>
              <a:gd name="connsiteY681" fmla="*/ 1655193 h 5440362"/>
              <a:gd name="connsiteX682" fmla="*/ 3968278 w 5092701"/>
              <a:gd name="connsiteY682" fmla="*/ 1672362 h 5440362"/>
              <a:gd name="connsiteX683" fmla="*/ 4262093 w 5092701"/>
              <a:gd name="connsiteY683" fmla="*/ 1788989 h 5440362"/>
              <a:gd name="connsiteX684" fmla="*/ 4459193 w 5092701"/>
              <a:gd name="connsiteY684" fmla="*/ 1891200 h 5440362"/>
              <a:gd name="connsiteX685" fmla="*/ 4514762 w 5092701"/>
              <a:gd name="connsiteY685" fmla="*/ 1926719 h 5440362"/>
              <a:gd name="connsiteX686" fmla="*/ 4349213 w 5092701"/>
              <a:gd name="connsiteY686" fmla="*/ 1815467 h 5440362"/>
              <a:gd name="connsiteX687" fmla="*/ 3784038 w 5092701"/>
              <a:gd name="connsiteY687" fmla="*/ 1610078 h 5440362"/>
              <a:gd name="connsiteX688" fmla="*/ 3657353 w 5092701"/>
              <a:gd name="connsiteY688" fmla="*/ 1575261 h 5440362"/>
              <a:gd name="connsiteX689" fmla="*/ 3621852 w 5092701"/>
              <a:gd name="connsiteY689" fmla="*/ 1554271 h 5440362"/>
              <a:gd name="connsiteX690" fmla="*/ 3337685 w 5092701"/>
              <a:gd name="connsiteY690" fmla="*/ 1494444 h 5440362"/>
              <a:gd name="connsiteX691" fmla="*/ 2444205 w 5092701"/>
              <a:gd name="connsiteY691" fmla="*/ 1335397 h 5440362"/>
              <a:gd name="connsiteX692" fmla="*/ 2532749 w 5092701"/>
              <a:gd name="connsiteY692" fmla="*/ 1319400 h 5440362"/>
              <a:gd name="connsiteX693" fmla="*/ 2558100 w 5092701"/>
              <a:gd name="connsiteY693" fmla="*/ 1326163 h 5440362"/>
              <a:gd name="connsiteX694" fmla="*/ 2783554 w 5092701"/>
              <a:gd name="connsiteY694" fmla="*/ 1363219 h 5440362"/>
              <a:gd name="connsiteX695" fmla="*/ 3843761 w 5092701"/>
              <a:gd name="connsiteY695" fmla="*/ 1582687 h 5440362"/>
              <a:gd name="connsiteX696" fmla="*/ 3865883 w 5092701"/>
              <a:gd name="connsiteY696" fmla="*/ 1585040 h 5440362"/>
              <a:gd name="connsiteX697" fmla="*/ 3887935 w 5092701"/>
              <a:gd name="connsiteY697" fmla="*/ 1591516 h 5440362"/>
              <a:gd name="connsiteX698" fmla="*/ 4164825 w 5092701"/>
              <a:gd name="connsiteY698" fmla="*/ 1680867 h 5440362"/>
              <a:gd name="connsiteX699" fmla="*/ 4199852 w 5092701"/>
              <a:gd name="connsiteY699" fmla="*/ 1684591 h 5440362"/>
              <a:gd name="connsiteX700" fmla="*/ 4112802 w 5092701"/>
              <a:gd name="connsiteY700" fmla="*/ 1653988 h 5440362"/>
              <a:gd name="connsiteX701" fmla="*/ 2631841 w 5092701"/>
              <a:gd name="connsiteY701" fmla="*/ 1334004 h 5440362"/>
              <a:gd name="connsiteX702" fmla="*/ 2532749 w 5092701"/>
              <a:gd name="connsiteY702" fmla="*/ 1319400 h 5440362"/>
              <a:gd name="connsiteX703" fmla="*/ 2583716 w 5092701"/>
              <a:gd name="connsiteY703" fmla="*/ 1307726 h 5440362"/>
              <a:gd name="connsiteX704" fmla="*/ 2580022 w 5092701"/>
              <a:gd name="connsiteY704" fmla="*/ 1307858 h 5440362"/>
              <a:gd name="connsiteX705" fmla="*/ 2634982 w 5092701"/>
              <a:gd name="connsiteY705" fmla="*/ 1321255 h 5440362"/>
              <a:gd name="connsiteX706" fmla="*/ 2803289 w 5092701"/>
              <a:gd name="connsiteY706" fmla="*/ 1352235 h 5440362"/>
              <a:gd name="connsiteX707" fmla="*/ 3053938 w 5092701"/>
              <a:gd name="connsiteY707" fmla="*/ 1383019 h 5440362"/>
              <a:gd name="connsiteX708" fmla="*/ 3088043 w 5092701"/>
              <a:gd name="connsiteY708" fmla="*/ 1386646 h 5440362"/>
              <a:gd name="connsiteX709" fmla="*/ 3053938 w 5092701"/>
              <a:gd name="connsiteY709" fmla="*/ 1383019 h 5440362"/>
              <a:gd name="connsiteX710" fmla="*/ 2693125 w 5092701"/>
              <a:gd name="connsiteY710" fmla="*/ 1323306 h 5440362"/>
              <a:gd name="connsiteX711" fmla="*/ 2597332 w 5092701"/>
              <a:gd name="connsiteY711" fmla="*/ 1308989 h 5440362"/>
              <a:gd name="connsiteX712" fmla="*/ 2583716 w 5092701"/>
              <a:gd name="connsiteY712" fmla="*/ 1307726 h 5440362"/>
              <a:gd name="connsiteX713" fmla="*/ 2771642 w 5092701"/>
              <a:gd name="connsiteY713" fmla="*/ 1252156 h 5440362"/>
              <a:gd name="connsiteX714" fmla="*/ 2739063 w 5092701"/>
              <a:gd name="connsiteY714" fmla="*/ 1255890 h 5440362"/>
              <a:gd name="connsiteX715" fmla="*/ 2815122 w 5092701"/>
              <a:gd name="connsiteY715" fmla="*/ 1281192 h 5440362"/>
              <a:gd name="connsiteX716" fmla="*/ 3421459 w 5092701"/>
              <a:gd name="connsiteY716" fmla="*/ 1392490 h 5440362"/>
              <a:gd name="connsiteX717" fmla="*/ 3993173 w 5092701"/>
              <a:gd name="connsiteY717" fmla="*/ 1521454 h 5440362"/>
              <a:gd name="connsiteX718" fmla="*/ 4173866 w 5092701"/>
              <a:gd name="connsiteY718" fmla="*/ 1575098 h 5440362"/>
              <a:gd name="connsiteX719" fmla="*/ 4370728 w 5092701"/>
              <a:gd name="connsiteY719" fmla="*/ 1655249 h 5440362"/>
              <a:gd name="connsiteX720" fmla="*/ 4346123 w 5092701"/>
              <a:gd name="connsiteY720" fmla="*/ 1636106 h 5440362"/>
              <a:gd name="connsiteX721" fmla="*/ 4173866 w 5092701"/>
              <a:gd name="connsiteY721" fmla="*/ 1575098 h 5440362"/>
              <a:gd name="connsiteX722" fmla="*/ 2903989 w 5092701"/>
              <a:gd name="connsiteY722" fmla="*/ 1277558 h 5440362"/>
              <a:gd name="connsiteX723" fmla="*/ 2771642 w 5092701"/>
              <a:gd name="connsiteY723" fmla="*/ 1252156 h 5440362"/>
              <a:gd name="connsiteX724" fmla="*/ 2984176 w 5092701"/>
              <a:gd name="connsiteY724" fmla="*/ 1199102 h 5440362"/>
              <a:gd name="connsiteX725" fmla="*/ 2975331 w 5092701"/>
              <a:gd name="connsiteY725" fmla="*/ 1200922 h 5440362"/>
              <a:gd name="connsiteX726" fmla="*/ 2975122 w 5092701"/>
              <a:gd name="connsiteY726" fmla="*/ 1203869 h 5440362"/>
              <a:gd name="connsiteX727" fmla="*/ 2993627 w 5092701"/>
              <a:gd name="connsiteY727" fmla="*/ 1201705 h 5440362"/>
              <a:gd name="connsiteX728" fmla="*/ 2984176 w 5092701"/>
              <a:gd name="connsiteY728" fmla="*/ 1199102 h 5440362"/>
              <a:gd name="connsiteX729" fmla="*/ 1052192 w 5092701"/>
              <a:gd name="connsiteY729" fmla="*/ 1164994 h 5440362"/>
              <a:gd name="connsiteX730" fmla="*/ 995650 w 5092701"/>
              <a:gd name="connsiteY730" fmla="*/ 1181541 h 5440362"/>
              <a:gd name="connsiteX731" fmla="*/ 988462 w 5092701"/>
              <a:gd name="connsiteY731" fmla="*/ 1183050 h 5440362"/>
              <a:gd name="connsiteX732" fmla="*/ 951656 w 5092701"/>
              <a:gd name="connsiteY732" fmla="*/ 1190528 h 5440362"/>
              <a:gd name="connsiteX733" fmla="*/ 973567 w 5092701"/>
              <a:gd name="connsiteY733" fmla="*/ 1184920 h 5440362"/>
              <a:gd name="connsiteX734" fmla="*/ 1041977 w 5092701"/>
              <a:gd name="connsiteY734" fmla="*/ 1167544 h 5440362"/>
              <a:gd name="connsiteX735" fmla="*/ 3044689 w 5092701"/>
              <a:gd name="connsiteY735" fmla="*/ 1153688 h 5440362"/>
              <a:gd name="connsiteX736" fmla="*/ 3023836 w 5092701"/>
              <a:gd name="connsiteY736" fmla="*/ 1155415 h 5440362"/>
              <a:gd name="connsiteX737" fmla="*/ 3012957 w 5092701"/>
              <a:gd name="connsiteY737" fmla="*/ 1169331 h 5440362"/>
              <a:gd name="connsiteX738" fmla="*/ 3191333 w 5092701"/>
              <a:gd name="connsiteY738" fmla="*/ 1205514 h 5440362"/>
              <a:gd name="connsiteX739" fmla="*/ 3643805 w 5092701"/>
              <a:gd name="connsiteY739" fmla="*/ 1296320 h 5440362"/>
              <a:gd name="connsiteX740" fmla="*/ 4063498 w 5092701"/>
              <a:gd name="connsiteY740" fmla="*/ 1404987 h 5440362"/>
              <a:gd name="connsiteX741" fmla="*/ 4495060 w 5092701"/>
              <a:gd name="connsiteY741" fmla="*/ 1557607 h 5440362"/>
              <a:gd name="connsiteX742" fmla="*/ 4490592 w 5092701"/>
              <a:gd name="connsiteY742" fmla="*/ 1548869 h 5440362"/>
              <a:gd name="connsiteX743" fmla="*/ 4644677 w 5092701"/>
              <a:gd name="connsiteY743" fmla="*/ 1637555 h 5440362"/>
              <a:gd name="connsiteX744" fmla="*/ 4241874 w 5092701"/>
              <a:gd name="connsiteY744" fmla="*/ 1441169 h 5440362"/>
              <a:gd name="connsiteX745" fmla="*/ 3108182 w 5092701"/>
              <a:gd name="connsiteY745" fmla="*/ 1162931 h 5440362"/>
              <a:gd name="connsiteX746" fmla="*/ 3044689 w 5092701"/>
              <a:gd name="connsiteY746" fmla="*/ 1153688 h 5440362"/>
              <a:gd name="connsiteX747" fmla="*/ 3079919 w 5092701"/>
              <a:gd name="connsiteY747" fmla="*/ 1140338 h 5440362"/>
              <a:gd name="connsiteX748" fmla="*/ 3078210 w 5092701"/>
              <a:gd name="connsiteY748" fmla="*/ 1142530 h 5440362"/>
              <a:gd name="connsiteX749" fmla="*/ 3223638 w 5092701"/>
              <a:gd name="connsiteY749" fmla="*/ 1170388 h 5440362"/>
              <a:gd name="connsiteX750" fmla="*/ 3902962 w 5092701"/>
              <a:gd name="connsiteY750" fmla="*/ 1315614 h 5440362"/>
              <a:gd name="connsiteX751" fmla="*/ 4148888 w 5092701"/>
              <a:gd name="connsiteY751" fmla="*/ 1388589 h 5440362"/>
              <a:gd name="connsiteX752" fmla="*/ 4157326 w 5092701"/>
              <a:gd name="connsiteY752" fmla="*/ 1381223 h 5440362"/>
              <a:gd name="connsiteX753" fmla="*/ 4297626 w 5092701"/>
              <a:gd name="connsiteY753" fmla="*/ 1429883 h 5440362"/>
              <a:gd name="connsiteX754" fmla="*/ 4436769 w 5092701"/>
              <a:gd name="connsiteY754" fmla="*/ 1483240 h 5440362"/>
              <a:gd name="connsiteX755" fmla="*/ 3158404 w 5092701"/>
              <a:gd name="connsiteY755" fmla="*/ 1151057 h 5440362"/>
              <a:gd name="connsiteX756" fmla="*/ 3079919 w 5092701"/>
              <a:gd name="connsiteY756" fmla="*/ 1140338 h 5440362"/>
              <a:gd name="connsiteX757" fmla="*/ 1478177 w 5092701"/>
              <a:gd name="connsiteY757" fmla="*/ 1044690 h 5440362"/>
              <a:gd name="connsiteX758" fmla="*/ 1353810 w 5092701"/>
              <a:gd name="connsiteY758" fmla="*/ 1089386 h 5440362"/>
              <a:gd name="connsiteX759" fmla="*/ 1340567 w 5092701"/>
              <a:gd name="connsiteY759" fmla="*/ 1094416 h 5440362"/>
              <a:gd name="connsiteX760" fmla="*/ 1295958 w 5092701"/>
              <a:gd name="connsiteY760" fmla="*/ 1108402 h 5440362"/>
              <a:gd name="connsiteX761" fmla="*/ 1103635 w 5092701"/>
              <a:gd name="connsiteY761" fmla="*/ 1166511 h 5440362"/>
              <a:gd name="connsiteX762" fmla="*/ 979515 w 5092701"/>
              <a:gd name="connsiteY762" fmla="*/ 1203259 h 5440362"/>
              <a:gd name="connsiteX763" fmla="*/ 841578 w 5092701"/>
              <a:gd name="connsiteY763" fmla="*/ 1240313 h 5440362"/>
              <a:gd name="connsiteX764" fmla="*/ 454805 w 5092701"/>
              <a:gd name="connsiteY764" fmla="*/ 1342063 h 5440362"/>
              <a:gd name="connsiteX765" fmla="*/ 964340 w 5092701"/>
              <a:gd name="connsiteY765" fmla="*/ 1190703 h 5440362"/>
              <a:gd name="connsiteX766" fmla="*/ 995650 w 5092701"/>
              <a:gd name="connsiteY766" fmla="*/ 1181541 h 5440362"/>
              <a:gd name="connsiteX767" fmla="*/ 1089446 w 5092701"/>
              <a:gd name="connsiteY767" fmla="*/ 1161844 h 5440362"/>
              <a:gd name="connsiteX768" fmla="*/ 1184585 w 5092701"/>
              <a:gd name="connsiteY768" fmla="*/ 1134816 h 5440362"/>
              <a:gd name="connsiteX769" fmla="*/ 1099928 w 5092701"/>
              <a:gd name="connsiteY769" fmla="*/ 1153074 h 5440362"/>
              <a:gd name="connsiteX770" fmla="*/ 1052192 w 5092701"/>
              <a:gd name="connsiteY770" fmla="*/ 1164994 h 5440362"/>
              <a:gd name="connsiteX771" fmla="*/ 1151255 w 5092701"/>
              <a:gd name="connsiteY771" fmla="*/ 1136004 h 5440362"/>
              <a:gd name="connsiteX772" fmla="*/ 1478177 w 5092701"/>
              <a:gd name="connsiteY772" fmla="*/ 1044690 h 5440362"/>
              <a:gd name="connsiteX773" fmla="*/ 3395305 w 5092701"/>
              <a:gd name="connsiteY773" fmla="*/ 1022694 h 5440362"/>
              <a:gd name="connsiteX774" fmla="*/ 3524615 w 5092701"/>
              <a:gd name="connsiteY774" fmla="*/ 1066053 h 5440362"/>
              <a:gd name="connsiteX775" fmla="*/ 3687391 w 5092701"/>
              <a:gd name="connsiteY775" fmla="*/ 1096444 h 5440362"/>
              <a:gd name="connsiteX776" fmla="*/ 4033175 w 5092701"/>
              <a:gd name="connsiteY776" fmla="*/ 1171086 h 5440362"/>
              <a:gd name="connsiteX777" fmla="*/ 4618322 w 5092701"/>
              <a:gd name="connsiteY777" fmla="*/ 1387552 h 5440362"/>
              <a:gd name="connsiteX778" fmla="*/ 4652357 w 5092701"/>
              <a:gd name="connsiteY778" fmla="*/ 1395302 h 5440362"/>
              <a:gd name="connsiteX779" fmla="*/ 4509903 w 5092701"/>
              <a:gd name="connsiteY779" fmla="*/ 1328510 h 5440362"/>
              <a:gd name="connsiteX780" fmla="*/ 4033175 w 5092701"/>
              <a:gd name="connsiteY780" fmla="*/ 1171086 h 5440362"/>
              <a:gd name="connsiteX781" fmla="*/ 3550801 w 5092701"/>
              <a:gd name="connsiteY781" fmla="*/ 1055754 h 5440362"/>
              <a:gd name="connsiteX782" fmla="*/ 3395305 w 5092701"/>
              <a:gd name="connsiteY782" fmla="*/ 1022694 h 5440362"/>
              <a:gd name="connsiteX783" fmla="*/ 1526179 w 5092701"/>
              <a:gd name="connsiteY783" fmla="*/ 975896 h 5440362"/>
              <a:gd name="connsiteX784" fmla="*/ 1517399 w 5092701"/>
              <a:gd name="connsiteY784" fmla="*/ 977722 h 5440362"/>
              <a:gd name="connsiteX785" fmla="*/ 1517593 w 5092701"/>
              <a:gd name="connsiteY785" fmla="*/ 980712 h 5440362"/>
              <a:gd name="connsiteX786" fmla="*/ 1535177 w 5092701"/>
              <a:gd name="connsiteY786" fmla="*/ 978450 h 5440362"/>
              <a:gd name="connsiteX787" fmla="*/ 1526179 w 5092701"/>
              <a:gd name="connsiteY787" fmla="*/ 975896 h 5440362"/>
              <a:gd name="connsiteX788" fmla="*/ 3638895 w 5092701"/>
              <a:gd name="connsiteY788" fmla="*/ 890221 h 5440362"/>
              <a:gd name="connsiteX789" fmla="*/ 3632373 w 5092701"/>
              <a:gd name="connsiteY789" fmla="*/ 893659 h 5440362"/>
              <a:gd name="connsiteX790" fmla="*/ 3633560 w 5092701"/>
              <a:gd name="connsiteY790" fmla="*/ 891719 h 5440362"/>
              <a:gd name="connsiteX791" fmla="*/ 3638895 w 5092701"/>
              <a:gd name="connsiteY791" fmla="*/ 890221 h 5440362"/>
              <a:gd name="connsiteX792" fmla="*/ 3671439 w 5092701"/>
              <a:gd name="connsiteY792" fmla="*/ 877156 h 5440362"/>
              <a:gd name="connsiteX793" fmla="*/ 3638895 w 5092701"/>
              <a:gd name="connsiteY793" fmla="*/ 890221 h 5440362"/>
              <a:gd name="connsiteX794" fmla="*/ 3660661 w 5092701"/>
              <a:gd name="connsiteY794" fmla="*/ 878011 h 5440362"/>
              <a:gd name="connsiteX795" fmla="*/ 3671439 w 5092701"/>
              <a:gd name="connsiteY795" fmla="*/ 877156 h 5440362"/>
              <a:gd name="connsiteX796" fmla="*/ 3678127 w 5092701"/>
              <a:gd name="connsiteY796" fmla="*/ 873047 h 5440362"/>
              <a:gd name="connsiteX797" fmla="*/ 3671439 w 5092701"/>
              <a:gd name="connsiteY797" fmla="*/ 877156 h 5440362"/>
              <a:gd name="connsiteX798" fmla="*/ 3672709 w 5092701"/>
              <a:gd name="connsiteY798" fmla="*/ 874880 h 5440362"/>
              <a:gd name="connsiteX799" fmla="*/ 3678127 w 5092701"/>
              <a:gd name="connsiteY799" fmla="*/ 873047 h 5440362"/>
              <a:gd name="connsiteX800" fmla="*/ 1651273 w 5092701"/>
              <a:gd name="connsiteY800" fmla="*/ 768383 h 5440362"/>
              <a:gd name="connsiteX801" fmla="*/ 1637852 w 5092701"/>
              <a:gd name="connsiteY801" fmla="*/ 771023 h 5440362"/>
              <a:gd name="connsiteX802" fmla="*/ 1639055 w 5092701"/>
              <a:gd name="connsiteY802" fmla="*/ 771903 h 5440362"/>
              <a:gd name="connsiteX803" fmla="*/ 1651273 w 5092701"/>
              <a:gd name="connsiteY803" fmla="*/ 768383 h 5440362"/>
              <a:gd name="connsiteX804" fmla="*/ 1599203 w 5092701"/>
              <a:gd name="connsiteY804" fmla="*/ 706233 h 5440362"/>
              <a:gd name="connsiteX805" fmla="*/ 1596292 w 5092701"/>
              <a:gd name="connsiteY805" fmla="*/ 707450 h 5440362"/>
              <a:gd name="connsiteX806" fmla="*/ 1591569 w 5092701"/>
              <a:gd name="connsiteY806" fmla="*/ 749639 h 5440362"/>
              <a:gd name="connsiteX807" fmla="*/ 1599203 w 5092701"/>
              <a:gd name="connsiteY807" fmla="*/ 706233 h 5440362"/>
              <a:gd name="connsiteX808" fmla="*/ 3618924 w 5092701"/>
              <a:gd name="connsiteY808" fmla="*/ 680521 h 5440362"/>
              <a:gd name="connsiteX809" fmla="*/ 3605833 w 5092701"/>
              <a:gd name="connsiteY809" fmla="*/ 690458 h 5440362"/>
              <a:gd name="connsiteX810" fmla="*/ 3599310 w 5092701"/>
              <a:gd name="connsiteY810" fmla="*/ 693897 h 5440362"/>
              <a:gd name="connsiteX811" fmla="*/ 3605833 w 5092701"/>
              <a:gd name="connsiteY811" fmla="*/ 690458 h 5440362"/>
              <a:gd name="connsiteX812" fmla="*/ 3618924 w 5092701"/>
              <a:gd name="connsiteY812" fmla="*/ 680521 h 5440362"/>
              <a:gd name="connsiteX813" fmla="*/ 1667686 w 5092701"/>
              <a:gd name="connsiteY813" fmla="*/ 665378 h 5440362"/>
              <a:gd name="connsiteX814" fmla="*/ 1664688 w 5092701"/>
              <a:gd name="connsiteY814" fmla="*/ 667898 h 5440362"/>
              <a:gd name="connsiteX815" fmla="*/ 1665092 w 5092701"/>
              <a:gd name="connsiteY815" fmla="*/ 689288 h 5440362"/>
              <a:gd name="connsiteX816" fmla="*/ 1667686 w 5092701"/>
              <a:gd name="connsiteY816" fmla="*/ 665378 h 5440362"/>
              <a:gd name="connsiteX817" fmla="*/ 2764194 w 5092701"/>
              <a:gd name="connsiteY817" fmla="*/ 654979 h 5440362"/>
              <a:gd name="connsiteX818" fmla="*/ 2763648 w 5092701"/>
              <a:gd name="connsiteY818" fmla="*/ 657196 h 5440362"/>
              <a:gd name="connsiteX819" fmla="*/ 2763508 w 5092701"/>
              <a:gd name="connsiteY819" fmla="*/ 657762 h 5440362"/>
              <a:gd name="connsiteX820" fmla="*/ 2764764 w 5092701"/>
              <a:gd name="connsiteY820" fmla="*/ 652667 h 5440362"/>
              <a:gd name="connsiteX821" fmla="*/ 2764194 w 5092701"/>
              <a:gd name="connsiteY821" fmla="*/ 654979 h 5440362"/>
              <a:gd name="connsiteX822" fmla="*/ 2764345 w 5092701"/>
              <a:gd name="connsiteY822" fmla="*/ 654366 h 5440362"/>
              <a:gd name="connsiteX823" fmla="*/ 2771795 w 5092701"/>
              <a:gd name="connsiteY823" fmla="*/ 647648 h 5440362"/>
              <a:gd name="connsiteX824" fmla="*/ 2777904 w 5092701"/>
              <a:gd name="connsiteY824" fmla="*/ 649244 h 5440362"/>
              <a:gd name="connsiteX825" fmla="*/ 2764764 w 5092701"/>
              <a:gd name="connsiteY825" fmla="*/ 652667 h 5440362"/>
              <a:gd name="connsiteX826" fmla="*/ 2771795 w 5092701"/>
              <a:gd name="connsiteY826" fmla="*/ 647648 h 5440362"/>
              <a:gd name="connsiteX827" fmla="*/ 2794008 w 5092701"/>
              <a:gd name="connsiteY827" fmla="*/ 638417 h 5440362"/>
              <a:gd name="connsiteX828" fmla="*/ 2735197 w 5092701"/>
              <a:gd name="connsiteY828" fmla="*/ 653655 h 5440362"/>
              <a:gd name="connsiteX829" fmla="*/ 2600980 w 5092701"/>
              <a:gd name="connsiteY829" fmla="*/ 699290 h 5440362"/>
              <a:gd name="connsiteX830" fmla="*/ 2555984 w 5092701"/>
              <a:gd name="connsiteY830" fmla="*/ 714904 h 5440362"/>
              <a:gd name="connsiteX831" fmla="*/ 2586942 w 5092701"/>
              <a:gd name="connsiteY831" fmla="*/ 710191 h 5440362"/>
              <a:gd name="connsiteX832" fmla="*/ 2736593 w 5092701"/>
              <a:gd name="connsiteY832" fmla="*/ 671017 h 5440362"/>
              <a:gd name="connsiteX833" fmla="*/ 2777904 w 5092701"/>
              <a:gd name="connsiteY833" fmla="*/ 649244 h 5440362"/>
              <a:gd name="connsiteX834" fmla="*/ 2794008 w 5092701"/>
              <a:gd name="connsiteY834" fmla="*/ 638417 h 5440362"/>
              <a:gd name="connsiteX835" fmla="*/ 2860742 w 5092701"/>
              <a:gd name="connsiteY835" fmla="*/ 620181 h 5440362"/>
              <a:gd name="connsiteX836" fmla="*/ 2859749 w 5092701"/>
              <a:gd name="connsiteY836" fmla="*/ 624206 h 5440362"/>
              <a:gd name="connsiteX837" fmla="*/ 1690426 w 5092701"/>
              <a:gd name="connsiteY837" fmla="*/ 590093 h 5440362"/>
              <a:gd name="connsiteX838" fmla="*/ 1688740 w 5092701"/>
              <a:gd name="connsiteY838" fmla="*/ 593334 h 5440362"/>
              <a:gd name="connsiteX839" fmla="*/ 1693279 w 5092701"/>
              <a:gd name="connsiteY839" fmla="*/ 597949 h 5440362"/>
              <a:gd name="connsiteX840" fmla="*/ 1690426 w 5092701"/>
              <a:gd name="connsiteY840" fmla="*/ 590093 h 5440362"/>
              <a:gd name="connsiteX841" fmla="*/ 3674833 w 5092701"/>
              <a:gd name="connsiteY841" fmla="*/ 552505 h 5440362"/>
              <a:gd name="connsiteX842" fmla="*/ 3668145 w 5092701"/>
              <a:gd name="connsiteY842" fmla="*/ 556613 h 5440362"/>
              <a:gd name="connsiteX843" fmla="*/ 3671923 w 5092701"/>
              <a:gd name="connsiteY843" fmla="*/ 552798 h 5440362"/>
              <a:gd name="connsiteX844" fmla="*/ 3674833 w 5092701"/>
              <a:gd name="connsiteY844" fmla="*/ 552505 h 5440362"/>
              <a:gd name="connsiteX845" fmla="*/ 3682278 w 5092701"/>
              <a:gd name="connsiteY845" fmla="*/ 549165 h 5440362"/>
              <a:gd name="connsiteX846" fmla="*/ 3674833 w 5092701"/>
              <a:gd name="connsiteY846" fmla="*/ 552505 h 5440362"/>
              <a:gd name="connsiteX847" fmla="*/ 3678927 w 5092701"/>
              <a:gd name="connsiteY847" fmla="*/ 549325 h 5440362"/>
              <a:gd name="connsiteX848" fmla="*/ 3682278 w 5092701"/>
              <a:gd name="connsiteY848" fmla="*/ 549165 h 5440362"/>
              <a:gd name="connsiteX849" fmla="*/ 3688676 w 5092701"/>
              <a:gd name="connsiteY849" fmla="*/ 546230 h 5440362"/>
              <a:gd name="connsiteX850" fmla="*/ 3694331 w 5092701"/>
              <a:gd name="connsiteY850" fmla="*/ 546314 h 5440362"/>
              <a:gd name="connsiteX851" fmla="*/ 3682278 w 5092701"/>
              <a:gd name="connsiteY851" fmla="*/ 549165 h 5440362"/>
              <a:gd name="connsiteX852" fmla="*/ 3688676 w 5092701"/>
              <a:gd name="connsiteY852" fmla="*/ 546230 h 5440362"/>
              <a:gd name="connsiteX853" fmla="*/ 3836651 w 5092701"/>
              <a:gd name="connsiteY853" fmla="*/ 467800 h 5440362"/>
              <a:gd name="connsiteX854" fmla="*/ 3818075 w 5092701"/>
              <a:gd name="connsiteY854" fmla="*/ 474088 h 5440362"/>
              <a:gd name="connsiteX855" fmla="*/ 3827735 w 5092701"/>
              <a:gd name="connsiteY855" fmla="*/ 469435 h 5440362"/>
              <a:gd name="connsiteX856" fmla="*/ 3836651 w 5092701"/>
              <a:gd name="connsiteY856" fmla="*/ 467800 h 5440362"/>
              <a:gd name="connsiteX857" fmla="*/ 3190759 w 5092701"/>
              <a:gd name="connsiteY857" fmla="*/ 416248 h 5440362"/>
              <a:gd name="connsiteX858" fmla="*/ 3186289 w 5092701"/>
              <a:gd name="connsiteY858" fmla="*/ 419990 h 5440362"/>
              <a:gd name="connsiteX859" fmla="*/ 3198508 w 5092701"/>
              <a:gd name="connsiteY859" fmla="*/ 416470 h 5440362"/>
              <a:gd name="connsiteX860" fmla="*/ 3190759 w 5092701"/>
              <a:gd name="connsiteY860" fmla="*/ 416248 h 5440362"/>
              <a:gd name="connsiteX861" fmla="*/ 3504411 w 5092701"/>
              <a:gd name="connsiteY861" fmla="*/ 411126 h 5440362"/>
              <a:gd name="connsiteX862" fmla="*/ 3485835 w 5092701"/>
              <a:gd name="connsiteY862" fmla="*/ 417414 h 5440362"/>
              <a:gd name="connsiteX863" fmla="*/ 3491348 w 5092701"/>
              <a:gd name="connsiteY863" fmla="*/ 412319 h 5440362"/>
              <a:gd name="connsiteX864" fmla="*/ 3504411 w 5092701"/>
              <a:gd name="connsiteY864" fmla="*/ 411126 h 5440362"/>
              <a:gd name="connsiteX865" fmla="*/ 3524076 w 5092701"/>
              <a:gd name="connsiteY865" fmla="*/ 404266 h 5440362"/>
              <a:gd name="connsiteX866" fmla="*/ 3504411 w 5092701"/>
              <a:gd name="connsiteY866" fmla="*/ 411126 h 5440362"/>
              <a:gd name="connsiteX867" fmla="*/ 3510468 w 5092701"/>
              <a:gd name="connsiteY867" fmla="*/ 405744 h 5440362"/>
              <a:gd name="connsiteX868" fmla="*/ 3524076 w 5092701"/>
              <a:gd name="connsiteY868" fmla="*/ 404266 h 5440362"/>
              <a:gd name="connsiteX869" fmla="*/ 3526327 w 5092701"/>
              <a:gd name="connsiteY869" fmla="*/ 400889 h 5440362"/>
              <a:gd name="connsiteX870" fmla="*/ 3536129 w 5092701"/>
              <a:gd name="connsiteY870" fmla="*/ 401415 h 5440362"/>
              <a:gd name="connsiteX871" fmla="*/ 3524076 w 5092701"/>
              <a:gd name="connsiteY871" fmla="*/ 404266 h 5440362"/>
              <a:gd name="connsiteX872" fmla="*/ 3526327 w 5092701"/>
              <a:gd name="connsiteY872" fmla="*/ 400889 h 5440362"/>
              <a:gd name="connsiteX873" fmla="*/ 3542652 w 5092701"/>
              <a:gd name="connsiteY873" fmla="*/ 397978 h 5440362"/>
              <a:gd name="connsiteX874" fmla="*/ 3536129 w 5092701"/>
              <a:gd name="connsiteY874" fmla="*/ 401415 h 5440362"/>
              <a:gd name="connsiteX875" fmla="*/ 3537316 w 5092701"/>
              <a:gd name="connsiteY875" fmla="*/ 399476 h 5440362"/>
              <a:gd name="connsiteX876" fmla="*/ 3542652 w 5092701"/>
              <a:gd name="connsiteY876" fmla="*/ 397978 h 5440362"/>
              <a:gd name="connsiteX877" fmla="*/ 3502023 w 5092701"/>
              <a:gd name="connsiteY877" fmla="*/ 397789 h 5440362"/>
              <a:gd name="connsiteX878" fmla="*/ 3483282 w 5092701"/>
              <a:gd name="connsiteY878" fmla="*/ 404747 h 5440362"/>
              <a:gd name="connsiteX879" fmla="*/ 3488939 w 5092701"/>
              <a:gd name="connsiteY879" fmla="*/ 399066 h 5440362"/>
              <a:gd name="connsiteX880" fmla="*/ 3502023 w 5092701"/>
              <a:gd name="connsiteY880" fmla="*/ 397789 h 5440362"/>
              <a:gd name="connsiteX881" fmla="*/ 3261776 w 5092701"/>
              <a:gd name="connsiteY881" fmla="*/ 397720 h 5440362"/>
              <a:gd name="connsiteX882" fmla="*/ 3230059 w 5092701"/>
              <a:gd name="connsiteY882" fmla="*/ 407430 h 5440362"/>
              <a:gd name="connsiteX883" fmla="*/ 3217084 w 5092701"/>
              <a:gd name="connsiteY883" fmla="*/ 410181 h 5440362"/>
              <a:gd name="connsiteX884" fmla="*/ 3230059 w 5092701"/>
              <a:gd name="connsiteY884" fmla="*/ 407430 h 5440362"/>
              <a:gd name="connsiteX885" fmla="*/ 3261776 w 5092701"/>
              <a:gd name="connsiteY885" fmla="*/ 397720 h 5440362"/>
              <a:gd name="connsiteX886" fmla="*/ 3543395 w 5092701"/>
              <a:gd name="connsiteY886" fmla="*/ 394960 h 5440362"/>
              <a:gd name="connsiteX887" fmla="*/ 3542652 w 5092701"/>
              <a:gd name="connsiteY887" fmla="*/ 397978 h 5440362"/>
              <a:gd name="connsiteX888" fmla="*/ 3543093 w 5092701"/>
              <a:gd name="connsiteY888" fmla="*/ 396184 h 5440362"/>
              <a:gd name="connsiteX889" fmla="*/ 3543977 w 5092701"/>
              <a:gd name="connsiteY889" fmla="*/ 392599 h 5440362"/>
              <a:gd name="connsiteX890" fmla="*/ 3543830 w 5092701"/>
              <a:gd name="connsiteY890" fmla="*/ 393197 h 5440362"/>
              <a:gd name="connsiteX891" fmla="*/ 3543395 w 5092701"/>
              <a:gd name="connsiteY891" fmla="*/ 394960 h 5440362"/>
              <a:gd name="connsiteX892" fmla="*/ 3521521 w 5092701"/>
              <a:gd name="connsiteY892" fmla="*/ 391599 h 5440362"/>
              <a:gd name="connsiteX893" fmla="*/ 3502023 w 5092701"/>
              <a:gd name="connsiteY893" fmla="*/ 397789 h 5440362"/>
              <a:gd name="connsiteX894" fmla="*/ 3507651 w 5092701"/>
              <a:gd name="connsiteY894" fmla="*/ 392706 h 5440362"/>
              <a:gd name="connsiteX895" fmla="*/ 3521521 w 5092701"/>
              <a:gd name="connsiteY895" fmla="*/ 391599 h 5440362"/>
              <a:gd name="connsiteX896" fmla="*/ 3540263 w 5092701"/>
              <a:gd name="connsiteY896" fmla="*/ 384640 h 5440362"/>
              <a:gd name="connsiteX897" fmla="*/ 3521521 w 5092701"/>
              <a:gd name="connsiteY897" fmla="*/ 391599 h 5440362"/>
              <a:gd name="connsiteX898" fmla="*/ 3527179 w 5092701"/>
              <a:gd name="connsiteY898" fmla="*/ 385917 h 5440362"/>
              <a:gd name="connsiteX899" fmla="*/ 3540263 w 5092701"/>
              <a:gd name="connsiteY899" fmla="*/ 384640 h 5440362"/>
              <a:gd name="connsiteX900" fmla="*/ 2324746 w 5092701"/>
              <a:gd name="connsiteY900" fmla="*/ 319426 h 5440362"/>
              <a:gd name="connsiteX901" fmla="*/ 2293029 w 5092701"/>
              <a:gd name="connsiteY901" fmla="*/ 329137 h 5440362"/>
              <a:gd name="connsiteX902" fmla="*/ 2307965 w 5092701"/>
              <a:gd name="connsiteY902" fmla="*/ 320827 h 5440362"/>
              <a:gd name="connsiteX903" fmla="*/ 2324746 w 5092701"/>
              <a:gd name="connsiteY903" fmla="*/ 319426 h 5440362"/>
              <a:gd name="connsiteX904" fmla="*/ 2329532 w 5092701"/>
              <a:gd name="connsiteY904" fmla="*/ 316320 h 5440362"/>
              <a:gd name="connsiteX905" fmla="*/ 2337722 w 5092701"/>
              <a:gd name="connsiteY905" fmla="*/ 316675 h 5440362"/>
              <a:gd name="connsiteX906" fmla="*/ 2324746 w 5092701"/>
              <a:gd name="connsiteY906" fmla="*/ 319426 h 5440362"/>
              <a:gd name="connsiteX907" fmla="*/ 2329532 w 5092701"/>
              <a:gd name="connsiteY907" fmla="*/ 316320 h 5440362"/>
              <a:gd name="connsiteX908" fmla="*/ 2357219 w 5092701"/>
              <a:gd name="connsiteY908" fmla="*/ 310485 h 5440362"/>
              <a:gd name="connsiteX909" fmla="*/ 2337722 w 5092701"/>
              <a:gd name="connsiteY909" fmla="*/ 316675 h 5440362"/>
              <a:gd name="connsiteX910" fmla="*/ 2343348 w 5092701"/>
              <a:gd name="connsiteY910" fmla="*/ 311592 h 5440362"/>
              <a:gd name="connsiteX911" fmla="*/ 2357219 w 5092701"/>
              <a:gd name="connsiteY911" fmla="*/ 310485 h 5440362"/>
              <a:gd name="connsiteX912" fmla="*/ 2361689 w 5092701"/>
              <a:gd name="connsiteY912" fmla="*/ 306743 h 5440362"/>
              <a:gd name="connsiteX913" fmla="*/ 2369438 w 5092701"/>
              <a:gd name="connsiteY913" fmla="*/ 306964 h 5440362"/>
              <a:gd name="connsiteX914" fmla="*/ 2357219 w 5092701"/>
              <a:gd name="connsiteY914" fmla="*/ 310485 h 5440362"/>
              <a:gd name="connsiteX915" fmla="*/ 2361689 w 5092701"/>
              <a:gd name="connsiteY915" fmla="*/ 306743 h 5440362"/>
              <a:gd name="connsiteX916" fmla="*/ 3629165 w 5092701"/>
              <a:gd name="connsiteY916" fmla="*/ 261885 h 5440362"/>
              <a:gd name="connsiteX917" fmla="*/ 3622239 w 5092701"/>
              <a:gd name="connsiteY917" fmla="*/ 266055 h 5440362"/>
              <a:gd name="connsiteX918" fmla="*/ 3621864 w 5092701"/>
              <a:gd name="connsiteY918" fmla="*/ 266042 h 5440362"/>
              <a:gd name="connsiteX919" fmla="*/ 3302181 w 5092701"/>
              <a:gd name="connsiteY919" fmla="*/ 91292 h 5440362"/>
              <a:gd name="connsiteX920" fmla="*/ 3313482 w 5092701"/>
              <a:gd name="connsiteY920" fmla="*/ 91977 h 5440362"/>
              <a:gd name="connsiteX921" fmla="*/ 3269877 w 5092701"/>
              <a:gd name="connsiteY921" fmla="*/ 103867 h 5440362"/>
              <a:gd name="connsiteX922" fmla="*/ 3277392 w 5092701"/>
              <a:gd name="connsiteY922" fmla="*/ 96403 h 5440362"/>
              <a:gd name="connsiteX923" fmla="*/ 3289445 w 5092701"/>
              <a:gd name="connsiteY923" fmla="*/ 93553 h 5440362"/>
              <a:gd name="connsiteX924" fmla="*/ 3302181 w 5092701"/>
              <a:gd name="connsiteY924" fmla="*/ 91292 h 5440362"/>
              <a:gd name="connsiteX925" fmla="*/ 3333898 w 5092701"/>
              <a:gd name="connsiteY925" fmla="*/ 81581 h 5440362"/>
              <a:gd name="connsiteX926" fmla="*/ 3345199 w 5092701"/>
              <a:gd name="connsiteY926" fmla="*/ 82267 h 5440362"/>
              <a:gd name="connsiteX927" fmla="*/ 3313482 w 5092701"/>
              <a:gd name="connsiteY927" fmla="*/ 91977 h 5440362"/>
              <a:gd name="connsiteX928" fmla="*/ 3321163 w 5092701"/>
              <a:gd name="connsiteY928" fmla="*/ 83843 h 5440362"/>
              <a:gd name="connsiteX929" fmla="*/ 3333898 w 5092701"/>
              <a:gd name="connsiteY929" fmla="*/ 81581 h 5440362"/>
              <a:gd name="connsiteX930" fmla="*/ 3350011 w 5092701"/>
              <a:gd name="connsiteY930" fmla="*/ 77614 h 5440362"/>
              <a:gd name="connsiteX931" fmla="*/ 3358174 w 5092701"/>
              <a:gd name="connsiteY931" fmla="*/ 79515 h 5440362"/>
              <a:gd name="connsiteX932" fmla="*/ 3345199 w 5092701"/>
              <a:gd name="connsiteY932" fmla="*/ 82267 h 5440362"/>
              <a:gd name="connsiteX933" fmla="*/ 3350011 w 5092701"/>
              <a:gd name="connsiteY933" fmla="*/ 77614 h 5440362"/>
              <a:gd name="connsiteX934" fmla="*/ 3360106 w 5092701"/>
              <a:gd name="connsiteY934" fmla="*/ 74556 h 5440362"/>
              <a:gd name="connsiteX935" fmla="*/ 3364697 w 5092701"/>
              <a:gd name="connsiteY935" fmla="*/ 76077 h 5440362"/>
              <a:gd name="connsiteX936" fmla="*/ 3358174 w 5092701"/>
              <a:gd name="connsiteY936" fmla="*/ 79515 h 5440362"/>
              <a:gd name="connsiteX937" fmla="*/ 3360106 w 5092701"/>
              <a:gd name="connsiteY937" fmla="*/ 74556 h 5440362"/>
              <a:gd name="connsiteX938" fmla="*/ 3365689 w 5092701"/>
              <a:gd name="connsiteY938" fmla="*/ 72051 h 5440362"/>
              <a:gd name="connsiteX939" fmla="*/ 3376750 w 5092701"/>
              <a:gd name="connsiteY939" fmla="*/ 73227 h 5440362"/>
              <a:gd name="connsiteX940" fmla="*/ 3364697 w 5092701"/>
              <a:gd name="connsiteY940" fmla="*/ 76077 h 5440362"/>
              <a:gd name="connsiteX941" fmla="*/ 3377907 w 5092701"/>
              <a:gd name="connsiteY941" fmla="*/ 68530 h 5440362"/>
              <a:gd name="connsiteX942" fmla="*/ 3376750 w 5092701"/>
              <a:gd name="connsiteY942" fmla="*/ 73227 h 5440362"/>
              <a:gd name="connsiteX943" fmla="*/ 3776005 w 5092701"/>
              <a:gd name="connsiteY943" fmla="*/ 0 h 5440362"/>
              <a:gd name="connsiteX944" fmla="*/ 3761801 w 5092701"/>
              <a:gd name="connsiteY944" fmla="*/ 11573 h 5440362"/>
              <a:gd name="connsiteX945" fmla="*/ 3835542 w 5092701"/>
              <a:gd name="connsiteY945" fmla="*/ 19414 h 5440362"/>
              <a:gd name="connsiteX946" fmla="*/ 3845541 w 5092701"/>
              <a:gd name="connsiteY946" fmla="*/ 28740 h 5440362"/>
              <a:gd name="connsiteX947" fmla="*/ 3715862 w 5092701"/>
              <a:gd name="connsiteY947" fmla="*/ 78989 h 5440362"/>
              <a:gd name="connsiteX948" fmla="*/ 3707188 w 5092701"/>
              <a:gd name="connsiteY948" fmla="*/ 91150 h 5440362"/>
              <a:gd name="connsiteX949" fmla="*/ 3598236 w 5092701"/>
              <a:gd name="connsiteY949" fmla="*/ 126388 h 5440362"/>
              <a:gd name="connsiteX950" fmla="*/ 3673488 w 5092701"/>
              <a:gd name="connsiteY950" fmla="*/ 108912 h 5440362"/>
              <a:gd name="connsiteX951" fmla="*/ 3734842 w 5092701"/>
              <a:gd name="connsiteY951" fmla="*/ 94091 h 5440362"/>
              <a:gd name="connsiteX952" fmla="*/ 3561392 w 5092701"/>
              <a:gd name="connsiteY952" fmla="*/ 156900 h 5440362"/>
              <a:gd name="connsiteX953" fmla="*/ 3585595 w 5092701"/>
              <a:gd name="connsiteY953" fmla="*/ 154653 h 5440362"/>
              <a:gd name="connsiteX954" fmla="*/ 3561797 w 5092701"/>
              <a:gd name="connsiteY954" fmla="*/ 178289 h 5440362"/>
              <a:gd name="connsiteX955" fmla="*/ 3622088 w 5092701"/>
              <a:gd name="connsiteY955" fmla="*/ 171617 h 5440362"/>
              <a:gd name="connsiteX956" fmla="*/ 3661250 w 5092701"/>
              <a:gd name="connsiteY956" fmla="*/ 158566 h 5440362"/>
              <a:gd name="connsiteX957" fmla="*/ 3682380 w 5092701"/>
              <a:gd name="connsiteY957" fmla="*/ 164945 h 5440362"/>
              <a:gd name="connsiteX958" fmla="*/ 3589783 w 5092701"/>
              <a:gd name="connsiteY958" fmla="*/ 206742 h 5440362"/>
              <a:gd name="connsiteX959" fmla="*/ 3666192 w 5092701"/>
              <a:gd name="connsiteY959" fmla="*/ 184570 h 5440362"/>
              <a:gd name="connsiteX960" fmla="*/ 3767701 w 5092701"/>
              <a:gd name="connsiteY960" fmla="*/ 152671 h 5440362"/>
              <a:gd name="connsiteX961" fmla="*/ 3677254 w 5092701"/>
              <a:gd name="connsiteY961" fmla="*/ 185746 h 5440362"/>
              <a:gd name="connsiteX962" fmla="*/ 3719795 w 5092701"/>
              <a:gd name="connsiteY962" fmla="*/ 182006 h 5440362"/>
              <a:gd name="connsiteX963" fmla="*/ 3800813 w 5092701"/>
              <a:gd name="connsiteY963" fmla="*/ 160324 h 5440362"/>
              <a:gd name="connsiteX964" fmla="*/ 3729864 w 5092701"/>
              <a:gd name="connsiteY964" fmla="*/ 187208 h 5440362"/>
              <a:gd name="connsiteX965" fmla="*/ 3808662 w 5092701"/>
              <a:gd name="connsiteY965" fmla="*/ 178373 h 5440362"/>
              <a:gd name="connsiteX966" fmla="*/ 3871930 w 5092701"/>
              <a:gd name="connsiteY966" fmla="*/ 159623 h 5440362"/>
              <a:gd name="connsiteX967" fmla="*/ 3620088 w 5092701"/>
              <a:gd name="connsiteY967" fmla="*/ 252657 h 5440362"/>
              <a:gd name="connsiteX968" fmla="*/ 3611554 w 5092701"/>
              <a:gd name="connsiteY968" fmla="*/ 265694 h 5440362"/>
              <a:gd name="connsiteX969" fmla="*/ 3621864 w 5092701"/>
              <a:gd name="connsiteY969" fmla="*/ 266042 h 5440362"/>
              <a:gd name="connsiteX970" fmla="*/ 3592991 w 5092701"/>
              <a:gd name="connsiteY970" fmla="*/ 282484 h 5440362"/>
              <a:gd name="connsiteX971" fmla="*/ 3545170 w 5092701"/>
              <a:gd name="connsiteY971" fmla="*/ 295646 h 5440362"/>
              <a:gd name="connsiteX972" fmla="*/ 3273829 w 5092701"/>
              <a:gd name="connsiteY972" fmla="*/ 394869 h 5440362"/>
              <a:gd name="connsiteX973" fmla="*/ 3635029 w 5092701"/>
              <a:gd name="connsiteY973" fmla="*/ 287987 h 5440362"/>
              <a:gd name="connsiteX974" fmla="*/ 3736537 w 5092701"/>
              <a:gd name="connsiteY974" fmla="*/ 256088 h 5440362"/>
              <a:gd name="connsiteX975" fmla="*/ 3541439 w 5092701"/>
              <a:gd name="connsiteY975" fmla="*/ 333810 h 5440362"/>
              <a:gd name="connsiteX976" fmla="*/ 3521941 w 5092701"/>
              <a:gd name="connsiteY976" fmla="*/ 340000 h 5440362"/>
              <a:gd name="connsiteX977" fmla="*/ 3503200 w 5092701"/>
              <a:gd name="connsiteY977" fmla="*/ 346958 h 5440362"/>
              <a:gd name="connsiteX978" fmla="*/ 3490225 w 5092701"/>
              <a:gd name="connsiteY978" fmla="*/ 349710 h 5440362"/>
              <a:gd name="connsiteX979" fmla="*/ 3503200 w 5092701"/>
              <a:gd name="connsiteY979" fmla="*/ 346958 h 5440362"/>
              <a:gd name="connsiteX980" fmla="*/ 3521941 w 5092701"/>
              <a:gd name="connsiteY980" fmla="*/ 340000 h 5440362"/>
              <a:gd name="connsiteX981" fmla="*/ 3541439 w 5092701"/>
              <a:gd name="connsiteY981" fmla="*/ 333810 h 5440362"/>
              <a:gd name="connsiteX982" fmla="*/ 3655923 w 5092701"/>
              <a:gd name="connsiteY982" fmla="*/ 299160 h 5440362"/>
              <a:gd name="connsiteX983" fmla="*/ 3766103 w 5092701"/>
              <a:gd name="connsiteY983" fmla="*/ 255100 h 5440362"/>
              <a:gd name="connsiteX984" fmla="*/ 3717277 w 5092701"/>
              <a:gd name="connsiteY984" fmla="*/ 284338 h 5440362"/>
              <a:gd name="connsiteX985" fmla="*/ 3653939 w 5092701"/>
              <a:gd name="connsiteY985" fmla="*/ 307213 h 5440362"/>
              <a:gd name="connsiteX986" fmla="*/ 3558031 w 5092701"/>
              <a:gd name="connsiteY986" fmla="*/ 335575 h 5440362"/>
              <a:gd name="connsiteX987" fmla="*/ 3601731 w 5092701"/>
              <a:gd name="connsiteY987" fmla="*/ 327138 h 5440362"/>
              <a:gd name="connsiteX988" fmla="*/ 3653939 w 5092701"/>
              <a:gd name="connsiteY988" fmla="*/ 307213 h 5440362"/>
              <a:gd name="connsiteX989" fmla="*/ 3741313 w 5092701"/>
              <a:gd name="connsiteY989" fmla="*/ 282763 h 5440362"/>
              <a:gd name="connsiteX990" fmla="*/ 3785013 w 5092701"/>
              <a:gd name="connsiteY990" fmla="*/ 274326 h 5440362"/>
              <a:gd name="connsiteX991" fmla="*/ 3417696 w 5092701"/>
              <a:gd name="connsiteY991" fmla="*/ 406036 h 5440362"/>
              <a:gd name="connsiteX992" fmla="*/ 3461396 w 5092701"/>
              <a:gd name="connsiteY992" fmla="*/ 397600 h 5440362"/>
              <a:gd name="connsiteX993" fmla="*/ 3483282 w 5092701"/>
              <a:gd name="connsiteY993" fmla="*/ 404747 h 5440362"/>
              <a:gd name="connsiteX994" fmla="*/ 3485835 w 5092701"/>
              <a:gd name="connsiteY994" fmla="*/ 417414 h 5440362"/>
              <a:gd name="connsiteX995" fmla="*/ 3152219 w 5092701"/>
              <a:gd name="connsiteY995" fmla="*/ 531361 h 5440362"/>
              <a:gd name="connsiteX996" fmla="*/ 3097388 w 5092701"/>
              <a:gd name="connsiteY996" fmla="*/ 542745 h 5440362"/>
              <a:gd name="connsiteX997" fmla="*/ 3086801 w 5092701"/>
              <a:gd name="connsiteY997" fmla="*/ 558835 h 5440362"/>
              <a:gd name="connsiteX998" fmla="*/ 3083421 w 5092701"/>
              <a:gd name="connsiteY998" fmla="*/ 549524 h 5440362"/>
              <a:gd name="connsiteX999" fmla="*/ 2975390 w 5092701"/>
              <a:gd name="connsiteY999" fmla="*/ 584859 h 5440362"/>
              <a:gd name="connsiteX1000" fmla="*/ 2860742 w 5092701"/>
              <a:gd name="connsiteY1000" fmla="*/ 620181 h 5440362"/>
              <a:gd name="connsiteX1001" fmla="*/ 2859749 w 5092701"/>
              <a:gd name="connsiteY1001" fmla="*/ 624206 h 5440362"/>
              <a:gd name="connsiteX1002" fmla="*/ 2819525 w 5092701"/>
              <a:gd name="connsiteY1002" fmla="*/ 645407 h 5440362"/>
              <a:gd name="connsiteX1003" fmla="*/ 2855615 w 5092701"/>
              <a:gd name="connsiteY1003" fmla="*/ 640981 h 5440362"/>
              <a:gd name="connsiteX1004" fmla="*/ 3222344 w 5092701"/>
              <a:gd name="connsiteY1004" fmla="*/ 534687 h 5440362"/>
              <a:gd name="connsiteX1005" fmla="*/ 3355569 w 5092701"/>
              <a:gd name="connsiteY1005" fmla="*/ 493077 h 5440362"/>
              <a:gd name="connsiteX1006" fmla="*/ 3346896 w 5092701"/>
              <a:gd name="connsiteY1006" fmla="*/ 505239 h 5440362"/>
              <a:gd name="connsiteX1007" fmla="*/ 3502173 w 5092701"/>
              <a:gd name="connsiteY1007" fmla="*/ 470106 h 5440362"/>
              <a:gd name="connsiteX1008" fmla="*/ 3455331 w 5092701"/>
              <a:gd name="connsiteY1008" fmla="*/ 491291 h 5440362"/>
              <a:gd name="connsiteX1009" fmla="*/ 3512076 w 5092701"/>
              <a:gd name="connsiteY1009" fmla="*/ 475979 h 5440362"/>
              <a:gd name="connsiteX1010" fmla="*/ 3575509 w 5092701"/>
              <a:gd name="connsiteY1010" fmla="*/ 456559 h 5440362"/>
              <a:gd name="connsiteX1011" fmla="*/ 3638778 w 5092701"/>
              <a:gd name="connsiteY1011" fmla="*/ 437808 h 5440362"/>
              <a:gd name="connsiteX1012" fmla="*/ 3687843 w 5092701"/>
              <a:gd name="connsiteY1012" fmla="*/ 430631 h 5440362"/>
              <a:gd name="connsiteX1013" fmla="*/ 3600943 w 5092701"/>
              <a:gd name="connsiteY1013" fmla="*/ 472345 h 5440362"/>
              <a:gd name="connsiteX1014" fmla="*/ 3645705 w 5092701"/>
              <a:gd name="connsiteY1014" fmla="*/ 455760 h 5440362"/>
              <a:gd name="connsiteX1015" fmla="*/ 3662227 w 5092701"/>
              <a:gd name="connsiteY1015" fmla="*/ 461648 h 5440362"/>
              <a:gd name="connsiteX1016" fmla="*/ 3763734 w 5092701"/>
              <a:gd name="connsiteY1016" fmla="*/ 429749 h 5440362"/>
              <a:gd name="connsiteX1017" fmla="*/ 3651569 w 5092701"/>
              <a:gd name="connsiteY1017" fmla="*/ 481861 h 5440362"/>
              <a:gd name="connsiteX1018" fmla="*/ 3580620 w 5092701"/>
              <a:gd name="connsiteY1018" fmla="*/ 508746 h 5440362"/>
              <a:gd name="connsiteX1019" fmla="*/ 3651569 w 5092701"/>
              <a:gd name="connsiteY1019" fmla="*/ 481861 h 5440362"/>
              <a:gd name="connsiteX1020" fmla="*/ 3758608 w 5092701"/>
              <a:gd name="connsiteY1020" fmla="*/ 450550 h 5440362"/>
              <a:gd name="connsiteX1021" fmla="*/ 3845912 w 5092701"/>
              <a:gd name="connsiteY1021" fmla="*/ 430224 h 5440362"/>
              <a:gd name="connsiteX1022" fmla="*/ 3819725 w 5092701"/>
              <a:gd name="connsiteY1022" fmla="*/ 440523 h 5440362"/>
              <a:gd name="connsiteX1023" fmla="*/ 3789570 w 5092701"/>
              <a:gd name="connsiteY1023" fmla="*/ 466926 h 5440362"/>
              <a:gd name="connsiteX1024" fmla="*/ 3694515 w 5092701"/>
              <a:gd name="connsiteY1024" fmla="*/ 499511 h 5440362"/>
              <a:gd name="connsiteX1025" fmla="*/ 3454892 w 5092701"/>
              <a:gd name="connsiteY1025" fmla="*/ 589024 h 5440362"/>
              <a:gd name="connsiteX1026" fmla="*/ 3433174 w 5092701"/>
              <a:gd name="connsiteY1026" fmla="*/ 608060 h 5440362"/>
              <a:gd name="connsiteX1027" fmla="*/ 3516175 w 5092701"/>
              <a:gd name="connsiteY1027" fmla="*/ 578326 h 5440362"/>
              <a:gd name="connsiteX1028" fmla="*/ 3699053 w 5092701"/>
              <a:gd name="connsiteY1028" fmla="*/ 504125 h 5440362"/>
              <a:gd name="connsiteX1029" fmla="*/ 3722098 w 5092701"/>
              <a:gd name="connsiteY1029" fmla="*/ 506574 h 5440362"/>
              <a:gd name="connsiteX1030" fmla="*/ 3818075 w 5092701"/>
              <a:gd name="connsiteY1030" fmla="*/ 474088 h 5440362"/>
              <a:gd name="connsiteX1031" fmla="*/ 3725478 w 5092701"/>
              <a:gd name="connsiteY1031" fmla="*/ 515886 h 5440362"/>
              <a:gd name="connsiteX1032" fmla="*/ 3668145 w 5092701"/>
              <a:gd name="connsiteY1032" fmla="*/ 556613 h 5440362"/>
              <a:gd name="connsiteX1033" fmla="*/ 3564652 w 5092701"/>
              <a:gd name="connsiteY1033" fmla="*/ 596564 h 5440362"/>
              <a:gd name="connsiteX1034" fmla="*/ 3506326 w 5092701"/>
              <a:gd name="connsiteY1034" fmla="*/ 641317 h 5440362"/>
              <a:gd name="connsiteX1035" fmla="*/ 3806242 w 5092701"/>
              <a:gd name="connsiteY1035" fmla="*/ 545131 h 5440362"/>
              <a:gd name="connsiteX1036" fmla="*/ 3833658 w 5092701"/>
              <a:gd name="connsiteY1036" fmla="*/ 552867 h 5440362"/>
              <a:gd name="connsiteX1037" fmla="*/ 3701002 w 5092701"/>
              <a:gd name="connsiteY1037" fmla="*/ 615194 h 5440362"/>
              <a:gd name="connsiteX1038" fmla="*/ 3678363 w 5092701"/>
              <a:gd name="connsiteY1038" fmla="*/ 634133 h 5440362"/>
              <a:gd name="connsiteX1039" fmla="*/ 3735108 w 5092701"/>
              <a:gd name="connsiteY1039" fmla="*/ 618820 h 5440362"/>
              <a:gd name="connsiteX1040" fmla="*/ 3776729 w 5092701"/>
              <a:gd name="connsiteY1040" fmla="*/ 614983 h 5440362"/>
              <a:gd name="connsiteX1041" fmla="*/ 3633011 w 5092701"/>
              <a:gd name="connsiteY1041" fmla="*/ 676134 h 5440362"/>
              <a:gd name="connsiteX1042" fmla="*/ 3729982 w 5092701"/>
              <a:gd name="connsiteY1042" fmla="*/ 639622 h 5440362"/>
              <a:gd name="connsiteX1043" fmla="*/ 3818278 w 5092701"/>
              <a:gd name="connsiteY1043" fmla="*/ 615270 h 5440362"/>
              <a:gd name="connsiteX1044" fmla="*/ 3781601 w 5092701"/>
              <a:gd name="connsiteY1044" fmla="*/ 645111 h 5440362"/>
              <a:gd name="connsiteX1045" fmla="*/ 3876585 w 5092701"/>
              <a:gd name="connsiteY1045" fmla="*/ 616651 h 5440362"/>
              <a:gd name="connsiteX1046" fmla="*/ 3827759 w 5092701"/>
              <a:gd name="connsiteY1046" fmla="*/ 645888 h 5440362"/>
              <a:gd name="connsiteX1047" fmla="*/ 3821236 w 5092701"/>
              <a:gd name="connsiteY1047" fmla="*/ 649325 h 5440362"/>
              <a:gd name="connsiteX1048" fmla="*/ 3814714 w 5092701"/>
              <a:gd name="connsiteY1048" fmla="*/ 652763 h 5440362"/>
              <a:gd name="connsiteX1049" fmla="*/ 3808025 w 5092701"/>
              <a:gd name="connsiteY1049" fmla="*/ 656872 h 5440362"/>
              <a:gd name="connsiteX1050" fmla="*/ 3814714 w 5092701"/>
              <a:gd name="connsiteY1050" fmla="*/ 652763 h 5440362"/>
              <a:gd name="connsiteX1051" fmla="*/ 3821236 w 5092701"/>
              <a:gd name="connsiteY1051" fmla="*/ 649325 h 5440362"/>
              <a:gd name="connsiteX1052" fmla="*/ 3827759 w 5092701"/>
              <a:gd name="connsiteY1052" fmla="*/ 645888 h 5440362"/>
              <a:gd name="connsiteX1053" fmla="*/ 3876989 w 5092701"/>
              <a:gd name="connsiteY1053" fmla="*/ 638039 h 5440362"/>
              <a:gd name="connsiteX1054" fmla="*/ 3782408 w 5092701"/>
              <a:gd name="connsiteY1054" fmla="*/ 687889 h 5440362"/>
              <a:gd name="connsiteX1055" fmla="*/ 3715006 w 5092701"/>
              <a:gd name="connsiteY1055" fmla="*/ 723413 h 5440362"/>
              <a:gd name="connsiteX1056" fmla="*/ 3851612 w 5092701"/>
              <a:gd name="connsiteY1056" fmla="*/ 691115 h 5440362"/>
              <a:gd name="connsiteX1057" fmla="*/ 3831877 w 5092701"/>
              <a:gd name="connsiteY1057" fmla="*/ 702101 h 5440362"/>
              <a:gd name="connsiteX1058" fmla="*/ 3768021 w 5092701"/>
              <a:gd name="connsiteY1058" fmla="*/ 746266 h 5440362"/>
              <a:gd name="connsiteX1059" fmla="*/ 3674431 w 5092701"/>
              <a:gd name="connsiteY1059" fmla="*/ 792089 h 5440362"/>
              <a:gd name="connsiteX1060" fmla="*/ 3756372 w 5092701"/>
              <a:gd name="connsiteY1060" fmla="*/ 770505 h 5440362"/>
              <a:gd name="connsiteX1061" fmla="*/ 3700030 w 5092701"/>
              <a:gd name="connsiteY1061" fmla="*/ 807206 h 5440362"/>
              <a:gd name="connsiteX1062" fmla="*/ 3803855 w 5092701"/>
              <a:gd name="connsiteY1062" fmla="*/ 792768 h 5440362"/>
              <a:gd name="connsiteX1063" fmla="*/ 3742975 w 5092701"/>
              <a:gd name="connsiteY1063" fmla="*/ 824856 h 5440362"/>
              <a:gd name="connsiteX1064" fmla="*/ 3575462 w 5092701"/>
              <a:gd name="connsiteY1064" fmla="*/ 909642 h 5440362"/>
              <a:gd name="connsiteX1065" fmla="*/ 3632373 w 5092701"/>
              <a:gd name="connsiteY1065" fmla="*/ 893659 h 5440362"/>
              <a:gd name="connsiteX1066" fmla="*/ 3506074 w 5092701"/>
              <a:gd name="connsiteY1066" fmla="*/ 953219 h 5440362"/>
              <a:gd name="connsiteX1067" fmla="*/ 3496410 w 5092701"/>
              <a:gd name="connsiteY1067" fmla="*/ 969406 h 5440362"/>
              <a:gd name="connsiteX1068" fmla="*/ 3429007 w 5092701"/>
              <a:gd name="connsiteY1068" fmla="*/ 1004931 h 5440362"/>
              <a:gd name="connsiteX1069" fmla="*/ 3521657 w 5092701"/>
              <a:gd name="connsiteY1069" fmla="*/ 1031998 h 5440362"/>
              <a:gd name="connsiteX1070" fmla="*/ 3755197 w 5092701"/>
              <a:gd name="connsiteY1070" fmla="*/ 1082309 h 5440362"/>
              <a:gd name="connsiteX1071" fmla="*/ 4176048 w 5092701"/>
              <a:gd name="connsiteY1071" fmla="*/ 1186279 h 5440362"/>
              <a:gd name="connsiteX1072" fmla="*/ 4367803 w 5092701"/>
              <a:gd name="connsiteY1072" fmla="*/ 1241098 h 5440362"/>
              <a:gd name="connsiteX1073" fmla="*/ 4806107 w 5092701"/>
              <a:gd name="connsiteY1073" fmla="*/ 1458475 h 5440362"/>
              <a:gd name="connsiteX1074" fmla="*/ 4919213 w 5092701"/>
              <a:gd name="connsiteY1074" fmla="*/ 1594448 h 5440362"/>
              <a:gd name="connsiteX1075" fmla="*/ 4943399 w 5092701"/>
              <a:gd name="connsiteY1075" fmla="*/ 1665189 h 5440362"/>
              <a:gd name="connsiteX1076" fmla="*/ 4833991 w 5092701"/>
              <a:gd name="connsiteY1076" fmla="*/ 1871148 h 5440362"/>
              <a:gd name="connsiteX1077" fmla="*/ 4821016 w 5092701"/>
              <a:gd name="connsiteY1077" fmla="*/ 1873899 h 5440362"/>
              <a:gd name="connsiteX1078" fmla="*/ 4818865 w 5092701"/>
              <a:gd name="connsiteY1078" fmla="*/ 1882622 h 5440362"/>
              <a:gd name="connsiteX1079" fmla="*/ 4794171 w 5092701"/>
              <a:gd name="connsiteY1079" fmla="*/ 1913737 h 5440362"/>
              <a:gd name="connsiteX1080" fmla="*/ 4803082 w 5092701"/>
              <a:gd name="connsiteY1080" fmla="*/ 1923637 h 5440362"/>
              <a:gd name="connsiteX1081" fmla="*/ 4682464 w 5092701"/>
              <a:gd name="connsiteY1081" fmla="*/ 2056101 h 5440362"/>
              <a:gd name="connsiteX1082" fmla="*/ 4637516 w 5092701"/>
              <a:gd name="connsiteY1082" fmla="*/ 2119492 h 5440362"/>
              <a:gd name="connsiteX1083" fmla="*/ 4650324 w 5092701"/>
              <a:gd name="connsiteY1083" fmla="*/ 2090556 h 5440362"/>
              <a:gd name="connsiteX1084" fmla="*/ 4614473 w 5092701"/>
              <a:gd name="connsiteY1084" fmla="*/ 2117042 h 5440362"/>
              <a:gd name="connsiteX1085" fmla="*/ 4630994 w 5092701"/>
              <a:gd name="connsiteY1085" fmla="*/ 2122931 h 5440362"/>
              <a:gd name="connsiteX1086" fmla="*/ 4599847 w 5092701"/>
              <a:gd name="connsiteY1086" fmla="*/ 2153359 h 5440362"/>
              <a:gd name="connsiteX1087" fmla="*/ 4593563 w 5092701"/>
              <a:gd name="connsiteY1087" fmla="*/ 2178857 h 5440362"/>
              <a:gd name="connsiteX1088" fmla="*/ 4562415 w 5092701"/>
              <a:gd name="connsiteY1088" fmla="*/ 2209286 h 5440362"/>
              <a:gd name="connsiteX1089" fmla="*/ 4542242 w 5092701"/>
              <a:gd name="connsiteY1089" fmla="*/ 2318002 h 5440362"/>
              <a:gd name="connsiteX1090" fmla="*/ 4526713 w 5092701"/>
              <a:gd name="connsiteY1090" fmla="*/ 2308088 h 5440362"/>
              <a:gd name="connsiteX1091" fmla="*/ 4533640 w 5092701"/>
              <a:gd name="connsiteY1091" fmla="*/ 2326040 h 5440362"/>
              <a:gd name="connsiteX1092" fmla="*/ 4457380 w 5092701"/>
              <a:gd name="connsiteY1092" fmla="*/ 2420529 h 5440362"/>
              <a:gd name="connsiteX1093" fmla="*/ 4440604 w 5092701"/>
              <a:gd name="connsiteY1093" fmla="*/ 2465570 h 5440362"/>
              <a:gd name="connsiteX1094" fmla="*/ 4351868 w 5092701"/>
              <a:gd name="connsiteY1094" fmla="*/ 2587654 h 5440362"/>
              <a:gd name="connsiteX1095" fmla="*/ 4345749 w 5092701"/>
              <a:gd name="connsiteY1095" fmla="*/ 2612480 h 5440362"/>
              <a:gd name="connsiteX1096" fmla="*/ 4259824 w 5092701"/>
              <a:gd name="connsiteY1096" fmla="*/ 2723158 h 5440362"/>
              <a:gd name="connsiteX1097" fmla="*/ 4203228 w 5092701"/>
              <a:gd name="connsiteY1097" fmla="*/ 2810786 h 5440362"/>
              <a:gd name="connsiteX1098" fmla="*/ 3961183 w 5092701"/>
              <a:gd name="connsiteY1098" fmla="*/ 3032940 h 5440362"/>
              <a:gd name="connsiteX1099" fmla="*/ 2986784 w 5092701"/>
              <a:gd name="connsiteY1099" fmla="*/ 3394121 h 5440362"/>
              <a:gd name="connsiteX1100" fmla="*/ 2984634 w 5092701"/>
              <a:gd name="connsiteY1100" fmla="*/ 3402844 h 5440362"/>
              <a:gd name="connsiteX1101" fmla="*/ 2979508 w 5092701"/>
              <a:gd name="connsiteY1101" fmla="*/ 3423646 h 5440362"/>
              <a:gd name="connsiteX1102" fmla="*/ 3091954 w 5092701"/>
              <a:gd name="connsiteY1102" fmla="*/ 3399092 h 5440362"/>
              <a:gd name="connsiteX1103" fmla="*/ 4164489 w 5092701"/>
              <a:gd name="connsiteY1103" fmla="*/ 3018136 h 5440362"/>
              <a:gd name="connsiteX1104" fmla="*/ 3737209 w 5092701"/>
              <a:gd name="connsiteY1104" fmla="*/ 3432361 h 5440362"/>
              <a:gd name="connsiteX1105" fmla="*/ 4866061 w 5092701"/>
              <a:gd name="connsiteY1105" fmla="*/ 3713769 h 5440362"/>
              <a:gd name="connsiteX1106" fmla="*/ 4845002 w 5092701"/>
              <a:gd name="connsiteY1106" fmla="*/ 3703267 h 5440362"/>
              <a:gd name="connsiteX1107" fmla="*/ 4751906 w 5092701"/>
              <a:gd name="connsiteY1107" fmla="*/ 3677239 h 5440362"/>
              <a:gd name="connsiteX1108" fmla="*/ 4715974 w 5092701"/>
              <a:gd name="connsiteY1108" fmla="*/ 3667334 h 5440362"/>
              <a:gd name="connsiteX1109" fmla="*/ 4729547 w 5092701"/>
              <a:gd name="connsiteY1109" fmla="*/ 3669257 h 5440362"/>
              <a:gd name="connsiteX1110" fmla="*/ 4746900 w 5092701"/>
              <a:gd name="connsiteY1110" fmla="*/ 3674046 h 5440362"/>
              <a:gd name="connsiteX1111" fmla="*/ 4794659 w 5092701"/>
              <a:gd name="connsiteY1111" fmla="*/ 3687209 h 5440362"/>
              <a:gd name="connsiteX1112" fmla="*/ 4796469 w 5092701"/>
              <a:gd name="connsiteY1112" fmla="*/ 3687707 h 5440362"/>
              <a:gd name="connsiteX1113" fmla="*/ 4796464 w 5092701"/>
              <a:gd name="connsiteY1113" fmla="*/ 3688141 h 5440362"/>
              <a:gd name="connsiteX1114" fmla="*/ 4796310 w 5092701"/>
              <a:gd name="connsiteY1114" fmla="*/ 3688128 h 5440362"/>
              <a:gd name="connsiteX1115" fmla="*/ 4796454 w 5092701"/>
              <a:gd name="connsiteY1115" fmla="*/ 3689153 h 5440362"/>
              <a:gd name="connsiteX1116" fmla="*/ 4796464 w 5092701"/>
              <a:gd name="connsiteY1116" fmla="*/ 3688141 h 5440362"/>
              <a:gd name="connsiteX1117" fmla="*/ 4798661 w 5092701"/>
              <a:gd name="connsiteY1117" fmla="*/ 3688309 h 5440362"/>
              <a:gd name="connsiteX1118" fmla="*/ 4829568 w 5092701"/>
              <a:gd name="connsiteY1118" fmla="*/ 3696805 h 5440362"/>
              <a:gd name="connsiteX1119" fmla="*/ 4799325 w 5092701"/>
              <a:gd name="connsiteY1119" fmla="*/ 3688360 h 5440362"/>
              <a:gd name="connsiteX1120" fmla="*/ 4798661 w 5092701"/>
              <a:gd name="connsiteY1120" fmla="*/ 3688309 h 5440362"/>
              <a:gd name="connsiteX1121" fmla="*/ 4796469 w 5092701"/>
              <a:gd name="connsiteY1121" fmla="*/ 3687707 h 5440362"/>
              <a:gd name="connsiteX1122" fmla="*/ 4796492 w 5092701"/>
              <a:gd name="connsiteY1122" fmla="*/ 3685244 h 5440362"/>
              <a:gd name="connsiteX1123" fmla="*/ 4820561 w 5092701"/>
              <a:gd name="connsiteY1123" fmla="*/ 3683453 h 5440362"/>
              <a:gd name="connsiteX1124" fmla="*/ 4738039 w 5092701"/>
              <a:gd name="connsiteY1124" fmla="*/ 3670461 h 5440362"/>
              <a:gd name="connsiteX1125" fmla="*/ 4729547 w 5092701"/>
              <a:gd name="connsiteY1125" fmla="*/ 3669257 h 5440362"/>
              <a:gd name="connsiteX1126" fmla="*/ 4691700 w 5092701"/>
              <a:gd name="connsiteY1126" fmla="*/ 3658813 h 5440362"/>
              <a:gd name="connsiteX1127" fmla="*/ 4723552 w 5092701"/>
              <a:gd name="connsiteY1127" fmla="*/ 3659441 h 5440362"/>
              <a:gd name="connsiteX1128" fmla="*/ 4877306 w 5092701"/>
              <a:gd name="connsiteY1128" fmla="*/ 3668141 h 5440362"/>
              <a:gd name="connsiteX1129" fmla="*/ 4910420 w 5092701"/>
              <a:gd name="connsiteY1129" fmla="*/ 3675794 h 5440362"/>
              <a:gd name="connsiteX1130" fmla="*/ 4922807 w 5092701"/>
              <a:gd name="connsiteY1130" fmla="*/ 3698457 h 5440362"/>
              <a:gd name="connsiteX1131" fmla="*/ 4837083 w 5092701"/>
              <a:gd name="connsiteY1131" fmla="*/ 3689341 h 5440362"/>
              <a:gd name="connsiteX1132" fmla="*/ 4852612 w 5092701"/>
              <a:gd name="connsiteY1132" fmla="*/ 3699256 h 5440362"/>
              <a:gd name="connsiteX1133" fmla="*/ 4925196 w 5092701"/>
              <a:gd name="connsiteY1133" fmla="*/ 3711794 h 5440362"/>
              <a:gd name="connsiteX1134" fmla="*/ 4937582 w 5092701"/>
              <a:gd name="connsiteY1134" fmla="*/ 3734458 h 5440362"/>
              <a:gd name="connsiteX1135" fmla="*/ 4954174 w 5092701"/>
              <a:gd name="connsiteY1135" fmla="*/ 3736221 h 5440362"/>
              <a:gd name="connsiteX1136" fmla="*/ 4946659 w 5092701"/>
              <a:gd name="connsiteY1136" fmla="*/ 3743686 h 5440362"/>
              <a:gd name="connsiteX1137" fmla="*/ 4995136 w 5092701"/>
              <a:gd name="connsiteY1137" fmla="*/ 3761923 h 5440362"/>
              <a:gd name="connsiteX1138" fmla="*/ 4982494 w 5092701"/>
              <a:gd name="connsiteY1138" fmla="*/ 3790188 h 5440362"/>
              <a:gd name="connsiteX1139" fmla="*/ 5049308 w 5092701"/>
              <a:gd name="connsiteY1139" fmla="*/ 3780078 h 5440362"/>
              <a:gd name="connsiteX1140" fmla="*/ 5028652 w 5092701"/>
              <a:gd name="connsiteY1140" fmla="*/ 3790965 h 5440362"/>
              <a:gd name="connsiteX1141" fmla="*/ 5025675 w 5092701"/>
              <a:gd name="connsiteY1141" fmla="*/ 3803043 h 5440362"/>
              <a:gd name="connsiteX1142" fmla="*/ 5050116 w 5092701"/>
              <a:gd name="connsiteY1142" fmla="*/ 3822856 h 5440362"/>
              <a:gd name="connsiteX1143" fmla="*/ 5092658 w 5092701"/>
              <a:gd name="connsiteY1143" fmla="*/ 3819117 h 5440362"/>
              <a:gd name="connsiteX1144" fmla="*/ 5059950 w 5092701"/>
              <a:gd name="connsiteY1144" fmla="*/ 3832854 h 5440362"/>
              <a:gd name="connsiteX1145" fmla="*/ 5067041 w 5092701"/>
              <a:gd name="connsiteY1145" fmla="*/ 3850134 h 5440362"/>
              <a:gd name="connsiteX1146" fmla="*/ 5020717 w 5092701"/>
              <a:gd name="connsiteY1146" fmla="*/ 3850029 h 5440362"/>
              <a:gd name="connsiteX1147" fmla="*/ 5010296 w 5092701"/>
              <a:gd name="connsiteY1147" fmla="*/ 3865446 h 5440362"/>
              <a:gd name="connsiteX1148" fmla="*/ 5037713 w 5092701"/>
              <a:gd name="connsiteY1148" fmla="*/ 3873182 h 5440362"/>
              <a:gd name="connsiteX1149" fmla="*/ 5015002 w 5092701"/>
              <a:gd name="connsiteY1149" fmla="*/ 3896244 h 5440362"/>
              <a:gd name="connsiteX1150" fmla="*/ 4976174 w 5092701"/>
              <a:gd name="connsiteY1150" fmla="*/ 3934807 h 5440362"/>
              <a:gd name="connsiteX1151" fmla="*/ 4963533 w 5092701"/>
              <a:gd name="connsiteY1151" fmla="*/ 3963072 h 5440362"/>
              <a:gd name="connsiteX1152" fmla="*/ 4978141 w 5092701"/>
              <a:gd name="connsiteY1152" fmla="*/ 3972889 h 5440362"/>
              <a:gd name="connsiteX1153" fmla="*/ 4920167 w 5092701"/>
              <a:gd name="connsiteY1153" fmla="*/ 3997022 h 5440362"/>
              <a:gd name="connsiteX1154" fmla="*/ 4890670 w 5092701"/>
              <a:gd name="connsiteY1154" fmla="*/ 3993886 h 5440362"/>
              <a:gd name="connsiteX1155" fmla="*/ 4874482 w 5092701"/>
              <a:gd name="connsiteY1155" fmla="*/ 4013511 h 5440362"/>
              <a:gd name="connsiteX1156" fmla="*/ 4914048 w 5092701"/>
              <a:gd name="connsiteY1156" fmla="*/ 4021849 h 5440362"/>
              <a:gd name="connsiteX1157" fmla="*/ 4892400 w 5092701"/>
              <a:gd name="connsiteY1157" fmla="*/ 4036762 h 5440362"/>
              <a:gd name="connsiteX1158" fmla="*/ 4862244 w 5092701"/>
              <a:gd name="connsiteY1158" fmla="*/ 4063165 h 5440362"/>
              <a:gd name="connsiteX1159" fmla="*/ 4844899 w 5092701"/>
              <a:gd name="connsiteY1159" fmla="*/ 4087487 h 5440362"/>
              <a:gd name="connsiteX1160" fmla="*/ 4826393 w 5092701"/>
              <a:gd name="connsiteY1160" fmla="*/ 4089650 h 5440362"/>
              <a:gd name="connsiteX1161" fmla="*/ 4823416 w 5092701"/>
              <a:gd name="connsiteY1161" fmla="*/ 4101728 h 5440362"/>
              <a:gd name="connsiteX1162" fmla="*/ 4792692 w 5092701"/>
              <a:gd name="connsiteY1162" fmla="*/ 4107413 h 5440362"/>
              <a:gd name="connsiteX1163" fmla="*/ 4783193 w 5092701"/>
              <a:gd name="connsiteY1163" fmla="*/ 4122928 h 5440362"/>
              <a:gd name="connsiteX1164" fmla="*/ 4775512 w 5092701"/>
              <a:gd name="connsiteY1164" fmla="*/ 4131063 h 5440362"/>
              <a:gd name="connsiteX1165" fmla="*/ 4810021 w 5092701"/>
              <a:gd name="connsiteY1165" fmla="*/ 4156079 h 5440362"/>
              <a:gd name="connsiteX1166" fmla="*/ 4780859 w 5092701"/>
              <a:gd name="connsiteY1166" fmla="*/ 4178455 h 5440362"/>
              <a:gd name="connsiteX1167" fmla="*/ 4803902 w 5092701"/>
              <a:gd name="connsiteY1167" fmla="*/ 4180906 h 5440362"/>
              <a:gd name="connsiteX1168" fmla="*/ 4775732 w 5092701"/>
              <a:gd name="connsiteY1168" fmla="*/ 4199257 h 5440362"/>
              <a:gd name="connsiteX1169" fmla="*/ 4759140 w 5092701"/>
              <a:gd name="connsiteY1169" fmla="*/ 4197492 h 5440362"/>
              <a:gd name="connsiteX1170" fmla="*/ 4747490 w 5092701"/>
              <a:gd name="connsiteY1170" fmla="*/ 4221731 h 5440362"/>
              <a:gd name="connsiteX1171" fmla="*/ 4697268 w 5092701"/>
              <a:gd name="connsiteY1171" fmla="*/ 4233606 h 5440362"/>
              <a:gd name="connsiteX1172" fmla="*/ 4695688 w 5092701"/>
              <a:gd name="connsiteY1172" fmla="*/ 4263046 h 5440362"/>
              <a:gd name="connsiteX1173" fmla="*/ 4691553 w 5092701"/>
              <a:gd name="connsiteY1173" fmla="*/ 4279822 h 5440362"/>
              <a:gd name="connsiteX1174" fmla="*/ 4722113 w 5092701"/>
              <a:gd name="connsiteY1174" fmla="*/ 4274808 h 5440362"/>
              <a:gd name="connsiteX1175" fmla="*/ 4691957 w 5092701"/>
              <a:gd name="connsiteY1175" fmla="*/ 4301211 h 5440362"/>
              <a:gd name="connsiteX1176" fmla="*/ 4690211 w 5092701"/>
              <a:gd name="connsiteY1176" fmla="*/ 4331322 h 5440362"/>
              <a:gd name="connsiteX1177" fmla="*/ 4632403 w 5092701"/>
              <a:gd name="connsiteY1177" fmla="*/ 4354785 h 5440362"/>
              <a:gd name="connsiteX1178" fmla="*/ 4647011 w 5092701"/>
              <a:gd name="connsiteY1178" fmla="*/ 4364602 h 5440362"/>
              <a:gd name="connsiteX1179" fmla="*/ 4617681 w 5092701"/>
              <a:gd name="connsiteY1179" fmla="*/ 4387649 h 5440362"/>
              <a:gd name="connsiteX1180" fmla="*/ 4589441 w 5092701"/>
              <a:gd name="connsiteY1180" fmla="*/ 4410123 h 5440362"/>
              <a:gd name="connsiteX1181" fmla="*/ 4628084 w 5092701"/>
              <a:gd name="connsiteY1181" fmla="*/ 4418364 h 5440362"/>
              <a:gd name="connsiteX1182" fmla="*/ 4593391 w 5092701"/>
              <a:gd name="connsiteY1182" fmla="*/ 4440152 h 5440362"/>
              <a:gd name="connsiteX1183" fmla="*/ 4600317 w 5092701"/>
              <a:gd name="connsiteY1183" fmla="*/ 4458104 h 5440362"/>
              <a:gd name="connsiteX1184" fmla="*/ 4589257 w 5092701"/>
              <a:gd name="connsiteY1184" fmla="*/ 4456927 h 5440362"/>
              <a:gd name="connsiteX1185" fmla="*/ 4586114 w 5092701"/>
              <a:gd name="connsiteY1185" fmla="*/ 4469677 h 5440362"/>
              <a:gd name="connsiteX1186" fmla="*/ 4548040 w 5092701"/>
              <a:gd name="connsiteY1186" fmla="*/ 4482154 h 5440362"/>
              <a:gd name="connsiteX1187" fmla="*/ 4542510 w 5092701"/>
              <a:gd name="connsiteY1187" fmla="*/ 4481566 h 5440362"/>
              <a:gd name="connsiteX1188" fmla="*/ 4529369 w 5092701"/>
              <a:gd name="connsiteY1188" fmla="*/ 4484989 h 5440362"/>
              <a:gd name="connsiteX1189" fmla="*/ 4528376 w 5092701"/>
              <a:gd name="connsiteY1189" fmla="*/ 4489015 h 5440362"/>
              <a:gd name="connsiteX1190" fmla="*/ 4512592 w 5092701"/>
              <a:gd name="connsiteY1190" fmla="*/ 4530028 h 5440362"/>
              <a:gd name="connsiteX1191" fmla="*/ 4510608 w 5092701"/>
              <a:gd name="connsiteY1191" fmla="*/ 4538081 h 5440362"/>
              <a:gd name="connsiteX1192" fmla="*/ 4469227 w 5092701"/>
              <a:gd name="connsiteY1192" fmla="*/ 4563977 h 5440362"/>
              <a:gd name="connsiteX1193" fmla="*/ 4485112 w 5092701"/>
              <a:gd name="connsiteY1193" fmla="*/ 4580483 h 5440362"/>
              <a:gd name="connsiteX1194" fmla="*/ 4487026 w 5092701"/>
              <a:gd name="connsiteY1194" fmla="*/ 4580533 h 5440362"/>
              <a:gd name="connsiteX1195" fmla="*/ 4480830 w 5092701"/>
              <a:gd name="connsiteY1195" fmla="*/ 4586067 h 5440362"/>
              <a:gd name="connsiteX1196" fmla="*/ 4396698 w 5092701"/>
              <a:gd name="connsiteY1196" fmla="*/ 4620304 h 5440362"/>
              <a:gd name="connsiteX1197" fmla="*/ 4412297 w 5092701"/>
              <a:gd name="connsiteY1197" fmla="*/ 4626094 h 5440362"/>
              <a:gd name="connsiteX1198" fmla="*/ 4386040 w 5092701"/>
              <a:gd name="connsiteY1198" fmla="*/ 4640517 h 5440362"/>
              <a:gd name="connsiteX1199" fmla="*/ 4446332 w 5092701"/>
              <a:gd name="connsiteY1199" fmla="*/ 4633845 h 5440362"/>
              <a:gd name="connsiteX1200" fmla="*/ 4386444 w 5092701"/>
              <a:gd name="connsiteY1200" fmla="*/ 4661906 h 5440362"/>
              <a:gd name="connsiteX1201" fmla="*/ 4355297 w 5092701"/>
              <a:gd name="connsiteY1201" fmla="*/ 4692335 h 5440362"/>
              <a:gd name="connsiteX1202" fmla="*/ 4293021 w 5092701"/>
              <a:gd name="connsiteY1202" fmla="*/ 4707059 h 5440362"/>
              <a:gd name="connsiteX1203" fmla="*/ 4310534 w 5092701"/>
              <a:gd name="connsiteY1203" fmla="*/ 4708920 h 5440362"/>
              <a:gd name="connsiteX1204" fmla="*/ 4211415 w 5092701"/>
              <a:gd name="connsiteY1204" fmla="*/ 4754157 h 5440362"/>
              <a:gd name="connsiteX1205" fmla="*/ 4191328 w 5092701"/>
              <a:gd name="connsiteY1205" fmla="*/ 4785761 h 5440362"/>
              <a:gd name="connsiteX1206" fmla="*/ 4226426 w 5092701"/>
              <a:gd name="connsiteY1206" fmla="*/ 4785362 h 5440362"/>
              <a:gd name="connsiteX1207" fmla="*/ 4308200 w 5092701"/>
              <a:gd name="connsiteY1207" fmla="*/ 4764448 h 5440362"/>
              <a:gd name="connsiteX1208" fmla="*/ 4112864 w 5092701"/>
              <a:gd name="connsiteY1208" fmla="*/ 4820110 h 5440362"/>
              <a:gd name="connsiteX1209" fmla="*/ 4073632 w 5092701"/>
              <a:gd name="connsiteY1209" fmla="*/ 4837284 h 5440362"/>
              <a:gd name="connsiteX1210" fmla="*/ 4074036 w 5092701"/>
              <a:gd name="connsiteY1210" fmla="*/ 4858673 h 5440362"/>
              <a:gd name="connsiteX1211" fmla="*/ 4010199 w 5092701"/>
              <a:gd name="connsiteY1211" fmla="*/ 4856705 h 5440362"/>
              <a:gd name="connsiteX1212" fmla="*/ 4009207 w 5092701"/>
              <a:gd name="connsiteY1212" fmla="*/ 4860731 h 5440362"/>
              <a:gd name="connsiteX1213" fmla="*/ 3902000 w 5092701"/>
              <a:gd name="connsiteY1213" fmla="*/ 4865858 h 5440362"/>
              <a:gd name="connsiteX1214" fmla="*/ 3801485 w 5092701"/>
              <a:gd name="connsiteY1214" fmla="*/ 4893730 h 5440362"/>
              <a:gd name="connsiteX1215" fmla="*/ 3474575 w 5092701"/>
              <a:gd name="connsiteY1215" fmla="*/ 4957436 h 5440362"/>
              <a:gd name="connsiteX1216" fmla="*/ 2153180 w 5092701"/>
              <a:gd name="connsiteY1216" fmla="*/ 5179809 h 5440362"/>
              <a:gd name="connsiteX1217" fmla="*/ 1765670 w 5092701"/>
              <a:gd name="connsiteY1217" fmla="*/ 5232250 h 5440362"/>
              <a:gd name="connsiteX1218" fmla="*/ 2497231 w 5092701"/>
              <a:gd name="connsiteY1218" fmla="*/ 5159381 h 5440362"/>
              <a:gd name="connsiteX1219" fmla="*/ 2319440 w 5092701"/>
              <a:gd name="connsiteY1219" fmla="*/ 5193093 h 5440362"/>
              <a:gd name="connsiteX1220" fmla="*/ 2237003 w 5092701"/>
              <a:gd name="connsiteY1220" fmla="*/ 5211723 h 5440362"/>
              <a:gd name="connsiteX1221" fmla="*/ 2013543 w 5092701"/>
              <a:gd name="connsiteY1221" fmla="*/ 5253440 h 5440362"/>
              <a:gd name="connsiteX1222" fmla="*/ 1978538 w 5092701"/>
              <a:gd name="connsiteY1222" fmla="*/ 5272419 h 5440362"/>
              <a:gd name="connsiteX1223" fmla="*/ 1901994 w 5092701"/>
              <a:gd name="connsiteY1223" fmla="*/ 5291111 h 5440362"/>
              <a:gd name="connsiteX1224" fmla="*/ 1847700 w 5092701"/>
              <a:gd name="connsiteY1224" fmla="*/ 5315745 h 5440362"/>
              <a:gd name="connsiteX1225" fmla="*/ 1281904 w 5092701"/>
              <a:gd name="connsiteY1225" fmla="*/ 5360529 h 5440362"/>
              <a:gd name="connsiteX1226" fmla="*/ 1849662 w 5092701"/>
              <a:gd name="connsiteY1226" fmla="*/ 5321370 h 5440362"/>
              <a:gd name="connsiteX1227" fmla="*/ 2486940 w 5092701"/>
              <a:gd name="connsiteY1227" fmla="*/ 5269048 h 5440362"/>
              <a:gd name="connsiteX1228" fmla="*/ 1766327 w 5092701"/>
              <a:gd name="connsiteY1228" fmla="*/ 5342461 h 5440362"/>
              <a:gd name="connsiteX1229" fmla="*/ 1764377 w 5092701"/>
              <a:gd name="connsiteY1229" fmla="*/ 5344424 h 5440362"/>
              <a:gd name="connsiteX1230" fmla="*/ 1733253 w 5092701"/>
              <a:gd name="connsiteY1230" fmla="*/ 5347202 h 5440362"/>
              <a:gd name="connsiteX1231" fmla="*/ 1725792 w 5092701"/>
              <a:gd name="connsiteY1231" fmla="*/ 5347821 h 5440362"/>
              <a:gd name="connsiteX1232" fmla="*/ 1708396 w 5092701"/>
              <a:gd name="connsiteY1232" fmla="*/ 5346456 h 5440362"/>
              <a:gd name="connsiteX1233" fmla="*/ 1692023 w 5092701"/>
              <a:gd name="connsiteY1233" fmla="*/ 5350268 h 5440362"/>
              <a:gd name="connsiteX1234" fmla="*/ 1702211 w 5092701"/>
              <a:gd name="connsiteY1234" fmla="*/ 5349776 h 5440362"/>
              <a:gd name="connsiteX1235" fmla="*/ 1725792 w 5092701"/>
              <a:gd name="connsiteY1235" fmla="*/ 5347821 h 5440362"/>
              <a:gd name="connsiteX1236" fmla="*/ 1735370 w 5092701"/>
              <a:gd name="connsiteY1236" fmla="*/ 5348573 h 5440362"/>
              <a:gd name="connsiteX1237" fmla="*/ 1759248 w 5092701"/>
              <a:gd name="connsiteY1237" fmla="*/ 5349586 h 5440362"/>
              <a:gd name="connsiteX1238" fmla="*/ 1764377 w 5092701"/>
              <a:gd name="connsiteY1238" fmla="*/ 5344424 h 5440362"/>
              <a:gd name="connsiteX1239" fmla="*/ 1782193 w 5092701"/>
              <a:gd name="connsiteY1239" fmla="*/ 5342833 h 5440362"/>
              <a:gd name="connsiteX1240" fmla="*/ 2702258 w 5092701"/>
              <a:gd name="connsiteY1240" fmla="*/ 5252777 h 5440362"/>
              <a:gd name="connsiteX1241" fmla="*/ 2545198 w 5092701"/>
              <a:gd name="connsiteY1241" fmla="*/ 5273668 h 5440362"/>
              <a:gd name="connsiteX1242" fmla="*/ 2798336 w 5092701"/>
              <a:gd name="connsiteY1242" fmla="*/ 5255489 h 5440362"/>
              <a:gd name="connsiteX1243" fmla="*/ 2415666 w 5092701"/>
              <a:gd name="connsiteY1243" fmla="*/ 5304909 h 5440362"/>
              <a:gd name="connsiteX1244" fmla="*/ 2391118 w 5092701"/>
              <a:gd name="connsiteY1244" fmla="*/ 5307740 h 5440362"/>
              <a:gd name="connsiteX1245" fmla="*/ 2240640 w 5092701"/>
              <a:gd name="connsiteY1245" fmla="*/ 5321863 h 5440362"/>
              <a:gd name="connsiteX1246" fmla="*/ 1210410 w 5092701"/>
              <a:gd name="connsiteY1246" fmla="*/ 5416947 h 5440362"/>
              <a:gd name="connsiteX1247" fmla="*/ 1187622 w 5092701"/>
              <a:gd name="connsiteY1247" fmla="*/ 5418674 h 5440362"/>
              <a:gd name="connsiteX1248" fmla="*/ 1176757 w 5092701"/>
              <a:gd name="connsiteY1248" fmla="*/ 5419498 h 5440362"/>
              <a:gd name="connsiteX1249" fmla="*/ 1132657 w 5092701"/>
              <a:gd name="connsiteY1249" fmla="*/ 5421092 h 5440362"/>
              <a:gd name="connsiteX1250" fmla="*/ 1174277 w 5092701"/>
              <a:gd name="connsiteY1250" fmla="*/ 5417255 h 5440362"/>
              <a:gd name="connsiteX1251" fmla="*/ 1155368 w 5092701"/>
              <a:gd name="connsiteY1251" fmla="*/ 5398030 h 5440362"/>
              <a:gd name="connsiteX1252" fmla="*/ 1124808 w 5092701"/>
              <a:gd name="connsiteY1252" fmla="*/ 5403043 h 5440362"/>
              <a:gd name="connsiteX1253" fmla="*/ 1143903 w 5092701"/>
              <a:gd name="connsiteY1253" fmla="*/ 5375465 h 5440362"/>
              <a:gd name="connsiteX1254" fmla="*/ 813025 w 5092701"/>
              <a:gd name="connsiteY1254" fmla="*/ 5377082 h 5440362"/>
              <a:gd name="connsiteX1255" fmla="*/ 866877 w 5092701"/>
              <a:gd name="connsiteY1255" fmla="*/ 5356659 h 5440362"/>
              <a:gd name="connsiteX1256" fmla="*/ 690061 w 5092701"/>
              <a:gd name="connsiteY1256" fmla="*/ 5346268 h 5440362"/>
              <a:gd name="connsiteX1257" fmla="*/ 1176612 w 5092701"/>
              <a:gd name="connsiteY1257" fmla="*/ 5361727 h 5440362"/>
              <a:gd name="connsiteX1258" fmla="*/ 744103 w 5092701"/>
              <a:gd name="connsiteY1258" fmla="*/ 5335008 h 5440362"/>
              <a:gd name="connsiteX1259" fmla="*/ 1128723 w 5092701"/>
              <a:gd name="connsiteY1259" fmla="*/ 5318075 h 5440362"/>
              <a:gd name="connsiteX1260" fmla="*/ 1234350 w 5092701"/>
              <a:gd name="connsiteY1260" fmla="*/ 5342389 h 5440362"/>
              <a:gd name="connsiteX1261" fmla="*/ 1192396 w 5092701"/>
              <a:gd name="connsiteY1261" fmla="*/ 5320713 h 5440362"/>
              <a:gd name="connsiteX1262" fmla="*/ 1175471 w 5092701"/>
              <a:gd name="connsiteY1262" fmla="*/ 5293437 h 5440362"/>
              <a:gd name="connsiteX1263" fmla="*/ 1155568 w 5092701"/>
              <a:gd name="connsiteY1263" fmla="*/ 5278237 h 5440362"/>
              <a:gd name="connsiteX1264" fmla="*/ 1185724 w 5092701"/>
              <a:gd name="connsiteY1264" fmla="*/ 5251835 h 5440362"/>
              <a:gd name="connsiteX1265" fmla="*/ 1203237 w 5092701"/>
              <a:gd name="connsiteY1265" fmla="*/ 5253697 h 5440362"/>
              <a:gd name="connsiteX1266" fmla="*/ 1229827 w 5092701"/>
              <a:gd name="connsiteY1266" fmla="*/ 5264788 h 5440362"/>
              <a:gd name="connsiteX1267" fmla="*/ 1219829 w 5092701"/>
              <a:gd name="connsiteY1267" fmla="*/ 5255461 h 5440362"/>
              <a:gd name="connsiteX1268" fmla="*/ 1255848 w 5092701"/>
              <a:gd name="connsiteY1268" fmla="*/ 5255160 h 5440362"/>
              <a:gd name="connsiteX1269" fmla="*/ 1762325 w 5092701"/>
              <a:gd name="connsiteY1269" fmla="*/ 5210427 h 5440362"/>
              <a:gd name="connsiteX1270" fmla="*/ 1790886 w 5092701"/>
              <a:gd name="connsiteY1270" fmla="*/ 5202963 h 5440362"/>
              <a:gd name="connsiteX1271" fmla="*/ 1943671 w 5092701"/>
              <a:gd name="connsiteY1271" fmla="*/ 5186841 h 5440362"/>
              <a:gd name="connsiteX1272" fmla="*/ 1760532 w 5092701"/>
              <a:gd name="connsiteY1272" fmla="*/ 5177198 h 5440362"/>
              <a:gd name="connsiteX1273" fmla="*/ 1845592 w 5092701"/>
              <a:gd name="connsiteY1273" fmla="*/ 5180590 h 5440362"/>
              <a:gd name="connsiteX1274" fmla="*/ 1890211 w 5092701"/>
              <a:gd name="connsiteY1274" fmla="*/ 5167201 h 5440362"/>
              <a:gd name="connsiteX1275" fmla="*/ 1922550 w 5092701"/>
              <a:gd name="connsiteY1275" fmla="*/ 5163687 h 5440362"/>
              <a:gd name="connsiteX1276" fmla="*/ 2095891 w 5092701"/>
              <a:gd name="connsiteY1276" fmla="*/ 5146729 h 5440362"/>
              <a:gd name="connsiteX1277" fmla="*/ 2006087 w 5092701"/>
              <a:gd name="connsiteY1277" fmla="*/ 5135889 h 5440362"/>
              <a:gd name="connsiteX1278" fmla="*/ 1861633 w 5092701"/>
              <a:gd name="connsiteY1278" fmla="*/ 5124488 h 5440362"/>
              <a:gd name="connsiteX1279" fmla="*/ 2068331 w 5092701"/>
              <a:gd name="connsiteY1279" fmla="*/ 5106386 h 5440362"/>
              <a:gd name="connsiteX1280" fmla="*/ 1953395 w 5092701"/>
              <a:gd name="connsiteY1280" fmla="*/ 5115214 h 5440362"/>
              <a:gd name="connsiteX1281" fmla="*/ 2075739 w 5092701"/>
              <a:gd name="connsiteY1281" fmla="*/ 5091632 h 5440362"/>
              <a:gd name="connsiteX1282" fmla="*/ 2278126 w 5092701"/>
              <a:gd name="connsiteY1282" fmla="*/ 5083266 h 5440362"/>
              <a:gd name="connsiteX1283" fmla="*/ 2207130 w 5092701"/>
              <a:gd name="connsiteY1283" fmla="*/ 5064255 h 5440362"/>
              <a:gd name="connsiteX1284" fmla="*/ 2292604 w 5092701"/>
              <a:gd name="connsiteY1284" fmla="*/ 5046870 h 5440362"/>
              <a:gd name="connsiteX1285" fmla="*/ 2134778 w 5092701"/>
              <a:gd name="connsiteY1285" fmla="*/ 5032453 h 5440362"/>
              <a:gd name="connsiteX1286" fmla="*/ 2038274 w 5092701"/>
              <a:gd name="connsiteY1286" fmla="*/ 5024238 h 5440362"/>
              <a:gd name="connsiteX1287" fmla="*/ 2253217 w 5092701"/>
              <a:gd name="connsiteY1287" fmla="*/ 5015943 h 5440362"/>
              <a:gd name="connsiteX1288" fmla="*/ 2149513 w 5092701"/>
              <a:gd name="connsiteY1288" fmla="*/ 5011774 h 5440362"/>
              <a:gd name="connsiteX1289" fmla="*/ 2212401 w 5092701"/>
              <a:gd name="connsiteY1289" fmla="*/ 5001035 h 5440362"/>
              <a:gd name="connsiteX1290" fmla="*/ 2192476 w 5092701"/>
              <a:gd name="connsiteY1290" fmla="*/ 4992814 h 5440362"/>
              <a:gd name="connsiteX1291" fmla="*/ 2163660 w 5092701"/>
              <a:gd name="connsiteY1291" fmla="*/ 4978984 h 5440362"/>
              <a:gd name="connsiteX1292" fmla="*/ 2140842 w 5092701"/>
              <a:gd name="connsiteY1292" fmla="*/ 4978657 h 5440362"/>
              <a:gd name="connsiteX1293" fmla="*/ 2176874 w 5092701"/>
              <a:gd name="connsiteY1293" fmla="*/ 4968056 h 5440362"/>
              <a:gd name="connsiteX1294" fmla="*/ 2192531 w 5092701"/>
              <a:gd name="connsiteY1294" fmla="*/ 4947438 h 5440362"/>
              <a:gd name="connsiteX1295" fmla="*/ 2244186 w 5092701"/>
              <a:gd name="connsiteY1295" fmla="*/ 4940195 h 5440362"/>
              <a:gd name="connsiteX1296" fmla="*/ 2198502 w 5092701"/>
              <a:gd name="connsiteY1296" fmla="*/ 4929807 h 5440362"/>
              <a:gd name="connsiteX1297" fmla="*/ 2458295 w 5092701"/>
              <a:gd name="connsiteY1297" fmla="*/ 4913497 h 5440362"/>
              <a:gd name="connsiteX1298" fmla="*/ 2278792 w 5092701"/>
              <a:gd name="connsiteY1298" fmla="*/ 4898038 h 5440362"/>
              <a:gd name="connsiteX1299" fmla="*/ 2309125 w 5092701"/>
              <a:gd name="connsiteY1299" fmla="*/ 4865231 h 5440362"/>
              <a:gd name="connsiteX1300" fmla="*/ 2276548 w 5092701"/>
              <a:gd name="connsiteY1300" fmla="*/ 4858885 h 5440362"/>
              <a:gd name="connsiteX1301" fmla="*/ 2247546 w 5092701"/>
              <a:gd name="connsiteY1301" fmla="*/ 4858854 h 5440362"/>
              <a:gd name="connsiteX1302" fmla="*/ 2249233 w 5092701"/>
              <a:gd name="connsiteY1302" fmla="*/ 4850541 h 5440362"/>
              <a:gd name="connsiteX1303" fmla="*/ 2263139 w 5092701"/>
              <a:gd name="connsiteY1303" fmla="*/ 4840180 h 5440362"/>
              <a:gd name="connsiteX1304" fmla="*/ 2384594 w 5092701"/>
              <a:gd name="connsiteY1304" fmla="*/ 4826301 h 5440362"/>
              <a:gd name="connsiteX1305" fmla="*/ 2450716 w 5092701"/>
              <a:gd name="connsiteY1305" fmla="*/ 4821448 h 5440362"/>
              <a:gd name="connsiteX1306" fmla="*/ 2575108 w 5092701"/>
              <a:gd name="connsiteY1306" fmla="*/ 4807083 h 5440362"/>
              <a:gd name="connsiteX1307" fmla="*/ 2437476 w 5092701"/>
              <a:gd name="connsiteY1307" fmla="*/ 4791248 h 5440362"/>
              <a:gd name="connsiteX1308" fmla="*/ 2481403 w 5092701"/>
              <a:gd name="connsiteY1308" fmla="*/ 4752328 h 5440362"/>
              <a:gd name="connsiteX1309" fmla="*/ 2547277 w 5092701"/>
              <a:gd name="connsiteY1309" fmla="*/ 4721625 h 5440362"/>
              <a:gd name="connsiteX1310" fmla="*/ 2536784 w 5092701"/>
              <a:gd name="connsiteY1310" fmla="*/ 4717860 h 5440362"/>
              <a:gd name="connsiteX1311" fmla="*/ 2519553 w 5092701"/>
              <a:gd name="connsiteY1311" fmla="*/ 4714980 h 5440362"/>
              <a:gd name="connsiteX1312" fmla="*/ 2573298 w 5092701"/>
              <a:gd name="connsiteY1312" fmla="*/ 4714878 h 5440362"/>
              <a:gd name="connsiteX1313" fmla="*/ 2619142 w 5092701"/>
              <a:gd name="connsiteY1313" fmla="*/ 4712754 h 5440362"/>
              <a:gd name="connsiteX1314" fmla="*/ 2607090 w 5092701"/>
              <a:gd name="connsiteY1314" fmla="*/ 4688727 h 5440362"/>
              <a:gd name="connsiteX1315" fmla="*/ 2726650 w 5092701"/>
              <a:gd name="connsiteY1315" fmla="*/ 4647758 h 5440362"/>
              <a:gd name="connsiteX1316" fmla="*/ 2721139 w 5092701"/>
              <a:gd name="connsiteY1316" fmla="*/ 4633494 h 5440362"/>
              <a:gd name="connsiteX1317" fmla="*/ 2989148 w 5092701"/>
              <a:gd name="connsiteY1317" fmla="*/ 4458136 h 5440362"/>
              <a:gd name="connsiteX1318" fmla="*/ 2966961 w 5092701"/>
              <a:gd name="connsiteY1318" fmla="*/ 4448814 h 5440362"/>
              <a:gd name="connsiteX1319" fmla="*/ 2836381 w 5092701"/>
              <a:gd name="connsiteY1319" fmla="*/ 4423026 h 5440362"/>
              <a:gd name="connsiteX1320" fmla="*/ 2910896 w 5092701"/>
              <a:gd name="connsiteY1320" fmla="*/ 4377059 h 5440362"/>
              <a:gd name="connsiteX1321" fmla="*/ 3195052 w 5092701"/>
              <a:gd name="connsiteY1321" fmla="*/ 4215529 h 5440362"/>
              <a:gd name="connsiteX1322" fmla="*/ 2989095 w 5092701"/>
              <a:gd name="connsiteY1322" fmla="*/ 4278849 h 5440362"/>
              <a:gd name="connsiteX1323" fmla="*/ 2759636 w 5092701"/>
              <a:gd name="connsiteY1323" fmla="*/ 4309953 h 5440362"/>
              <a:gd name="connsiteX1324" fmla="*/ 2610480 w 5092701"/>
              <a:gd name="connsiteY1324" fmla="*/ 4329648 h 5440362"/>
              <a:gd name="connsiteX1325" fmla="*/ 1714575 w 5092701"/>
              <a:gd name="connsiteY1325" fmla="*/ 4556824 h 5440362"/>
              <a:gd name="connsiteX1326" fmla="*/ 279363 w 5092701"/>
              <a:gd name="connsiteY1326" fmla="*/ 4695686 h 5440362"/>
              <a:gd name="connsiteX1327" fmla="*/ 1684199 w 5092701"/>
              <a:gd name="connsiteY1327" fmla="*/ 4515032 h 5440362"/>
              <a:gd name="connsiteX1328" fmla="*/ 95 w 5092701"/>
              <a:gd name="connsiteY1328" fmla="*/ 4627921 h 5440362"/>
              <a:gd name="connsiteX1329" fmla="*/ 1631184 w 5092701"/>
              <a:gd name="connsiteY1329" fmla="*/ 4492181 h 5440362"/>
              <a:gd name="connsiteX1330" fmla="*/ 281918 w 5092701"/>
              <a:gd name="connsiteY1330" fmla="*/ 4595472 h 5440362"/>
              <a:gd name="connsiteX1331" fmla="*/ 1457936 w 5092701"/>
              <a:gd name="connsiteY1331" fmla="*/ 4435198 h 5440362"/>
              <a:gd name="connsiteX1332" fmla="*/ 15704 w 5092701"/>
              <a:gd name="connsiteY1332" fmla="*/ 4508662 h 5440362"/>
              <a:gd name="connsiteX1333" fmla="*/ 66897 w 5092701"/>
              <a:gd name="connsiteY1333" fmla="*/ 4470230 h 5440362"/>
              <a:gd name="connsiteX1334" fmla="*/ 71560 w 5092701"/>
              <a:gd name="connsiteY1334" fmla="*/ 4469305 h 5440362"/>
              <a:gd name="connsiteX1335" fmla="*/ 107170 w 5092701"/>
              <a:gd name="connsiteY1335" fmla="*/ 4478437 h 5440362"/>
              <a:gd name="connsiteX1336" fmla="*/ 1247649 w 5092701"/>
              <a:gd name="connsiteY1336" fmla="*/ 4335325 h 5440362"/>
              <a:gd name="connsiteX1337" fmla="*/ 1291528 w 5092701"/>
              <a:gd name="connsiteY1337" fmla="*/ 4327380 h 5440362"/>
              <a:gd name="connsiteX1338" fmla="*/ 1292336 w 5092701"/>
              <a:gd name="connsiteY1338" fmla="*/ 4327277 h 5440362"/>
              <a:gd name="connsiteX1339" fmla="*/ 1342096 w 5092701"/>
              <a:gd name="connsiteY1339" fmla="*/ 4319043 h 5440362"/>
              <a:gd name="connsiteX1340" fmla="*/ 1311343 w 5092701"/>
              <a:gd name="connsiteY1340" fmla="*/ 4323793 h 5440362"/>
              <a:gd name="connsiteX1341" fmla="*/ 1291528 w 5092701"/>
              <a:gd name="connsiteY1341" fmla="*/ 4327380 h 5440362"/>
              <a:gd name="connsiteX1342" fmla="*/ 1221185 w 5092701"/>
              <a:gd name="connsiteY1342" fmla="*/ 4336384 h 5440362"/>
              <a:gd name="connsiteX1343" fmla="*/ 133312 w 5092701"/>
              <a:gd name="connsiteY1343" fmla="*/ 4457045 h 5440362"/>
              <a:gd name="connsiteX1344" fmla="*/ 71560 w 5092701"/>
              <a:gd name="connsiteY1344" fmla="*/ 4469305 h 5440362"/>
              <a:gd name="connsiteX1345" fmla="*/ 67798 w 5092701"/>
              <a:gd name="connsiteY1345" fmla="*/ 4468339 h 5440362"/>
              <a:gd name="connsiteX1346" fmla="*/ 510386 w 5092701"/>
              <a:gd name="connsiteY1346" fmla="*/ 3873776 h 5440362"/>
              <a:gd name="connsiteX1347" fmla="*/ 525346 w 5092701"/>
              <a:gd name="connsiteY1347" fmla="*/ 3862973 h 5440362"/>
              <a:gd name="connsiteX1348" fmla="*/ 509578 w 5092701"/>
              <a:gd name="connsiteY1348" fmla="*/ 3830999 h 5440362"/>
              <a:gd name="connsiteX1349" fmla="*/ 533615 w 5092701"/>
              <a:gd name="connsiteY1349" fmla="*/ 3829422 h 5440362"/>
              <a:gd name="connsiteX1350" fmla="*/ 539734 w 5092701"/>
              <a:gd name="connsiteY1350" fmla="*/ 3804596 h 5440362"/>
              <a:gd name="connsiteX1351" fmla="*/ 562373 w 5092701"/>
              <a:gd name="connsiteY1351" fmla="*/ 3785656 h 5440362"/>
              <a:gd name="connsiteX1352" fmla="*/ 554525 w 5092701"/>
              <a:gd name="connsiteY1352" fmla="*/ 3767608 h 5440362"/>
              <a:gd name="connsiteX1353" fmla="*/ 570642 w 5092701"/>
              <a:gd name="connsiteY1353" fmla="*/ 3752107 h 5440362"/>
              <a:gd name="connsiteX1354" fmla="*/ 545061 w 5092701"/>
              <a:gd name="connsiteY1354" fmla="*/ 3664002 h 5440362"/>
              <a:gd name="connsiteX1355" fmla="*/ 563637 w 5092701"/>
              <a:gd name="connsiteY1355" fmla="*/ 3657714 h 5440362"/>
              <a:gd name="connsiteX1356" fmla="*/ 571247 w 5092701"/>
              <a:gd name="connsiteY1356" fmla="*/ 3653703 h 5440362"/>
              <a:gd name="connsiteX1357" fmla="*/ 1368236 w 5092701"/>
              <a:gd name="connsiteY1357" fmla="*/ 3918922 h 5440362"/>
              <a:gd name="connsiteX1358" fmla="*/ 1298400 w 5092701"/>
              <a:gd name="connsiteY1358" fmla="*/ 3884106 h 5440362"/>
              <a:gd name="connsiteX1359" fmla="*/ 1282953 w 5092701"/>
              <a:gd name="connsiteY1359" fmla="*/ 3877336 h 5440362"/>
              <a:gd name="connsiteX1360" fmla="*/ 1336373 w 5092701"/>
              <a:gd name="connsiteY1360" fmla="*/ 3898273 h 5440362"/>
              <a:gd name="connsiteX1361" fmla="*/ 1616013 w 5092701"/>
              <a:gd name="connsiteY1361" fmla="*/ 4003421 h 5440362"/>
              <a:gd name="connsiteX1362" fmla="*/ 652871 w 5092701"/>
              <a:gd name="connsiteY1362" fmla="*/ 3560473 h 5440362"/>
              <a:gd name="connsiteX1363" fmla="*/ 682859 w 5092701"/>
              <a:gd name="connsiteY1363" fmla="*/ 3507885 h 5440362"/>
              <a:gd name="connsiteX1364" fmla="*/ 727551 w 5092701"/>
              <a:gd name="connsiteY1364" fmla="*/ 3495423 h 5440362"/>
              <a:gd name="connsiteX1365" fmla="*/ 743738 w 5092701"/>
              <a:gd name="connsiteY1365" fmla="*/ 3475799 h 5440362"/>
              <a:gd name="connsiteX1366" fmla="*/ 783963 w 5092701"/>
              <a:gd name="connsiteY1366" fmla="*/ 3454598 h 5440362"/>
              <a:gd name="connsiteX1367" fmla="*/ 797526 w 5092701"/>
              <a:gd name="connsiteY1367" fmla="*/ 3426431 h 5440362"/>
              <a:gd name="connsiteX1368" fmla="*/ 824775 w 5092701"/>
              <a:gd name="connsiteY1368" fmla="*/ 3407982 h 5440362"/>
              <a:gd name="connsiteX1369" fmla="*/ 863787 w 5092701"/>
              <a:gd name="connsiteY1369" fmla="*/ 3322615 h 5440362"/>
              <a:gd name="connsiteX1370" fmla="*/ 888981 w 5092701"/>
              <a:gd name="connsiteY1370" fmla="*/ 3316342 h 5440362"/>
              <a:gd name="connsiteX1371" fmla="*/ 899638 w 5092701"/>
              <a:gd name="connsiteY1371" fmla="*/ 3296129 h 5440362"/>
              <a:gd name="connsiteX1372" fmla="*/ 901035 w 5092701"/>
              <a:gd name="connsiteY1372" fmla="*/ 3313493 h 5440362"/>
              <a:gd name="connsiteX1373" fmla="*/ 976303 w 5092701"/>
              <a:gd name="connsiteY1373" fmla="*/ 3223028 h 5440362"/>
              <a:gd name="connsiteX1374" fmla="*/ 1006861 w 5092701"/>
              <a:gd name="connsiteY1374" fmla="*/ 3218015 h 5440362"/>
              <a:gd name="connsiteX1375" fmla="*/ 1020661 w 5092701"/>
              <a:gd name="connsiteY1375" fmla="*/ 3185053 h 5440362"/>
              <a:gd name="connsiteX1376" fmla="*/ 1095175 w 5092701"/>
              <a:gd name="connsiteY1376" fmla="*/ 3120675 h 5440362"/>
              <a:gd name="connsiteX1377" fmla="*/ 1103278 w 5092701"/>
              <a:gd name="connsiteY1377" fmla="*/ 3087796 h 5440362"/>
              <a:gd name="connsiteX1378" fmla="*/ 1150375 w 5092701"/>
              <a:gd name="connsiteY1378" fmla="*/ 3015682 h 5440362"/>
              <a:gd name="connsiteX1379" fmla="*/ 1206383 w 5092701"/>
              <a:gd name="connsiteY1379" fmla="*/ 2953468 h 5440362"/>
              <a:gd name="connsiteX1380" fmla="*/ 1298022 w 5092701"/>
              <a:gd name="connsiteY1380" fmla="*/ 2796575 h 5440362"/>
              <a:gd name="connsiteX1381" fmla="*/ 1320662 w 5092701"/>
              <a:gd name="connsiteY1381" fmla="*/ 2777636 h 5440362"/>
              <a:gd name="connsiteX1382" fmla="*/ 1336447 w 5092701"/>
              <a:gd name="connsiteY1382" fmla="*/ 2736623 h 5440362"/>
              <a:gd name="connsiteX1383" fmla="*/ 1340083 w 5092701"/>
              <a:gd name="connsiteY1383" fmla="*/ 2733634 h 5440362"/>
              <a:gd name="connsiteX1384" fmla="*/ 1382789 w 5092701"/>
              <a:gd name="connsiteY1384" fmla="*/ 2690595 h 5440362"/>
              <a:gd name="connsiteX1385" fmla="*/ 1352968 w 5092701"/>
              <a:gd name="connsiteY1385" fmla="*/ 2742512 h 5440362"/>
              <a:gd name="connsiteX1386" fmla="*/ 1374686 w 5092701"/>
              <a:gd name="connsiteY1386" fmla="*/ 2723473 h 5440362"/>
              <a:gd name="connsiteX1387" fmla="*/ 1494296 w 5092701"/>
              <a:gd name="connsiteY1387" fmla="*/ 2668023 h 5440362"/>
              <a:gd name="connsiteX1388" fmla="*/ 1582758 w 5092701"/>
              <a:gd name="connsiteY1388" fmla="*/ 2643000 h 5440362"/>
              <a:gd name="connsiteX1389" fmla="*/ 1724133 w 5092701"/>
              <a:gd name="connsiteY1389" fmla="*/ 2596147 h 5440362"/>
              <a:gd name="connsiteX1390" fmla="*/ 1755441 w 5092701"/>
              <a:gd name="connsiteY1390" fmla="*/ 2588710 h 5440362"/>
              <a:gd name="connsiteX1391" fmla="*/ 1755441 w 5092701"/>
              <a:gd name="connsiteY1391" fmla="*/ 2573914 h 5440362"/>
              <a:gd name="connsiteX1392" fmla="*/ 1683997 w 5092701"/>
              <a:gd name="connsiteY1392" fmla="*/ 2590165 h 5440362"/>
              <a:gd name="connsiteX1393" fmla="*/ 1267030 w 5092701"/>
              <a:gd name="connsiteY1393" fmla="*/ 2622216 h 5440362"/>
              <a:gd name="connsiteX1394" fmla="*/ 474691 w 5092701"/>
              <a:gd name="connsiteY1394" fmla="*/ 2284673 h 5440362"/>
              <a:gd name="connsiteX1395" fmla="*/ 408736 w 5092701"/>
              <a:gd name="connsiteY1395" fmla="*/ 2257514 h 5440362"/>
              <a:gd name="connsiteX1396" fmla="*/ 336355 w 5092701"/>
              <a:gd name="connsiteY1396" fmla="*/ 2062745 h 5440362"/>
              <a:gd name="connsiteX1397" fmla="*/ 301843 w 5092701"/>
              <a:gd name="connsiteY1397" fmla="*/ 1984470 h 5440362"/>
              <a:gd name="connsiteX1398" fmla="*/ 314241 w 5092701"/>
              <a:gd name="connsiteY1398" fmla="*/ 1946603 h 5440362"/>
              <a:gd name="connsiteX1399" fmla="*/ 322562 w 5092701"/>
              <a:gd name="connsiteY1399" fmla="*/ 1927294 h 5440362"/>
              <a:gd name="connsiteX1400" fmla="*/ 318670 w 5092701"/>
              <a:gd name="connsiteY1400" fmla="*/ 1876058 h 5440362"/>
              <a:gd name="connsiteX1401" fmla="*/ 255602 w 5092701"/>
              <a:gd name="connsiteY1401" fmla="*/ 1870970 h 5440362"/>
              <a:gd name="connsiteX1402" fmla="*/ 276431 w 5092701"/>
              <a:gd name="connsiteY1402" fmla="*/ 1836202 h 5440362"/>
              <a:gd name="connsiteX1403" fmla="*/ 293601 w 5092701"/>
              <a:gd name="connsiteY1403" fmla="*/ 1820701 h 5440362"/>
              <a:gd name="connsiteX1404" fmla="*/ 287791 w 5092701"/>
              <a:gd name="connsiteY1404" fmla="*/ 1790806 h 5440362"/>
              <a:gd name="connsiteX1405" fmla="*/ 280724 w 5092701"/>
              <a:gd name="connsiteY1405" fmla="*/ 1747840 h 5440362"/>
              <a:gd name="connsiteX1406" fmla="*/ 347860 w 5092701"/>
              <a:gd name="connsiteY1406" fmla="*/ 1733976 h 5440362"/>
              <a:gd name="connsiteX1407" fmla="*/ 325638 w 5092701"/>
              <a:gd name="connsiteY1407" fmla="*/ 1723209 h 5440362"/>
              <a:gd name="connsiteX1408" fmla="*/ 314953 w 5092701"/>
              <a:gd name="connsiteY1408" fmla="*/ 1719795 h 5440362"/>
              <a:gd name="connsiteX1409" fmla="*/ 319515 w 5092701"/>
              <a:gd name="connsiteY1409" fmla="*/ 1719317 h 5440362"/>
              <a:gd name="connsiteX1410" fmla="*/ 320848 w 5092701"/>
              <a:gd name="connsiteY1410" fmla="*/ 1703944 h 5440362"/>
              <a:gd name="connsiteX1411" fmla="*/ 320224 w 5092701"/>
              <a:gd name="connsiteY1411" fmla="*/ 1701035 h 5440362"/>
              <a:gd name="connsiteX1412" fmla="*/ 1160463 w 5092701"/>
              <a:gd name="connsiteY1412" fmla="*/ 1527930 h 5440362"/>
              <a:gd name="connsiteX1413" fmla="*/ 1160463 w 5092701"/>
              <a:gd name="connsiteY1413" fmla="*/ 1524252 h 5440362"/>
              <a:gd name="connsiteX1414" fmla="*/ 1133509 w 5092701"/>
              <a:gd name="connsiteY1414" fmla="*/ 1529871 h 5440362"/>
              <a:gd name="connsiteX1415" fmla="*/ 332776 w 5092701"/>
              <a:gd name="connsiteY1415" fmla="*/ 1698347 h 5440362"/>
              <a:gd name="connsiteX1416" fmla="*/ 320213 w 5092701"/>
              <a:gd name="connsiteY1416" fmla="*/ 1700984 h 5440362"/>
              <a:gd name="connsiteX1417" fmla="*/ 316931 w 5092701"/>
              <a:gd name="connsiteY1417" fmla="*/ 1685672 h 5440362"/>
              <a:gd name="connsiteX1418" fmla="*/ 299472 w 5092701"/>
              <a:gd name="connsiteY1418" fmla="*/ 1668603 h 5440362"/>
              <a:gd name="connsiteX1419" fmla="*/ 287071 w 5092701"/>
              <a:gd name="connsiteY1419" fmla="*/ 1657758 h 5440362"/>
              <a:gd name="connsiteX1420" fmla="*/ 323719 w 5092701"/>
              <a:gd name="connsiteY1420" fmla="*/ 1643089 h 5440362"/>
              <a:gd name="connsiteX1421" fmla="*/ 354145 w 5092701"/>
              <a:gd name="connsiteY1421" fmla="*/ 1630887 h 5440362"/>
              <a:gd name="connsiteX1422" fmla="*/ 383743 w 5092701"/>
              <a:gd name="connsiteY1422" fmla="*/ 1617597 h 5440362"/>
              <a:gd name="connsiteX1423" fmla="*/ 401187 w 5092701"/>
              <a:gd name="connsiteY1423" fmla="*/ 1613432 h 5440362"/>
              <a:gd name="connsiteX1424" fmla="*/ 372064 w 5092701"/>
              <a:gd name="connsiteY1424" fmla="*/ 1605397 h 5440362"/>
              <a:gd name="connsiteX1425" fmla="*/ 1126003 w 5092701"/>
              <a:gd name="connsiteY1425" fmla="*/ 1426678 h 5440362"/>
              <a:gd name="connsiteX1426" fmla="*/ 1160463 w 5092701"/>
              <a:gd name="connsiteY1426" fmla="*/ 1418616 h 5440362"/>
              <a:gd name="connsiteX1427" fmla="*/ 1160463 w 5092701"/>
              <a:gd name="connsiteY1427" fmla="*/ 1414473 h 5440362"/>
              <a:gd name="connsiteX1428" fmla="*/ 1115030 w 5092701"/>
              <a:gd name="connsiteY1428" fmla="*/ 1424244 h 5440362"/>
              <a:gd name="connsiteX1429" fmla="*/ 339679 w 5092701"/>
              <a:gd name="connsiteY1429" fmla="*/ 1589530 h 5440362"/>
              <a:gd name="connsiteX1430" fmla="*/ 885365 w 5092701"/>
              <a:gd name="connsiteY1430" fmla="*/ 1436813 h 5440362"/>
              <a:gd name="connsiteX1431" fmla="*/ 315107 w 5092701"/>
              <a:gd name="connsiteY1431" fmla="*/ 1565953 h 5440362"/>
              <a:gd name="connsiteX1432" fmla="*/ 303830 w 5092701"/>
              <a:gd name="connsiteY1432" fmla="*/ 1568595 h 5440362"/>
              <a:gd name="connsiteX1433" fmla="*/ 302382 w 5092701"/>
              <a:gd name="connsiteY1433" fmla="*/ 1563665 h 5440362"/>
              <a:gd name="connsiteX1434" fmla="*/ 324348 w 5092701"/>
              <a:gd name="connsiteY1434" fmla="*/ 1540744 h 5440362"/>
              <a:gd name="connsiteX1435" fmla="*/ 528384 w 5092701"/>
              <a:gd name="connsiteY1435" fmla="*/ 1462186 h 5440362"/>
              <a:gd name="connsiteX1436" fmla="*/ 634987 w 5092701"/>
              <a:gd name="connsiteY1436" fmla="*/ 1433018 h 5440362"/>
              <a:gd name="connsiteX1437" fmla="*/ 679958 w 5092701"/>
              <a:gd name="connsiteY1437" fmla="*/ 1422346 h 5440362"/>
              <a:gd name="connsiteX1438" fmla="*/ 777225 w 5092701"/>
              <a:gd name="connsiteY1438" fmla="*/ 1396804 h 5440362"/>
              <a:gd name="connsiteX1439" fmla="*/ 839406 w 5092701"/>
              <a:gd name="connsiteY1439" fmla="*/ 1379754 h 5440362"/>
              <a:gd name="connsiteX1440" fmla="*/ 898942 w 5092701"/>
              <a:gd name="connsiteY1440" fmla="*/ 1364529 h 5440362"/>
              <a:gd name="connsiteX1441" fmla="*/ 1025721 w 5092701"/>
              <a:gd name="connsiteY1441" fmla="*/ 1330070 h 5440362"/>
              <a:gd name="connsiteX1442" fmla="*/ 874460 w 5092701"/>
              <a:gd name="connsiteY1442" fmla="*/ 1370143 h 5440362"/>
              <a:gd name="connsiteX1443" fmla="*/ 839406 w 5092701"/>
              <a:gd name="connsiteY1443" fmla="*/ 1379754 h 5440362"/>
              <a:gd name="connsiteX1444" fmla="*/ 783517 w 5092701"/>
              <a:gd name="connsiteY1444" fmla="*/ 1394046 h 5440362"/>
              <a:gd name="connsiteX1445" fmla="*/ 654678 w 5092701"/>
              <a:gd name="connsiteY1445" fmla="*/ 1427630 h 5440362"/>
              <a:gd name="connsiteX1446" fmla="*/ 634987 w 5092701"/>
              <a:gd name="connsiteY1446" fmla="*/ 1433018 h 5440362"/>
              <a:gd name="connsiteX1447" fmla="*/ 596683 w 5092701"/>
              <a:gd name="connsiteY1447" fmla="*/ 1442108 h 5440362"/>
              <a:gd name="connsiteX1448" fmla="*/ 528211 w 5092701"/>
              <a:gd name="connsiteY1448" fmla="*/ 1445644 h 5440362"/>
              <a:gd name="connsiteX1449" fmla="*/ 562032 w 5092701"/>
              <a:gd name="connsiteY1449" fmla="*/ 1418778 h 5440362"/>
              <a:gd name="connsiteX1450" fmla="*/ 626481 w 5092701"/>
              <a:gd name="connsiteY1450" fmla="*/ 1389560 h 5440362"/>
              <a:gd name="connsiteX1451" fmla="*/ 215744 w 5092701"/>
              <a:gd name="connsiteY1451" fmla="*/ 1460009 h 5440362"/>
              <a:gd name="connsiteX1452" fmla="*/ 262053 w 5092701"/>
              <a:gd name="connsiteY1452" fmla="*/ 1423583 h 5440362"/>
              <a:gd name="connsiteX1453" fmla="*/ 881575 w 5092701"/>
              <a:gd name="connsiteY1453" fmla="*/ 1232256 h 5440362"/>
              <a:gd name="connsiteX1454" fmla="*/ 979515 w 5092701"/>
              <a:gd name="connsiteY1454" fmla="*/ 1203259 h 5440362"/>
              <a:gd name="connsiteX1455" fmla="*/ 986856 w 5092701"/>
              <a:gd name="connsiteY1455" fmla="*/ 1201287 h 5440362"/>
              <a:gd name="connsiteX1456" fmla="*/ 1243324 w 5092701"/>
              <a:gd name="connsiteY1456" fmla="*/ 1132457 h 5440362"/>
              <a:gd name="connsiteX1457" fmla="*/ 1313929 w 5092701"/>
              <a:gd name="connsiteY1457" fmla="*/ 1104536 h 5440362"/>
              <a:gd name="connsiteX1458" fmla="*/ 1340567 w 5092701"/>
              <a:gd name="connsiteY1458" fmla="*/ 1094416 h 5440362"/>
              <a:gd name="connsiteX1459" fmla="*/ 1372124 w 5092701"/>
              <a:gd name="connsiteY1459" fmla="*/ 1084523 h 5440362"/>
              <a:gd name="connsiteX1460" fmla="*/ 1478177 w 5092701"/>
              <a:gd name="connsiteY1460" fmla="*/ 1044690 h 5440362"/>
              <a:gd name="connsiteX1461" fmla="*/ 829207 w 5092701"/>
              <a:gd name="connsiteY1461" fmla="*/ 1210852 h 5440362"/>
              <a:gd name="connsiteX1462" fmla="*/ 765350 w 5092701"/>
              <a:gd name="connsiteY1462" fmla="*/ 1228716 h 5440362"/>
              <a:gd name="connsiteX1463" fmla="*/ 752764 w 5092701"/>
              <a:gd name="connsiteY1463" fmla="*/ 1231313 h 5440362"/>
              <a:gd name="connsiteX1464" fmla="*/ 534176 w 5092701"/>
              <a:gd name="connsiteY1464" fmla="*/ 1289746 h 5440362"/>
              <a:gd name="connsiteX1465" fmla="*/ 749397 w 5092701"/>
              <a:gd name="connsiteY1465" fmla="*/ 1233179 h 5440362"/>
              <a:gd name="connsiteX1466" fmla="*/ 765350 w 5092701"/>
              <a:gd name="connsiteY1466" fmla="*/ 1228716 h 5440362"/>
              <a:gd name="connsiteX1467" fmla="*/ 871363 w 5092701"/>
              <a:gd name="connsiteY1467" fmla="*/ 1206841 h 5440362"/>
              <a:gd name="connsiteX1468" fmla="*/ 951656 w 5092701"/>
              <a:gd name="connsiteY1468" fmla="*/ 1190528 h 5440362"/>
              <a:gd name="connsiteX1469" fmla="*/ 897337 w 5092701"/>
              <a:gd name="connsiteY1469" fmla="*/ 1204430 h 5440362"/>
              <a:gd name="connsiteX1470" fmla="*/ 286536 w 5092701"/>
              <a:gd name="connsiteY1470" fmla="*/ 1347073 h 5440362"/>
              <a:gd name="connsiteX1471" fmla="*/ 1509928 w 5092701"/>
              <a:gd name="connsiteY1471" fmla="*/ 915859 h 5440362"/>
              <a:gd name="connsiteX1472" fmla="*/ 369520 w 5092701"/>
              <a:gd name="connsiteY1472" fmla="*/ 1280685 h 5440362"/>
              <a:gd name="connsiteX1473" fmla="*/ 608386 w 5092701"/>
              <a:gd name="connsiteY1473" fmla="*/ 1179426 h 5440362"/>
              <a:gd name="connsiteX1474" fmla="*/ 775940 w 5092701"/>
              <a:gd name="connsiteY1474" fmla="*/ 1099455 h 5440362"/>
              <a:gd name="connsiteX1475" fmla="*/ 1031561 w 5092701"/>
              <a:gd name="connsiteY1475" fmla="*/ 999251 h 5440362"/>
              <a:gd name="connsiteX1476" fmla="*/ 1283500 w 5092701"/>
              <a:gd name="connsiteY1476" fmla="*/ 861601 h 5440362"/>
              <a:gd name="connsiteX1477" fmla="*/ 1377062 w 5092701"/>
              <a:gd name="connsiteY1477" fmla="*/ 803550 h 5440362"/>
              <a:gd name="connsiteX1478" fmla="*/ 1705516 w 5092701"/>
              <a:gd name="connsiteY1478" fmla="*/ 548295 h 5440362"/>
              <a:gd name="connsiteX1479" fmla="*/ 1711380 w 5092701"/>
              <a:gd name="connsiteY1479" fmla="*/ 574395 h 5440362"/>
              <a:gd name="connsiteX1480" fmla="*/ 1789036 w 5092701"/>
              <a:gd name="connsiteY1480" fmla="*/ 497268 h 5440362"/>
              <a:gd name="connsiteX1481" fmla="*/ 1890140 w 5092701"/>
              <a:gd name="connsiteY1481" fmla="*/ 443981 h 5440362"/>
              <a:gd name="connsiteX1482" fmla="*/ 1872038 w 5092701"/>
              <a:gd name="connsiteY1482" fmla="*/ 467534 h 5440362"/>
              <a:gd name="connsiteX1483" fmla="*/ 1891536 w 5092701"/>
              <a:gd name="connsiteY1483" fmla="*/ 461344 h 5440362"/>
              <a:gd name="connsiteX1484" fmla="*/ 1900613 w 5092701"/>
              <a:gd name="connsiteY1484" fmla="*/ 470572 h 5440362"/>
              <a:gd name="connsiteX1485" fmla="*/ 1961327 w 5092701"/>
              <a:gd name="connsiteY1485" fmla="*/ 439156 h 5440362"/>
              <a:gd name="connsiteX1486" fmla="*/ 2293029 w 5092701"/>
              <a:gd name="connsiteY1486" fmla="*/ 329137 h 5440362"/>
              <a:gd name="connsiteX1487" fmla="*/ 2285514 w 5092701"/>
              <a:gd name="connsiteY1487" fmla="*/ 336600 h 5440362"/>
              <a:gd name="connsiteX1488" fmla="*/ 2967996 w 5092701"/>
              <a:gd name="connsiteY1488" fmla="*/ 161970 h 5440362"/>
              <a:gd name="connsiteX1489" fmla="*/ 3380884 w 5092701"/>
              <a:gd name="connsiteY1489" fmla="*/ 56452 h 5440362"/>
              <a:gd name="connsiteX1490" fmla="*/ 3456302 w 5092701"/>
              <a:gd name="connsiteY1490" fmla="*/ 38305 h 5440362"/>
              <a:gd name="connsiteX1491" fmla="*/ 3377907 w 5092701"/>
              <a:gd name="connsiteY1491" fmla="*/ 68530 h 5440362"/>
              <a:gd name="connsiteX1492" fmla="*/ 3365689 w 5092701"/>
              <a:gd name="connsiteY1492" fmla="*/ 72051 h 5440362"/>
              <a:gd name="connsiteX1493" fmla="*/ 3321163 w 5092701"/>
              <a:gd name="connsiteY1493" fmla="*/ 83843 h 5440362"/>
              <a:gd name="connsiteX1494" fmla="*/ 3289445 w 5092701"/>
              <a:gd name="connsiteY1494" fmla="*/ 93553 h 5440362"/>
              <a:gd name="connsiteX1495" fmla="*/ 3277392 w 5092701"/>
              <a:gd name="connsiteY1495" fmla="*/ 96403 h 5440362"/>
              <a:gd name="connsiteX1496" fmla="*/ 3188930 w 5092701"/>
              <a:gd name="connsiteY1496" fmla="*/ 121425 h 5440362"/>
              <a:gd name="connsiteX1497" fmla="*/ 3158370 w 5092701"/>
              <a:gd name="connsiteY1497" fmla="*/ 126439 h 5440362"/>
              <a:gd name="connsiteX1498" fmla="*/ 3146317 w 5092701"/>
              <a:gd name="connsiteY1498" fmla="*/ 129288 h 5440362"/>
              <a:gd name="connsiteX1499" fmla="*/ 3158370 w 5092701"/>
              <a:gd name="connsiteY1499" fmla="*/ 126439 h 5440362"/>
              <a:gd name="connsiteX1500" fmla="*/ 3188930 w 5092701"/>
              <a:gd name="connsiteY1500" fmla="*/ 121425 h 5440362"/>
              <a:gd name="connsiteX1501" fmla="*/ 3269877 w 5092701"/>
              <a:gd name="connsiteY1501" fmla="*/ 103867 h 5440362"/>
              <a:gd name="connsiteX1502" fmla="*/ 3198928 w 5092701"/>
              <a:gd name="connsiteY1502" fmla="*/ 130752 h 5440362"/>
              <a:gd name="connsiteX1503" fmla="*/ 3159767 w 5092701"/>
              <a:gd name="connsiteY1503" fmla="*/ 143802 h 5440362"/>
              <a:gd name="connsiteX1504" fmla="*/ 3433899 w 5092701"/>
              <a:gd name="connsiteY1504" fmla="*/ 79305 h 5440362"/>
              <a:gd name="connsiteX1505" fmla="*/ 3419862 w 5092701"/>
              <a:gd name="connsiteY1505" fmla="*/ 90206 h 5440362"/>
              <a:gd name="connsiteX1506" fmla="*/ 3512696 w 5092701"/>
              <a:gd name="connsiteY1506" fmla="*/ 70468 h 5440362"/>
              <a:gd name="connsiteX1507" fmla="*/ 3601158 w 5092701"/>
              <a:gd name="connsiteY1507" fmla="*/ 45446 h 5440362"/>
              <a:gd name="connsiteX1508" fmla="*/ 3776005 w 5092701"/>
              <a:gd name="connsiteY1508" fmla="*/ 0 h 54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</a:cxnLst>
            <a:rect l="l" t="t" r="r" b="b"/>
            <a:pathLst>
              <a:path w="5092701" h="5440362">
                <a:moveTo>
                  <a:pt x="1798673" y="5374311"/>
                </a:moveTo>
                <a:lnTo>
                  <a:pt x="1676959" y="5387564"/>
                </a:lnTo>
                <a:cubicBezTo>
                  <a:pt x="1388877" y="5418713"/>
                  <a:pt x="1156840" y="5442428"/>
                  <a:pt x="1150645" y="5440220"/>
                </a:cubicBezTo>
                <a:cubicBezTo>
                  <a:pt x="1146870" y="5438269"/>
                  <a:pt x="1406314" y="5412468"/>
                  <a:pt x="1732148" y="5380767"/>
                </a:cubicBezTo>
                <a:close/>
                <a:moveTo>
                  <a:pt x="1160436" y="5336477"/>
                </a:moveTo>
                <a:cubicBezTo>
                  <a:pt x="1159559" y="5336826"/>
                  <a:pt x="1158942" y="5337470"/>
                  <a:pt x="1158694" y="5338476"/>
                </a:cubicBezTo>
                <a:cubicBezTo>
                  <a:pt x="1158694" y="5338476"/>
                  <a:pt x="1165621" y="5356428"/>
                  <a:pt x="1179588" y="5349650"/>
                </a:cubicBezTo>
                <a:cubicBezTo>
                  <a:pt x="1185440" y="5346055"/>
                  <a:pt x="1166574" y="5334031"/>
                  <a:pt x="1160436" y="5336477"/>
                </a:cubicBezTo>
                <a:close/>
                <a:moveTo>
                  <a:pt x="1270272" y="5311780"/>
                </a:moveTo>
                <a:cubicBezTo>
                  <a:pt x="1265732" y="5307166"/>
                  <a:pt x="1258052" y="5315301"/>
                  <a:pt x="1258052" y="5315301"/>
                </a:cubicBezTo>
                <a:cubicBezTo>
                  <a:pt x="1244156" y="5317955"/>
                  <a:pt x="1238585" y="5319686"/>
                  <a:pt x="1237893" y="5320635"/>
                </a:cubicBezTo>
                <a:cubicBezTo>
                  <a:pt x="1235817" y="5323480"/>
                  <a:pt x="1277646" y="5319278"/>
                  <a:pt x="1270272" y="5311780"/>
                </a:cubicBezTo>
                <a:close/>
                <a:moveTo>
                  <a:pt x="2991688" y="5255688"/>
                </a:moveTo>
                <a:cubicBezTo>
                  <a:pt x="2999442" y="5255438"/>
                  <a:pt x="3003440" y="5255591"/>
                  <a:pt x="3003292" y="5256188"/>
                </a:cubicBezTo>
                <a:cubicBezTo>
                  <a:pt x="3002735" y="5258454"/>
                  <a:pt x="2413429" y="5314753"/>
                  <a:pt x="1899686" y="5364507"/>
                </a:cubicBezTo>
                <a:lnTo>
                  <a:pt x="1798673" y="5374311"/>
                </a:lnTo>
                <a:lnTo>
                  <a:pt x="1824884" y="5371456"/>
                </a:lnTo>
                <a:cubicBezTo>
                  <a:pt x="1975908" y="5354900"/>
                  <a:pt x="2133869" y="5337257"/>
                  <a:pt x="2277542" y="5320836"/>
                </a:cubicBezTo>
                <a:lnTo>
                  <a:pt x="2391118" y="5307740"/>
                </a:lnTo>
                <a:lnTo>
                  <a:pt x="2410262" y="5305943"/>
                </a:lnTo>
                <a:cubicBezTo>
                  <a:pt x="2699096" y="5278954"/>
                  <a:pt x="2937412" y="5257442"/>
                  <a:pt x="2991688" y="5255688"/>
                </a:cubicBezTo>
                <a:close/>
                <a:moveTo>
                  <a:pt x="2099560" y="5255360"/>
                </a:moveTo>
                <a:cubicBezTo>
                  <a:pt x="2092046" y="5262824"/>
                  <a:pt x="2080984" y="5261648"/>
                  <a:pt x="2069002" y="5260374"/>
                </a:cubicBezTo>
                <a:cubicBezTo>
                  <a:pt x="2075524" y="5256936"/>
                  <a:pt x="2082969" y="5253596"/>
                  <a:pt x="2099560" y="5255360"/>
                </a:cubicBezTo>
                <a:close/>
                <a:moveTo>
                  <a:pt x="2104836" y="5251704"/>
                </a:moveTo>
                <a:cubicBezTo>
                  <a:pt x="2107862" y="5251423"/>
                  <a:pt x="2112240" y="5251888"/>
                  <a:pt x="2118232" y="5252526"/>
                </a:cubicBezTo>
                <a:cubicBezTo>
                  <a:pt x="2117074" y="5257222"/>
                  <a:pt x="2105092" y="5255948"/>
                  <a:pt x="2099560" y="5255360"/>
                </a:cubicBezTo>
                <a:cubicBezTo>
                  <a:pt x="2100140" y="5253012"/>
                  <a:pt x="2101812" y="5251984"/>
                  <a:pt x="2104836" y="5251704"/>
                </a:cubicBezTo>
                <a:close/>
                <a:moveTo>
                  <a:pt x="2148791" y="5247512"/>
                </a:moveTo>
                <a:cubicBezTo>
                  <a:pt x="2140354" y="5254878"/>
                  <a:pt x="2129293" y="5253702"/>
                  <a:pt x="2118232" y="5252526"/>
                </a:cubicBezTo>
                <a:cubicBezTo>
                  <a:pt x="2124754" y="5249088"/>
                  <a:pt x="2131278" y="5245649"/>
                  <a:pt x="2148791" y="5247512"/>
                </a:cubicBezTo>
                <a:close/>
                <a:moveTo>
                  <a:pt x="2179350" y="5242498"/>
                </a:moveTo>
                <a:cubicBezTo>
                  <a:pt x="2171835" y="5249963"/>
                  <a:pt x="2159851" y="5248688"/>
                  <a:pt x="2148791" y="5247512"/>
                </a:cubicBezTo>
                <a:cubicBezTo>
                  <a:pt x="2155314" y="5244074"/>
                  <a:pt x="2161837" y="5240636"/>
                  <a:pt x="2179350" y="5242498"/>
                </a:cubicBezTo>
                <a:close/>
                <a:moveTo>
                  <a:pt x="2184511" y="5238830"/>
                </a:moveTo>
                <a:cubicBezTo>
                  <a:pt x="2187422" y="5238536"/>
                  <a:pt x="2191570" y="5238977"/>
                  <a:pt x="2197100" y="5239566"/>
                </a:cubicBezTo>
                <a:cubicBezTo>
                  <a:pt x="2195942" y="5244263"/>
                  <a:pt x="2184881" y="5243087"/>
                  <a:pt x="2179350" y="5242498"/>
                </a:cubicBezTo>
                <a:cubicBezTo>
                  <a:pt x="2179929" y="5240150"/>
                  <a:pt x="2181601" y="5239123"/>
                  <a:pt x="2184511" y="5238830"/>
                </a:cubicBezTo>
                <a:close/>
                <a:moveTo>
                  <a:pt x="2201886" y="5236459"/>
                </a:moveTo>
                <a:cubicBezTo>
                  <a:pt x="2204314" y="5236201"/>
                  <a:pt x="2207310" y="5236520"/>
                  <a:pt x="2210075" y="5236813"/>
                </a:cubicBezTo>
                <a:cubicBezTo>
                  <a:pt x="2209083" y="5240839"/>
                  <a:pt x="2203552" y="5240252"/>
                  <a:pt x="2197100" y="5239566"/>
                </a:cubicBezTo>
                <a:cubicBezTo>
                  <a:pt x="2197596" y="5237552"/>
                  <a:pt x="2199457" y="5236717"/>
                  <a:pt x="2201886" y="5236459"/>
                </a:cubicBezTo>
                <a:close/>
                <a:moveTo>
                  <a:pt x="2215092" y="5233732"/>
                </a:moveTo>
                <a:cubicBezTo>
                  <a:pt x="2217980" y="5233523"/>
                  <a:pt x="2222128" y="5233964"/>
                  <a:pt x="2227659" y="5234553"/>
                </a:cubicBezTo>
                <a:cubicBezTo>
                  <a:pt x="2226667" y="5238578"/>
                  <a:pt x="2215605" y="5237402"/>
                  <a:pt x="2210075" y="5236813"/>
                </a:cubicBezTo>
                <a:cubicBezTo>
                  <a:pt x="2210571" y="5234801"/>
                  <a:pt x="2212202" y="5233942"/>
                  <a:pt x="2215092" y="5233732"/>
                </a:cubicBezTo>
                <a:close/>
                <a:moveTo>
                  <a:pt x="2232099" y="5231409"/>
                </a:moveTo>
                <a:cubicBezTo>
                  <a:pt x="2234412" y="5231138"/>
                  <a:pt x="2237408" y="5231457"/>
                  <a:pt x="2240634" y="5231801"/>
                </a:cubicBezTo>
                <a:cubicBezTo>
                  <a:pt x="2233189" y="5235141"/>
                  <a:pt x="2233189" y="5235141"/>
                  <a:pt x="2227659" y="5234553"/>
                </a:cubicBezTo>
                <a:cubicBezTo>
                  <a:pt x="2228155" y="5232539"/>
                  <a:pt x="2229786" y="5231680"/>
                  <a:pt x="2232099" y="5231409"/>
                </a:cubicBezTo>
                <a:close/>
                <a:moveTo>
                  <a:pt x="2245650" y="5228719"/>
                </a:moveTo>
                <a:cubicBezTo>
                  <a:pt x="2248539" y="5228509"/>
                  <a:pt x="2252687" y="5228950"/>
                  <a:pt x="2258218" y="5229539"/>
                </a:cubicBezTo>
                <a:cubicBezTo>
                  <a:pt x="2251695" y="5232977"/>
                  <a:pt x="2246165" y="5232389"/>
                  <a:pt x="2240634" y="5231801"/>
                </a:cubicBezTo>
                <a:cubicBezTo>
                  <a:pt x="2241130" y="5229788"/>
                  <a:pt x="2242762" y="5228928"/>
                  <a:pt x="2245650" y="5228719"/>
                </a:cubicBezTo>
                <a:close/>
                <a:moveTo>
                  <a:pt x="2260729" y="5225588"/>
                </a:moveTo>
                <a:cubicBezTo>
                  <a:pt x="2262372" y="5225161"/>
                  <a:pt x="2265367" y="5225479"/>
                  <a:pt x="2271359" y="5226116"/>
                </a:cubicBezTo>
                <a:cubicBezTo>
                  <a:pt x="2263749" y="5230127"/>
                  <a:pt x="2263749" y="5230127"/>
                  <a:pt x="2258218" y="5229539"/>
                </a:cubicBezTo>
                <a:cubicBezTo>
                  <a:pt x="2258797" y="5227190"/>
                  <a:pt x="2259086" y="5226017"/>
                  <a:pt x="2260729" y="5225588"/>
                </a:cubicBezTo>
                <a:close/>
                <a:moveTo>
                  <a:pt x="2299173" y="5224951"/>
                </a:moveTo>
                <a:lnTo>
                  <a:pt x="2298666" y="5225663"/>
                </a:lnTo>
                <a:lnTo>
                  <a:pt x="2298259" y="5226233"/>
                </a:lnTo>
                <a:close/>
                <a:moveTo>
                  <a:pt x="2301918" y="5221103"/>
                </a:moveTo>
                <a:lnTo>
                  <a:pt x="2299173" y="5224951"/>
                </a:lnTo>
                <a:lnTo>
                  <a:pt x="2300698" y="5222812"/>
                </a:lnTo>
                <a:close/>
                <a:moveTo>
                  <a:pt x="2551292" y="5153879"/>
                </a:moveTo>
                <a:lnTo>
                  <a:pt x="2550737" y="5154342"/>
                </a:lnTo>
                <a:lnTo>
                  <a:pt x="2551136" y="5154009"/>
                </a:lnTo>
                <a:close/>
                <a:moveTo>
                  <a:pt x="2560687" y="5146020"/>
                </a:moveTo>
                <a:lnTo>
                  <a:pt x="2552197" y="5153122"/>
                </a:lnTo>
                <a:lnTo>
                  <a:pt x="2551292" y="5153879"/>
                </a:lnTo>
                <a:lnTo>
                  <a:pt x="2554187" y="5151457"/>
                </a:lnTo>
                <a:close/>
                <a:moveTo>
                  <a:pt x="1347823" y="5144187"/>
                </a:moveTo>
                <a:lnTo>
                  <a:pt x="1349733" y="5144748"/>
                </a:lnTo>
                <a:lnTo>
                  <a:pt x="1352834" y="5145659"/>
                </a:lnTo>
                <a:close/>
                <a:moveTo>
                  <a:pt x="1343531" y="5142927"/>
                </a:moveTo>
                <a:lnTo>
                  <a:pt x="1344564" y="5143230"/>
                </a:lnTo>
                <a:lnTo>
                  <a:pt x="1347823" y="5144187"/>
                </a:lnTo>
                <a:lnTo>
                  <a:pt x="1346503" y="5143800"/>
                </a:lnTo>
                <a:close/>
                <a:moveTo>
                  <a:pt x="2565206" y="5142510"/>
                </a:moveTo>
                <a:lnTo>
                  <a:pt x="2564717" y="5142890"/>
                </a:lnTo>
                <a:lnTo>
                  <a:pt x="2560687" y="5146020"/>
                </a:lnTo>
                <a:lnTo>
                  <a:pt x="2562661" y="5144486"/>
                </a:lnTo>
                <a:close/>
                <a:moveTo>
                  <a:pt x="2566609" y="5141420"/>
                </a:moveTo>
                <a:lnTo>
                  <a:pt x="2565206" y="5142510"/>
                </a:lnTo>
                <a:lnTo>
                  <a:pt x="2565951" y="5141931"/>
                </a:lnTo>
                <a:close/>
                <a:moveTo>
                  <a:pt x="1243073" y="5138119"/>
                </a:moveTo>
                <a:cubicBezTo>
                  <a:pt x="1241915" y="5142816"/>
                  <a:pt x="1230855" y="5141640"/>
                  <a:pt x="1230855" y="5141640"/>
                </a:cubicBezTo>
                <a:cubicBezTo>
                  <a:pt x="1229241" y="5141469"/>
                  <a:pt x="1229199" y="5141163"/>
                  <a:pt x="1230041" y="5140800"/>
                </a:cubicBezTo>
                <a:cubicBezTo>
                  <a:pt x="1232571" y="5139713"/>
                  <a:pt x="1243073" y="5138119"/>
                  <a:pt x="1243073" y="5138119"/>
                </a:cubicBezTo>
                <a:close/>
                <a:moveTo>
                  <a:pt x="2585663" y="4997144"/>
                </a:moveTo>
                <a:cubicBezTo>
                  <a:pt x="2551078" y="4997680"/>
                  <a:pt x="2491031" y="5002756"/>
                  <a:pt x="2496047" y="4999675"/>
                </a:cubicBezTo>
                <a:cubicBezTo>
                  <a:pt x="2477305" y="5006633"/>
                  <a:pt x="2612710" y="5008001"/>
                  <a:pt x="2608408" y="4998592"/>
                </a:cubicBezTo>
                <a:cubicBezTo>
                  <a:pt x="2605890" y="4997291"/>
                  <a:pt x="2597191" y="4996965"/>
                  <a:pt x="2585663" y="4997144"/>
                </a:cubicBezTo>
                <a:close/>
                <a:moveTo>
                  <a:pt x="3670756" y="4980685"/>
                </a:moveTo>
                <a:lnTo>
                  <a:pt x="3673166" y="4981393"/>
                </a:lnTo>
                <a:lnTo>
                  <a:pt x="3673727" y="4981558"/>
                </a:lnTo>
                <a:lnTo>
                  <a:pt x="3675027" y="4981939"/>
                </a:lnTo>
                <a:lnTo>
                  <a:pt x="3680058" y="4983417"/>
                </a:lnTo>
                <a:lnTo>
                  <a:pt x="3676957" y="4982506"/>
                </a:lnTo>
                <a:lnTo>
                  <a:pt x="3675027" y="4981939"/>
                </a:lnTo>
                <a:lnTo>
                  <a:pt x="3673166" y="4981393"/>
                </a:lnTo>
                <a:lnTo>
                  <a:pt x="3671789" y="4980988"/>
                </a:lnTo>
                <a:close/>
                <a:moveTo>
                  <a:pt x="2139397" y="4978636"/>
                </a:moveTo>
                <a:lnTo>
                  <a:pt x="2140842" y="4978657"/>
                </a:lnTo>
                <a:lnTo>
                  <a:pt x="2140731" y="4978689"/>
                </a:lnTo>
                <a:cubicBezTo>
                  <a:pt x="2137035" y="4978813"/>
                  <a:pt x="2135411" y="4978829"/>
                  <a:pt x="2135356" y="4978799"/>
                </a:cubicBezTo>
                <a:cubicBezTo>
                  <a:pt x="2135302" y="4978770"/>
                  <a:pt x="2136815" y="4978694"/>
                  <a:pt x="2139397" y="4978636"/>
                </a:cubicBezTo>
                <a:close/>
                <a:moveTo>
                  <a:pt x="2618325" y="4950571"/>
                </a:moveTo>
                <a:cubicBezTo>
                  <a:pt x="2618254" y="4950499"/>
                  <a:pt x="2616907" y="4950628"/>
                  <a:pt x="2614443" y="4950933"/>
                </a:cubicBezTo>
                <a:lnTo>
                  <a:pt x="2613999" y="4950992"/>
                </a:lnTo>
                <a:lnTo>
                  <a:pt x="2433932" y="4968510"/>
                </a:lnTo>
                <a:cubicBezTo>
                  <a:pt x="2429836" y="4964975"/>
                  <a:pt x="2293649" y="4996547"/>
                  <a:pt x="2290363" y="4998909"/>
                </a:cubicBezTo>
                <a:cubicBezTo>
                  <a:pt x="2289405" y="4999598"/>
                  <a:pt x="2540351" y="4961189"/>
                  <a:pt x="2603862" y="4952349"/>
                </a:cubicBezTo>
                <a:lnTo>
                  <a:pt x="2613999" y="4950992"/>
                </a:lnTo>
                <a:close/>
                <a:moveTo>
                  <a:pt x="3986456" y="4907527"/>
                </a:moveTo>
                <a:cubicBezTo>
                  <a:pt x="3987854" y="4907375"/>
                  <a:pt x="3988108" y="4907471"/>
                  <a:pt x="3987454" y="4907762"/>
                </a:cubicBezTo>
                <a:cubicBezTo>
                  <a:pt x="3983095" y="4909706"/>
                  <a:pt x="3938353" y="4920334"/>
                  <a:pt x="3922710" y="4923835"/>
                </a:cubicBezTo>
                <a:cubicBezTo>
                  <a:pt x="3867878" y="4935220"/>
                  <a:pt x="3815672" y="4955145"/>
                  <a:pt x="3765449" y="4967019"/>
                </a:cubicBezTo>
                <a:cubicBezTo>
                  <a:pt x="3679066" y="4987443"/>
                  <a:pt x="3790477" y="4961418"/>
                  <a:pt x="3801468" y="4966718"/>
                </a:cubicBezTo>
                <a:cubicBezTo>
                  <a:pt x="3817068" y="4972508"/>
                  <a:pt x="3768759" y="4980454"/>
                  <a:pt x="3755784" y="4983207"/>
                </a:cubicBezTo>
                <a:cubicBezTo>
                  <a:pt x="3730755" y="4988809"/>
                  <a:pt x="3701188" y="4989795"/>
                  <a:pt x="3694665" y="4993234"/>
                </a:cubicBezTo>
                <a:cubicBezTo>
                  <a:pt x="3689135" y="4992646"/>
                  <a:pt x="3692516" y="5001957"/>
                  <a:pt x="3699039" y="4998519"/>
                </a:cubicBezTo>
                <a:cubicBezTo>
                  <a:pt x="3623716" y="5020118"/>
                  <a:pt x="3526343" y="5035242"/>
                  <a:pt x="3421360" y="5054376"/>
                </a:cubicBezTo>
                <a:cubicBezTo>
                  <a:pt x="3237673" y="5085799"/>
                  <a:pt x="3059283" y="5122605"/>
                  <a:pt x="2868153" y="5157368"/>
                </a:cubicBezTo>
                <a:cubicBezTo>
                  <a:pt x="2782762" y="5173766"/>
                  <a:pt x="2634008" y="5205461"/>
                  <a:pt x="2559345" y="5197521"/>
                </a:cubicBezTo>
                <a:cubicBezTo>
                  <a:pt x="2592054" y="5183784"/>
                  <a:pt x="2639135" y="5184659"/>
                  <a:pt x="2671843" y="5170922"/>
                </a:cubicBezTo>
                <a:cubicBezTo>
                  <a:pt x="2654330" y="5169060"/>
                  <a:pt x="2537222" y="5195169"/>
                  <a:pt x="2529374" y="5177120"/>
                </a:cubicBezTo>
                <a:cubicBezTo>
                  <a:pt x="2529374" y="5177120"/>
                  <a:pt x="2547880" y="5174955"/>
                  <a:pt x="2548872" y="5170930"/>
                </a:cubicBezTo>
                <a:cubicBezTo>
                  <a:pt x="2602711" y="5163571"/>
                  <a:pt x="2665909" y="5148945"/>
                  <a:pt x="2708687" y="5140411"/>
                </a:cubicBezTo>
                <a:lnTo>
                  <a:pt x="3255372" y="5040857"/>
                </a:lnTo>
                <a:cubicBezTo>
                  <a:pt x="3482827" y="4996874"/>
                  <a:pt x="3702769" y="4960354"/>
                  <a:pt x="3936678" y="4917057"/>
                </a:cubicBezTo>
                <a:cubicBezTo>
                  <a:pt x="3967780" y="4910682"/>
                  <a:pt x="3982262" y="4907985"/>
                  <a:pt x="3986456" y="4907527"/>
                </a:cubicBezTo>
                <a:close/>
                <a:moveTo>
                  <a:pt x="2218552" y="4858823"/>
                </a:moveTo>
                <a:lnTo>
                  <a:pt x="2247546" y="4858854"/>
                </a:lnTo>
                <a:lnTo>
                  <a:pt x="2246901" y="4862034"/>
                </a:lnTo>
                <a:lnTo>
                  <a:pt x="2133866" y="4865952"/>
                </a:lnTo>
                <a:cubicBezTo>
                  <a:pt x="2137210" y="4863898"/>
                  <a:pt x="2177391" y="4860232"/>
                  <a:pt x="2218552" y="4858823"/>
                </a:cubicBezTo>
                <a:close/>
                <a:moveTo>
                  <a:pt x="1291496" y="4842820"/>
                </a:moveTo>
                <a:lnTo>
                  <a:pt x="1233742" y="4853405"/>
                </a:lnTo>
                <a:cubicBezTo>
                  <a:pt x="981254" y="4899726"/>
                  <a:pt x="645159" y="4961823"/>
                  <a:pt x="646227" y="4961311"/>
                </a:cubicBezTo>
                <a:cubicBezTo>
                  <a:pt x="649432" y="4959776"/>
                  <a:pt x="993010" y="4896478"/>
                  <a:pt x="1251074" y="4850065"/>
                </a:cubicBezTo>
                <a:close/>
                <a:moveTo>
                  <a:pt x="1525606" y="4802269"/>
                </a:moveTo>
                <a:lnTo>
                  <a:pt x="1515289" y="4803784"/>
                </a:lnTo>
                <a:cubicBezTo>
                  <a:pt x="1485013" y="4808519"/>
                  <a:pt x="1414265" y="4820882"/>
                  <a:pt x="1325502" y="4836726"/>
                </a:cubicBezTo>
                <a:lnTo>
                  <a:pt x="1291496" y="4842820"/>
                </a:lnTo>
                <a:lnTo>
                  <a:pt x="1306559" y="4840059"/>
                </a:lnTo>
                <a:cubicBezTo>
                  <a:pt x="1422339" y="4818868"/>
                  <a:pt x="1506698" y="4803580"/>
                  <a:pt x="1507040" y="4803993"/>
                </a:cubicBezTo>
                <a:close/>
                <a:moveTo>
                  <a:pt x="1531241" y="4801745"/>
                </a:moveTo>
                <a:lnTo>
                  <a:pt x="1525606" y="4802269"/>
                </a:lnTo>
                <a:lnTo>
                  <a:pt x="1526950" y="4802071"/>
                </a:lnTo>
                <a:cubicBezTo>
                  <a:pt x="1529643" y="4801725"/>
                  <a:pt x="1531108" y="4801610"/>
                  <a:pt x="1531241" y="4801745"/>
                </a:cubicBezTo>
                <a:close/>
                <a:moveTo>
                  <a:pt x="2486297" y="4711057"/>
                </a:moveTo>
                <a:cubicBezTo>
                  <a:pt x="2493777" y="4711531"/>
                  <a:pt x="2503128" y="4712528"/>
                  <a:pt x="2512245" y="4713758"/>
                </a:cubicBezTo>
                <a:lnTo>
                  <a:pt x="2519553" y="4714980"/>
                </a:lnTo>
                <a:lnTo>
                  <a:pt x="2511663" y="4714994"/>
                </a:lnTo>
                <a:cubicBezTo>
                  <a:pt x="2482337" y="4714646"/>
                  <a:pt x="2459330" y="4713758"/>
                  <a:pt x="2461000" y="4712655"/>
                </a:cubicBezTo>
                <a:cubicBezTo>
                  <a:pt x="2461558" y="4712287"/>
                  <a:pt x="2464857" y="4711894"/>
                  <a:pt x="2471578" y="4711490"/>
                </a:cubicBezTo>
                <a:cubicBezTo>
                  <a:pt x="2473209" y="4710631"/>
                  <a:pt x="2478817" y="4710583"/>
                  <a:pt x="2486297" y="4711057"/>
                </a:cubicBezTo>
                <a:close/>
                <a:moveTo>
                  <a:pt x="4489294" y="4578506"/>
                </a:moveTo>
                <a:cubicBezTo>
                  <a:pt x="4489025" y="4579597"/>
                  <a:pt x="4488495" y="4580251"/>
                  <a:pt x="4487774" y="4580552"/>
                </a:cubicBezTo>
                <a:lnTo>
                  <a:pt x="4487026" y="4580533"/>
                </a:lnTo>
                <a:close/>
                <a:moveTo>
                  <a:pt x="4529369" y="4484989"/>
                </a:moveTo>
                <a:lnTo>
                  <a:pt x="4541352" y="4486263"/>
                </a:lnTo>
                <a:cubicBezTo>
                  <a:pt x="4540360" y="4490289"/>
                  <a:pt x="4533907" y="4489603"/>
                  <a:pt x="4528376" y="4489015"/>
                </a:cubicBezTo>
                <a:close/>
                <a:moveTo>
                  <a:pt x="4542510" y="4481566"/>
                </a:moveTo>
                <a:lnTo>
                  <a:pt x="4548040" y="4482154"/>
                </a:lnTo>
                <a:cubicBezTo>
                  <a:pt x="4548040" y="4482154"/>
                  <a:pt x="4546882" y="4486851"/>
                  <a:pt x="4541352" y="4486263"/>
                </a:cubicBezTo>
                <a:close/>
                <a:moveTo>
                  <a:pt x="4672062" y="4280407"/>
                </a:moveTo>
                <a:cubicBezTo>
                  <a:pt x="4671351" y="4278792"/>
                  <a:pt x="4668491" y="4278402"/>
                  <a:pt x="4661986" y="4280809"/>
                </a:cubicBezTo>
                <a:lnTo>
                  <a:pt x="4660829" y="4285506"/>
                </a:lnTo>
                <a:cubicBezTo>
                  <a:pt x="4656984" y="4301107"/>
                  <a:pt x="4674194" y="4285249"/>
                  <a:pt x="4672062" y="4280407"/>
                </a:cubicBezTo>
                <a:close/>
                <a:moveTo>
                  <a:pt x="4895797" y="3973084"/>
                </a:moveTo>
                <a:cubicBezTo>
                  <a:pt x="4887501" y="3972202"/>
                  <a:pt x="4864475" y="3977113"/>
                  <a:pt x="4854977" y="3983268"/>
                </a:cubicBezTo>
                <a:cubicBezTo>
                  <a:pt x="4851810" y="3985321"/>
                  <a:pt x="4850147" y="3987510"/>
                  <a:pt x="4851034" y="3989671"/>
                </a:cubicBezTo>
                <a:cubicBezTo>
                  <a:pt x="4852026" y="3985646"/>
                  <a:pt x="4913714" y="3996336"/>
                  <a:pt x="4923309" y="3984273"/>
                </a:cubicBezTo>
                <a:cubicBezTo>
                  <a:pt x="4926286" y="3972194"/>
                  <a:pt x="4914302" y="3970922"/>
                  <a:pt x="4895797" y="3973084"/>
                </a:cubicBezTo>
                <a:close/>
                <a:moveTo>
                  <a:pt x="4934679" y="3962539"/>
                </a:moveTo>
                <a:cubicBezTo>
                  <a:pt x="4931860" y="3962578"/>
                  <a:pt x="4928590" y="3963295"/>
                  <a:pt x="4927163" y="3964499"/>
                </a:cubicBezTo>
                <a:cubicBezTo>
                  <a:pt x="4926211" y="3965302"/>
                  <a:pt x="4926078" y="3966321"/>
                  <a:pt x="4927443" y="3967498"/>
                </a:cubicBezTo>
                <a:lnTo>
                  <a:pt x="4939497" y="3964648"/>
                </a:lnTo>
                <a:cubicBezTo>
                  <a:pt x="4939869" y="3963138"/>
                  <a:pt x="4937499" y="3962499"/>
                  <a:pt x="4934679" y="3962539"/>
                </a:cubicBezTo>
                <a:close/>
                <a:moveTo>
                  <a:pt x="5039980" y="3843342"/>
                </a:moveTo>
                <a:cubicBezTo>
                  <a:pt x="5037302" y="3843275"/>
                  <a:pt x="5034281" y="3843390"/>
                  <a:pt x="5032905" y="3844115"/>
                </a:cubicBezTo>
                <a:cubicBezTo>
                  <a:pt x="5031988" y="3844599"/>
                  <a:pt x="5031802" y="3845354"/>
                  <a:pt x="5032936" y="3846507"/>
                </a:cubicBezTo>
                <a:lnTo>
                  <a:pt x="5044990" y="3843657"/>
                </a:lnTo>
                <a:cubicBezTo>
                  <a:pt x="5044990" y="3843657"/>
                  <a:pt x="5042657" y="3843409"/>
                  <a:pt x="5039980" y="3843342"/>
                </a:cubicBezTo>
                <a:close/>
                <a:moveTo>
                  <a:pt x="2547796" y="3819977"/>
                </a:moveTo>
                <a:cubicBezTo>
                  <a:pt x="2543141" y="3819841"/>
                  <a:pt x="2538258" y="3820491"/>
                  <a:pt x="2535709" y="3821657"/>
                </a:cubicBezTo>
                <a:cubicBezTo>
                  <a:pt x="2534011" y="3822433"/>
                  <a:pt x="2533349" y="3823439"/>
                  <a:pt x="2534484" y="3824592"/>
                </a:cubicBezTo>
                <a:lnTo>
                  <a:pt x="2558520" y="3823017"/>
                </a:lnTo>
                <a:cubicBezTo>
                  <a:pt x="2556880" y="3821035"/>
                  <a:pt x="2552452" y="3820112"/>
                  <a:pt x="2547796" y="3819977"/>
                </a:cubicBezTo>
                <a:close/>
                <a:moveTo>
                  <a:pt x="2522047" y="3812758"/>
                </a:moveTo>
                <a:cubicBezTo>
                  <a:pt x="2518360" y="3812741"/>
                  <a:pt x="2514652" y="3813485"/>
                  <a:pt x="2512866" y="3814795"/>
                </a:cubicBezTo>
                <a:cubicBezTo>
                  <a:pt x="2511675" y="3815669"/>
                  <a:pt x="2511339" y="3816795"/>
                  <a:pt x="2512431" y="3818116"/>
                </a:cubicBezTo>
                <a:lnTo>
                  <a:pt x="2531103" y="3815282"/>
                </a:lnTo>
                <a:cubicBezTo>
                  <a:pt x="2529401" y="3813551"/>
                  <a:pt x="2525735" y="3812774"/>
                  <a:pt x="2522047" y="3812758"/>
                </a:cubicBezTo>
                <a:close/>
                <a:moveTo>
                  <a:pt x="2216422" y="3767525"/>
                </a:moveTo>
                <a:cubicBezTo>
                  <a:pt x="2214230" y="3767651"/>
                  <a:pt x="2211421" y="3768522"/>
                  <a:pt x="2209391" y="3769742"/>
                </a:cubicBezTo>
                <a:cubicBezTo>
                  <a:pt x="2208038" y="3770556"/>
                  <a:pt x="2207030" y="3771525"/>
                  <a:pt x="2206782" y="3772532"/>
                </a:cubicBezTo>
                <a:cubicBezTo>
                  <a:pt x="2206782" y="3772532"/>
                  <a:pt x="2225288" y="3770368"/>
                  <a:pt x="2219757" y="3769780"/>
                </a:cubicBezTo>
                <a:cubicBezTo>
                  <a:pt x="2220191" y="3768019"/>
                  <a:pt x="2218615" y="3767399"/>
                  <a:pt x="2216422" y="3767525"/>
                </a:cubicBezTo>
                <a:close/>
                <a:moveTo>
                  <a:pt x="2020165" y="3755221"/>
                </a:moveTo>
                <a:cubicBezTo>
                  <a:pt x="2018139" y="3755345"/>
                  <a:pt x="2015550" y="3756135"/>
                  <a:pt x="2013669" y="3757290"/>
                </a:cubicBezTo>
                <a:cubicBezTo>
                  <a:pt x="2012415" y="3758062"/>
                  <a:pt x="2011475" y="3758994"/>
                  <a:pt x="2011227" y="3760000"/>
                </a:cubicBezTo>
                <a:cubicBezTo>
                  <a:pt x="2016758" y="3760588"/>
                  <a:pt x="2028811" y="3757739"/>
                  <a:pt x="2023281" y="3757151"/>
                </a:cubicBezTo>
                <a:cubicBezTo>
                  <a:pt x="2023653" y="3755641"/>
                  <a:pt x="2022190" y="3755098"/>
                  <a:pt x="2020165" y="3755221"/>
                </a:cubicBezTo>
                <a:close/>
                <a:moveTo>
                  <a:pt x="4993740" y="3744560"/>
                </a:moveTo>
                <a:cubicBezTo>
                  <a:pt x="4992748" y="3748586"/>
                  <a:pt x="4981686" y="3747410"/>
                  <a:pt x="4981686" y="3747410"/>
                </a:cubicBezTo>
                <a:cubicBezTo>
                  <a:pt x="4980073" y="3747238"/>
                  <a:pt x="4980020" y="3746975"/>
                  <a:pt x="4980847" y="3746675"/>
                </a:cubicBezTo>
                <a:cubicBezTo>
                  <a:pt x="4983330" y="3745777"/>
                  <a:pt x="4993740" y="3744560"/>
                  <a:pt x="4993740" y="3744560"/>
                </a:cubicBezTo>
                <a:close/>
                <a:moveTo>
                  <a:pt x="2247263" y="3736677"/>
                </a:moveTo>
                <a:cubicBezTo>
                  <a:pt x="2243293" y="3736594"/>
                  <a:pt x="2239019" y="3737205"/>
                  <a:pt x="2236101" y="3738251"/>
                </a:cubicBezTo>
                <a:cubicBezTo>
                  <a:pt x="2234155" y="3738948"/>
                  <a:pt x="2232812" y="3739838"/>
                  <a:pt x="2232565" y="3740844"/>
                </a:cubicBezTo>
                <a:cubicBezTo>
                  <a:pt x="2238095" y="3741432"/>
                  <a:pt x="2262132" y="3739856"/>
                  <a:pt x="2256601" y="3739269"/>
                </a:cubicBezTo>
                <a:cubicBezTo>
                  <a:pt x="2254899" y="3737538"/>
                  <a:pt x="2251233" y="3736761"/>
                  <a:pt x="2247263" y="3736677"/>
                </a:cubicBezTo>
                <a:close/>
                <a:moveTo>
                  <a:pt x="1960326" y="3735812"/>
                </a:moveTo>
                <a:cubicBezTo>
                  <a:pt x="1958130" y="3735954"/>
                  <a:pt x="1955329" y="3736794"/>
                  <a:pt x="1953283" y="3738077"/>
                </a:cubicBezTo>
                <a:cubicBezTo>
                  <a:pt x="1951920" y="3738933"/>
                  <a:pt x="1950892" y="3739985"/>
                  <a:pt x="1950602" y="3741159"/>
                </a:cubicBezTo>
                <a:cubicBezTo>
                  <a:pt x="1957055" y="3741845"/>
                  <a:pt x="1969273" y="3738325"/>
                  <a:pt x="1963743" y="3737736"/>
                </a:cubicBezTo>
                <a:cubicBezTo>
                  <a:pt x="1964115" y="3736227"/>
                  <a:pt x="1962523" y="3735670"/>
                  <a:pt x="1960326" y="3735812"/>
                </a:cubicBezTo>
                <a:close/>
                <a:moveTo>
                  <a:pt x="2225611" y="3730244"/>
                </a:moveTo>
                <a:cubicBezTo>
                  <a:pt x="2223423" y="3730350"/>
                  <a:pt x="2220640" y="3731119"/>
                  <a:pt x="2218629" y="3732261"/>
                </a:cubicBezTo>
                <a:cubicBezTo>
                  <a:pt x="2217288" y="3733022"/>
                  <a:pt x="2216291" y="3733950"/>
                  <a:pt x="2216043" y="3734955"/>
                </a:cubicBezTo>
                <a:cubicBezTo>
                  <a:pt x="2216043" y="3734955"/>
                  <a:pt x="2234549" y="3732792"/>
                  <a:pt x="2229019" y="3732204"/>
                </a:cubicBezTo>
                <a:cubicBezTo>
                  <a:pt x="2229391" y="3730695"/>
                  <a:pt x="2227799" y="3730138"/>
                  <a:pt x="2225611" y="3730244"/>
                </a:cubicBezTo>
                <a:close/>
                <a:moveTo>
                  <a:pt x="2192498" y="3722592"/>
                </a:moveTo>
                <a:cubicBezTo>
                  <a:pt x="2190310" y="3722698"/>
                  <a:pt x="2187526" y="3723467"/>
                  <a:pt x="2185516" y="3724609"/>
                </a:cubicBezTo>
                <a:cubicBezTo>
                  <a:pt x="2184175" y="3725369"/>
                  <a:pt x="2183178" y="3726296"/>
                  <a:pt x="2182930" y="3727303"/>
                </a:cubicBezTo>
                <a:cubicBezTo>
                  <a:pt x="2182930" y="3727303"/>
                  <a:pt x="2201436" y="3725139"/>
                  <a:pt x="2195906" y="3724551"/>
                </a:cubicBezTo>
                <a:cubicBezTo>
                  <a:pt x="2196278" y="3723042"/>
                  <a:pt x="2194685" y="3722485"/>
                  <a:pt x="2192498" y="3722592"/>
                </a:cubicBezTo>
                <a:close/>
                <a:moveTo>
                  <a:pt x="2174299" y="3716222"/>
                </a:moveTo>
                <a:cubicBezTo>
                  <a:pt x="2171135" y="3716244"/>
                  <a:pt x="2167159" y="3716992"/>
                  <a:pt x="2164351" y="3718129"/>
                </a:cubicBezTo>
                <a:cubicBezTo>
                  <a:pt x="2162480" y="3718888"/>
                  <a:pt x="2161126" y="3719821"/>
                  <a:pt x="2160879" y="3720826"/>
                </a:cubicBezTo>
                <a:cubicBezTo>
                  <a:pt x="2167331" y="3721513"/>
                  <a:pt x="2184914" y="3719251"/>
                  <a:pt x="2179385" y="3718663"/>
                </a:cubicBezTo>
                <a:cubicBezTo>
                  <a:pt x="2179819" y="3716901"/>
                  <a:pt x="2177464" y="3716199"/>
                  <a:pt x="2174299" y="3716222"/>
                </a:cubicBezTo>
                <a:close/>
                <a:moveTo>
                  <a:pt x="5019820" y="3715562"/>
                </a:moveTo>
                <a:cubicBezTo>
                  <a:pt x="5021174" y="3720321"/>
                  <a:pt x="5007074" y="3736511"/>
                  <a:pt x="5010919" y="3720909"/>
                </a:cubicBezTo>
                <a:lnTo>
                  <a:pt x="5012078" y="3716212"/>
                </a:lnTo>
                <a:cubicBezTo>
                  <a:pt x="5017200" y="3713658"/>
                  <a:pt x="5019369" y="3713975"/>
                  <a:pt x="5019820" y="3715562"/>
                </a:cubicBezTo>
                <a:close/>
                <a:moveTo>
                  <a:pt x="1768385" y="3715546"/>
                </a:moveTo>
                <a:cubicBezTo>
                  <a:pt x="1765008" y="3715141"/>
                  <a:pt x="1763277" y="3715387"/>
                  <a:pt x="1763720" y="3716467"/>
                </a:cubicBezTo>
                <a:lnTo>
                  <a:pt x="1834319" y="3737057"/>
                </a:lnTo>
                <a:cubicBezTo>
                  <a:pt x="1986437" y="3787662"/>
                  <a:pt x="2133261" y="3832884"/>
                  <a:pt x="2299583" y="3871915"/>
                </a:cubicBezTo>
                <a:cubicBezTo>
                  <a:pt x="2167296" y="3840635"/>
                  <a:pt x="2342528" y="3889565"/>
                  <a:pt x="2340140" y="3876228"/>
                </a:cubicBezTo>
                <a:lnTo>
                  <a:pt x="2317096" y="3873778"/>
                </a:lnTo>
                <a:cubicBezTo>
                  <a:pt x="2161836" y="3835923"/>
                  <a:pt x="2041602" y="3801791"/>
                  <a:pt x="1900309" y="3757157"/>
                </a:cubicBezTo>
                <a:cubicBezTo>
                  <a:pt x="1896338" y="3753120"/>
                  <a:pt x="1792025" y="3718380"/>
                  <a:pt x="1768385" y="3715546"/>
                </a:cubicBezTo>
                <a:close/>
                <a:moveTo>
                  <a:pt x="2152623" y="3709436"/>
                </a:moveTo>
                <a:cubicBezTo>
                  <a:pt x="2149616" y="3709491"/>
                  <a:pt x="2145843" y="3710228"/>
                  <a:pt x="2143150" y="3711442"/>
                </a:cubicBezTo>
                <a:cubicBezTo>
                  <a:pt x="2141354" y="3712252"/>
                  <a:pt x="2140038" y="3713274"/>
                  <a:pt x="2139748" y="3714449"/>
                </a:cubicBezTo>
                <a:cubicBezTo>
                  <a:pt x="2145279" y="3715037"/>
                  <a:pt x="2163028" y="3712103"/>
                  <a:pt x="2157498" y="3711515"/>
                </a:cubicBezTo>
                <a:cubicBezTo>
                  <a:pt x="2157870" y="3710006"/>
                  <a:pt x="2155630" y="3709380"/>
                  <a:pt x="2152623" y="3709436"/>
                </a:cubicBezTo>
                <a:close/>
                <a:moveTo>
                  <a:pt x="4922807" y="3698457"/>
                </a:moveTo>
                <a:lnTo>
                  <a:pt x="4930081" y="3698744"/>
                </a:lnTo>
                <a:lnTo>
                  <a:pt x="4928089" y="3700052"/>
                </a:lnTo>
                <a:cubicBezTo>
                  <a:pt x="4926459" y="3700912"/>
                  <a:pt x="4925076" y="3700765"/>
                  <a:pt x="4922807" y="3698457"/>
                </a:cubicBezTo>
                <a:close/>
                <a:moveTo>
                  <a:pt x="4934860" y="3695608"/>
                </a:moveTo>
                <a:cubicBezTo>
                  <a:pt x="4934364" y="3697620"/>
                  <a:pt x="4932734" y="3698480"/>
                  <a:pt x="4930535" y="3698762"/>
                </a:cubicBezTo>
                <a:lnTo>
                  <a:pt x="4930081" y="3698744"/>
                </a:lnTo>
                <a:close/>
                <a:moveTo>
                  <a:pt x="4878395" y="3663730"/>
                </a:moveTo>
                <a:lnTo>
                  <a:pt x="4877306" y="3668141"/>
                </a:lnTo>
                <a:lnTo>
                  <a:pt x="4878028" y="3665216"/>
                </a:lnTo>
                <a:close/>
                <a:moveTo>
                  <a:pt x="4879098" y="3660873"/>
                </a:moveTo>
                <a:lnTo>
                  <a:pt x="4878395" y="3663730"/>
                </a:lnTo>
                <a:lnTo>
                  <a:pt x="4878779" y="3662169"/>
                </a:lnTo>
                <a:close/>
                <a:moveTo>
                  <a:pt x="4879470" y="3659366"/>
                </a:moveTo>
                <a:lnTo>
                  <a:pt x="4879098" y="3660873"/>
                </a:lnTo>
                <a:lnTo>
                  <a:pt x="4879229" y="3660341"/>
                </a:lnTo>
                <a:close/>
                <a:moveTo>
                  <a:pt x="4668777" y="3658361"/>
                </a:moveTo>
                <a:lnTo>
                  <a:pt x="4684535" y="3658672"/>
                </a:lnTo>
                <a:lnTo>
                  <a:pt x="4691666" y="3660634"/>
                </a:lnTo>
                <a:lnTo>
                  <a:pt x="4715974" y="3667334"/>
                </a:lnTo>
                <a:lnTo>
                  <a:pt x="4684756" y="3662911"/>
                </a:lnTo>
                <a:cubicBezTo>
                  <a:pt x="4671323" y="3660741"/>
                  <a:pt x="4664109" y="3659070"/>
                  <a:pt x="4668777" y="3658361"/>
                </a:cubicBezTo>
                <a:close/>
                <a:moveTo>
                  <a:pt x="4874919" y="3654804"/>
                </a:moveTo>
                <a:cubicBezTo>
                  <a:pt x="4874919" y="3654804"/>
                  <a:pt x="4854263" y="3665691"/>
                  <a:pt x="4845352" y="3655791"/>
                </a:cubicBezTo>
                <a:close/>
                <a:moveTo>
                  <a:pt x="1805058" y="3644864"/>
                </a:moveTo>
                <a:cubicBezTo>
                  <a:pt x="1804535" y="3644934"/>
                  <a:pt x="1803752" y="3645145"/>
                  <a:pt x="1803725" y="3645532"/>
                </a:cubicBezTo>
                <a:lnTo>
                  <a:pt x="1804635" y="3646023"/>
                </a:lnTo>
                <a:lnTo>
                  <a:pt x="1804128" y="3648462"/>
                </a:lnTo>
                <a:cubicBezTo>
                  <a:pt x="1804128" y="3648462"/>
                  <a:pt x="1852676" y="3662576"/>
                  <a:pt x="1847145" y="3661988"/>
                </a:cubicBezTo>
                <a:cubicBezTo>
                  <a:pt x="1891248" y="3674941"/>
                  <a:pt x="1922212" y="3691316"/>
                  <a:pt x="1972839" y="3700832"/>
                </a:cubicBezTo>
                <a:cubicBezTo>
                  <a:pt x="1982907" y="3706033"/>
                  <a:pt x="1999428" y="3711922"/>
                  <a:pt x="2016020" y="3713686"/>
                </a:cubicBezTo>
                <a:cubicBezTo>
                  <a:pt x="2021480" y="3718399"/>
                  <a:pt x="2033534" y="3715549"/>
                  <a:pt x="2038072" y="3720163"/>
                </a:cubicBezTo>
                <a:cubicBezTo>
                  <a:pt x="2082011" y="3733786"/>
                  <a:pt x="2125192" y="3746641"/>
                  <a:pt x="2174826" y="3760182"/>
                </a:cubicBezTo>
                <a:cubicBezTo>
                  <a:pt x="2138168" y="3743890"/>
                  <a:pt x="2094230" y="3730266"/>
                  <a:pt x="2038072" y="3720163"/>
                </a:cubicBezTo>
                <a:cubicBezTo>
                  <a:pt x="2040056" y="3712110"/>
                  <a:pt x="2028004" y="3714961"/>
                  <a:pt x="2016020" y="3713686"/>
                </a:cubicBezTo>
                <a:cubicBezTo>
                  <a:pt x="2012475" y="3705047"/>
                  <a:pt x="1996972" y="3676815"/>
                  <a:pt x="1973927" y="3674365"/>
                </a:cubicBezTo>
                <a:cubicBezTo>
                  <a:pt x="1948495" y="3658577"/>
                  <a:pt x="1848902" y="3655112"/>
                  <a:pt x="1820720" y="3650226"/>
                </a:cubicBezTo>
                <a:cubicBezTo>
                  <a:pt x="1813675" y="3649004"/>
                  <a:pt x="1809411" y="3648025"/>
                  <a:pt x="1806917" y="3647254"/>
                </a:cubicBezTo>
                <a:lnTo>
                  <a:pt x="1804635" y="3646023"/>
                </a:lnTo>
                <a:lnTo>
                  <a:pt x="1804836" y="3645051"/>
                </a:lnTo>
                <a:cubicBezTo>
                  <a:pt x="1805846" y="3644868"/>
                  <a:pt x="1805582" y="3644795"/>
                  <a:pt x="1805058" y="3644864"/>
                </a:cubicBezTo>
                <a:close/>
                <a:moveTo>
                  <a:pt x="2890489" y="3617128"/>
                </a:moveTo>
                <a:cubicBezTo>
                  <a:pt x="2887483" y="3617183"/>
                  <a:pt x="2883710" y="3617920"/>
                  <a:pt x="2881016" y="3619134"/>
                </a:cubicBezTo>
                <a:cubicBezTo>
                  <a:pt x="2879221" y="3619944"/>
                  <a:pt x="2877905" y="3620966"/>
                  <a:pt x="2877615" y="3622140"/>
                </a:cubicBezTo>
                <a:cubicBezTo>
                  <a:pt x="2883146" y="3622729"/>
                  <a:pt x="2901817" y="3619893"/>
                  <a:pt x="2895365" y="3619208"/>
                </a:cubicBezTo>
                <a:cubicBezTo>
                  <a:pt x="2895737" y="3617698"/>
                  <a:pt x="2893496" y="3617073"/>
                  <a:pt x="2890489" y="3617128"/>
                </a:cubicBezTo>
                <a:close/>
                <a:moveTo>
                  <a:pt x="2867327" y="3610497"/>
                </a:moveTo>
                <a:cubicBezTo>
                  <a:pt x="2863195" y="3610397"/>
                  <a:pt x="2858078" y="3610918"/>
                  <a:pt x="2854511" y="3611895"/>
                </a:cubicBezTo>
                <a:cubicBezTo>
                  <a:pt x="2852134" y="3612545"/>
                  <a:pt x="2850446" y="3613399"/>
                  <a:pt x="2850198" y="3614405"/>
                </a:cubicBezTo>
                <a:cubicBezTo>
                  <a:pt x="2854571" y="3619689"/>
                  <a:pt x="2879765" y="3613418"/>
                  <a:pt x="2874234" y="3612829"/>
                </a:cubicBezTo>
                <a:cubicBezTo>
                  <a:pt x="2874607" y="3611319"/>
                  <a:pt x="2871459" y="3610597"/>
                  <a:pt x="2867327" y="3610497"/>
                </a:cubicBezTo>
                <a:close/>
                <a:moveTo>
                  <a:pt x="2828053" y="3602190"/>
                </a:moveTo>
                <a:cubicBezTo>
                  <a:pt x="2824083" y="3602107"/>
                  <a:pt x="2819161" y="3602649"/>
                  <a:pt x="2815724" y="3603639"/>
                </a:cubicBezTo>
                <a:cubicBezTo>
                  <a:pt x="2813433" y="3604298"/>
                  <a:pt x="2811803" y="3605157"/>
                  <a:pt x="2811554" y="3606164"/>
                </a:cubicBezTo>
                <a:cubicBezTo>
                  <a:pt x="2816093" y="3610778"/>
                  <a:pt x="2841121" y="3605177"/>
                  <a:pt x="2834669" y="3604490"/>
                </a:cubicBezTo>
                <a:cubicBezTo>
                  <a:pt x="2835041" y="3602981"/>
                  <a:pt x="2832023" y="3602273"/>
                  <a:pt x="2828053" y="3602190"/>
                </a:cubicBezTo>
                <a:close/>
                <a:moveTo>
                  <a:pt x="2798219" y="3595386"/>
                </a:moveTo>
                <a:cubicBezTo>
                  <a:pt x="2791598" y="3595264"/>
                  <a:pt x="2777520" y="3598414"/>
                  <a:pt x="2777520" y="3598414"/>
                </a:cubicBezTo>
                <a:cubicBezTo>
                  <a:pt x="2787518" y="3607740"/>
                  <a:pt x="2807087" y="3597426"/>
                  <a:pt x="2801556" y="3596838"/>
                </a:cubicBezTo>
                <a:cubicBezTo>
                  <a:pt x="2801804" y="3595832"/>
                  <a:pt x="2800426" y="3595427"/>
                  <a:pt x="2798219" y="3595386"/>
                </a:cubicBezTo>
                <a:close/>
                <a:moveTo>
                  <a:pt x="2737003" y="3580323"/>
                </a:moveTo>
                <a:lnTo>
                  <a:pt x="2739465" y="3582204"/>
                </a:lnTo>
                <a:lnTo>
                  <a:pt x="2742190" y="3584285"/>
                </a:lnTo>
                <a:lnTo>
                  <a:pt x="2745399" y="3586735"/>
                </a:lnTo>
                <a:lnTo>
                  <a:pt x="2742600" y="3584598"/>
                </a:lnTo>
                <a:lnTo>
                  <a:pt x="2742190" y="3584285"/>
                </a:lnTo>
                <a:lnTo>
                  <a:pt x="2739685" y="3582371"/>
                </a:lnTo>
                <a:lnTo>
                  <a:pt x="2739465" y="3582204"/>
                </a:lnTo>
                <a:lnTo>
                  <a:pt x="2737935" y="3581035"/>
                </a:lnTo>
                <a:close/>
                <a:moveTo>
                  <a:pt x="2565233" y="3579347"/>
                </a:moveTo>
                <a:cubicBezTo>
                  <a:pt x="2561953" y="3578923"/>
                  <a:pt x="2560037" y="3578902"/>
                  <a:pt x="2559913" y="3579406"/>
                </a:cubicBezTo>
                <a:cubicBezTo>
                  <a:pt x="2558920" y="3583432"/>
                  <a:pt x="2598557" y="3587647"/>
                  <a:pt x="2620443" y="3594793"/>
                </a:cubicBezTo>
                <a:cubicBezTo>
                  <a:pt x="2670077" y="3608335"/>
                  <a:pt x="2702198" y="3620013"/>
                  <a:pt x="2746207" y="3629513"/>
                </a:cubicBezTo>
                <a:cubicBezTo>
                  <a:pt x="2773789" y="3636578"/>
                  <a:pt x="2825408" y="3642067"/>
                  <a:pt x="2792295" y="3634414"/>
                </a:cubicBezTo>
                <a:cubicBezTo>
                  <a:pt x="2760339" y="3622064"/>
                  <a:pt x="2721697" y="3613823"/>
                  <a:pt x="2687662" y="3606073"/>
                </a:cubicBezTo>
                <a:cubicBezTo>
                  <a:pt x="2677983" y="3605044"/>
                  <a:pt x="2588194" y="3582316"/>
                  <a:pt x="2565233" y="3579347"/>
                </a:cubicBezTo>
                <a:close/>
                <a:moveTo>
                  <a:pt x="541539" y="3577984"/>
                </a:moveTo>
                <a:cubicBezTo>
                  <a:pt x="552833" y="3577978"/>
                  <a:pt x="620957" y="3599771"/>
                  <a:pt x="614044" y="3599036"/>
                </a:cubicBezTo>
                <a:cubicBezTo>
                  <a:pt x="601777" y="3594117"/>
                  <a:pt x="1033911" y="3769341"/>
                  <a:pt x="1249419" y="3862639"/>
                </a:cubicBezTo>
                <a:lnTo>
                  <a:pt x="1282953" y="3877336"/>
                </a:lnTo>
                <a:lnTo>
                  <a:pt x="1171297" y="3833573"/>
                </a:lnTo>
                <a:cubicBezTo>
                  <a:pt x="942557" y="3743578"/>
                  <a:pt x="694565" y="3644812"/>
                  <a:pt x="611068" y="3611114"/>
                </a:cubicBezTo>
                <a:cubicBezTo>
                  <a:pt x="548444" y="3585839"/>
                  <a:pt x="534763" y="3577988"/>
                  <a:pt x="541539" y="3577984"/>
                </a:cubicBezTo>
                <a:close/>
                <a:moveTo>
                  <a:pt x="2702647" y="3571640"/>
                </a:moveTo>
                <a:cubicBezTo>
                  <a:pt x="2697996" y="3571484"/>
                  <a:pt x="2693139" y="3572033"/>
                  <a:pt x="2690610" y="3573120"/>
                </a:cubicBezTo>
                <a:cubicBezTo>
                  <a:pt x="2688924" y="3573844"/>
                  <a:pt x="2688272" y="3574808"/>
                  <a:pt x="2689407" y="3575961"/>
                </a:cubicBezTo>
                <a:cubicBezTo>
                  <a:pt x="2688250" y="3580658"/>
                  <a:pt x="2713443" y="3574386"/>
                  <a:pt x="2713443" y="3574386"/>
                </a:cubicBezTo>
                <a:cubicBezTo>
                  <a:pt x="2711741" y="3572656"/>
                  <a:pt x="2707298" y="3571796"/>
                  <a:pt x="2702647" y="3571640"/>
                </a:cubicBezTo>
                <a:close/>
                <a:moveTo>
                  <a:pt x="2670879" y="3564131"/>
                </a:moveTo>
                <a:cubicBezTo>
                  <a:pt x="2667228" y="3564081"/>
                  <a:pt x="2663677" y="3564769"/>
                  <a:pt x="2662033" y="3565949"/>
                </a:cubicBezTo>
                <a:cubicBezTo>
                  <a:pt x="2660938" y="3566736"/>
                  <a:pt x="2660690" y="3567743"/>
                  <a:pt x="2661825" y="3568897"/>
                </a:cubicBezTo>
                <a:lnTo>
                  <a:pt x="2680331" y="3566733"/>
                </a:lnTo>
                <a:cubicBezTo>
                  <a:pt x="2678283" y="3564966"/>
                  <a:pt x="2674531" y="3564180"/>
                  <a:pt x="2670879" y="3564131"/>
                </a:cubicBezTo>
                <a:close/>
                <a:moveTo>
                  <a:pt x="2502294" y="3562143"/>
                </a:moveTo>
                <a:cubicBezTo>
                  <a:pt x="2500012" y="3562245"/>
                  <a:pt x="2498804" y="3563010"/>
                  <a:pt x="2499217" y="3564689"/>
                </a:cubicBezTo>
                <a:cubicBezTo>
                  <a:pt x="2500209" y="3560662"/>
                  <a:pt x="2520348" y="3571067"/>
                  <a:pt x="2520348" y="3571067"/>
                </a:cubicBezTo>
                <a:cubicBezTo>
                  <a:pt x="2586899" y="3593207"/>
                  <a:pt x="2518273" y="3561432"/>
                  <a:pt x="2502294" y="3562143"/>
                </a:cubicBezTo>
                <a:close/>
                <a:moveTo>
                  <a:pt x="3881604" y="3480516"/>
                </a:moveTo>
                <a:cubicBezTo>
                  <a:pt x="3887134" y="3481105"/>
                  <a:pt x="4656558" y="3661882"/>
                  <a:pt x="4656558" y="3661882"/>
                </a:cubicBezTo>
                <a:cubicBezTo>
                  <a:pt x="4656558" y="3661882"/>
                  <a:pt x="3896141" y="3494456"/>
                  <a:pt x="3881604" y="3480516"/>
                </a:cubicBezTo>
                <a:close/>
                <a:moveTo>
                  <a:pt x="3910364" y="3444677"/>
                </a:moveTo>
                <a:cubicBezTo>
                  <a:pt x="3897824" y="3439428"/>
                  <a:pt x="4414670" y="3582341"/>
                  <a:pt x="4688399" y="3657902"/>
                </a:cubicBezTo>
                <a:lnTo>
                  <a:pt x="4691700" y="3658813"/>
                </a:lnTo>
                <a:lnTo>
                  <a:pt x="4684535" y="3658672"/>
                </a:lnTo>
                <a:lnTo>
                  <a:pt x="4621152" y="3641235"/>
                </a:lnTo>
                <a:cubicBezTo>
                  <a:pt x="4346940" y="3565846"/>
                  <a:pt x="3917920" y="3448322"/>
                  <a:pt x="3910364" y="3444677"/>
                </a:cubicBezTo>
                <a:close/>
                <a:moveTo>
                  <a:pt x="941555" y="3402328"/>
                </a:moveTo>
                <a:lnTo>
                  <a:pt x="1731230" y="3697785"/>
                </a:lnTo>
                <a:cubicBezTo>
                  <a:pt x="1731684" y="3698778"/>
                  <a:pt x="1732137" y="3699770"/>
                  <a:pt x="1732591" y="3700762"/>
                </a:cubicBezTo>
                <a:cubicBezTo>
                  <a:pt x="1732591" y="3700762"/>
                  <a:pt x="1732322" y="3700175"/>
                  <a:pt x="1731987" y="3699439"/>
                </a:cubicBezTo>
                <a:cubicBezTo>
                  <a:pt x="1731734" y="3698888"/>
                  <a:pt x="1731482" y="3698337"/>
                  <a:pt x="1731230" y="3697785"/>
                </a:cubicBezTo>
                <a:cubicBezTo>
                  <a:pt x="1731146" y="3697602"/>
                  <a:pt x="1731062" y="3697417"/>
                  <a:pt x="1730978" y="3697233"/>
                </a:cubicBezTo>
                <a:cubicBezTo>
                  <a:pt x="1730709" y="3696646"/>
                  <a:pt x="941354" y="3401886"/>
                  <a:pt x="941555" y="3402328"/>
                </a:cubicBezTo>
                <a:close/>
                <a:moveTo>
                  <a:pt x="1175164" y="3392285"/>
                </a:moveTo>
                <a:cubicBezTo>
                  <a:pt x="1174101" y="3393722"/>
                  <a:pt x="1748871" y="3657735"/>
                  <a:pt x="1753906" y="3660337"/>
                </a:cubicBezTo>
                <a:cubicBezTo>
                  <a:pt x="1759436" y="3660925"/>
                  <a:pt x="1767874" y="3653558"/>
                  <a:pt x="1776950" y="3662787"/>
                </a:cubicBezTo>
                <a:cubicBezTo>
                  <a:pt x="1787019" y="3667989"/>
                  <a:pt x="1780497" y="3671427"/>
                  <a:pt x="1790400" y="3677300"/>
                </a:cubicBezTo>
                <a:cubicBezTo>
                  <a:pt x="1822450" y="3693103"/>
                  <a:pt x="1880592" y="3695154"/>
                  <a:pt x="1922781" y="3712035"/>
                </a:cubicBezTo>
                <a:cubicBezTo>
                  <a:pt x="2054897" y="3748807"/>
                  <a:pt x="2185378" y="3790053"/>
                  <a:pt x="2324584" y="3826126"/>
                </a:cubicBezTo>
                <a:lnTo>
                  <a:pt x="2382758" y="3840003"/>
                </a:lnTo>
                <a:lnTo>
                  <a:pt x="2570002" y="3896057"/>
                </a:lnTo>
                <a:cubicBezTo>
                  <a:pt x="2859405" y="3981978"/>
                  <a:pt x="3154395" y="4066341"/>
                  <a:pt x="3290947" y="4095666"/>
                </a:cubicBezTo>
                <a:cubicBezTo>
                  <a:pt x="3301938" y="4100966"/>
                  <a:pt x="2746709" y="3915330"/>
                  <a:pt x="2679726" y="3899255"/>
                </a:cubicBezTo>
                <a:cubicBezTo>
                  <a:pt x="2594994" y="3886113"/>
                  <a:pt x="2527776" y="3874835"/>
                  <a:pt x="2467081" y="3860118"/>
                </a:cubicBezTo>
                <a:lnTo>
                  <a:pt x="2382758" y="3840003"/>
                </a:lnTo>
                <a:lnTo>
                  <a:pt x="2356560" y="3832160"/>
                </a:lnTo>
                <a:cubicBezTo>
                  <a:pt x="2149292" y="3769642"/>
                  <a:pt x="1968231" y="3713769"/>
                  <a:pt x="1882576" y="3687101"/>
                </a:cubicBezTo>
                <a:cubicBezTo>
                  <a:pt x="1844169" y="3674066"/>
                  <a:pt x="1787607" y="3642574"/>
                  <a:pt x="1755890" y="3652285"/>
                </a:cubicBezTo>
                <a:cubicBezTo>
                  <a:pt x="1753125" y="3651991"/>
                  <a:pt x="1176228" y="3390850"/>
                  <a:pt x="1175164" y="3392285"/>
                </a:cubicBezTo>
                <a:close/>
                <a:moveTo>
                  <a:pt x="1385248" y="3303243"/>
                </a:moveTo>
                <a:cubicBezTo>
                  <a:pt x="1384443" y="3304006"/>
                  <a:pt x="2101357" y="3602516"/>
                  <a:pt x="2101780" y="3603680"/>
                </a:cubicBezTo>
                <a:cubicBezTo>
                  <a:pt x="2097406" y="3598395"/>
                  <a:pt x="2194360" y="3634871"/>
                  <a:pt x="2188829" y="3634283"/>
                </a:cubicBezTo>
                <a:cubicBezTo>
                  <a:pt x="2221942" y="3641935"/>
                  <a:pt x="2282638" y="3656653"/>
                  <a:pt x="2347707" y="3676655"/>
                </a:cubicBezTo>
                <a:cubicBezTo>
                  <a:pt x="2408402" y="3691371"/>
                  <a:pt x="2464489" y="3705599"/>
                  <a:pt x="2519559" y="3716275"/>
                </a:cubicBezTo>
                <a:cubicBezTo>
                  <a:pt x="2414854" y="3692058"/>
                  <a:pt x="2264720" y="3633400"/>
                  <a:pt x="2149025" y="3603884"/>
                </a:cubicBezTo>
                <a:cubicBezTo>
                  <a:pt x="2140216" y="3599332"/>
                  <a:pt x="1390884" y="3297902"/>
                  <a:pt x="1385248" y="3303243"/>
                </a:cubicBezTo>
                <a:close/>
                <a:moveTo>
                  <a:pt x="1294170" y="3099946"/>
                </a:moveTo>
                <a:cubicBezTo>
                  <a:pt x="1293066" y="3100828"/>
                  <a:pt x="2476072" y="3556891"/>
                  <a:pt x="2477166" y="3558213"/>
                </a:cubicBezTo>
                <a:lnTo>
                  <a:pt x="2494915" y="3555280"/>
                </a:lnTo>
                <a:cubicBezTo>
                  <a:pt x="2491511" y="3551819"/>
                  <a:pt x="1297484" y="3097296"/>
                  <a:pt x="1294170" y="3099946"/>
                </a:cubicBezTo>
                <a:close/>
                <a:moveTo>
                  <a:pt x="1776541" y="2895401"/>
                </a:moveTo>
                <a:cubicBezTo>
                  <a:pt x="1772009" y="2896038"/>
                  <a:pt x="1768707" y="2897925"/>
                  <a:pt x="1764866" y="2901993"/>
                </a:cubicBezTo>
                <a:cubicBezTo>
                  <a:pt x="1735299" y="2902980"/>
                  <a:pt x="1711263" y="2904556"/>
                  <a:pt x="1691529" y="2915541"/>
                </a:cubicBezTo>
                <a:cubicBezTo>
                  <a:pt x="1721262" y="2913882"/>
                  <a:pt x="1745368" y="2908182"/>
                  <a:pt x="1764866" y="2901993"/>
                </a:cubicBezTo>
                <a:cubicBezTo>
                  <a:pt x="1775927" y="2903168"/>
                  <a:pt x="1789068" y="2899746"/>
                  <a:pt x="1795590" y="2896308"/>
                </a:cubicBezTo>
                <a:cubicBezTo>
                  <a:pt x="1786833" y="2895377"/>
                  <a:pt x="1781073" y="2894764"/>
                  <a:pt x="1776541" y="2895401"/>
                </a:cubicBezTo>
                <a:close/>
                <a:moveTo>
                  <a:pt x="1813121" y="2890426"/>
                </a:moveTo>
                <a:cubicBezTo>
                  <a:pt x="1810001" y="2890610"/>
                  <a:pt x="1808140" y="2891445"/>
                  <a:pt x="1807644" y="2893458"/>
                </a:cubicBezTo>
                <a:cubicBezTo>
                  <a:pt x="1814096" y="2894144"/>
                  <a:pt x="1825158" y="2895321"/>
                  <a:pt x="1826150" y="2891295"/>
                </a:cubicBezTo>
                <a:cubicBezTo>
                  <a:pt x="1820619" y="2890706"/>
                  <a:pt x="1816241" y="2890241"/>
                  <a:pt x="1813121" y="2890426"/>
                </a:cubicBezTo>
                <a:close/>
                <a:moveTo>
                  <a:pt x="2936552" y="2800040"/>
                </a:moveTo>
                <a:lnTo>
                  <a:pt x="2937663" y="2800158"/>
                </a:lnTo>
                <a:lnTo>
                  <a:pt x="2939218" y="2800324"/>
                </a:lnTo>
                <a:close/>
                <a:moveTo>
                  <a:pt x="2934552" y="2799827"/>
                </a:moveTo>
                <a:lnTo>
                  <a:pt x="2936552" y="2800040"/>
                </a:lnTo>
                <a:lnTo>
                  <a:pt x="2935070" y="2799883"/>
                </a:lnTo>
                <a:close/>
                <a:moveTo>
                  <a:pt x="2919843" y="2799296"/>
                </a:moveTo>
                <a:cubicBezTo>
                  <a:pt x="2922148" y="2799542"/>
                  <a:pt x="2924896" y="2800866"/>
                  <a:pt x="2927165" y="2803173"/>
                </a:cubicBezTo>
                <a:lnTo>
                  <a:pt x="2915182" y="2801898"/>
                </a:lnTo>
                <a:cubicBezTo>
                  <a:pt x="2915678" y="2799886"/>
                  <a:pt x="2917539" y="2799052"/>
                  <a:pt x="2919843" y="2799296"/>
                </a:cubicBezTo>
                <a:close/>
                <a:moveTo>
                  <a:pt x="2555694" y="2763673"/>
                </a:moveTo>
                <a:lnTo>
                  <a:pt x="2542718" y="2766425"/>
                </a:lnTo>
                <a:cubicBezTo>
                  <a:pt x="2542718" y="2766425"/>
                  <a:pt x="2554701" y="2767698"/>
                  <a:pt x="2555694" y="2763673"/>
                </a:cubicBezTo>
                <a:close/>
                <a:moveTo>
                  <a:pt x="3301629" y="2757607"/>
                </a:moveTo>
                <a:cubicBezTo>
                  <a:pt x="3296098" y="2757020"/>
                  <a:pt x="3289575" y="2760457"/>
                  <a:pt x="3289575" y="2760457"/>
                </a:cubicBezTo>
                <a:cubicBezTo>
                  <a:pt x="3283123" y="2759771"/>
                  <a:pt x="3276435" y="2763879"/>
                  <a:pt x="3276435" y="2763879"/>
                </a:cubicBezTo>
                <a:cubicBezTo>
                  <a:pt x="3270904" y="2763292"/>
                  <a:pt x="3264381" y="2766731"/>
                  <a:pt x="3264381" y="2766731"/>
                </a:cubicBezTo>
                <a:cubicBezTo>
                  <a:pt x="3258851" y="2766142"/>
                  <a:pt x="3252328" y="2769580"/>
                  <a:pt x="3252328" y="2769580"/>
                </a:cubicBezTo>
                <a:cubicBezTo>
                  <a:pt x="3246815" y="2767960"/>
                  <a:pt x="3243872" y="2767905"/>
                  <a:pt x="3242606" y="2768546"/>
                </a:cubicBezTo>
                <a:cubicBezTo>
                  <a:pt x="3238808" y="2770466"/>
                  <a:pt x="3250095" y="2778638"/>
                  <a:pt x="3252328" y="2769580"/>
                </a:cubicBezTo>
                <a:cubicBezTo>
                  <a:pt x="3257859" y="2770168"/>
                  <a:pt x="3263389" y="2770756"/>
                  <a:pt x="3264381" y="2766731"/>
                </a:cubicBezTo>
                <a:cubicBezTo>
                  <a:pt x="3269911" y="2767318"/>
                  <a:pt x="3275443" y="2767906"/>
                  <a:pt x="3276435" y="2763879"/>
                </a:cubicBezTo>
                <a:cubicBezTo>
                  <a:pt x="3281965" y="2764468"/>
                  <a:pt x="3288417" y="2765154"/>
                  <a:pt x="3289575" y="2760457"/>
                </a:cubicBezTo>
                <a:cubicBezTo>
                  <a:pt x="3295105" y="2761046"/>
                  <a:pt x="3300637" y="2761634"/>
                  <a:pt x="3301629" y="2757607"/>
                </a:cubicBezTo>
                <a:close/>
                <a:moveTo>
                  <a:pt x="2780157" y="2749583"/>
                </a:moveTo>
                <a:cubicBezTo>
                  <a:pt x="2783182" y="2749302"/>
                  <a:pt x="2787560" y="2749768"/>
                  <a:pt x="2793552" y="2750405"/>
                </a:cubicBezTo>
                <a:cubicBezTo>
                  <a:pt x="2792395" y="2755101"/>
                  <a:pt x="2780412" y="2753827"/>
                  <a:pt x="2774881" y="2753239"/>
                </a:cubicBezTo>
                <a:cubicBezTo>
                  <a:pt x="2775460" y="2750891"/>
                  <a:pt x="2777132" y="2749863"/>
                  <a:pt x="2780157" y="2749583"/>
                </a:cubicBezTo>
                <a:close/>
                <a:moveTo>
                  <a:pt x="2797877" y="2747250"/>
                </a:moveTo>
                <a:cubicBezTo>
                  <a:pt x="2800075" y="2746967"/>
                  <a:pt x="2802840" y="2747262"/>
                  <a:pt x="2805606" y="2747555"/>
                </a:cubicBezTo>
                <a:cubicBezTo>
                  <a:pt x="2804613" y="2751581"/>
                  <a:pt x="2799083" y="2750993"/>
                  <a:pt x="2793552" y="2750405"/>
                </a:cubicBezTo>
                <a:cubicBezTo>
                  <a:pt x="2794049" y="2748391"/>
                  <a:pt x="2795679" y="2747532"/>
                  <a:pt x="2797877" y="2747250"/>
                </a:cubicBezTo>
                <a:close/>
                <a:moveTo>
                  <a:pt x="2810737" y="2744485"/>
                </a:moveTo>
                <a:cubicBezTo>
                  <a:pt x="2813742" y="2744288"/>
                  <a:pt x="2818120" y="2744754"/>
                  <a:pt x="2824111" y="2745391"/>
                </a:cubicBezTo>
                <a:cubicBezTo>
                  <a:pt x="2823119" y="2749417"/>
                  <a:pt x="2811136" y="2748143"/>
                  <a:pt x="2805606" y="2747555"/>
                </a:cubicBezTo>
                <a:cubicBezTo>
                  <a:pt x="2806101" y="2745542"/>
                  <a:pt x="2807733" y="2744682"/>
                  <a:pt x="2810737" y="2744485"/>
                </a:cubicBezTo>
                <a:close/>
                <a:moveTo>
                  <a:pt x="2836165" y="2742542"/>
                </a:moveTo>
                <a:cubicBezTo>
                  <a:pt x="2829642" y="2745979"/>
                  <a:pt x="2829642" y="2745979"/>
                  <a:pt x="2824111" y="2745391"/>
                </a:cubicBezTo>
                <a:cubicBezTo>
                  <a:pt x="2824111" y="2745391"/>
                  <a:pt x="2830634" y="2741954"/>
                  <a:pt x="2836165" y="2742542"/>
                </a:cubicBezTo>
                <a:close/>
                <a:moveTo>
                  <a:pt x="2866889" y="2736857"/>
                </a:moveTo>
                <a:cubicBezTo>
                  <a:pt x="2859209" y="2744992"/>
                  <a:pt x="2847225" y="2743717"/>
                  <a:pt x="2836165" y="2742542"/>
                </a:cubicBezTo>
                <a:cubicBezTo>
                  <a:pt x="2842854" y="2738432"/>
                  <a:pt x="2849376" y="2734995"/>
                  <a:pt x="2866889" y="2736857"/>
                </a:cubicBezTo>
                <a:close/>
                <a:moveTo>
                  <a:pt x="2897449" y="2731843"/>
                </a:moveTo>
                <a:cubicBezTo>
                  <a:pt x="2889933" y="2739307"/>
                  <a:pt x="2877951" y="2738032"/>
                  <a:pt x="2866889" y="2736857"/>
                </a:cubicBezTo>
                <a:cubicBezTo>
                  <a:pt x="2873412" y="2733418"/>
                  <a:pt x="2879935" y="2729981"/>
                  <a:pt x="2897449" y="2731843"/>
                </a:cubicBezTo>
                <a:close/>
                <a:moveTo>
                  <a:pt x="3323798" y="2729869"/>
                </a:moveTo>
                <a:lnTo>
                  <a:pt x="3052007" y="2789335"/>
                </a:lnTo>
                <a:cubicBezTo>
                  <a:pt x="2897381" y="2821352"/>
                  <a:pt x="2738883" y="2851322"/>
                  <a:pt x="2574234" y="2876507"/>
                </a:cubicBezTo>
                <a:cubicBezTo>
                  <a:pt x="2562181" y="2879356"/>
                  <a:pt x="2532449" y="2881015"/>
                  <a:pt x="2501889" y="2886028"/>
                </a:cubicBezTo>
                <a:cubicBezTo>
                  <a:pt x="2495367" y="2889466"/>
                  <a:pt x="2484376" y="2884166"/>
                  <a:pt x="2465635" y="2891125"/>
                </a:cubicBezTo>
                <a:cubicBezTo>
                  <a:pt x="2472323" y="2887016"/>
                  <a:pt x="2460508" y="2911926"/>
                  <a:pt x="2456134" y="2906641"/>
                </a:cubicBezTo>
                <a:cubicBezTo>
                  <a:pt x="2470577" y="2917127"/>
                  <a:pt x="2559039" y="2892106"/>
                  <a:pt x="2595129" y="2887681"/>
                </a:cubicBezTo>
                <a:cubicBezTo>
                  <a:pt x="2828967" y="2848507"/>
                  <a:pt x="3070754" y="2805144"/>
                  <a:pt x="3292513" y="2749676"/>
                </a:cubicBezTo>
                <a:lnTo>
                  <a:pt x="3363417" y="2729869"/>
                </a:lnTo>
                <a:close/>
                <a:moveTo>
                  <a:pt x="3104369" y="2729869"/>
                </a:moveTo>
                <a:lnTo>
                  <a:pt x="2973549" y="2756978"/>
                </a:lnTo>
                <a:cubicBezTo>
                  <a:pt x="2702913" y="2808248"/>
                  <a:pt x="2422285" y="2852086"/>
                  <a:pt x="2131226" y="2889305"/>
                </a:cubicBezTo>
                <a:cubicBezTo>
                  <a:pt x="1980085" y="2907663"/>
                  <a:pt x="1796398" y="2939087"/>
                  <a:pt x="1623538" y="2976480"/>
                </a:cubicBezTo>
                <a:cubicBezTo>
                  <a:pt x="1615062" y="2978248"/>
                  <a:pt x="1609365" y="2979836"/>
                  <a:pt x="1605930" y="2981261"/>
                </a:cubicBezTo>
                <a:cubicBezTo>
                  <a:pt x="1581887" y="2991235"/>
                  <a:pt x="1668732" y="2993165"/>
                  <a:pt x="1689764" y="2991786"/>
                </a:cubicBezTo>
                <a:lnTo>
                  <a:pt x="1933741" y="2953691"/>
                </a:lnTo>
                <a:cubicBezTo>
                  <a:pt x="2268570" y="2903910"/>
                  <a:pt x="2595883" y="2861594"/>
                  <a:pt x="2915182" y="2801898"/>
                </a:cubicBezTo>
                <a:cubicBezTo>
                  <a:pt x="2914189" y="2805925"/>
                  <a:pt x="2926172" y="2807199"/>
                  <a:pt x="2927165" y="2803173"/>
                </a:cubicBezTo>
                <a:cubicBezTo>
                  <a:pt x="2932695" y="2803761"/>
                  <a:pt x="2932695" y="2803761"/>
                  <a:pt x="2939218" y="2800324"/>
                </a:cubicBezTo>
                <a:cubicBezTo>
                  <a:pt x="2958716" y="2794134"/>
                  <a:pt x="2951271" y="2797473"/>
                  <a:pt x="2989440" y="2788449"/>
                </a:cubicBezTo>
                <a:cubicBezTo>
                  <a:pt x="2990433" y="2784423"/>
                  <a:pt x="2995963" y="2785012"/>
                  <a:pt x="2995963" y="2785012"/>
                </a:cubicBezTo>
                <a:cubicBezTo>
                  <a:pt x="3004636" y="2772850"/>
                  <a:pt x="3015865" y="2800211"/>
                  <a:pt x="3020000" y="2783436"/>
                </a:cubicBezTo>
                <a:cubicBezTo>
                  <a:pt x="3047582" y="2790500"/>
                  <a:pt x="3016619" y="2774124"/>
                  <a:pt x="3038741" y="2776476"/>
                </a:cubicBezTo>
                <a:cubicBezTo>
                  <a:pt x="3048171" y="2765085"/>
                  <a:pt x="3058644" y="2791676"/>
                  <a:pt x="3062778" y="2774901"/>
                </a:cubicBezTo>
                <a:cubicBezTo>
                  <a:pt x="3073839" y="2776077"/>
                  <a:pt x="3073839" y="2776077"/>
                  <a:pt x="3074831" y="2772051"/>
                </a:cubicBezTo>
                <a:cubicBezTo>
                  <a:pt x="3086814" y="2773325"/>
                  <a:pt x="3086814" y="2773325"/>
                  <a:pt x="3087806" y="2769300"/>
                </a:cubicBezTo>
                <a:cubicBezTo>
                  <a:pt x="3133769" y="2761277"/>
                  <a:pt x="3182581" y="2752007"/>
                  <a:pt x="3233000" y="2741735"/>
                </a:cubicBezTo>
                <a:lnTo>
                  <a:pt x="3287717" y="2729869"/>
                </a:lnTo>
                <a:close/>
                <a:moveTo>
                  <a:pt x="2862459" y="2729869"/>
                </a:moveTo>
                <a:lnTo>
                  <a:pt x="2637642" y="2767179"/>
                </a:lnTo>
                <a:cubicBezTo>
                  <a:pt x="2409889" y="2802351"/>
                  <a:pt x="2192961" y="2829766"/>
                  <a:pt x="1990338" y="2866061"/>
                </a:cubicBezTo>
                <a:cubicBezTo>
                  <a:pt x="1973746" y="2864297"/>
                  <a:pt x="1962685" y="2863121"/>
                  <a:pt x="1954249" y="2870487"/>
                </a:cubicBezTo>
                <a:cubicBezTo>
                  <a:pt x="1937656" y="2868722"/>
                  <a:pt x="1925674" y="2867449"/>
                  <a:pt x="1918158" y="2874912"/>
                </a:cubicBezTo>
                <a:cubicBezTo>
                  <a:pt x="1900644" y="2873050"/>
                  <a:pt x="1895114" y="2872462"/>
                  <a:pt x="1887433" y="2880597"/>
                </a:cubicBezTo>
                <a:cubicBezTo>
                  <a:pt x="1881921" y="2878977"/>
                  <a:pt x="1878978" y="2878923"/>
                  <a:pt x="1877713" y="2879563"/>
                </a:cubicBezTo>
                <a:cubicBezTo>
                  <a:pt x="1873914" y="2881483"/>
                  <a:pt x="1885201" y="2889655"/>
                  <a:pt x="1887433" y="2880597"/>
                </a:cubicBezTo>
                <a:cubicBezTo>
                  <a:pt x="1898495" y="2881773"/>
                  <a:pt x="1911470" y="2879021"/>
                  <a:pt x="1918158" y="2874912"/>
                </a:cubicBezTo>
                <a:cubicBezTo>
                  <a:pt x="1935671" y="2876774"/>
                  <a:pt x="1946733" y="2877951"/>
                  <a:pt x="1954249" y="2870487"/>
                </a:cubicBezTo>
                <a:cubicBezTo>
                  <a:pt x="1966231" y="2871761"/>
                  <a:pt x="1978285" y="2868910"/>
                  <a:pt x="1990338" y="2866061"/>
                </a:cubicBezTo>
                <a:lnTo>
                  <a:pt x="2774881" y="2753239"/>
                </a:lnTo>
                <a:cubicBezTo>
                  <a:pt x="2753399" y="2767481"/>
                  <a:pt x="2726738" y="2760515"/>
                  <a:pt x="2701544" y="2766786"/>
                </a:cubicBezTo>
                <a:cubicBezTo>
                  <a:pt x="2695021" y="2770225"/>
                  <a:pt x="2681053" y="2777002"/>
                  <a:pt x="2674530" y="2780441"/>
                </a:cubicBezTo>
                <a:cubicBezTo>
                  <a:pt x="2599043" y="2802711"/>
                  <a:pt x="2503891" y="2804988"/>
                  <a:pt x="2417343" y="2826082"/>
                </a:cubicBezTo>
                <a:cubicBezTo>
                  <a:pt x="2410890" y="2825396"/>
                  <a:pt x="2399829" y="2824220"/>
                  <a:pt x="2398837" y="2828246"/>
                </a:cubicBezTo>
                <a:cubicBezTo>
                  <a:pt x="2393306" y="2827658"/>
                  <a:pt x="2381323" y="2826384"/>
                  <a:pt x="2380331" y="2830410"/>
                </a:cubicBezTo>
                <a:cubicBezTo>
                  <a:pt x="2374800" y="2829821"/>
                  <a:pt x="2363739" y="2828646"/>
                  <a:pt x="2362746" y="2832671"/>
                </a:cubicBezTo>
                <a:cubicBezTo>
                  <a:pt x="2338710" y="2834248"/>
                  <a:pt x="2314509" y="2836494"/>
                  <a:pt x="2295933" y="2842781"/>
                </a:cubicBezTo>
                <a:cubicBezTo>
                  <a:pt x="2289480" y="2842095"/>
                  <a:pt x="2278419" y="2840919"/>
                  <a:pt x="2277427" y="2844945"/>
                </a:cubicBezTo>
                <a:cubicBezTo>
                  <a:pt x="2247860" y="2845932"/>
                  <a:pt x="2218128" y="2847591"/>
                  <a:pt x="2192106" y="2857219"/>
                </a:cubicBezTo>
                <a:cubicBezTo>
                  <a:pt x="2150321" y="2861727"/>
                  <a:pt x="2107779" y="2865466"/>
                  <a:pt x="2076062" y="2875177"/>
                </a:cubicBezTo>
                <a:cubicBezTo>
                  <a:pt x="2059470" y="2873412"/>
                  <a:pt x="2046495" y="2876164"/>
                  <a:pt x="2039972" y="2879602"/>
                </a:cubicBezTo>
                <a:cubicBezTo>
                  <a:pt x="2028911" y="2878426"/>
                  <a:pt x="2023381" y="2877838"/>
                  <a:pt x="2022388" y="2881865"/>
                </a:cubicBezTo>
                <a:cubicBezTo>
                  <a:pt x="2027918" y="2882453"/>
                  <a:pt x="2033449" y="2883040"/>
                  <a:pt x="2039972" y="2879602"/>
                </a:cubicBezTo>
                <a:cubicBezTo>
                  <a:pt x="2051955" y="2880876"/>
                  <a:pt x="2068547" y="2882641"/>
                  <a:pt x="2076062" y="2875177"/>
                </a:cubicBezTo>
                <a:cubicBezTo>
                  <a:pt x="2118770" y="2870767"/>
                  <a:pt x="2160389" y="2866929"/>
                  <a:pt x="2192106" y="2857219"/>
                </a:cubicBezTo>
                <a:cubicBezTo>
                  <a:pt x="2227205" y="2856819"/>
                  <a:pt x="2256771" y="2855832"/>
                  <a:pt x="2277427" y="2844945"/>
                </a:cubicBezTo>
                <a:cubicBezTo>
                  <a:pt x="2288488" y="2846121"/>
                  <a:pt x="2294940" y="2846807"/>
                  <a:pt x="2295933" y="2842781"/>
                </a:cubicBezTo>
                <a:cubicBezTo>
                  <a:pt x="2325500" y="2841794"/>
                  <a:pt x="2348614" y="2840120"/>
                  <a:pt x="2362746" y="2832671"/>
                </a:cubicBezTo>
                <a:cubicBezTo>
                  <a:pt x="2373808" y="2833848"/>
                  <a:pt x="2379339" y="2834436"/>
                  <a:pt x="2380331" y="2830410"/>
                </a:cubicBezTo>
                <a:cubicBezTo>
                  <a:pt x="2392313" y="2831684"/>
                  <a:pt x="2397845" y="2832272"/>
                  <a:pt x="2398837" y="2828246"/>
                </a:cubicBezTo>
                <a:cubicBezTo>
                  <a:pt x="2409897" y="2829423"/>
                  <a:pt x="2416350" y="2830108"/>
                  <a:pt x="2417343" y="2826082"/>
                </a:cubicBezTo>
                <a:cubicBezTo>
                  <a:pt x="2605070" y="2801286"/>
                  <a:pt x="2803144" y="2770017"/>
                  <a:pt x="2999734" y="2733251"/>
                </a:cubicBezTo>
                <a:lnTo>
                  <a:pt x="3016451" y="2729869"/>
                </a:lnTo>
                <a:lnTo>
                  <a:pt x="2920858" y="2729869"/>
                </a:lnTo>
                <a:lnTo>
                  <a:pt x="2914403" y="2732614"/>
                </a:lnTo>
                <a:cubicBezTo>
                  <a:pt x="2909201" y="2733092"/>
                  <a:pt x="2903440" y="2732480"/>
                  <a:pt x="2897449" y="2731843"/>
                </a:cubicBezTo>
                <a:lnTo>
                  <a:pt x="2899516" y="2729869"/>
                </a:lnTo>
                <a:close/>
                <a:moveTo>
                  <a:pt x="2505301" y="2729869"/>
                </a:moveTo>
                <a:lnTo>
                  <a:pt x="2381136" y="2748704"/>
                </a:lnTo>
                <a:cubicBezTo>
                  <a:pt x="2130052" y="2783010"/>
                  <a:pt x="1869057" y="2812194"/>
                  <a:pt x="1643640" y="2871888"/>
                </a:cubicBezTo>
                <a:cubicBezTo>
                  <a:pt x="1629455" y="2875715"/>
                  <a:pt x="1621488" y="2878054"/>
                  <a:pt x="1618201" y="2879274"/>
                </a:cubicBezTo>
                <a:cubicBezTo>
                  <a:pt x="1608341" y="2882938"/>
                  <a:pt x="1640598" y="2876556"/>
                  <a:pt x="1673373" y="2870229"/>
                </a:cubicBezTo>
                <a:cubicBezTo>
                  <a:pt x="1766208" y="2850491"/>
                  <a:pt x="1857059" y="2838806"/>
                  <a:pt x="1934935" y="2829872"/>
                </a:cubicBezTo>
                <a:cubicBezTo>
                  <a:pt x="2073858" y="2815036"/>
                  <a:pt x="2197418" y="2789614"/>
                  <a:pt x="2329889" y="2774090"/>
                </a:cubicBezTo>
                <a:cubicBezTo>
                  <a:pt x="2384649" y="2766830"/>
                  <a:pt x="2445933" y="2756133"/>
                  <a:pt x="2494006" y="2752981"/>
                </a:cubicBezTo>
                <a:cubicBezTo>
                  <a:pt x="2510597" y="2754746"/>
                  <a:pt x="2533642" y="2757196"/>
                  <a:pt x="2552147" y="2755033"/>
                </a:cubicBezTo>
                <a:cubicBezTo>
                  <a:pt x="2573041" y="2752778"/>
                  <a:pt x="2594678" y="2747504"/>
                  <a:pt x="2617224" y="2741898"/>
                </a:cubicBezTo>
                <a:lnTo>
                  <a:pt x="2673277" y="2729869"/>
                </a:lnTo>
                <a:close/>
                <a:moveTo>
                  <a:pt x="2376146" y="2729869"/>
                </a:moveTo>
                <a:lnTo>
                  <a:pt x="2190279" y="2754770"/>
                </a:lnTo>
                <a:cubicBezTo>
                  <a:pt x="2040871" y="2775205"/>
                  <a:pt x="1893156" y="2797886"/>
                  <a:pt x="1752829" y="2831854"/>
                </a:cubicBezTo>
                <a:cubicBezTo>
                  <a:pt x="1747316" y="2830235"/>
                  <a:pt x="1744363" y="2830222"/>
                  <a:pt x="1743084" y="2830914"/>
                </a:cubicBezTo>
                <a:cubicBezTo>
                  <a:pt x="1739247" y="2832992"/>
                  <a:pt x="1750472" y="2841416"/>
                  <a:pt x="1752829" y="2831854"/>
                </a:cubicBezTo>
                <a:cubicBezTo>
                  <a:pt x="1901908" y="2810350"/>
                  <a:pt x="2051829" y="2789755"/>
                  <a:pt x="2201280" y="2768721"/>
                </a:cubicBezTo>
                <a:lnTo>
                  <a:pt x="2464588" y="2729869"/>
                </a:lnTo>
                <a:close/>
                <a:moveTo>
                  <a:pt x="1786116" y="2729869"/>
                </a:moveTo>
                <a:lnTo>
                  <a:pt x="1777304" y="2732546"/>
                </a:lnTo>
                <a:cubicBezTo>
                  <a:pt x="1790515" y="2724999"/>
                  <a:pt x="1786381" y="2741775"/>
                  <a:pt x="1786381" y="2741775"/>
                </a:cubicBezTo>
                <a:cubicBezTo>
                  <a:pt x="1772177" y="2753347"/>
                  <a:pt x="1726090" y="2748446"/>
                  <a:pt x="1724105" y="2756498"/>
                </a:cubicBezTo>
                <a:lnTo>
                  <a:pt x="1895449" y="2729869"/>
                </a:lnTo>
                <a:close/>
                <a:moveTo>
                  <a:pt x="3763221" y="2571894"/>
                </a:moveTo>
                <a:cubicBezTo>
                  <a:pt x="3761008" y="2572595"/>
                  <a:pt x="3758581" y="2575005"/>
                  <a:pt x="3755917" y="2580058"/>
                </a:cubicBezTo>
                <a:lnTo>
                  <a:pt x="3674394" y="2600094"/>
                </a:lnTo>
                <a:lnTo>
                  <a:pt x="3674394" y="2634866"/>
                </a:lnTo>
                <a:lnTo>
                  <a:pt x="3696599" y="2628838"/>
                </a:lnTo>
                <a:cubicBezTo>
                  <a:pt x="3722620" y="2619210"/>
                  <a:pt x="3773835" y="2603309"/>
                  <a:pt x="3774993" y="2598613"/>
                </a:cubicBezTo>
                <a:cubicBezTo>
                  <a:pt x="3775985" y="2594587"/>
                  <a:pt x="3749394" y="2583496"/>
                  <a:pt x="3755917" y="2580058"/>
                </a:cubicBezTo>
                <a:cubicBezTo>
                  <a:pt x="3764994" y="2589286"/>
                  <a:pt x="3799028" y="2597038"/>
                  <a:pt x="3777969" y="2586535"/>
                </a:cubicBezTo>
                <a:cubicBezTo>
                  <a:pt x="3774565" y="2583074"/>
                  <a:pt x="3769858" y="2569792"/>
                  <a:pt x="3763221" y="2571894"/>
                </a:cubicBezTo>
                <a:close/>
                <a:moveTo>
                  <a:pt x="3700514" y="2543870"/>
                </a:moveTo>
                <a:lnTo>
                  <a:pt x="3674394" y="2550272"/>
                </a:lnTo>
                <a:lnTo>
                  <a:pt x="3674394" y="2558539"/>
                </a:lnTo>
                <a:lnTo>
                  <a:pt x="3697371" y="2556618"/>
                </a:lnTo>
                <a:cubicBezTo>
                  <a:pt x="3690884" y="2557994"/>
                  <a:pt x="3684379" y="2560401"/>
                  <a:pt x="3677277" y="2562831"/>
                </a:cubicBezTo>
                <a:lnTo>
                  <a:pt x="3674394" y="2563603"/>
                </a:lnTo>
                <a:lnTo>
                  <a:pt x="3674394" y="2578765"/>
                </a:lnTo>
                <a:lnTo>
                  <a:pt x="3700622" y="2570359"/>
                </a:lnTo>
                <a:cubicBezTo>
                  <a:pt x="3712082" y="2566015"/>
                  <a:pt x="3719672" y="2562088"/>
                  <a:pt x="3720416" y="2559068"/>
                </a:cubicBezTo>
                <a:cubicBezTo>
                  <a:pt x="3723558" y="2546320"/>
                  <a:pt x="3712971" y="2562409"/>
                  <a:pt x="3697371" y="2556618"/>
                </a:cubicBezTo>
                <a:cubicBezTo>
                  <a:pt x="3691841" y="2556030"/>
                  <a:pt x="3730081" y="2542882"/>
                  <a:pt x="3700514" y="2543870"/>
                </a:cubicBezTo>
                <a:close/>
                <a:moveTo>
                  <a:pt x="4508324" y="1897071"/>
                </a:moveTo>
                <a:lnTo>
                  <a:pt x="4509820" y="1900715"/>
                </a:lnTo>
                <a:cubicBezTo>
                  <a:pt x="4509820" y="1900715"/>
                  <a:pt x="4507825" y="1895855"/>
                  <a:pt x="4508324" y="1897071"/>
                </a:cubicBezTo>
                <a:close/>
                <a:moveTo>
                  <a:pt x="4484642" y="1834000"/>
                </a:moveTo>
                <a:cubicBezTo>
                  <a:pt x="4482492" y="1842723"/>
                  <a:pt x="4557892" y="1897565"/>
                  <a:pt x="4561034" y="1884816"/>
                </a:cubicBezTo>
                <a:cubicBezTo>
                  <a:pt x="4563019" y="1876763"/>
                  <a:pt x="4486626" y="1825948"/>
                  <a:pt x="4484642" y="1834000"/>
                </a:cubicBezTo>
                <a:close/>
                <a:moveTo>
                  <a:pt x="4420162" y="1788583"/>
                </a:moveTo>
                <a:lnTo>
                  <a:pt x="4407021" y="1792005"/>
                </a:lnTo>
                <a:cubicBezTo>
                  <a:pt x="4407021" y="1792005"/>
                  <a:pt x="4424535" y="1793868"/>
                  <a:pt x="4420162" y="1788583"/>
                </a:cubicBezTo>
                <a:close/>
                <a:moveTo>
                  <a:pt x="4463766" y="1776693"/>
                </a:moveTo>
                <a:cubicBezTo>
                  <a:pt x="4468235" y="1785431"/>
                  <a:pt x="4483834" y="1791222"/>
                  <a:pt x="4515789" y="1803572"/>
                </a:cubicBezTo>
                <a:cubicBezTo>
                  <a:pt x="4528930" y="1800148"/>
                  <a:pt x="4464924" y="1771996"/>
                  <a:pt x="4463766" y="1776693"/>
                </a:cubicBezTo>
                <a:close/>
                <a:moveTo>
                  <a:pt x="4522508" y="1736191"/>
                </a:moveTo>
                <a:cubicBezTo>
                  <a:pt x="4520666" y="1737727"/>
                  <a:pt x="4526342" y="1744442"/>
                  <a:pt x="4544714" y="1759135"/>
                </a:cubicBezTo>
                <a:cubicBezTo>
                  <a:pt x="4553624" y="1769034"/>
                  <a:pt x="4581208" y="1776098"/>
                  <a:pt x="4602267" y="1786600"/>
                </a:cubicBezTo>
                <a:cubicBezTo>
                  <a:pt x="4601220" y="1773578"/>
                  <a:pt x="4528034" y="1731581"/>
                  <a:pt x="4522508" y="1736191"/>
                </a:cubicBezTo>
                <a:close/>
                <a:moveTo>
                  <a:pt x="294981" y="1713189"/>
                </a:moveTo>
                <a:cubicBezTo>
                  <a:pt x="296162" y="1713799"/>
                  <a:pt x="300464" y="1715189"/>
                  <a:pt x="306153" y="1716983"/>
                </a:cubicBezTo>
                <a:lnTo>
                  <a:pt x="314953" y="1719795"/>
                </a:lnTo>
                <a:lnTo>
                  <a:pt x="313474" y="1719951"/>
                </a:lnTo>
                <a:cubicBezTo>
                  <a:pt x="304952" y="1718299"/>
                  <a:pt x="291437" y="1711357"/>
                  <a:pt x="294981" y="1713189"/>
                </a:cubicBezTo>
                <a:close/>
                <a:moveTo>
                  <a:pt x="4129139" y="1706681"/>
                </a:moveTo>
                <a:cubicBezTo>
                  <a:pt x="4138145" y="1720033"/>
                  <a:pt x="4166720" y="1723072"/>
                  <a:pt x="4188606" y="1730219"/>
                </a:cubicBezTo>
                <a:cubicBezTo>
                  <a:pt x="4205198" y="1731983"/>
                  <a:pt x="4266227" y="1772214"/>
                  <a:pt x="4292722" y="1779851"/>
                </a:cubicBezTo>
                <a:cubicBezTo>
                  <a:pt x="4343349" y="1789365"/>
                  <a:pt x="4257221" y="1758862"/>
                  <a:pt x="4247152" y="1753659"/>
                </a:cubicBezTo>
                <a:cubicBezTo>
                  <a:pt x="4226258" y="1742486"/>
                  <a:pt x="4210728" y="1732572"/>
                  <a:pt x="4188606" y="1730219"/>
                </a:cubicBezTo>
                <a:cubicBezTo>
                  <a:pt x="4173242" y="1719634"/>
                  <a:pt x="4152183" y="1709132"/>
                  <a:pt x="4129139" y="1706681"/>
                </a:cubicBezTo>
                <a:close/>
                <a:moveTo>
                  <a:pt x="320213" y="1700984"/>
                </a:moveTo>
                <a:lnTo>
                  <a:pt x="320224" y="1701035"/>
                </a:lnTo>
                <a:lnTo>
                  <a:pt x="300607" y="1705076"/>
                </a:lnTo>
                <a:cubicBezTo>
                  <a:pt x="300528" y="1705105"/>
                  <a:pt x="303389" y="1704512"/>
                  <a:pt x="308860" y="1703367"/>
                </a:cubicBezTo>
                <a:close/>
                <a:moveTo>
                  <a:pt x="4092646" y="1689717"/>
                </a:moveTo>
                <a:cubicBezTo>
                  <a:pt x="4088497" y="1689276"/>
                  <a:pt x="4080068" y="1691092"/>
                  <a:pt x="4078835" y="1692317"/>
                </a:cubicBezTo>
                <a:cubicBezTo>
                  <a:pt x="4078424" y="1692724"/>
                  <a:pt x="4078813" y="1693067"/>
                  <a:pt x="4080426" y="1693238"/>
                </a:cubicBezTo>
                <a:cubicBezTo>
                  <a:pt x="4080426" y="1693238"/>
                  <a:pt x="4091487" y="1694414"/>
                  <a:pt x="4092646" y="1689717"/>
                </a:cubicBezTo>
                <a:close/>
                <a:moveTo>
                  <a:pt x="4710791" y="1685290"/>
                </a:moveTo>
                <a:cubicBezTo>
                  <a:pt x="4709933" y="1685519"/>
                  <a:pt x="4709334" y="1686091"/>
                  <a:pt x="4709086" y="1687097"/>
                </a:cubicBezTo>
                <a:cubicBezTo>
                  <a:pt x="4706936" y="1695820"/>
                  <a:pt x="4733526" y="1706911"/>
                  <a:pt x="4735511" y="1698858"/>
                </a:cubicBezTo>
                <a:cubicBezTo>
                  <a:pt x="4735511" y="1698858"/>
                  <a:pt x="4716798" y="1683689"/>
                  <a:pt x="4710791" y="1685290"/>
                </a:cubicBezTo>
                <a:close/>
                <a:moveTo>
                  <a:pt x="4687393" y="1660260"/>
                </a:moveTo>
                <a:cubicBezTo>
                  <a:pt x="4686615" y="1660790"/>
                  <a:pt x="4686009" y="1661748"/>
                  <a:pt x="4685638" y="1663258"/>
                </a:cubicBezTo>
                <a:cubicBezTo>
                  <a:pt x="4682496" y="1676006"/>
                  <a:pt x="4704548" y="1682484"/>
                  <a:pt x="4707689" y="1669734"/>
                </a:cubicBezTo>
                <a:cubicBezTo>
                  <a:pt x="4706677" y="1673843"/>
                  <a:pt x="4692832" y="1656556"/>
                  <a:pt x="4687393" y="1660260"/>
                </a:cubicBezTo>
                <a:close/>
                <a:moveTo>
                  <a:pt x="4070374" y="1615048"/>
                </a:moveTo>
                <a:cubicBezTo>
                  <a:pt x="4069382" y="1619074"/>
                  <a:pt x="4074912" y="1619663"/>
                  <a:pt x="4085973" y="1620838"/>
                </a:cubicBezTo>
                <a:cubicBezTo>
                  <a:pt x="4083823" y="1629562"/>
                  <a:pt x="4096964" y="1626138"/>
                  <a:pt x="4108025" y="1627314"/>
                </a:cubicBezTo>
                <a:cubicBezTo>
                  <a:pt x="4103487" y="1622701"/>
                  <a:pt x="4091503" y="1621426"/>
                  <a:pt x="4085973" y="1620838"/>
                </a:cubicBezTo>
                <a:cubicBezTo>
                  <a:pt x="4081435" y="1616224"/>
                  <a:pt x="4075904" y="1615635"/>
                  <a:pt x="4070374" y="1615048"/>
                </a:cubicBezTo>
                <a:close/>
                <a:moveTo>
                  <a:pt x="3835951" y="1578491"/>
                </a:moveTo>
                <a:lnTo>
                  <a:pt x="3833769" y="1578613"/>
                </a:lnTo>
                <a:lnTo>
                  <a:pt x="3831853" y="1578719"/>
                </a:lnTo>
                <a:lnTo>
                  <a:pt x="3832375" y="1578690"/>
                </a:lnTo>
                <a:close/>
                <a:moveTo>
                  <a:pt x="3837488" y="1578405"/>
                </a:moveTo>
                <a:lnTo>
                  <a:pt x="3836381" y="1578467"/>
                </a:lnTo>
                <a:lnTo>
                  <a:pt x="3835951" y="1578491"/>
                </a:lnTo>
                <a:close/>
                <a:moveTo>
                  <a:pt x="3844918" y="1577991"/>
                </a:moveTo>
                <a:lnTo>
                  <a:pt x="3840738" y="1578224"/>
                </a:lnTo>
                <a:lnTo>
                  <a:pt x="3837488" y="1578405"/>
                </a:lnTo>
                <a:close/>
                <a:moveTo>
                  <a:pt x="3844918" y="1577991"/>
                </a:moveTo>
                <a:cubicBezTo>
                  <a:pt x="3850449" y="1578578"/>
                  <a:pt x="3867041" y="1580344"/>
                  <a:pt x="3865883" y="1585040"/>
                </a:cubicBezTo>
                <a:lnTo>
                  <a:pt x="3843761" y="1582687"/>
                </a:lnTo>
                <a:close/>
                <a:moveTo>
                  <a:pt x="303830" y="1568595"/>
                </a:moveTo>
                <a:lnTo>
                  <a:pt x="304111" y="1569555"/>
                </a:lnTo>
                <a:cubicBezTo>
                  <a:pt x="304440" y="1570118"/>
                  <a:pt x="302703" y="1569946"/>
                  <a:pt x="293450" y="1571028"/>
                </a:cubicBezTo>
                <a:cubicBezTo>
                  <a:pt x="292696" y="1571206"/>
                  <a:pt x="294320" y="1570825"/>
                  <a:pt x="298026" y="1569956"/>
                </a:cubicBezTo>
                <a:close/>
                <a:moveTo>
                  <a:pt x="3906037" y="1567963"/>
                </a:moveTo>
                <a:cubicBezTo>
                  <a:pt x="3903060" y="1580042"/>
                  <a:pt x="3921636" y="1573754"/>
                  <a:pt x="3933619" y="1575028"/>
                </a:cubicBezTo>
                <a:cubicBezTo>
                  <a:pt x="3931635" y="1583080"/>
                  <a:pt x="4074912" y="1619663"/>
                  <a:pt x="3982332" y="1588471"/>
                </a:cubicBezTo>
                <a:cubicBezTo>
                  <a:pt x="3965740" y="1586706"/>
                  <a:pt x="3955741" y="1577380"/>
                  <a:pt x="3933619" y="1575028"/>
                </a:cubicBezTo>
                <a:cubicBezTo>
                  <a:pt x="3935769" y="1566306"/>
                  <a:pt x="3910575" y="1572577"/>
                  <a:pt x="3906037" y="1567963"/>
                </a:cubicBezTo>
                <a:close/>
                <a:moveTo>
                  <a:pt x="3818328" y="1566900"/>
                </a:moveTo>
                <a:cubicBezTo>
                  <a:pt x="3817336" y="1570926"/>
                  <a:pt x="3798830" y="1573090"/>
                  <a:pt x="3799822" y="1569064"/>
                </a:cubicBezTo>
                <a:cubicBezTo>
                  <a:pt x="3798439" y="1568917"/>
                  <a:pt x="3798501" y="1568665"/>
                  <a:pt x="3799474" y="1568381"/>
                </a:cubicBezTo>
                <a:cubicBezTo>
                  <a:pt x="3802388" y="1567529"/>
                  <a:pt x="3813488" y="1566386"/>
                  <a:pt x="3818328" y="1566900"/>
                </a:cubicBezTo>
                <a:close/>
                <a:moveTo>
                  <a:pt x="3802395" y="1535597"/>
                </a:moveTo>
                <a:cubicBezTo>
                  <a:pt x="3798247" y="1535156"/>
                  <a:pt x="3783690" y="1535932"/>
                  <a:pt x="3779003" y="1536596"/>
                </a:cubicBezTo>
                <a:cubicBezTo>
                  <a:pt x="3777441" y="1536817"/>
                  <a:pt x="3776976" y="1537026"/>
                  <a:pt x="3778358" y="1537173"/>
                </a:cubicBezTo>
                <a:cubicBezTo>
                  <a:pt x="3782897" y="1541787"/>
                  <a:pt x="3801403" y="1539623"/>
                  <a:pt x="3802395" y="1535597"/>
                </a:cubicBezTo>
                <a:close/>
                <a:moveTo>
                  <a:pt x="4439083" y="1520927"/>
                </a:moveTo>
                <a:cubicBezTo>
                  <a:pt x="4434748" y="1517110"/>
                  <a:pt x="4472262" y="1534009"/>
                  <a:pt x="4490592" y="1548869"/>
                </a:cubicBezTo>
                <a:cubicBezTo>
                  <a:pt x="4478539" y="1551720"/>
                  <a:pt x="4469699" y="1537696"/>
                  <a:pt x="4459629" y="1532494"/>
                </a:cubicBezTo>
                <a:cubicBezTo>
                  <a:pt x="4446623" y="1525775"/>
                  <a:pt x="4440528" y="1522200"/>
                  <a:pt x="4439083" y="1520927"/>
                </a:cubicBezTo>
                <a:close/>
                <a:moveTo>
                  <a:pt x="3747396" y="1520797"/>
                </a:moveTo>
                <a:cubicBezTo>
                  <a:pt x="3741865" y="1520209"/>
                  <a:pt x="3723194" y="1523044"/>
                  <a:pt x="3723194" y="1523044"/>
                </a:cubicBezTo>
                <a:cubicBezTo>
                  <a:pt x="3727731" y="1527658"/>
                  <a:pt x="3751769" y="1526082"/>
                  <a:pt x="3747396" y="1520797"/>
                </a:cubicBezTo>
                <a:close/>
                <a:moveTo>
                  <a:pt x="3707830" y="1512459"/>
                </a:moveTo>
                <a:lnTo>
                  <a:pt x="3695777" y="1515308"/>
                </a:lnTo>
                <a:cubicBezTo>
                  <a:pt x="3694619" y="1520005"/>
                  <a:pt x="3713290" y="1517170"/>
                  <a:pt x="3707830" y="1512459"/>
                </a:cubicBezTo>
                <a:close/>
                <a:moveTo>
                  <a:pt x="3396246" y="1444897"/>
                </a:moveTo>
                <a:lnTo>
                  <a:pt x="3384028" y="1448417"/>
                </a:lnTo>
                <a:cubicBezTo>
                  <a:pt x="3388566" y="1453031"/>
                  <a:pt x="3400620" y="1450182"/>
                  <a:pt x="3396246" y="1444897"/>
                </a:cubicBezTo>
                <a:close/>
                <a:moveTo>
                  <a:pt x="3328657" y="1436523"/>
                </a:moveTo>
                <a:cubicBezTo>
                  <a:pt x="3327057" y="1436635"/>
                  <a:pt x="3326662" y="1436981"/>
                  <a:pt x="3328036" y="1437643"/>
                </a:cubicBezTo>
                <a:cubicBezTo>
                  <a:pt x="3326878" y="1442340"/>
                  <a:pt x="3345549" y="1439506"/>
                  <a:pt x="3345549" y="1439506"/>
                </a:cubicBezTo>
                <a:cubicBezTo>
                  <a:pt x="3410073" y="1446367"/>
                  <a:pt x="3339857" y="1435737"/>
                  <a:pt x="3328657" y="1436523"/>
                </a:cubicBezTo>
                <a:close/>
                <a:moveTo>
                  <a:pt x="3182290" y="1406039"/>
                </a:moveTo>
                <a:cubicBezTo>
                  <a:pt x="3183069" y="1406477"/>
                  <a:pt x="3194207" y="1408780"/>
                  <a:pt x="3222244" y="1413999"/>
                </a:cubicBezTo>
                <a:cubicBezTo>
                  <a:pt x="3233235" y="1419300"/>
                  <a:pt x="3248835" y="1425090"/>
                  <a:pt x="3278402" y="1424102"/>
                </a:cubicBezTo>
                <a:cubicBezTo>
                  <a:pt x="3270850" y="1420201"/>
                  <a:pt x="3179954" y="1404725"/>
                  <a:pt x="3182290" y="1406039"/>
                </a:cubicBezTo>
                <a:close/>
                <a:moveTo>
                  <a:pt x="2340919" y="1398485"/>
                </a:moveTo>
                <a:cubicBezTo>
                  <a:pt x="2337061" y="1398649"/>
                  <a:pt x="2335106" y="1398998"/>
                  <a:pt x="2334618" y="1399478"/>
                </a:cubicBezTo>
                <a:cubicBezTo>
                  <a:pt x="2331689" y="1402362"/>
                  <a:pt x="2381598" y="1409994"/>
                  <a:pt x="2390585" y="1410949"/>
                </a:cubicBezTo>
                <a:cubicBezTo>
                  <a:pt x="2928782" y="1510871"/>
                  <a:pt x="3485316" y="1582444"/>
                  <a:pt x="3942900" y="1725438"/>
                </a:cubicBezTo>
                <a:cubicBezTo>
                  <a:pt x="4072138" y="1772922"/>
                  <a:pt x="4194690" y="1824513"/>
                  <a:pt x="4315327" y="1880034"/>
                </a:cubicBezTo>
                <a:cubicBezTo>
                  <a:pt x="4307812" y="1887498"/>
                  <a:pt x="4398313" y="1923288"/>
                  <a:pt x="4399306" y="1919262"/>
                </a:cubicBezTo>
                <a:cubicBezTo>
                  <a:pt x="4401455" y="1910538"/>
                  <a:pt x="4337379" y="1886510"/>
                  <a:pt x="4315327" y="1880034"/>
                </a:cubicBezTo>
                <a:cubicBezTo>
                  <a:pt x="4219789" y="1814788"/>
                  <a:pt x="4085184" y="1766045"/>
                  <a:pt x="3942900" y="1725438"/>
                </a:cubicBezTo>
                <a:cubicBezTo>
                  <a:pt x="3863459" y="1690825"/>
                  <a:pt x="3682530" y="1641976"/>
                  <a:pt x="3571208" y="1617744"/>
                </a:cubicBezTo>
                <a:cubicBezTo>
                  <a:pt x="3248634" y="1544882"/>
                  <a:pt x="2901953" y="1477720"/>
                  <a:pt x="2544520" y="1427317"/>
                </a:cubicBezTo>
                <a:cubicBezTo>
                  <a:pt x="2487370" y="1421241"/>
                  <a:pt x="2421310" y="1405265"/>
                  <a:pt x="2358630" y="1398599"/>
                </a:cubicBezTo>
                <a:cubicBezTo>
                  <a:pt x="2350535" y="1398341"/>
                  <a:pt x="2344776" y="1398320"/>
                  <a:pt x="2340919" y="1398485"/>
                </a:cubicBezTo>
                <a:close/>
                <a:moveTo>
                  <a:pt x="3161064" y="1398133"/>
                </a:moveTo>
                <a:cubicBezTo>
                  <a:pt x="3146127" y="1398288"/>
                  <a:pt x="3124325" y="1402554"/>
                  <a:pt x="3120921" y="1399093"/>
                </a:cubicBezTo>
                <a:cubicBezTo>
                  <a:pt x="3129005" y="1412347"/>
                  <a:pt x="3172776" y="1399787"/>
                  <a:pt x="3172776" y="1399787"/>
                </a:cubicBezTo>
                <a:cubicBezTo>
                  <a:pt x="3170258" y="1398487"/>
                  <a:pt x="3166043" y="1398081"/>
                  <a:pt x="3161064" y="1398133"/>
                </a:cubicBezTo>
                <a:close/>
                <a:moveTo>
                  <a:pt x="2444205" y="1335397"/>
                </a:moveTo>
                <a:cubicBezTo>
                  <a:pt x="2438674" y="1334809"/>
                  <a:pt x="2437682" y="1338836"/>
                  <a:pt x="2437682" y="1338836"/>
                </a:cubicBezTo>
                <a:cubicBezTo>
                  <a:pt x="2422320" y="1341678"/>
                  <a:pt x="2409516" y="1345653"/>
                  <a:pt x="2400428" y="1349420"/>
                </a:cubicBezTo>
                <a:cubicBezTo>
                  <a:pt x="2391342" y="1353189"/>
                  <a:pt x="2385971" y="1356749"/>
                  <a:pt x="2385475" y="1358761"/>
                </a:cubicBezTo>
                <a:cubicBezTo>
                  <a:pt x="2382333" y="1371511"/>
                  <a:pt x="2449315" y="1387585"/>
                  <a:pt x="2411900" y="1370523"/>
                </a:cubicBezTo>
                <a:cubicBezTo>
                  <a:pt x="2476898" y="1394650"/>
                  <a:pt x="2546100" y="1397877"/>
                  <a:pt x="2613319" y="1409156"/>
                </a:cubicBezTo>
                <a:cubicBezTo>
                  <a:pt x="2893939" y="1460341"/>
                  <a:pt x="3350476" y="1538497"/>
                  <a:pt x="3632492" y="1607046"/>
                </a:cubicBezTo>
                <a:cubicBezTo>
                  <a:pt x="3681205" y="1620489"/>
                  <a:pt x="3741664" y="1640001"/>
                  <a:pt x="3776762" y="1639601"/>
                </a:cubicBezTo>
                <a:cubicBezTo>
                  <a:pt x="3771232" y="1639015"/>
                  <a:pt x="3801956" y="1633330"/>
                  <a:pt x="3807486" y="1633918"/>
                </a:cubicBezTo>
                <a:cubicBezTo>
                  <a:pt x="3836061" y="1636956"/>
                  <a:pt x="3856956" y="1648129"/>
                  <a:pt x="3884538" y="1655193"/>
                </a:cubicBezTo>
                <a:cubicBezTo>
                  <a:pt x="3912120" y="1662258"/>
                  <a:pt x="3940695" y="1665296"/>
                  <a:pt x="3968278" y="1672362"/>
                </a:cubicBezTo>
                <a:cubicBezTo>
                  <a:pt x="4055398" y="1698840"/>
                  <a:pt x="4160435" y="1748570"/>
                  <a:pt x="4262093" y="1788989"/>
                </a:cubicBezTo>
                <a:cubicBezTo>
                  <a:pt x="4330707" y="1817631"/>
                  <a:pt x="4404782" y="1850985"/>
                  <a:pt x="4459193" y="1891200"/>
                </a:cubicBezTo>
                <a:cubicBezTo>
                  <a:pt x="4469262" y="1896402"/>
                  <a:pt x="4512612" y="1935442"/>
                  <a:pt x="4514762" y="1926719"/>
                </a:cubicBezTo>
                <a:cubicBezTo>
                  <a:pt x="4519889" y="1905917"/>
                  <a:pt x="4369351" y="1825872"/>
                  <a:pt x="4349213" y="1815467"/>
                </a:cubicBezTo>
                <a:cubicBezTo>
                  <a:pt x="4176623" y="1728945"/>
                  <a:pt x="3984869" y="1674125"/>
                  <a:pt x="3784038" y="1610078"/>
                </a:cubicBezTo>
                <a:cubicBezTo>
                  <a:pt x="3739934" y="1597125"/>
                  <a:pt x="3694768" y="1592322"/>
                  <a:pt x="3657353" y="1575261"/>
                </a:cubicBezTo>
                <a:cubicBezTo>
                  <a:pt x="3647283" y="1570058"/>
                  <a:pt x="3631755" y="1560144"/>
                  <a:pt x="3621852" y="1554271"/>
                </a:cubicBezTo>
                <a:cubicBezTo>
                  <a:pt x="3534565" y="1528463"/>
                  <a:pt x="3431328" y="1517486"/>
                  <a:pt x="3337685" y="1494444"/>
                </a:cubicBezTo>
                <a:cubicBezTo>
                  <a:pt x="3047066" y="1433933"/>
                  <a:pt x="2734894" y="1391786"/>
                  <a:pt x="2444205" y="1335397"/>
                </a:cubicBezTo>
                <a:close/>
                <a:moveTo>
                  <a:pt x="2532749" y="1319400"/>
                </a:moveTo>
                <a:cubicBezTo>
                  <a:pt x="2531656" y="1319994"/>
                  <a:pt x="2538547" y="1322018"/>
                  <a:pt x="2558100" y="1326163"/>
                </a:cubicBezTo>
                <a:cubicBezTo>
                  <a:pt x="2613264" y="1340292"/>
                  <a:pt x="2726406" y="1357143"/>
                  <a:pt x="2783554" y="1363219"/>
                </a:cubicBezTo>
                <a:cubicBezTo>
                  <a:pt x="3165500" y="1429312"/>
                  <a:pt x="3496746" y="1490012"/>
                  <a:pt x="3843761" y="1582687"/>
                </a:cubicBezTo>
                <a:cubicBezTo>
                  <a:pt x="3835324" y="1590054"/>
                  <a:pt x="3870351" y="1593778"/>
                  <a:pt x="3865883" y="1585040"/>
                </a:cubicBezTo>
                <a:cubicBezTo>
                  <a:pt x="3872335" y="1585727"/>
                  <a:pt x="3888928" y="1587490"/>
                  <a:pt x="3887935" y="1591516"/>
                </a:cubicBezTo>
                <a:cubicBezTo>
                  <a:pt x="3961605" y="1603482"/>
                  <a:pt x="4076712" y="1658415"/>
                  <a:pt x="4164825" y="1680867"/>
                </a:cubicBezTo>
                <a:cubicBezTo>
                  <a:pt x="3944496" y="1623009"/>
                  <a:pt x="4200256" y="1705981"/>
                  <a:pt x="4199852" y="1684591"/>
                </a:cubicBezTo>
                <a:cubicBezTo>
                  <a:pt x="4199852" y="1684591"/>
                  <a:pt x="4123793" y="1659288"/>
                  <a:pt x="4112802" y="1653988"/>
                </a:cubicBezTo>
                <a:cubicBezTo>
                  <a:pt x="3686700" y="1506080"/>
                  <a:pt x="3186154" y="1418425"/>
                  <a:pt x="2631841" y="1334004"/>
                </a:cubicBezTo>
                <a:cubicBezTo>
                  <a:pt x="2611154" y="1328706"/>
                  <a:pt x="2536025" y="1317618"/>
                  <a:pt x="2532749" y="1319400"/>
                </a:cubicBezTo>
                <a:close/>
                <a:moveTo>
                  <a:pt x="2583716" y="1307726"/>
                </a:moveTo>
                <a:cubicBezTo>
                  <a:pt x="2580961" y="1307554"/>
                  <a:pt x="2579860" y="1307614"/>
                  <a:pt x="2580022" y="1307858"/>
                </a:cubicBezTo>
                <a:cubicBezTo>
                  <a:pt x="2580992" y="1309317"/>
                  <a:pt x="2627431" y="1317353"/>
                  <a:pt x="2634982" y="1321255"/>
                </a:cubicBezTo>
                <a:cubicBezTo>
                  <a:pt x="2690974" y="1332029"/>
                  <a:pt x="2747132" y="1342132"/>
                  <a:pt x="2803289" y="1352235"/>
                </a:cubicBezTo>
                <a:cubicBezTo>
                  <a:pt x="2916595" y="1368414"/>
                  <a:pt x="2984736" y="1379792"/>
                  <a:pt x="3053938" y="1383019"/>
                </a:cubicBezTo>
                <a:cubicBezTo>
                  <a:pt x="3073840" y="1398219"/>
                  <a:pt x="3150653" y="1397435"/>
                  <a:pt x="3088043" y="1386646"/>
                </a:cubicBezTo>
                <a:cubicBezTo>
                  <a:pt x="3076983" y="1385470"/>
                  <a:pt x="3064929" y="1388319"/>
                  <a:pt x="3053938" y="1383019"/>
                </a:cubicBezTo>
                <a:cubicBezTo>
                  <a:pt x="2981260" y="1367028"/>
                  <a:pt x="2812884" y="1340172"/>
                  <a:pt x="2693125" y="1323306"/>
                </a:cubicBezTo>
                <a:cubicBezTo>
                  <a:pt x="2643419" y="1313889"/>
                  <a:pt x="2649943" y="1310450"/>
                  <a:pt x="2597332" y="1308989"/>
                </a:cubicBezTo>
                <a:cubicBezTo>
                  <a:pt x="2590879" y="1308302"/>
                  <a:pt x="2586471" y="1307898"/>
                  <a:pt x="2583716" y="1307726"/>
                </a:cubicBezTo>
                <a:close/>
                <a:moveTo>
                  <a:pt x="2771642" y="1252156"/>
                </a:moveTo>
                <a:cubicBezTo>
                  <a:pt x="2757493" y="1251394"/>
                  <a:pt x="2745858" y="1252308"/>
                  <a:pt x="2739063" y="1255890"/>
                </a:cubicBezTo>
                <a:cubicBezTo>
                  <a:pt x="2712807" y="1270312"/>
                  <a:pt x="2759131" y="1270418"/>
                  <a:pt x="2815122" y="1281192"/>
                </a:cubicBezTo>
                <a:cubicBezTo>
                  <a:pt x="3024152" y="1315813"/>
                  <a:pt x="3220111" y="1349733"/>
                  <a:pt x="3421459" y="1392490"/>
                </a:cubicBezTo>
                <a:cubicBezTo>
                  <a:pt x="3628409" y="1431711"/>
                  <a:pt x="3805721" y="1476043"/>
                  <a:pt x="3993173" y="1521454"/>
                </a:cubicBezTo>
                <a:cubicBezTo>
                  <a:pt x="4052711" y="1540868"/>
                  <a:pt x="4096815" y="1553821"/>
                  <a:pt x="4173866" y="1575098"/>
                </a:cubicBezTo>
                <a:cubicBezTo>
                  <a:pt x="4220358" y="1601387"/>
                  <a:pt x="4312017" y="1632480"/>
                  <a:pt x="4370728" y="1655249"/>
                </a:cubicBezTo>
                <a:cubicBezTo>
                  <a:pt x="4418212" y="1677514"/>
                  <a:pt x="4362644" y="1641995"/>
                  <a:pt x="4346123" y="1636106"/>
                </a:cubicBezTo>
                <a:cubicBezTo>
                  <a:pt x="4293108" y="1613255"/>
                  <a:pt x="4239100" y="1594429"/>
                  <a:pt x="4173866" y="1575098"/>
                </a:cubicBezTo>
                <a:cubicBezTo>
                  <a:pt x="3824059" y="1447696"/>
                  <a:pt x="3366056" y="1356301"/>
                  <a:pt x="2903989" y="1277558"/>
                </a:cubicBezTo>
                <a:cubicBezTo>
                  <a:pt x="2879154" y="1271819"/>
                  <a:pt x="2814089" y="1254442"/>
                  <a:pt x="2771642" y="1252156"/>
                </a:cubicBezTo>
                <a:close/>
                <a:moveTo>
                  <a:pt x="2984176" y="1199102"/>
                </a:moveTo>
                <a:cubicBezTo>
                  <a:pt x="2980525" y="1199053"/>
                  <a:pt x="2976975" y="1199741"/>
                  <a:pt x="2975331" y="1200922"/>
                </a:cubicBezTo>
                <a:cubicBezTo>
                  <a:pt x="2974235" y="1201709"/>
                  <a:pt x="2973987" y="1202716"/>
                  <a:pt x="2975122" y="1203869"/>
                </a:cubicBezTo>
                <a:lnTo>
                  <a:pt x="2993627" y="1201705"/>
                </a:lnTo>
                <a:cubicBezTo>
                  <a:pt x="2991580" y="1199938"/>
                  <a:pt x="2987828" y="1199152"/>
                  <a:pt x="2984176" y="1199102"/>
                </a:cubicBezTo>
                <a:close/>
                <a:moveTo>
                  <a:pt x="1052192" y="1164994"/>
                </a:moveTo>
                <a:lnTo>
                  <a:pt x="995650" y="1181541"/>
                </a:lnTo>
                <a:lnTo>
                  <a:pt x="988462" y="1183050"/>
                </a:lnTo>
                <a:lnTo>
                  <a:pt x="951656" y="1190528"/>
                </a:lnTo>
                <a:lnTo>
                  <a:pt x="973567" y="1184920"/>
                </a:lnTo>
                <a:cubicBezTo>
                  <a:pt x="997820" y="1178730"/>
                  <a:pt x="1020771" y="1172895"/>
                  <a:pt x="1041977" y="1167544"/>
                </a:cubicBezTo>
                <a:close/>
                <a:moveTo>
                  <a:pt x="3044689" y="1153688"/>
                </a:moveTo>
                <a:cubicBezTo>
                  <a:pt x="3036707" y="1153389"/>
                  <a:pt x="3029421" y="1153806"/>
                  <a:pt x="3023836" y="1155415"/>
                </a:cubicBezTo>
                <a:cubicBezTo>
                  <a:pt x="3016391" y="1157560"/>
                  <a:pt x="3011970" y="1161824"/>
                  <a:pt x="3012957" y="1169331"/>
                </a:cubicBezTo>
                <a:cubicBezTo>
                  <a:pt x="3014354" y="1186695"/>
                  <a:pt x="3152689" y="1197273"/>
                  <a:pt x="3191333" y="1205514"/>
                </a:cubicBezTo>
                <a:cubicBezTo>
                  <a:pt x="3349570" y="1231292"/>
                  <a:pt x="3499370" y="1264435"/>
                  <a:pt x="3643805" y="1296320"/>
                </a:cubicBezTo>
                <a:cubicBezTo>
                  <a:pt x="3789989" y="1324947"/>
                  <a:pt x="3919298" y="1368307"/>
                  <a:pt x="4063498" y="1404987"/>
                </a:cubicBezTo>
                <a:cubicBezTo>
                  <a:pt x="4240881" y="1445196"/>
                  <a:pt x="4357972" y="1492075"/>
                  <a:pt x="4495060" y="1557607"/>
                </a:cubicBezTo>
                <a:cubicBezTo>
                  <a:pt x="4495060" y="1557607"/>
                  <a:pt x="4489600" y="1552895"/>
                  <a:pt x="4490592" y="1548869"/>
                </a:cubicBezTo>
                <a:cubicBezTo>
                  <a:pt x="4548146" y="1576336"/>
                  <a:pt x="4580434" y="1614199"/>
                  <a:pt x="4644677" y="1637555"/>
                </a:cubicBezTo>
                <a:cubicBezTo>
                  <a:pt x="4570786" y="1557397"/>
                  <a:pt x="4393991" y="1491774"/>
                  <a:pt x="4241874" y="1441169"/>
                </a:cubicBezTo>
                <a:cubicBezTo>
                  <a:pt x="3912960" y="1324940"/>
                  <a:pt x="3543658" y="1230584"/>
                  <a:pt x="3108182" y="1162931"/>
                </a:cubicBezTo>
                <a:cubicBezTo>
                  <a:pt x="3098848" y="1161939"/>
                  <a:pt x="3068636" y="1154587"/>
                  <a:pt x="3044689" y="1153688"/>
                </a:cubicBezTo>
                <a:close/>
                <a:moveTo>
                  <a:pt x="3079919" y="1140338"/>
                </a:moveTo>
                <a:cubicBezTo>
                  <a:pt x="3078414" y="1140743"/>
                  <a:pt x="3077767" y="1141449"/>
                  <a:pt x="3078210" y="1142530"/>
                </a:cubicBezTo>
                <a:cubicBezTo>
                  <a:pt x="3081756" y="1151170"/>
                  <a:pt x="3196055" y="1163324"/>
                  <a:pt x="3223638" y="1170388"/>
                </a:cubicBezTo>
                <a:cubicBezTo>
                  <a:pt x="3465614" y="1213333"/>
                  <a:pt x="3682633" y="1257756"/>
                  <a:pt x="3902962" y="1315614"/>
                </a:cubicBezTo>
                <a:cubicBezTo>
                  <a:pt x="3992162" y="1337494"/>
                  <a:pt x="4071601" y="1372108"/>
                  <a:pt x="4148888" y="1388589"/>
                </a:cubicBezTo>
                <a:cubicBezTo>
                  <a:pt x="4160872" y="1389863"/>
                  <a:pt x="4128751" y="1378184"/>
                  <a:pt x="4157326" y="1381223"/>
                </a:cubicBezTo>
                <a:cubicBezTo>
                  <a:pt x="4185900" y="1384261"/>
                  <a:pt x="4266498" y="1414178"/>
                  <a:pt x="4297626" y="1429883"/>
                </a:cubicBezTo>
                <a:cubicBezTo>
                  <a:pt x="4351633" y="1448709"/>
                  <a:pt x="4400275" y="1466275"/>
                  <a:pt x="4436769" y="1483240"/>
                </a:cubicBezTo>
                <a:cubicBezTo>
                  <a:pt x="4119102" y="1321383"/>
                  <a:pt x="3636070" y="1235591"/>
                  <a:pt x="3158404" y="1151057"/>
                </a:cubicBezTo>
                <a:cubicBezTo>
                  <a:pt x="3143079" y="1149428"/>
                  <a:pt x="3090459" y="1137506"/>
                  <a:pt x="3079919" y="1140338"/>
                </a:cubicBezTo>
                <a:close/>
                <a:moveTo>
                  <a:pt x="1478177" y="1044690"/>
                </a:moveTo>
                <a:cubicBezTo>
                  <a:pt x="1465580" y="1047827"/>
                  <a:pt x="1408539" y="1068741"/>
                  <a:pt x="1353810" y="1089386"/>
                </a:cubicBezTo>
                <a:lnTo>
                  <a:pt x="1340567" y="1094416"/>
                </a:lnTo>
                <a:lnTo>
                  <a:pt x="1295958" y="1108402"/>
                </a:lnTo>
                <a:cubicBezTo>
                  <a:pt x="1239952" y="1125676"/>
                  <a:pt x="1174272" y="1145458"/>
                  <a:pt x="1103635" y="1166511"/>
                </a:cubicBezTo>
                <a:lnTo>
                  <a:pt x="979515" y="1203259"/>
                </a:lnTo>
                <a:lnTo>
                  <a:pt x="841578" y="1240313"/>
                </a:lnTo>
                <a:cubicBezTo>
                  <a:pt x="644385" y="1293216"/>
                  <a:pt x="449689" y="1345102"/>
                  <a:pt x="454805" y="1342063"/>
                </a:cubicBezTo>
                <a:cubicBezTo>
                  <a:pt x="456511" y="1341050"/>
                  <a:pt x="710067" y="1265431"/>
                  <a:pt x="964340" y="1190703"/>
                </a:cubicBezTo>
                <a:lnTo>
                  <a:pt x="995650" y="1181541"/>
                </a:lnTo>
                <a:lnTo>
                  <a:pt x="1089446" y="1161844"/>
                </a:lnTo>
                <a:cubicBezTo>
                  <a:pt x="1148148" y="1148993"/>
                  <a:pt x="1186358" y="1139137"/>
                  <a:pt x="1184585" y="1134816"/>
                </a:cubicBezTo>
                <a:cubicBezTo>
                  <a:pt x="1183951" y="1133070"/>
                  <a:pt x="1151768" y="1140314"/>
                  <a:pt x="1099928" y="1153074"/>
                </a:cubicBezTo>
                <a:lnTo>
                  <a:pt x="1052192" y="1164994"/>
                </a:lnTo>
                <a:lnTo>
                  <a:pt x="1151255" y="1136004"/>
                </a:lnTo>
                <a:cubicBezTo>
                  <a:pt x="1330457" y="1083831"/>
                  <a:pt x="1474747" y="1042777"/>
                  <a:pt x="1478177" y="1044690"/>
                </a:cubicBezTo>
                <a:close/>
                <a:moveTo>
                  <a:pt x="3395305" y="1022694"/>
                </a:moveTo>
                <a:cubicBezTo>
                  <a:pt x="3369285" y="1032321"/>
                  <a:pt x="3519085" y="1065465"/>
                  <a:pt x="3524615" y="1066053"/>
                </a:cubicBezTo>
                <a:cubicBezTo>
                  <a:pt x="3569711" y="1074980"/>
                  <a:pt x="3636765" y="1086929"/>
                  <a:pt x="3687391" y="1096444"/>
                </a:cubicBezTo>
                <a:cubicBezTo>
                  <a:pt x="3832819" y="1124303"/>
                  <a:pt x="3913416" y="1154221"/>
                  <a:pt x="4033175" y="1171086"/>
                </a:cubicBezTo>
                <a:cubicBezTo>
                  <a:pt x="4224929" y="1225906"/>
                  <a:pt x="4443678" y="1313205"/>
                  <a:pt x="4618322" y="1387552"/>
                </a:cubicBezTo>
                <a:cubicBezTo>
                  <a:pt x="4624774" y="1388237"/>
                  <a:pt x="4650372" y="1403353"/>
                  <a:pt x="4652357" y="1395302"/>
                </a:cubicBezTo>
                <a:cubicBezTo>
                  <a:pt x="4654341" y="1387250"/>
                  <a:pt x="4519807" y="1334383"/>
                  <a:pt x="4509903" y="1328510"/>
                </a:cubicBezTo>
                <a:cubicBezTo>
                  <a:pt x="4372745" y="1267101"/>
                  <a:pt x="4205027" y="1210707"/>
                  <a:pt x="4033175" y="1171086"/>
                </a:cubicBezTo>
                <a:cubicBezTo>
                  <a:pt x="3896421" y="1131066"/>
                  <a:pt x="3712585" y="1090172"/>
                  <a:pt x="3550801" y="1055754"/>
                </a:cubicBezTo>
                <a:cubicBezTo>
                  <a:pt x="3517689" y="1048102"/>
                  <a:pt x="3401829" y="1019256"/>
                  <a:pt x="3395305" y="1022694"/>
                </a:cubicBezTo>
                <a:close/>
                <a:moveTo>
                  <a:pt x="1526179" y="975896"/>
                </a:moveTo>
                <a:cubicBezTo>
                  <a:pt x="1522549" y="975849"/>
                  <a:pt x="1518956" y="976532"/>
                  <a:pt x="1517399" y="977722"/>
                </a:cubicBezTo>
                <a:cubicBezTo>
                  <a:pt x="1516361" y="978515"/>
                  <a:pt x="1516228" y="979534"/>
                  <a:pt x="1517593" y="980712"/>
                </a:cubicBezTo>
                <a:lnTo>
                  <a:pt x="1535177" y="978450"/>
                </a:lnTo>
                <a:cubicBezTo>
                  <a:pt x="1533475" y="976720"/>
                  <a:pt x="1529809" y="975943"/>
                  <a:pt x="1526179" y="975896"/>
                </a:cubicBezTo>
                <a:close/>
                <a:moveTo>
                  <a:pt x="3638895" y="890221"/>
                </a:moveTo>
                <a:cubicBezTo>
                  <a:pt x="3637903" y="894247"/>
                  <a:pt x="3636746" y="898944"/>
                  <a:pt x="3632373" y="893659"/>
                </a:cubicBezTo>
                <a:cubicBezTo>
                  <a:pt x="3632373" y="893659"/>
                  <a:pt x="3632620" y="892652"/>
                  <a:pt x="3633560" y="891719"/>
                </a:cubicBezTo>
                <a:cubicBezTo>
                  <a:pt x="3634499" y="890787"/>
                  <a:pt x="3636130" y="889927"/>
                  <a:pt x="3638895" y="890221"/>
                </a:cubicBezTo>
                <a:close/>
                <a:moveTo>
                  <a:pt x="3671439" y="877156"/>
                </a:moveTo>
                <a:cubicBezTo>
                  <a:pt x="3663924" y="884619"/>
                  <a:pt x="3655487" y="891986"/>
                  <a:pt x="3638895" y="890221"/>
                </a:cubicBezTo>
                <a:cubicBezTo>
                  <a:pt x="3647935" y="888084"/>
                  <a:pt x="3651870" y="880756"/>
                  <a:pt x="3660661" y="878011"/>
                </a:cubicBezTo>
                <a:cubicBezTo>
                  <a:pt x="3663591" y="877096"/>
                  <a:pt x="3667061" y="876690"/>
                  <a:pt x="3671439" y="877156"/>
                </a:cubicBezTo>
                <a:close/>
                <a:moveTo>
                  <a:pt x="3678127" y="873047"/>
                </a:moveTo>
                <a:cubicBezTo>
                  <a:pt x="3676969" y="877744"/>
                  <a:pt x="3675977" y="881770"/>
                  <a:pt x="3671439" y="877156"/>
                </a:cubicBezTo>
                <a:cubicBezTo>
                  <a:pt x="3671439" y="877156"/>
                  <a:pt x="3671729" y="875981"/>
                  <a:pt x="3672709" y="874880"/>
                </a:cubicBezTo>
                <a:cubicBezTo>
                  <a:pt x="3673689" y="873780"/>
                  <a:pt x="3675362" y="872753"/>
                  <a:pt x="3678127" y="873047"/>
                </a:cubicBezTo>
                <a:close/>
                <a:moveTo>
                  <a:pt x="1651273" y="768383"/>
                </a:moveTo>
                <a:cubicBezTo>
                  <a:pt x="1647125" y="767941"/>
                  <a:pt x="1639215" y="769812"/>
                  <a:pt x="1637852" y="771023"/>
                </a:cubicBezTo>
                <a:cubicBezTo>
                  <a:pt x="1637398" y="771426"/>
                  <a:pt x="1637672" y="771757"/>
                  <a:pt x="1639055" y="771903"/>
                </a:cubicBezTo>
                <a:cubicBezTo>
                  <a:pt x="1639055" y="771903"/>
                  <a:pt x="1650116" y="773079"/>
                  <a:pt x="1651273" y="768383"/>
                </a:cubicBezTo>
                <a:close/>
                <a:moveTo>
                  <a:pt x="1599203" y="706233"/>
                </a:moveTo>
                <a:cubicBezTo>
                  <a:pt x="1598462" y="705184"/>
                  <a:pt x="1597500" y="705426"/>
                  <a:pt x="1596292" y="707450"/>
                </a:cubicBezTo>
                <a:cubicBezTo>
                  <a:pt x="1580105" y="727074"/>
                  <a:pt x="1587031" y="745025"/>
                  <a:pt x="1591569" y="749639"/>
                </a:cubicBezTo>
                <a:cubicBezTo>
                  <a:pt x="1598791" y="784148"/>
                  <a:pt x="1604390" y="713572"/>
                  <a:pt x="1599203" y="706233"/>
                </a:cubicBezTo>
                <a:close/>
                <a:moveTo>
                  <a:pt x="3618924" y="680521"/>
                </a:moveTo>
                <a:cubicBezTo>
                  <a:pt x="3614872" y="681607"/>
                  <a:pt x="3610128" y="684545"/>
                  <a:pt x="3605833" y="690458"/>
                </a:cubicBezTo>
                <a:cubicBezTo>
                  <a:pt x="3605833" y="690458"/>
                  <a:pt x="3600303" y="689871"/>
                  <a:pt x="3599310" y="693897"/>
                </a:cubicBezTo>
                <a:cubicBezTo>
                  <a:pt x="3604841" y="694485"/>
                  <a:pt x="3605833" y="690458"/>
                  <a:pt x="3605833" y="690458"/>
                </a:cubicBezTo>
                <a:cubicBezTo>
                  <a:pt x="3636996" y="690674"/>
                  <a:pt x="3631078" y="677262"/>
                  <a:pt x="3618924" y="680521"/>
                </a:cubicBezTo>
                <a:close/>
                <a:moveTo>
                  <a:pt x="1667686" y="665378"/>
                </a:moveTo>
                <a:cubicBezTo>
                  <a:pt x="1666778" y="665593"/>
                  <a:pt x="1665771" y="666378"/>
                  <a:pt x="1664688" y="667898"/>
                </a:cubicBezTo>
                <a:cubicBezTo>
                  <a:pt x="1657172" y="675363"/>
                  <a:pt x="1654030" y="688111"/>
                  <a:pt x="1665092" y="689288"/>
                </a:cubicBezTo>
                <a:cubicBezTo>
                  <a:pt x="1675577" y="690402"/>
                  <a:pt x="1674043" y="663880"/>
                  <a:pt x="1667686" y="665378"/>
                </a:cubicBezTo>
                <a:close/>
                <a:moveTo>
                  <a:pt x="2764194" y="654979"/>
                </a:moveTo>
                <a:lnTo>
                  <a:pt x="2763648" y="657196"/>
                </a:lnTo>
                <a:lnTo>
                  <a:pt x="2763508" y="657762"/>
                </a:lnTo>
                <a:close/>
                <a:moveTo>
                  <a:pt x="2764764" y="652667"/>
                </a:moveTo>
                <a:lnTo>
                  <a:pt x="2764194" y="654979"/>
                </a:lnTo>
                <a:lnTo>
                  <a:pt x="2764345" y="654366"/>
                </a:lnTo>
                <a:close/>
                <a:moveTo>
                  <a:pt x="2771795" y="647648"/>
                </a:moveTo>
                <a:cubicBezTo>
                  <a:pt x="2773561" y="646716"/>
                  <a:pt x="2775175" y="646888"/>
                  <a:pt x="2777904" y="649244"/>
                </a:cubicBezTo>
                <a:cubicBezTo>
                  <a:pt x="2777904" y="649244"/>
                  <a:pt x="2776747" y="653941"/>
                  <a:pt x="2764764" y="652667"/>
                </a:cubicBezTo>
                <a:cubicBezTo>
                  <a:pt x="2768108" y="650612"/>
                  <a:pt x="2770028" y="648579"/>
                  <a:pt x="2771795" y="647648"/>
                </a:cubicBezTo>
                <a:close/>
                <a:moveTo>
                  <a:pt x="2794008" y="638417"/>
                </a:moveTo>
                <a:cubicBezTo>
                  <a:pt x="2784110" y="639597"/>
                  <a:pt x="2750944" y="649735"/>
                  <a:pt x="2735197" y="653655"/>
                </a:cubicBezTo>
                <a:cubicBezTo>
                  <a:pt x="2678452" y="668967"/>
                  <a:pt x="2664413" y="679869"/>
                  <a:pt x="2600980" y="699290"/>
                </a:cubicBezTo>
                <a:cubicBezTo>
                  <a:pt x="2585204" y="703810"/>
                  <a:pt x="2564264" y="711051"/>
                  <a:pt x="2555984" y="714904"/>
                </a:cubicBezTo>
                <a:cubicBezTo>
                  <a:pt x="2547704" y="718758"/>
                  <a:pt x="2552082" y="719223"/>
                  <a:pt x="2586942" y="710191"/>
                </a:cubicBezTo>
                <a:cubicBezTo>
                  <a:pt x="2624024" y="701740"/>
                  <a:pt x="2699511" y="679469"/>
                  <a:pt x="2736593" y="671017"/>
                </a:cubicBezTo>
                <a:cubicBezTo>
                  <a:pt x="2749734" y="667595"/>
                  <a:pt x="2817541" y="653459"/>
                  <a:pt x="2777904" y="649244"/>
                </a:cubicBezTo>
                <a:cubicBezTo>
                  <a:pt x="2797508" y="640225"/>
                  <a:pt x="2799947" y="637709"/>
                  <a:pt x="2794008" y="638417"/>
                </a:cubicBezTo>
                <a:close/>
                <a:moveTo>
                  <a:pt x="2860742" y="620181"/>
                </a:moveTo>
                <a:cubicBezTo>
                  <a:pt x="2866272" y="620769"/>
                  <a:pt x="2866272" y="620769"/>
                  <a:pt x="2859749" y="624206"/>
                </a:cubicBezTo>
                <a:close/>
                <a:moveTo>
                  <a:pt x="1690426" y="590093"/>
                </a:moveTo>
                <a:cubicBezTo>
                  <a:pt x="1689829" y="590351"/>
                  <a:pt x="1689236" y="591322"/>
                  <a:pt x="1688740" y="593334"/>
                </a:cubicBezTo>
                <a:cubicBezTo>
                  <a:pt x="1682217" y="596773"/>
                  <a:pt x="1685598" y="606084"/>
                  <a:pt x="1693279" y="597949"/>
                </a:cubicBezTo>
                <a:cubicBezTo>
                  <a:pt x="1694022" y="594929"/>
                  <a:pt x="1692214" y="589314"/>
                  <a:pt x="1690426" y="590093"/>
                </a:cubicBezTo>
                <a:close/>
                <a:moveTo>
                  <a:pt x="3674833" y="552505"/>
                </a:moveTo>
                <a:cubicBezTo>
                  <a:pt x="3673675" y="557202"/>
                  <a:pt x="3673675" y="557202"/>
                  <a:pt x="3668145" y="556613"/>
                </a:cubicBezTo>
                <a:cubicBezTo>
                  <a:pt x="3668723" y="554265"/>
                  <a:pt x="3670396" y="553238"/>
                  <a:pt x="3671923" y="552798"/>
                </a:cubicBezTo>
                <a:cubicBezTo>
                  <a:pt x="3673450" y="552357"/>
                  <a:pt x="3674833" y="552505"/>
                  <a:pt x="3674833" y="552505"/>
                </a:cubicBezTo>
                <a:close/>
                <a:moveTo>
                  <a:pt x="3682278" y="549165"/>
                </a:moveTo>
                <a:cubicBezTo>
                  <a:pt x="3681286" y="553191"/>
                  <a:pt x="3681286" y="553191"/>
                  <a:pt x="3674833" y="552505"/>
                </a:cubicBezTo>
                <a:cubicBezTo>
                  <a:pt x="3675329" y="550491"/>
                  <a:pt x="3677191" y="549657"/>
                  <a:pt x="3678927" y="549325"/>
                </a:cubicBezTo>
                <a:cubicBezTo>
                  <a:pt x="3680664" y="548992"/>
                  <a:pt x="3682278" y="549165"/>
                  <a:pt x="3682278" y="549165"/>
                </a:cubicBezTo>
                <a:close/>
                <a:moveTo>
                  <a:pt x="3688676" y="546230"/>
                </a:moveTo>
                <a:cubicBezTo>
                  <a:pt x="3690183" y="545873"/>
                  <a:pt x="3691566" y="546020"/>
                  <a:pt x="3694331" y="546314"/>
                </a:cubicBezTo>
                <a:cubicBezTo>
                  <a:pt x="3693338" y="550340"/>
                  <a:pt x="3693338" y="550340"/>
                  <a:pt x="3682278" y="549165"/>
                </a:cubicBezTo>
                <a:cubicBezTo>
                  <a:pt x="3685539" y="547445"/>
                  <a:pt x="3687170" y="546586"/>
                  <a:pt x="3688676" y="546230"/>
                </a:cubicBezTo>
                <a:close/>
                <a:moveTo>
                  <a:pt x="3836651" y="467800"/>
                </a:moveTo>
                <a:cubicBezTo>
                  <a:pt x="3835659" y="471827"/>
                  <a:pt x="3829136" y="475265"/>
                  <a:pt x="3818075" y="474088"/>
                </a:cubicBezTo>
                <a:cubicBezTo>
                  <a:pt x="3821336" y="472370"/>
                  <a:pt x="3824597" y="470651"/>
                  <a:pt x="3827735" y="469435"/>
                </a:cubicBezTo>
                <a:cubicBezTo>
                  <a:pt x="3830872" y="468219"/>
                  <a:pt x="3833886" y="467506"/>
                  <a:pt x="3836651" y="467800"/>
                </a:cubicBezTo>
                <a:close/>
                <a:moveTo>
                  <a:pt x="3190759" y="416248"/>
                </a:moveTo>
                <a:cubicBezTo>
                  <a:pt x="3188540" y="416615"/>
                  <a:pt x="3186868" y="417642"/>
                  <a:pt x="3186289" y="419990"/>
                </a:cubicBezTo>
                <a:cubicBezTo>
                  <a:pt x="3191819" y="420578"/>
                  <a:pt x="3197351" y="421167"/>
                  <a:pt x="3198508" y="416470"/>
                </a:cubicBezTo>
                <a:cubicBezTo>
                  <a:pt x="3195743" y="416175"/>
                  <a:pt x="3192977" y="415881"/>
                  <a:pt x="3190759" y="416248"/>
                </a:cubicBezTo>
                <a:close/>
                <a:moveTo>
                  <a:pt x="3504411" y="411126"/>
                </a:moveTo>
                <a:cubicBezTo>
                  <a:pt x="3497889" y="414563"/>
                  <a:pt x="3491366" y="418002"/>
                  <a:pt x="3485835" y="417414"/>
                </a:cubicBezTo>
                <a:cubicBezTo>
                  <a:pt x="3486332" y="415400"/>
                  <a:pt x="3488210" y="413534"/>
                  <a:pt x="3491348" y="412319"/>
                </a:cubicBezTo>
                <a:cubicBezTo>
                  <a:pt x="3494485" y="411103"/>
                  <a:pt x="3498882" y="410538"/>
                  <a:pt x="3504411" y="411126"/>
                </a:cubicBezTo>
                <a:close/>
                <a:moveTo>
                  <a:pt x="3524076" y="404266"/>
                </a:moveTo>
                <a:cubicBezTo>
                  <a:pt x="3517388" y="408374"/>
                  <a:pt x="3510864" y="411812"/>
                  <a:pt x="3504411" y="411126"/>
                </a:cubicBezTo>
                <a:cubicBezTo>
                  <a:pt x="3504908" y="409112"/>
                  <a:pt x="3507058" y="407104"/>
                  <a:pt x="3510468" y="405744"/>
                </a:cubicBezTo>
                <a:cubicBezTo>
                  <a:pt x="3513877" y="404386"/>
                  <a:pt x="3518545" y="403678"/>
                  <a:pt x="3524076" y="404266"/>
                </a:cubicBezTo>
                <a:close/>
                <a:moveTo>
                  <a:pt x="3526327" y="400889"/>
                </a:moveTo>
                <a:cubicBezTo>
                  <a:pt x="3527833" y="400533"/>
                  <a:pt x="3530598" y="400827"/>
                  <a:pt x="3536129" y="401415"/>
                </a:cubicBezTo>
                <a:cubicBezTo>
                  <a:pt x="3529606" y="404853"/>
                  <a:pt x="3529606" y="404853"/>
                  <a:pt x="3524076" y="404266"/>
                </a:cubicBezTo>
                <a:cubicBezTo>
                  <a:pt x="3524572" y="402252"/>
                  <a:pt x="3524819" y="401245"/>
                  <a:pt x="3526327" y="400889"/>
                </a:cubicBezTo>
                <a:close/>
                <a:moveTo>
                  <a:pt x="3542652" y="397978"/>
                </a:moveTo>
                <a:cubicBezTo>
                  <a:pt x="3541660" y="402003"/>
                  <a:pt x="3536129" y="401415"/>
                  <a:pt x="3536129" y="401415"/>
                </a:cubicBezTo>
                <a:cubicBezTo>
                  <a:pt x="3536129" y="401415"/>
                  <a:pt x="3536377" y="400409"/>
                  <a:pt x="3537316" y="399476"/>
                </a:cubicBezTo>
                <a:cubicBezTo>
                  <a:pt x="3538255" y="398543"/>
                  <a:pt x="3539886" y="397684"/>
                  <a:pt x="3542652" y="397978"/>
                </a:cubicBezTo>
                <a:close/>
                <a:moveTo>
                  <a:pt x="3502023" y="397789"/>
                </a:moveTo>
                <a:cubicBezTo>
                  <a:pt x="3495501" y="401226"/>
                  <a:pt x="3488812" y="405335"/>
                  <a:pt x="3483282" y="404747"/>
                </a:cubicBezTo>
                <a:cubicBezTo>
                  <a:pt x="3483861" y="402399"/>
                  <a:pt x="3485781" y="400365"/>
                  <a:pt x="3488939" y="399066"/>
                </a:cubicBezTo>
                <a:cubicBezTo>
                  <a:pt x="3492097" y="397766"/>
                  <a:pt x="3496493" y="397201"/>
                  <a:pt x="3502023" y="397789"/>
                </a:cubicBezTo>
                <a:close/>
                <a:moveTo>
                  <a:pt x="3261776" y="397720"/>
                </a:moveTo>
                <a:cubicBezTo>
                  <a:pt x="3250716" y="396543"/>
                  <a:pt x="3237741" y="399296"/>
                  <a:pt x="3230059" y="407430"/>
                </a:cubicBezTo>
                <a:cubicBezTo>
                  <a:pt x="3224530" y="406842"/>
                  <a:pt x="3218077" y="406156"/>
                  <a:pt x="3217084" y="410181"/>
                </a:cubicBezTo>
                <a:cubicBezTo>
                  <a:pt x="3223537" y="410868"/>
                  <a:pt x="3229067" y="411456"/>
                  <a:pt x="3230059" y="407430"/>
                </a:cubicBezTo>
                <a:cubicBezTo>
                  <a:pt x="3241121" y="408607"/>
                  <a:pt x="3254096" y="405854"/>
                  <a:pt x="3261776" y="397720"/>
                </a:cubicBezTo>
                <a:close/>
                <a:moveTo>
                  <a:pt x="3543395" y="394960"/>
                </a:moveTo>
                <a:lnTo>
                  <a:pt x="3542652" y="397978"/>
                </a:lnTo>
                <a:lnTo>
                  <a:pt x="3543093" y="396184"/>
                </a:lnTo>
                <a:close/>
                <a:moveTo>
                  <a:pt x="3543977" y="392599"/>
                </a:moveTo>
                <a:lnTo>
                  <a:pt x="3543830" y="393197"/>
                </a:lnTo>
                <a:lnTo>
                  <a:pt x="3543395" y="394960"/>
                </a:lnTo>
                <a:close/>
                <a:moveTo>
                  <a:pt x="3521521" y="391599"/>
                </a:moveTo>
                <a:cubicBezTo>
                  <a:pt x="3514998" y="395036"/>
                  <a:pt x="3507554" y="398377"/>
                  <a:pt x="3502023" y="397789"/>
                </a:cubicBezTo>
                <a:cubicBezTo>
                  <a:pt x="3502520" y="395776"/>
                  <a:pt x="3504399" y="393910"/>
                  <a:pt x="3507651" y="392706"/>
                </a:cubicBezTo>
                <a:cubicBezTo>
                  <a:pt x="3510904" y="391503"/>
                  <a:pt x="3515530" y="390962"/>
                  <a:pt x="3521521" y="391599"/>
                </a:cubicBezTo>
                <a:close/>
                <a:moveTo>
                  <a:pt x="3540263" y="384640"/>
                </a:moveTo>
                <a:cubicBezTo>
                  <a:pt x="3533741" y="388078"/>
                  <a:pt x="3527053" y="392187"/>
                  <a:pt x="3521521" y="391599"/>
                </a:cubicBezTo>
                <a:cubicBezTo>
                  <a:pt x="3522101" y="389251"/>
                  <a:pt x="3524021" y="387216"/>
                  <a:pt x="3527179" y="385917"/>
                </a:cubicBezTo>
                <a:cubicBezTo>
                  <a:pt x="3530336" y="384618"/>
                  <a:pt x="3534733" y="384052"/>
                  <a:pt x="3540263" y="384640"/>
                </a:cubicBezTo>
                <a:close/>
                <a:moveTo>
                  <a:pt x="2324746" y="319426"/>
                </a:moveTo>
                <a:cubicBezTo>
                  <a:pt x="2317065" y="327561"/>
                  <a:pt x="2305012" y="330411"/>
                  <a:pt x="2293029" y="329137"/>
                </a:cubicBezTo>
                <a:cubicBezTo>
                  <a:pt x="2297331" y="325118"/>
                  <a:pt x="2302494" y="322396"/>
                  <a:pt x="2307965" y="320827"/>
                </a:cubicBezTo>
                <a:cubicBezTo>
                  <a:pt x="2313436" y="319257"/>
                  <a:pt x="2319216" y="318838"/>
                  <a:pt x="2324746" y="319426"/>
                </a:cubicBezTo>
                <a:close/>
                <a:moveTo>
                  <a:pt x="2329532" y="316320"/>
                </a:moveTo>
                <a:cubicBezTo>
                  <a:pt x="2331960" y="316062"/>
                  <a:pt x="2334956" y="316381"/>
                  <a:pt x="2337722" y="316675"/>
                </a:cubicBezTo>
                <a:cubicBezTo>
                  <a:pt x="2336729" y="320701"/>
                  <a:pt x="2331198" y="320112"/>
                  <a:pt x="2324746" y="319426"/>
                </a:cubicBezTo>
                <a:cubicBezTo>
                  <a:pt x="2325242" y="317413"/>
                  <a:pt x="2327103" y="316579"/>
                  <a:pt x="2329532" y="316320"/>
                </a:cubicBezTo>
                <a:close/>
                <a:moveTo>
                  <a:pt x="2357219" y="310485"/>
                </a:moveTo>
                <a:cubicBezTo>
                  <a:pt x="2356227" y="314511"/>
                  <a:pt x="2348782" y="317850"/>
                  <a:pt x="2337722" y="316675"/>
                </a:cubicBezTo>
                <a:cubicBezTo>
                  <a:pt x="2338217" y="314661"/>
                  <a:pt x="2340096" y="312795"/>
                  <a:pt x="2343348" y="311592"/>
                </a:cubicBezTo>
                <a:cubicBezTo>
                  <a:pt x="2346601" y="310389"/>
                  <a:pt x="2351228" y="309848"/>
                  <a:pt x="2357219" y="310485"/>
                </a:cubicBezTo>
                <a:close/>
                <a:moveTo>
                  <a:pt x="2361689" y="306743"/>
                </a:moveTo>
                <a:cubicBezTo>
                  <a:pt x="2363908" y="306376"/>
                  <a:pt x="2366673" y="306670"/>
                  <a:pt x="2369438" y="306964"/>
                </a:cubicBezTo>
                <a:cubicBezTo>
                  <a:pt x="2368280" y="311661"/>
                  <a:pt x="2362750" y="311073"/>
                  <a:pt x="2357219" y="310485"/>
                </a:cubicBezTo>
                <a:cubicBezTo>
                  <a:pt x="2357798" y="308136"/>
                  <a:pt x="2359470" y="307109"/>
                  <a:pt x="2361689" y="306743"/>
                </a:cubicBezTo>
                <a:close/>
                <a:moveTo>
                  <a:pt x="3629165" y="261885"/>
                </a:moveTo>
                <a:cubicBezTo>
                  <a:pt x="3628627" y="264066"/>
                  <a:pt x="3625747" y="265438"/>
                  <a:pt x="3622239" y="266055"/>
                </a:cubicBezTo>
                <a:lnTo>
                  <a:pt x="3621864" y="266042"/>
                </a:lnTo>
                <a:close/>
                <a:moveTo>
                  <a:pt x="3302181" y="91292"/>
                </a:moveTo>
                <a:cubicBezTo>
                  <a:pt x="3305434" y="90089"/>
                  <a:pt x="3308447" y="89376"/>
                  <a:pt x="3313482" y="91977"/>
                </a:cubicBezTo>
                <a:cubicBezTo>
                  <a:pt x="3305966" y="99441"/>
                  <a:pt x="3287460" y="101605"/>
                  <a:pt x="3269877" y="103867"/>
                </a:cubicBezTo>
                <a:cubicBezTo>
                  <a:pt x="3270869" y="99840"/>
                  <a:pt x="3276400" y="100428"/>
                  <a:pt x="3277392" y="96403"/>
                </a:cubicBezTo>
                <a:cubicBezTo>
                  <a:pt x="3282923" y="96991"/>
                  <a:pt x="3289445" y="93553"/>
                  <a:pt x="3289445" y="93553"/>
                </a:cubicBezTo>
                <a:cubicBezTo>
                  <a:pt x="3295437" y="94190"/>
                  <a:pt x="3298929" y="92496"/>
                  <a:pt x="3302181" y="91292"/>
                </a:cubicBezTo>
                <a:close/>
                <a:moveTo>
                  <a:pt x="3333898" y="81581"/>
                </a:moveTo>
                <a:cubicBezTo>
                  <a:pt x="3337151" y="80378"/>
                  <a:pt x="3340164" y="79665"/>
                  <a:pt x="3345199" y="82267"/>
                </a:cubicBezTo>
                <a:cubicBezTo>
                  <a:pt x="3337518" y="90401"/>
                  <a:pt x="3326457" y="89226"/>
                  <a:pt x="3313482" y="91977"/>
                </a:cubicBezTo>
                <a:cubicBezTo>
                  <a:pt x="3314474" y="87951"/>
                  <a:pt x="3320005" y="88540"/>
                  <a:pt x="3321163" y="83843"/>
                </a:cubicBezTo>
                <a:cubicBezTo>
                  <a:pt x="3327154" y="84480"/>
                  <a:pt x="3330646" y="82785"/>
                  <a:pt x="3333898" y="81581"/>
                </a:cubicBezTo>
                <a:close/>
                <a:moveTo>
                  <a:pt x="3350011" y="77614"/>
                </a:moveTo>
                <a:cubicBezTo>
                  <a:pt x="3352448" y="76840"/>
                  <a:pt x="3355444" y="77159"/>
                  <a:pt x="3358174" y="79515"/>
                </a:cubicBezTo>
                <a:cubicBezTo>
                  <a:pt x="3358174" y="79515"/>
                  <a:pt x="3350729" y="82855"/>
                  <a:pt x="3345199" y="82267"/>
                </a:cubicBezTo>
                <a:cubicBezTo>
                  <a:pt x="3345695" y="80253"/>
                  <a:pt x="3347573" y="78388"/>
                  <a:pt x="3350011" y="77614"/>
                </a:cubicBezTo>
                <a:close/>
                <a:moveTo>
                  <a:pt x="3360106" y="74556"/>
                </a:moveTo>
                <a:cubicBezTo>
                  <a:pt x="3361045" y="73623"/>
                  <a:pt x="3362427" y="73770"/>
                  <a:pt x="3364697" y="76077"/>
                </a:cubicBezTo>
                <a:cubicBezTo>
                  <a:pt x="3364697" y="76077"/>
                  <a:pt x="3363704" y="80103"/>
                  <a:pt x="3358174" y="79515"/>
                </a:cubicBezTo>
                <a:cubicBezTo>
                  <a:pt x="3358669" y="77502"/>
                  <a:pt x="3359166" y="75489"/>
                  <a:pt x="3360106" y="74556"/>
                </a:cubicBezTo>
                <a:close/>
                <a:moveTo>
                  <a:pt x="3365689" y="72051"/>
                </a:moveTo>
                <a:lnTo>
                  <a:pt x="3376750" y="73227"/>
                </a:lnTo>
                <a:cubicBezTo>
                  <a:pt x="3376750" y="73227"/>
                  <a:pt x="3370227" y="76665"/>
                  <a:pt x="3364697" y="76077"/>
                </a:cubicBezTo>
                <a:close/>
                <a:moveTo>
                  <a:pt x="3377907" y="68530"/>
                </a:moveTo>
                <a:cubicBezTo>
                  <a:pt x="3377907" y="68530"/>
                  <a:pt x="3383439" y="69119"/>
                  <a:pt x="3376750" y="73227"/>
                </a:cubicBezTo>
                <a:close/>
                <a:moveTo>
                  <a:pt x="3776005" y="0"/>
                </a:moveTo>
                <a:cubicBezTo>
                  <a:pt x="3776005" y="0"/>
                  <a:pt x="3767332" y="12160"/>
                  <a:pt x="3761801" y="11573"/>
                </a:cubicBezTo>
                <a:cubicBezTo>
                  <a:pt x="3772862" y="12748"/>
                  <a:pt x="3900961" y="-8059"/>
                  <a:pt x="3835542" y="19414"/>
                </a:cubicBezTo>
                <a:cubicBezTo>
                  <a:pt x="3796310" y="36588"/>
                  <a:pt x="3845541" y="28740"/>
                  <a:pt x="3845541" y="28740"/>
                </a:cubicBezTo>
                <a:cubicBezTo>
                  <a:pt x="3827439" y="52292"/>
                  <a:pt x="3757078" y="53763"/>
                  <a:pt x="3715862" y="78989"/>
                </a:cubicBezTo>
                <a:cubicBezTo>
                  <a:pt x="3714870" y="83015"/>
                  <a:pt x="3713712" y="87712"/>
                  <a:pt x="3707188" y="91150"/>
                </a:cubicBezTo>
                <a:cubicBezTo>
                  <a:pt x="3699745" y="94489"/>
                  <a:pt x="3600221" y="118336"/>
                  <a:pt x="3598236" y="126388"/>
                </a:cubicBezTo>
                <a:lnTo>
                  <a:pt x="3673488" y="108912"/>
                </a:lnTo>
                <a:cubicBezTo>
                  <a:pt x="3692230" y="101954"/>
                  <a:pt x="3806713" y="67303"/>
                  <a:pt x="3734842" y="94091"/>
                </a:cubicBezTo>
                <a:cubicBezTo>
                  <a:pt x="3678026" y="113527"/>
                  <a:pt x="3612773" y="140328"/>
                  <a:pt x="3561392" y="156900"/>
                </a:cubicBezTo>
                <a:cubicBezTo>
                  <a:pt x="3511336" y="168102"/>
                  <a:pt x="3584438" y="159350"/>
                  <a:pt x="3585595" y="154653"/>
                </a:cubicBezTo>
                <a:cubicBezTo>
                  <a:pt x="3587983" y="167990"/>
                  <a:pt x="3472508" y="206666"/>
                  <a:pt x="3561797" y="178289"/>
                </a:cubicBezTo>
                <a:cubicBezTo>
                  <a:pt x="3580468" y="175454"/>
                  <a:pt x="3598052" y="173192"/>
                  <a:pt x="3622088" y="171617"/>
                </a:cubicBezTo>
                <a:cubicBezTo>
                  <a:pt x="3653806" y="161907"/>
                  <a:pt x="3631753" y="155430"/>
                  <a:pt x="3661250" y="158566"/>
                </a:cubicBezTo>
                <a:cubicBezTo>
                  <a:pt x="3654798" y="157880"/>
                  <a:pt x="3675691" y="169054"/>
                  <a:pt x="3682380" y="164945"/>
                </a:cubicBezTo>
                <a:cubicBezTo>
                  <a:pt x="3656123" y="179367"/>
                  <a:pt x="3514462" y="228342"/>
                  <a:pt x="3589783" y="206742"/>
                </a:cubicBezTo>
                <a:cubicBezTo>
                  <a:pt x="3621500" y="197031"/>
                  <a:pt x="3645536" y="195457"/>
                  <a:pt x="3666192" y="184570"/>
                </a:cubicBezTo>
                <a:cubicBezTo>
                  <a:pt x="3671722" y="185158"/>
                  <a:pt x="3763162" y="148057"/>
                  <a:pt x="3767701" y="152671"/>
                </a:cubicBezTo>
                <a:cubicBezTo>
                  <a:pt x="3773231" y="153259"/>
                  <a:pt x="3683706" y="186432"/>
                  <a:pt x="3677254" y="185746"/>
                </a:cubicBezTo>
                <a:cubicBezTo>
                  <a:pt x="3611836" y="213219"/>
                  <a:pt x="3688079" y="191716"/>
                  <a:pt x="3719795" y="182006"/>
                </a:cubicBezTo>
                <a:cubicBezTo>
                  <a:pt x="3758036" y="168858"/>
                  <a:pt x="3770089" y="166009"/>
                  <a:pt x="3800813" y="160324"/>
                </a:cubicBezTo>
                <a:cubicBezTo>
                  <a:pt x="3791148" y="176511"/>
                  <a:pt x="3731849" y="179157"/>
                  <a:pt x="3729864" y="187208"/>
                </a:cubicBezTo>
                <a:cubicBezTo>
                  <a:pt x="3733246" y="196519"/>
                  <a:pt x="3795521" y="181795"/>
                  <a:pt x="3808662" y="178373"/>
                </a:cubicBezTo>
                <a:cubicBezTo>
                  <a:pt x="3820716" y="175523"/>
                  <a:pt x="3912155" y="138422"/>
                  <a:pt x="3871930" y="159623"/>
                </a:cubicBezTo>
                <a:cubicBezTo>
                  <a:pt x="3803535" y="199174"/>
                  <a:pt x="3701106" y="230974"/>
                  <a:pt x="3620088" y="252657"/>
                </a:cubicBezTo>
                <a:cubicBezTo>
                  <a:pt x="3603733" y="259525"/>
                  <a:pt x="3605465" y="264013"/>
                  <a:pt x="3611554" y="265694"/>
                </a:cubicBezTo>
                <a:lnTo>
                  <a:pt x="3621864" y="266042"/>
                </a:lnTo>
                <a:lnTo>
                  <a:pt x="3592991" y="282484"/>
                </a:lnTo>
                <a:cubicBezTo>
                  <a:pt x="3577980" y="287257"/>
                  <a:pt x="3561029" y="290791"/>
                  <a:pt x="3545170" y="295646"/>
                </a:cubicBezTo>
                <a:cubicBezTo>
                  <a:pt x="3449193" y="328132"/>
                  <a:pt x="3356762" y="369259"/>
                  <a:pt x="3273829" y="394869"/>
                </a:cubicBezTo>
                <a:cubicBezTo>
                  <a:pt x="3374275" y="371121"/>
                  <a:pt x="3524918" y="327922"/>
                  <a:pt x="3635029" y="287987"/>
                </a:cubicBezTo>
                <a:cubicBezTo>
                  <a:pt x="3660057" y="282385"/>
                  <a:pt x="3796258" y="228698"/>
                  <a:pt x="3736537" y="256088"/>
                </a:cubicBezTo>
                <a:cubicBezTo>
                  <a:pt x="3675656" y="288176"/>
                  <a:pt x="3593882" y="309089"/>
                  <a:pt x="3541439" y="333810"/>
                </a:cubicBezTo>
                <a:cubicBezTo>
                  <a:pt x="3530379" y="332634"/>
                  <a:pt x="3522933" y="335974"/>
                  <a:pt x="3521941" y="340000"/>
                </a:cubicBezTo>
                <a:cubicBezTo>
                  <a:pt x="3510881" y="338824"/>
                  <a:pt x="3504192" y="342932"/>
                  <a:pt x="3503200" y="346958"/>
                </a:cubicBezTo>
                <a:cubicBezTo>
                  <a:pt x="3491217" y="345685"/>
                  <a:pt x="3491217" y="345685"/>
                  <a:pt x="3490225" y="349710"/>
                </a:cubicBezTo>
                <a:cubicBezTo>
                  <a:pt x="3496677" y="350397"/>
                  <a:pt x="3496677" y="350397"/>
                  <a:pt x="3503200" y="346958"/>
                </a:cubicBezTo>
                <a:cubicBezTo>
                  <a:pt x="3508731" y="347546"/>
                  <a:pt x="3515253" y="344108"/>
                  <a:pt x="3521941" y="340000"/>
                </a:cubicBezTo>
                <a:cubicBezTo>
                  <a:pt x="3528394" y="340686"/>
                  <a:pt x="3534917" y="337248"/>
                  <a:pt x="3541439" y="333810"/>
                </a:cubicBezTo>
                <a:cubicBezTo>
                  <a:pt x="3571999" y="328796"/>
                  <a:pt x="3610238" y="315648"/>
                  <a:pt x="3655923" y="299160"/>
                </a:cubicBezTo>
                <a:cubicBezTo>
                  <a:pt x="3673672" y="296227"/>
                  <a:pt x="3755042" y="253925"/>
                  <a:pt x="3766103" y="255100"/>
                </a:cubicBezTo>
                <a:cubicBezTo>
                  <a:pt x="3776172" y="260302"/>
                  <a:pt x="3730252" y="281586"/>
                  <a:pt x="3717277" y="284338"/>
                </a:cubicBezTo>
                <a:cubicBezTo>
                  <a:pt x="3691186" y="298089"/>
                  <a:pt x="3673672" y="296227"/>
                  <a:pt x="3653939" y="307213"/>
                </a:cubicBezTo>
                <a:cubicBezTo>
                  <a:pt x="3633283" y="318098"/>
                  <a:pt x="3590741" y="321837"/>
                  <a:pt x="3558031" y="335575"/>
                </a:cubicBezTo>
                <a:cubicBezTo>
                  <a:pt x="3526244" y="349409"/>
                  <a:pt x="3587598" y="334587"/>
                  <a:pt x="3601731" y="327138"/>
                </a:cubicBezTo>
                <a:cubicBezTo>
                  <a:pt x="3626760" y="321536"/>
                  <a:pt x="3644344" y="319275"/>
                  <a:pt x="3653939" y="307213"/>
                </a:cubicBezTo>
                <a:cubicBezTo>
                  <a:pt x="3690029" y="302786"/>
                  <a:pt x="3702247" y="299266"/>
                  <a:pt x="3741313" y="282763"/>
                </a:cubicBezTo>
                <a:cubicBezTo>
                  <a:pt x="3760977" y="275901"/>
                  <a:pt x="3836299" y="254303"/>
                  <a:pt x="3785013" y="274326"/>
                </a:cubicBezTo>
                <a:cubicBezTo>
                  <a:pt x="3677457" y="326927"/>
                  <a:pt x="3503604" y="368348"/>
                  <a:pt x="3417696" y="406036"/>
                </a:cubicBezTo>
                <a:cubicBezTo>
                  <a:pt x="3435209" y="407899"/>
                  <a:pt x="3438351" y="395149"/>
                  <a:pt x="3461396" y="397600"/>
                </a:cubicBezTo>
                <a:cubicBezTo>
                  <a:pt x="3434217" y="411925"/>
                  <a:pt x="3463784" y="410937"/>
                  <a:pt x="3483282" y="404747"/>
                </a:cubicBezTo>
                <a:cubicBezTo>
                  <a:pt x="3436605" y="425262"/>
                  <a:pt x="3436605" y="425262"/>
                  <a:pt x="3485835" y="417414"/>
                </a:cubicBezTo>
                <a:cubicBezTo>
                  <a:pt x="3375891" y="456678"/>
                  <a:pt x="3260180" y="500149"/>
                  <a:pt x="3152219" y="531361"/>
                </a:cubicBezTo>
                <a:cubicBezTo>
                  <a:pt x="3133643" y="537649"/>
                  <a:pt x="3110599" y="535198"/>
                  <a:pt x="3097388" y="542745"/>
                </a:cubicBezTo>
                <a:cubicBezTo>
                  <a:pt x="3090936" y="542059"/>
                  <a:pt x="3086801" y="558835"/>
                  <a:pt x="3086801" y="558835"/>
                </a:cubicBezTo>
                <a:cubicBezTo>
                  <a:pt x="3081270" y="558247"/>
                  <a:pt x="3083421" y="549524"/>
                  <a:pt x="3083421" y="549524"/>
                </a:cubicBezTo>
                <a:cubicBezTo>
                  <a:pt x="3060376" y="547073"/>
                  <a:pt x="3013464" y="572383"/>
                  <a:pt x="2975390" y="584859"/>
                </a:cubicBezTo>
                <a:cubicBezTo>
                  <a:pt x="2930698" y="597321"/>
                  <a:pt x="2881397" y="609294"/>
                  <a:pt x="2860742" y="620181"/>
                </a:cubicBezTo>
                <a:cubicBezTo>
                  <a:pt x="2855210" y="619592"/>
                  <a:pt x="2859749" y="624206"/>
                  <a:pt x="2859749" y="624206"/>
                </a:cubicBezTo>
                <a:cubicBezTo>
                  <a:pt x="2858757" y="628233"/>
                  <a:pt x="2821510" y="637355"/>
                  <a:pt x="2819525" y="645407"/>
                </a:cubicBezTo>
                <a:cubicBezTo>
                  <a:pt x="2824063" y="650022"/>
                  <a:pt x="2862303" y="636872"/>
                  <a:pt x="2855615" y="640981"/>
                </a:cubicBezTo>
                <a:cubicBezTo>
                  <a:pt x="2986855" y="607425"/>
                  <a:pt x="3107861" y="569336"/>
                  <a:pt x="3222344" y="534687"/>
                </a:cubicBezTo>
                <a:cubicBezTo>
                  <a:pt x="3267106" y="518100"/>
                  <a:pt x="3312861" y="497487"/>
                  <a:pt x="3355569" y="493077"/>
                </a:cubicBezTo>
                <a:cubicBezTo>
                  <a:pt x="3355569" y="493077"/>
                  <a:pt x="3341366" y="504651"/>
                  <a:pt x="3346896" y="505239"/>
                </a:cubicBezTo>
                <a:cubicBezTo>
                  <a:pt x="3373486" y="516329"/>
                  <a:pt x="3491182" y="464806"/>
                  <a:pt x="3502173" y="470106"/>
                </a:cubicBezTo>
                <a:lnTo>
                  <a:pt x="3455331" y="491291"/>
                </a:lnTo>
                <a:cubicBezTo>
                  <a:pt x="3447816" y="498755"/>
                  <a:pt x="3493500" y="482266"/>
                  <a:pt x="3512076" y="475979"/>
                </a:cubicBezTo>
                <a:cubicBezTo>
                  <a:pt x="3544785" y="462242"/>
                  <a:pt x="3557996" y="454696"/>
                  <a:pt x="3575509" y="456559"/>
                </a:cubicBezTo>
                <a:cubicBezTo>
                  <a:pt x="3598554" y="459008"/>
                  <a:pt x="3607061" y="447519"/>
                  <a:pt x="3638778" y="437808"/>
                </a:cubicBezTo>
                <a:cubicBezTo>
                  <a:pt x="3650831" y="434959"/>
                  <a:pt x="3715022" y="416306"/>
                  <a:pt x="3687843" y="430631"/>
                </a:cubicBezTo>
                <a:cubicBezTo>
                  <a:pt x="3667353" y="440847"/>
                  <a:pt x="3599546" y="454982"/>
                  <a:pt x="3600943" y="472345"/>
                </a:cubicBezTo>
                <a:cubicBezTo>
                  <a:pt x="3609783" y="486370"/>
                  <a:pt x="3639182" y="459197"/>
                  <a:pt x="3645705" y="455760"/>
                </a:cubicBezTo>
                <a:cubicBezTo>
                  <a:pt x="3658680" y="453007"/>
                  <a:pt x="3662227" y="461648"/>
                  <a:pt x="3662227" y="461648"/>
                </a:cubicBezTo>
                <a:cubicBezTo>
                  <a:pt x="3679740" y="463510"/>
                  <a:pt x="3797436" y="411987"/>
                  <a:pt x="3763734" y="429749"/>
                </a:cubicBezTo>
                <a:cubicBezTo>
                  <a:pt x="3730033" y="447512"/>
                  <a:pt x="3671138" y="471547"/>
                  <a:pt x="3651569" y="481861"/>
                </a:cubicBezTo>
                <a:cubicBezTo>
                  <a:pt x="3652561" y="477834"/>
                  <a:pt x="3580620" y="508746"/>
                  <a:pt x="3580620" y="508746"/>
                </a:cubicBezTo>
                <a:cubicBezTo>
                  <a:pt x="3589696" y="517974"/>
                  <a:pt x="3636444" y="493335"/>
                  <a:pt x="3651569" y="481861"/>
                </a:cubicBezTo>
                <a:cubicBezTo>
                  <a:pt x="3698649" y="482735"/>
                  <a:pt x="3708314" y="466549"/>
                  <a:pt x="3758608" y="450550"/>
                </a:cubicBezTo>
                <a:cubicBezTo>
                  <a:pt x="3765130" y="447113"/>
                  <a:pt x="3841374" y="425611"/>
                  <a:pt x="3845912" y="430224"/>
                </a:cubicBezTo>
                <a:cubicBezTo>
                  <a:pt x="3850451" y="434839"/>
                  <a:pt x="3819725" y="440523"/>
                  <a:pt x="3819725" y="440523"/>
                </a:cubicBezTo>
                <a:cubicBezTo>
                  <a:pt x="3800157" y="450837"/>
                  <a:pt x="3797015" y="463586"/>
                  <a:pt x="3789570" y="466926"/>
                </a:cubicBezTo>
                <a:cubicBezTo>
                  <a:pt x="3755869" y="484689"/>
                  <a:pt x="3732755" y="486362"/>
                  <a:pt x="3694515" y="499511"/>
                </a:cubicBezTo>
                <a:lnTo>
                  <a:pt x="3454892" y="589024"/>
                </a:lnTo>
                <a:cubicBezTo>
                  <a:pt x="3442838" y="591874"/>
                  <a:pt x="3377420" y="619346"/>
                  <a:pt x="3433174" y="608060"/>
                </a:cubicBezTo>
                <a:cubicBezTo>
                  <a:pt x="3458272" y="598334"/>
                  <a:pt x="3490981" y="584598"/>
                  <a:pt x="3516175" y="578326"/>
                </a:cubicBezTo>
                <a:cubicBezTo>
                  <a:pt x="3580436" y="555549"/>
                  <a:pt x="3642309" y="519437"/>
                  <a:pt x="3699053" y="504125"/>
                </a:cubicBezTo>
                <a:cubicBezTo>
                  <a:pt x="3705577" y="500686"/>
                  <a:pt x="3715645" y="505889"/>
                  <a:pt x="3722098" y="506574"/>
                </a:cubicBezTo>
                <a:cubicBezTo>
                  <a:pt x="3758187" y="502149"/>
                  <a:pt x="3775533" y="477827"/>
                  <a:pt x="3818075" y="474088"/>
                </a:cubicBezTo>
                <a:cubicBezTo>
                  <a:pt x="3808480" y="486152"/>
                  <a:pt x="3770406" y="498629"/>
                  <a:pt x="3725478" y="515886"/>
                </a:cubicBezTo>
                <a:cubicBezTo>
                  <a:pt x="3704988" y="526102"/>
                  <a:pt x="3588284" y="573600"/>
                  <a:pt x="3668145" y="556613"/>
                </a:cubicBezTo>
                <a:cubicBezTo>
                  <a:pt x="3639974" y="574964"/>
                  <a:pt x="3609415" y="579977"/>
                  <a:pt x="3564652" y="596564"/>
                </a:cubicBezTo>
                <a:cubicBezTo>
                  <a:pt x="3558129" y="600001"/>
                  <a:pt x="3412334" y="665752"/>
                  <a:pt x="3506326" y="641317"/>
                </a:cubicBezTo>
                <a:cubicBezTo>
                  <a:pt x="3569594" y="622566"/>
                  <a:pt x="3726452" y="557994"/>
                  <a:pt x="3806242" y="545131"/>
                </a:cubicBezTo>
                <a:cubicBezTo>
                  <a:pt x="3842331" y="540706"/>
                  <a:pt x="3859915" y="538444"/>
                  <a:pt x="3833658" y="552867"/>
                </a:cubicBezTo>
                <a:cubicBezTo>
                  <a:pt x="3806645" y="566521"/>
                  <a:pt x="3714049" y="608318"/>
                  <a:pt x="3701002" y="615194"/>
                </a:cubicBezTo>
                <a:cubicBezTo>
                  <a:pt x="3714049" y="608318"/>
                  <a:pt x="3683893" y="634721"/>
                  <a:pt x="3678363" y="634133"/>
                </a:cubicBezTo>
                <a:cubicBezTo>
                  <a:pt x="3689353" y="639433"/>
                  <a:pt x="3715445" y="625681"/>
                  <a:pt x="3735108" y="618820"/>
                </a:cubicBezTo>
                <a:cubicBezTo>
                  <a:pt x="3747162" y="615971"/>
                  <a:pt x="3823405" y="594469"/>
                  <a:pt x="3776729" y="614983"/>
                </a:cubicBezTo>
                <a:cubicBezTo>
                  <a:pt x="3758152" y="621271"/>
                  <a:pt x="3628474" y="671519"/>
                  <a:pt x="3633011" y="676134"/>
                </a:cubicBezTo>
                <a:cubicBezTo>
                  <a:pt x="3641924" y="686033"/>
                  <a:pt x="3729982" y="639622"/>
                  <a:pt x="3729982" y="639622"/>
                </a:cubicBezTo>
                <a:cubicBezTo>
                  <a:pt x="3762691" y="625885"/>
                  <a:pt x="3860652" y="585346"/>
                  <a:pt x="3818278" y="615270"/>
                </a:cubicBezTo>
                <a:cubicBezTo>
                  <a:pt x="3796795" y="629512"/>
                  <a:pt x="3689003" y="686908"/>
                  <a:pt x="3781601" y="645111"/>
                </a:cubicBezTo>
                <a:cubicBezTo>
                  <a:pt x="3827355" y="624498"/>
                  <a:pt x="3820832" y="627936"/>
                  <a:pt x="3876585" y="616651"/>
                </a:cubicBezTo>
                <a:cubicBezTo>
                  <a:pt x="3861460" y="628125"/>
                  <a:pt x="3842884" y="634413"/>
                  <a:pt x="3827759" y="645888"/>
                </a:cubicBezTo>
                <a:cubicBezTo>
                  <a:pt x="3822228" y="645300"/>
                  <a:pt x="3822228" y="645300"/>
                  <a:pt x="3821236" y="649325"/>
                </a:cubicBezTo>
                <a:cubicBezTo>
                  <a:pt x="3815705" y="648737"/>
                  <a:pt x="3815705" y="648737"/>
                  <a:pt x="3814714" y="652763"/>
                </a:cubicBezTo>
                <a:cubicBezTo>
                  <a:pt x="3809183" y="652175"/>
                  <a:pt x="3809183" y="652175"/>
                  <a:pt x="3808025" y="656872"/>
                </a:cubicBezTo>
                <a:cubicBezTo>
                  <a:pt x="3813556" y="657460"/>
                  <a:pt x="3814714" y="652763"/>
                  <a:pt x="3814714" y="652763"/>
                </a:cubicBezTo>
                <a:cubicBezTo>
                  <a:pt x="3820244" y="653351"/>
                  <a:pt x="3821236" y="649325"/>
                  <a:pt x="3821236" y="649325"/>
                </a:cubicBezTo>
                <a:cubicBezTo>
                  <a:pt x="3826767" y="649913"/>
                  <a:pt x="3827759" y="645888"/>
                  <a:pt x="3827759" y="645888"/>
                </a:cubicBezTo>
                <a:cubicBezTo>
                  <a:pt x="3861460" y="628125"/>
                  <a:pt x="3922744" y="617427"/>
                  <a:pt x="3876989" y="638039"/>
                </a:cubicBezTo>
                <a:cubicBezTo>
                  <a:pt x="3837757" y="655214"/>
                  <a:pt x="3822632" y="666688"/>
                  <a:pt x="3782408" y="687889"/>
                </a:cubicBezTo>
                <a:cubicBezTo>
                  <a:pt x="3770355" y="690738"/>
                  <a:pt x="3716990" y="715362"/>
                  <a:pt x="3715006" y="723413"/>
                </a:cubicBezTo>
                <a:cubicBezTo>
                  <a:pt x="3719948" y="749417"/>
                  <a:pt x="3842534" y="681888"/>
                  <a:pt x="3851612" y="691115"/>
                </a:cubicBezTo>
                <a:cubicBezTo>
                  <a:pt x="3857071" y="695828"/>
                  <a:pt x="3833035" y="697404"/>
                  <a:pt x="3831877" y="702101"/>
                </a:cubicBezTo>
                <a:cubicBezTo>
                  <a:pt x="3811387" y="712316"/>
                  <a:pt x="3774543" y="742828"/>
                  <a:pt x="3768021" y="746266"/>
                </a:cubicBezTo>
                <a:cubicBezTo>
                  <a:pt x="3754975" y="753141"/>
                  <a:pt x="3677574" y="779341"/>
                  <a:pt x="3674431" y="792089"/>
                </a:cubicBezTo>
                <a:cubicBezTo>
                  <a:pt x="3675994" y="808781"/>
                  <a:pt x="3748286" y="757251"/>
                  <a:pt x="3756372" y="770505"/>
                </a:cubicBezTo>
                <a:cubicBezTo>
                  <a:pt x="3765282" y="780404"/>
                  <a:pt x="3703006" y="795128"/>
                  <a:pt x="3700030" y="807206"/>
                </a:cubicBezTo>
                <a:cubicBezTo>
                  <a:pt x="3708282" y="846644"/>
                  <a:pt x="3852348" y="738018"/>
                  <a:pt x="3803855" y="792768"/>
                </a:cubicBezTo>
                <a:cubicBezTo>
                  <a:pt x="3781216" y="811707"/>
                  <a:pt x="3775685" y="811119"/>
                  <a:pt x="3742975" y="824856"/>
                </a:cubicBezTo>
                <a:cubicBezTo>
                  <a:pt x="3709274" y="842618"/>
                  <a:pt x="3615851" y="887771"/>
                  <a:pt x="3575462" y="909642"/>
                </a:cubicBezTo>
                <a:cubicBezTo>
                  <a:pt x="3520277" y="941646"/>
                  <a:pt x="3600656" y="903369"/>
                  <a:pt x="3632373" y="893659"/>
                </a:cubicBezTo>
                <a:cubicBezTo>
                  <a:pt x="3608575" y="917295"/>
                  <a:pt x="3552821" y="928581"/>
                  <a:pt x="3506074" y="953219"/>
                </a:cubicBezTo>
                <a:cubicBezTo>
                  <a:pt x="3484427" y="968131"/>
                  <a:pt x="3510613" y="957833"/>
                  <a:pt x="3496410" y="969406"/>
                </a:cubicBezTo>
                <a:cubicBezTo>
                  <a:pt x="3473770" y="988345"/>
                  <a:pt x="3424704" y="995521"/>
                  <a:pt x="3429007" y="1004931"/>
                </a:cubicBezTo>
                <a:cubicBezTo>
                  <a:pt x="3426030" y="1017009"/>
                  <a:pt x="3471196" y="1021812"/>
                  <a:pt x="3521657" y="1031998"/>
                </a:cubicBezTo>
                <a:cubicBezTo>
                  <a:pt x="3577815" y="1042101"/>
                  <a:pt x="3678076" y="1065156"/>
                  <a:pt x="3755197" y="1082309"/>
                </a:cubicBezTo>
                <a:cubicBezTo>
                  <a:pt x="3901546" y="1110266"/>
                  <a:pt x="4026153" y="1149681"/>
                  <a:pt x="4176048" y="1186279"/>
                </a:cubicBezTo>
                <a:cubicBezTo>
                  <a:pt x="4242109" y="1202255"/>
                  <a:pt x="4308335" y="1217559"/>
                  <a:pt x="4367803" y="1241098"/>
                </a:cubicBezTo>
                <a:cubicBezTo>
                  <a:pt x="4529068" y="1296807"/>
                  <a:pt x="4703642" y="1375278"/>
                  <a:pt x="4806107" y="1458475"/>
                </a:cubicBezTo>
                <a:cubicBezTo>
                  <a:pt x="4865978" y="1503402"/>
                  <a:pt x="4887442" y="1535293"/>
                  <a:pt x="4919213" y="1594448"/>
                </a:cubicBezTo>
                <a:cubicBezTo>
                  <a:pt x="4930607" y="1621136"/>
                  <a:pt x="4942002" y="1647826"/>
                  <a:pt x="4943399" y="1665189"/>
                </a:cubicBezTo>
                <a:cubicBezTo>
                  <a:pt x="4937095" y="1736820"/>
                  <a:pt x="4874214" y="1849947"/>
                  <a:pt x="4833991" y="1871148"/>
                </a:cubicBezTo>
                <a:lnTo>
                  <a:pt x="4821016" y="1873899"/>
                </a:lnTo>
                <a:lnTo>
                  <a:pt x="4818865" y="1882622"/>
                </a:lnTo>
                <a:cubicBezTo>
                  <a:pt x="4811351" y="1890087"/>
                  <a:pt x="4796155" y="1905685"/>
                  <a:pt x="4794171" y="1913737"/>
                </a:cubicBezTo>
                <a:cubicBezTo>
                  <a:pt x="4793013" y="1918434"/>
                  <a:pt x="4804074" y="1919611"/>
                  <a:pt x="4803082" y="1923637"/>
                </a:cubicBezTo>
                <a:cubicBezTo>
                  <a:pt x="4798359" y="1965826"/>
                  <a:pt x="4707254" y="2028441"/>
                  <a:pt x="4682464" y="2056101"/>
                </a:cubicBezTo>
                <a:cubicBezTo>
                  <a:pt x="4667433" y="2071030"/>
                  <a:pt x="4658172" y="2108605"/>
                  <a:pt x="4637516" y="2119492"/>
                </a:cubicBezTo>
                <a:cubicBezTo>
                  <a:pt x="4644205" y="2115384"/>
                  <a:pt x="4645785" y="2085942"/>
                  <a:pt x="4650324" y="2090556"/>
                </a:cubicBezTo>
                <a:cubicBezTo>
                  <a:pt x="4645785" y="2085942"/>
                  <a:pt x="4611092" y="2107731"/>
                  <a:pt x="4614473" y="2117042"/>
                </a:cubicBezTo>
                <a:cubicBezTo>
                  <a:pt x="4614473" y="2117042"/>
                  <a:pt x="4630002" y="2126957"/>
                  <a:pt x="4630994" y="2122931"/>
                </a:cubicBezTo>
                <a:cubicBezTo>
                  <a:pt x="4623479" y="2130394"/>
                  <a:pt x="4609346" y="2137843"/>
                  <a:pt x="4599847" y="2153359"/>
                </a:cubicBezTo>
                <a:cubicBezTo>
                  <a:pt x="4593158" y="2157467"/>
                  <a:pt x="4595713" y="2170134"/>
                  <a:pt x="4593563" y="2178857"/>
                </a:cubicBezTo>
                <a:cubicBezTo>
                  <a:pt x="4585055" y="2190347"/>
                  <a:pt x="4564399" y="2201233"/>
                  <a:pt x="4562415" y="2209286"/>
                </a:cubicBezTo>
                <a:cubicBezTo>
                  <a:pt x="4548616" y="2242248"/>
                  <a:pt x="4556279" y="2307100"/>
                  <a:pt x="4542242" y="2318002"/>
                </a:cubicBezTo>
                <a:cubicBezTo>
                  <a:pt x="4534632" y="2322013"/>
                  <a:pt x="4526713" y="2308088"/>
                  <a:pt x="4526713" y="2308088"/>
                </a:cubicBezTo>
                <a:cubicBezTo>
                  <a:pt x="4516056" y="2328302"/>
                  <a:pt x="4531251" y="2312702"/>
                  <a:pt x="4533640" y="2326040"/>
                </a:cubicBezTo>
                <a:cubicBezTo>
                  <a:pt x="4531823" y="2360275"/>
                  <a:pt x="4477632" y="2388254"/>
                  <a:pt x="4457380" y="2420529"/>
                </a:cubicBezTo>
                <a:cubicBezTo>
                  <a:pt x="4447715" y="2436717"/>
                  <a:pt x="4449276" y="2453408"/>
                  <a:pt x="4440604" y="2465570"/>
                </a:cubicBezTo>
                <a:cubicBezTo>
                  <a:pt x="4411774" y="2513459"/>
                  <a:pt x="4374931" y="2543971"/>
                  <a:pt x="4351868" y="2587654"/>
                </a:cubicBezTo>
                <a:lnTo>
                  <a:pt x="4345749" y="2612480"/>
                </a:lnTo>
                <a:cubicBezTo>
                  <a:pt x="4324435" y="2652906"/>
                  <a:pt x="4286599" y="2687444"/>
                  <a:pt x="4259824" y="2723158"/>
                </a:cubicBezTo>
                <a:cubicBezTo>
                  <a:pt x="4240659" y="2754860"/>
                  <a:pt x="4222322" y="2783208"/>
                  <a:pt x="4203228" y="2810786"/>
                </a:cubicBezTo>
                <a:cubicBezTo>
                  <a:pt x="4137959" y="2910577"/>
                  <a:pt x="4070960" y="2967491"/>
                  <a:pt x="3961183" y="3032940"/>
                </a:cubicBezTo>
                <a:cubicBezTo>
                  <a:pt x="3685454" y="3199867"/>
                  <a:pt x="3358879" y="3289086"/>
                  <a:pt x="2986784" y="3394121"/>
                </a:cubicBezTo>
                <a:cubicBezTo>
                  <a:pt x="3009828" y="3396571"/>
                  <a:pt x="2990165" y="3403432"/>
                  <a:pt x="2984634" y="3402844"/>
                </a:cubicBezTo>
                <a:cubicBezTo>
                  <a:pt x="2983642" y="3406871"/>
                  <a:pt x="2985038" y="3424234"/>
                  <a:pt x="2979508" y="3423646"/>
                </a:cubicBezTo>
                <a:cubicBezTo>
                  <a:pt x="2998418" y="3442871"/>
                  <a:pt x="3075363" y="3397328"/>
                  <a:pt x="3091954" y="3399092"/>
                </a:cubicBezTo>
                <a:cubicBezTo>
                  <a:pt x="3410818" y="3309359"/>
                  <a:pt x="3729787" y="3127374"/>
                  <a:pt x="4164489" y="3018136"/>
                </a:cubicBezTo>
                <a:cubicBezTo>
                  <a:pt x="4220646" y="3028238"/>
                  <a:pt x="3620280" y="3316422"/>
                  <a:pt x="3737209" y="3432361"/>
                </a:cubicBezTo>
                <a:cubicBezTo>
                  <a:pt x="3854138" y="3548299"/>
                  <a:pt x="4859539" y="3717207"/>
                  <a:pt x="4866061" y="3713769"/>
                </a:cubicBezTo>
                <a:lnTo>
                  <a:pt x="4845002" y="3703267"/>
                </a:lnTo>
                <a:cubicBezTo>
                  <a:pt x="4841072" y="3701945"/>
                  <a:pt x="4806143" y="3692214"/>
                  <a:pt x="4751906" y="3677239"/>
                </a:cubicBezTo>
                <a:lnTo>
                  <a:pt x="4715974" y="3667334"/>
                </a:lnTo>
                <a:lnTo>
                  <a:pt x="4729547" y="3669257"/>
                </a:lnTo>
                <a:lnTo>
                  <a:pt x="4746900" y="3674046"/>
                </a:lnTo>
                <a:cubicBezTo>
                  <a:pt x="4764727" y="3678963"/>
                  <a:pt x="4780764" y="3683383"/>
                  <a:pt x="4794659" y="3687209"/>
                </a:cubicBezTo>
                <a:lnTo>
                  <a:pt x="4796469" y="3687707"/>
                </a:lnTo>
                <a:lnTo>
                  <a:pt x="4796464" y="3688141"/>
                </a:lnTo>
                <a:lnTo>
                  <a:pt x="4796310" y="3688128"/>
                </a:lnTo>
                <a:cubicBezTo>
                  <a:pt x="4795777" y="3688241"/>
                  <a:pt x="4795772" y="3688564"/>
                  <a:pt x="4796454" y="3689153"/>
                </a:cubicBezTo>
                <a:lnTo>
                  <a:pt x="4796464" y="3688141"/>
                </a:lnTo>
                <a:lnTo>
                  <a:pt x="4798661" y="3688309"/>
                </a:lnTo>
                <a:lnTo>
                  <a:pt x="4829568" y="3696805"/>
                </a:lnTo>
                <a:cubicBezTo>
                  <a:pt x="4977729" y="3737419"/>
                  <a:pt x="4807870" y="3689850"/>
                  <a:pt x="4799325" y="3688360"/>
                </a:cubicBezTo>
                <a:lnTo>
                  <a:pt x="4798661" y="3688309"/>
                </a:lnTo>
                <a:lnTo>
                  <a:pt x="4796469" y="3687707"/>
                </a:lnTo>
                <a:lnTo>
                  <a:pt x="4796492" y="3685244"/>
                </a:lnTo>
                <a:cubicBezTo>
                  <a:pt x="4799444" y="3678044"/>
                  <a:pt x="4820561" y="3683453"/>
                  <a:pt x="4820561" y="3683453"/>
                </a:cubicBezTo>
                <a:cubicBezTo>
                  <a:pt x="4821057" y="3681441"/>
                  <a:pt x="4778443" y="3675876"/>
                  <a:pt x="4738039" y="3670461"/>
                </a:cubicBezTo>
                <a:lnTo>
                  <a:pt x="4729547" y="3669257"/>
                </a:lnTo>
                <a:lnTo>
                  <a:pt x="4691700" y="3658813"/>
                </a:lnTo>
                <a:lnTo>
                  <a:pt x="4723552" y="3659441"/>
                </a:lnTo>
                <a:cubicBezTo>
                  <a:pt x="4778586" y="3666423"/>
                  <a:pt x="4833259" y="3685664"/>
                  <a:pt x="4877306" y="3668141"/>
                </a:cubicBezTo>
                <a:cubicBezTo>
                  <a:pt x="4867642" y="3684328"/>
                  <a:pt x="4894820" y="3670003"/>
                  <a:pt x="4910420" y="3675794"/>
                </a:cubicBezTo>
                <a:cubicBezTo>
                  <a:pt x="4910420" y="3675794"/>
                  <a:pt x="4912738" y="3693255"/>
                  <a:pt x="4922807" y="3698457"/>
                </a:cubicBezTo>
                <a:cubicBezTo>
                  <a:pt x="4893240" y="3699445"/>
                  <a:pt x="4843606" y="3685904"/>
                  <a:pt x="4837083" y="3689341"/>
                </a:cubicBezTo>
                <a:cubicBezTo>
                  <a:pt x="4830560" y="3692779"/>
                  <a:pt x="4846159" y="3698570"/>
                  <a:pt x="4852612" y="3699256"/>
                </a:cubicBezTo>
                <a:cubicBezTo>
                  <a:pt x="4863673" y="3700432"/>
                  <a:pt x="4910753" y="3701306"/>
                  <a:pt x="4925196" y="3711794"/>
                </a:cubicBezTo>
                <a:cubicBezTo>
                  <a:pt x="4936186" y="3717094"/>
                  <a:pt x="4933209" y="3729172"/>
                  <a:pt x="4937582" y="3734458"/>
                </a:cubicBezTo>
                <a:cubicBezTo>
                  <a:pt x="4936590" y="3738483"/>
                  <a:pt x="4954174" y="3736221"/>
                  <a:pt x="4954174" y="3736221"/>
                </a:cubicBezTo>
                <a:cubicBezTo>
                  <a:pt x="4953182" y="3740247"/>
                  <a:pt x="4946659" y="3743686"/>
                  <a:pt x="4946659" y="3743686"/>
                </a:cubicBezTo>
                <a:cubicBezTo>
                  <a:pt x="4946659" y="3743686"/>
                  <a:pt x="4984075" y="3760746"/>
                  <a:pt x="4995136" y="3761923"/>
                </a:cubicBezTo>
                <a:cubicBezTo>
                  <a:pt x="4988613" y="3765361"/>
                  <a:pt x="4976963" y="3789600"/>
                  <a:pt x="4982494" y="3790188"/>
                </a:cubicBezTo>
                <a:cubicBezTo>
                  <a:pt x="5003554" y="3800691"/>
                  <a:pt x="5041224" y="3766824"/>
                  <a:pt x="5049308" y="3780078"/>
                </a:cubicBezTo>
                <a:cubicBezTo>
                  <a:pt x="5057227" y="3794003"/>
                  <a:pt x="5042786" y="3783516"/>
                  <a:pt x="5028652" y="3790965"/>
                </a:cubicBezTo>
                <a:cubicBezTo>
                  <a:pt x="5002396" y="3805388"/>
                  <a:pt x="5011473" y="3814616"/>
                  <a:pt x="5025675" y="3803043"/>
                </a:cubicBezTo>
                <a:cubicBezTo>
                  <a:pt x="5060370" y="3781255"/>
                  <a:pt x="5056569" y="3823542"/>
                  <a:pt x="5050116" y="3822856"/>
                </a:cubicBezTo>
                <a:cubicBezTo>
                  <a:pt x="5055577" y="3827568"/>
                  <a:pt x="5089278" y="3809806"/>
                  <a:pt x="5092658" y="3819117"/>
                </a:cubicBezTo>
                <a:cubicBezTo>
                  <a:pt x="5094055" y="3836480"/>
                  <a:pt x="5061107" y="3828157"/>
                  <a:pt x="5059950" y="3832854"/>
                </a:cubicBezTo>
                <a:cubicBezTo>
                  <a:pt x="5052434" y="3840318"/>
                  <a:pt x="5075478" y="3842768"/>
                  <a:pt x="5067041" y="3850134"/>
                </a:cubicBezTo>
                <a:cubicBezTo>
                  <a:pt x="5047308" y="3861118"/>
                  <a:pt x="5027406" y="3845920"/>
                  <a:pt x="5020717" y="3850029"/>
                </a:cubicBezTo>
                <a:cubicBezTo>
                  <a:pt x="5020717" y="3850029"/>
                  <a:pt x="5016748" y="3866132"/>
                  <a:pt x="5010296" y="3865446"/>
                </a:cubicBezTo>
                <a:cubicBezTo>
                  <a:pt x="5021121" y="3871417"/>
                  <a:pt x="5037713" y="3873182"/>
                  <a:pt x="5037713" y="3873182"/>
                </a:cubicBezTo>
                <a:cubicBezTo>
                  <a:pt x="5032752" y="3893312"/>
                  <a:pt x="4997085" y="3872993"/>
                  <a:pt x="5015002" y="3896244"/>
                </a:cubicBezTo>
                <a:cubicBezTo>
                  <a:pt x="5035474" y="3932162"/>
                  <a:pt x="4959250" y="3907531"/>
                  <a:pt x="4976174" y="3934807"/>
                </a:cubicBezTo>
                <a:cubicBezTo>
                  <a:pt x="4987640" y="3957374"/>
                  <a:pt x="4973197" y="3946887"/>
                  <a:pt x="4963533" y="3963072"/>
                </a:cubicBezTo>
                <a:cubicBezTo>
                  <a:pt x="4962541" y="3967100"/>
                  <a:pt x="4971452" y="3976997"/>
                  <a:pt x="4978141" y="3972889"/>
                </a:cubicBezTo>
                <a:cubicBezTo>
                  <a:pt x="4970460" y="3981024"/>
                  <a:pt x="4937750" y="3994761"/>
                  <a:pt x="4920167" y="3997022"/>
                </a:cubicBezTo>
                <a:cubicBezTo>
                  <a:pt x="4913714" y="3996336"/>
                  <a:pt x="4891663" y="3989860"/>
                  <a:pt x="4890670" y="3993886"/>
                </a:cubicBezTo>
                <a:cubicBezTo>
                  <a:pt x="4872094" y="4000174"/>
                  <a:pt x="4892988" y="4011346"/>
                  <a:pt x="4874482" y="4013511"/>
                </a:cubicBezTo>
                <a:cubicBezTo>
                  <a:pt x="4916033" y="4013797"/>
                  <a:pt x="4931228" y="3998198"/>
                  <a:pt x="4914048" y="4021849"/>
                </a:cubicBezTo>
                <a:cubicBezTo>
                  <a:pt x="4904453" y="4033912"/>
                  <a:pt x="4873490" y="4017536"/>
                  <a:pt x="4892400" y="4036762"/>
                </a:cubicBezTo>
                <a:cubicBezTo>
                  <a:pt x="4911310" y="4055987"/>
                  <a:pt x="4889423" y="4048840"/>
                  <a:pt x="4862244" y="4063165"/>
                </a:cubicBezTo>
                <a:cubicBezTo>
                  <a:pt x="4842582" y="4070025"/>
                  <a:pt x="4852579" y="4079351"/>
                  <a:pt x="4844899" y="4087487"/>
                </a:cubicBezTo>
                <a:cubicBezTo>
                  <a:pt x="4843906" y="4091513"/>
                  <a:pt x="4826393" y="4089650"/>
                  <a:pt x="4826393" y="4089650"/>
                </a:cubicBezTo>
                <a:cubicBezTo>
                  <a:pt x="4819871" y="4093087"/>
                  <a:pt x="4835470" y="4098877"/>
                  <a:pt x="4823416" y="4101728"/>
                </a:cubicBezTo>
                <a:cubicBezTo>
                  <a:pt x="4796238" y="4116053"/>
                  <a:pt x="4811364" y="4104578"/>
                  <a:pt x="4792692" y="4107413"/>
                </a:cubicBezTo>
                <a:cubicBezTo>
                  <a:pt x="4803754" y="4108588"/>
                  <a:pt x="4741478" y="4123312"/>
                  <a:pt x="4783193" y="4122928"/>
                </a:cubicBezTo>
                <a:cubicBezTo>
                  <a:pt x="4834812" y="4128417"/>
                  <a:pt x="4776504" y="4127037"/>
                  <a:pt x="4775512" y="4131063"/>
                </a:cubicBezTo>
                <a:cubicBezTo>
                  <a:pt x="4771377" y="4147838"/>
                  <a:pt x="4808625" y="4138716"/>
                  <a:pt x="4810021" y="4156079"/>
                </a:cubicBezTo>
                <a:cubicBezTo>
                  <a:pt x="4811418" y="4173442"/>
                  <a:pt x="4790524" y="4162268"/>
                  <a:pt x="4780859" y="4178455"/>
                </a:cubicBezTo>
                <a:cubicBezTo>
                  <a:pt x="4780859" y="4178455"/>
                  <a:pt x="4802910" y="4184932"/>
                  <a:pt x="4803902" y="4180906"/>
                </a:cubicBezTo>
                <a:cubicBezTo>
                  <a:pt x="4802910" y="4184932"/>
                  <a:pt x="4782255" y="4195818"/>
                  <a:pt x="4775732" y="4199257"/>
                </a:cubicBezTo>
                <a:cubicBezTo>
                  <a:pt x="4769209" y="4202695"/>
                  <a:pt x="4764671" y="4198081"/>
                  <a:pt x="4759140" y="4197492"/>
                </a:cubicBezTo>
                <a:cubicBezTo>
                  <a:pt x="4738485" y="4208379"/>
                  <a:pt x="4761528" y="4210829"/>
                  <a:pt x="4747490" y="4221731"/>
                </a:cubicBezTo>
                <a:lnTo>
                  <a:pt x="4697268" y="4233606"/>
                </a:lnTo>
                <a:cubicBezTo>
                  <a:pt x="4660020" y="4242729"/>
                  <a:pt x="4691149" y="4258432"/>
                  <a:pt x="4695688" y="4263046"/>
                </a:cubicBezTo>
                <a:lnTo>
                  <a:pt x="4691553" y="4279822"/>
                </a:lnTo>
                <a:cubicBezTo>
                  <a:pt x="4708074" y="4285710"/>
                  <a:pt x="4719723" y="4261471"/>
                  <a:pt x="4722113" y="4274808"/>
                </a:cubicBezTo>
                <a:cubicBezTo>
                  <a:pt x="4727976" y="4300910"/>
                  <a:pt x="4710058" y="4277657"/>
                  <a:pt x="4691957" y="4301211"/>
                </a:cubicBezTo>
                <a:cubicBezTo>
                  <a:pt x="4690799" y="4305908"/>
                  <a:pt x="4690211" y="4331322"/>
                  <a:pt x="4690211" y="4331322"/>
                </a:cubicBezTo>
                <a:cubicBezTo>
                  <a:pt x="4667501" y="4354386"/>
                  <a:pt x="4642068" y="4338598"/>
                  <a:pt x="4632403" y="4354785"/>
                </a:cubicBezTo>
                <a:cubicBezTo>
                  <a:pt x="4631410" y="4358811"/>
                  <a:pt x="4645853" y="4369299"/>
                  <a:pt x="4647011" y="4364602"/>
                </a:cubicBezTo>
                <a:cubicBezTo>
                  <a:pt x="4638338" y="4376762"/>
                  <a:pt x="4609763" y="4373724"/>
                  <a:pt x="4617681" y="4387649"/>
                </a:cubicBezTo>
                <a:cubicBezTo>
                  <a:pt x="4627681" y="4396975"/>
                  <a:pt x="4590433" y="4406097"/>
                  <a:pt x="4589441" y="4410123"/>
                </a:cubicBezTo>
                <a:cubicBezTo>
                  <a:pt x="4596367" y="4428074"/>
                  <a:pt x="4631226" y="4405615"/>
                  <a:pt x="4628084" y="4418364"/>
                </a:cubicBezTo>
                <a:cubicBezTo>
                  <a:pt x="4630472" y="4431702"/>
                  <a:pt x="4598518" y="4419351"/>
                  <a:pt x="4593391" y="4440152"/>
                </a:cubicBezTo>
                <a:cubicBezTo>
                  <a:pt x="4591241" y="4448875"/>
                  <a:pt x="4622958" y="4439165"/>
                  <a:pt x="4600317" y="4458104"/>
                </a:cubicBezTo>
                <a:lnTo>
                  <a:pt x="4589257" y="4456927"/>
                </a:lnTo>
                <a:cubicBezTo>
                  <a:pt x="4589257" y="4456927"/>
                  <a:pt x="4592802" y="4465568"/>
                  <a:pt x="4586114" y="4469677"/>
                </a:cubicBezTo>
                <a:cubicBezTo>
                  <a:pt x="4573068" y="4476552"/>
                  <a:pt x="4555554" y="4474690"/>
                  <a:pt x="4548040" y="4482154"/>
                </a:cubicBezTo>
                <a:cubicBezTo>
                  <a:pt x="4549032" y="4478128"/>
                  <a:pt x="4543502" y="4477539"/>
                  <a:pt x="4542510" y="4481566"/>
                </a:cubicBezTo>
                <a:cubicBezTo>
                  <a:pt x="4536056" y="4480879"/>
                  <a:pt x="4530526" y="4480292"/>
                  <a:pt x="4529369" y="4484989"/>
                </a:cubicBezTo>
                <a:cubicBezTo>
                  <a:pt x="4507483" y="4477841"/>
                  <a:pt x="4509800" y="4495303"/>
                  <a:pt x="4528376" y="4489015"/>
                </a:cubicBezTo>
                <a:cubicBezTo>
                  <a:pt x="4517720" y="4509228"/>
                  <a:pt x="4527788" y="4514430"/>
                  <a:pt x="4512592" y="4530028"/>
                </a:cubicBezTo>
                <a:cubicBezTo>
                  <a:pt x="4519115" y="4526591"/>
                  <a:pt x="4517131" y="4534642"/>
                  <a:pt x="4510608" y="4538081"/>
                </a:cubicBezTo>
                <a:cubicBezTo>
                  <a:pt x="4501935" y="4550241"/>
                  <a:pt x="4470384" y="4559280"/>
                  <a:pt x="4469227" y="4563977"/>
                </a:cubicBezTo>
                <a:cubicBezTo>
                  <a:pt x="4468482" y="4566998"/>
                  <a:pt x="4478933" y="4578566"/>
                  <a:pt x="4485112" y="4580483"/>
                </a:cubicBezTo>
                <a:lnTo>
                  <a:pt x="4487026" y="4580533"/>
                </a:lnTo>
                <a:lnTo>
                  <a:pt x="4480830" y="4586067"/>
                </a:lnTo>
                <a:cubicBezTo>
                  <a:pt x="4457526" y="4601015"/>
                  <a:pt x="4411874" y="4599022"/>
                  <a:pt x="4396698" y="4620304"/>
                </a:cubicBezTo>
                <a:cubicBezTo>
                  <a:pt x="4395705" y="4624330"/>
                  <a:pt x="4406766" y="4625506"/>
                  <a:pt x="4412297" y="4626094"/>
                </a:cubicBezTo>
                <a:cubicBezTo>
                  <a:pt x="4415772" y="4638859"/>
                  <a:pt x="4382730" y="4627082"/>
                  <a:pt x="4386040" y="4640517"/>
                </a:cubicBezTo>
                <a:cubicBezTo>
                  <a:pt x="4395116" y="4649745"/>
                  <a:pt x="4442785" y="4625205"/>
                  <a:pt x="4446332" y="4633845"/>
                </a:cubicBezTo>
                <a:cubicBezTo>
                  <a:pt x="4455408" y="4643073"/>
                  <a:pt x="4393132" y="4657797"/>
                  <a:pt x="4386444" y="4661906"/>
                </a:cubicBezTo>
                <a:cubicBezTo>
                  <a:pt x="4372477" y="4668684"/>
                  <a:pt x="4374795" y="4686145"/>
                  <a:pt x="4355297" y="4692335"/>
                </a:cubicBezTo>
                <a:cubicBezTo>
                  <a:pt x="4341093" y="4703907"/>
                  <a:pt x="4305995" y="4704306"/>
                  <a:pt x="4293021" y="4707059"/>
                </a:cubicBezTo>
                <a:cubicBezTo>
                  <a:pt x="4285340" y="4715193"/>
                  <a:pt x="4315072" y="4713535"/>
                  <a:pt x="4310534" y="4708920"/>
                </a:cubicBezTo>
                <a:cubicBezTo>
                  <a:pt x="4332990" y="4736787"/>
                  <a:pt x="4226610" y="4738557"/>
                  <a:pt x="4211415" y="4754157"/>
                </a:cubicBezTo>
                <a:cubicBezTo>
                  <a:pt x="4211415" y="4754157"/>
                  <a:pt x="4190171" y="4790458"/>
                  <a:pt x="4191328" y="4785761"/>
                </a:cubicBezTo>
                <a:cubicBezTo>
                  <a:pt x="4190171" y="4790458"/>
                  <a:pt x="4214373" y="4788211"/>
                  <a:pt x="4226426" y="4785362"/>
                </a:cubicBezTo>
                <a:cubicBezTo>
                  <a:pt x="4257906" y="4780447"/>
                  <a:pt x="4267572" y="4764260"/>
                  <a:pt x="4308200" y="4764448"/>
                </a:cubicBezTo>
                <a:cubicBezTo>
                  <a:pt x="4292012" y="4784073"/>
                  <a:pt x="4171595" y="4796746"/>
                  <a:pt x="4112864" y="4820110"/>
                </a:cubicBezTo>
                <a:cubicBezTo>
                  <a:pt x="4106176" y="4824219"/>
                  <a:pt x="4072475" y="4841981"/>
                  <a:pt x="4073632" y="4837284"/>
                </a:cubicBezTo>
                <a:cubicBezTo>
                  <a:pt x="4065030" y="4845321"/>
                  <a:pt x="4080559" y="4855235"/>
                  <a:pt x="4074036" y="4858673"/>
                </a:cubicBezTo>
                <a:cubicBezTo>
                  <a:pt x="4059903" y="4866122"/>
                  <a:pt x="4022418" y="4853185"/>
                  <a:pt x="4010199" y="4856705"/>
                </a:cubicBezTo>
                <a:cubicBezTo>
                  <a:pt x="4004668" y="4856117"/>
                  <a:pt x="4009207" y="4860731"/>
                  <a:pt x="4009207" y="4860731"/>
                </a:cubicBezTo>
                <a:cubicBezTo>
                  <a:pt x="3982193" y="4874385"/>
                  <a:pt x="3950072" y="4862707"/>
                  <a:pt x="3902000" y="4865858"/>
                </a:cubicBezTo>
                <a:cubicBezTo>
                  <a:pt x="3871276" y="4871542"/>
                  <a:pt x="3838566" y="4885278"/>
                  <a:pt x="3801485" y="4893730"/>
                </a:cubicBezTo>
                <a:lnTo>
                  <a:pt x="3474575" y="4957436"/>
                </a:lnTo>
                <a:cubicBezTo>
                  <a:pt x="3063433" y="5032841"/>
                  <a:pt x="2548300" y="5123357"/>
                  <a:pt x="2153180" y="5179809"/>
                </a:cubicBezTo>
                <a:cubicBezTo>
                  <a:pt x="2037301" y="5197097"/>
                  <a:pt x="1891619" y="5220166"/>
                  <a:pt x="1765670" y="5232250"/>
                </a:cubicBezTo>
                <a:cubicBezTo>
                  <a:pt x="1668368" y="5243250"/>
                  <a:pt x="2578177" y="5141822"/>
                  <a:pt x="2497231" y="5159381"/>
                </a:cubicBezTo>
                <a:cubicBezTo>
                  <a:pt x="2454617" y="5167245"/>
                  <a:pt x="2332652" y="5185547"/>
                  <a:pt x="2319440" y="5193093"/>
                </a:cubicBezTo>
                <a:cubicBezTo>
                  <a:pt x="2300864" y="5199381"/>
                  <a:pt x="2287986" y="5201666"/>
                  <a:pt x="2237003" y="5211723"/>
                </a:cubicBezTo>
                <a:cubicBezTo>
                  <a:pt x="2186019" y="5221781"/>
                  <a:pt x="2088029" y="5239535"/>
                  <a:pt x="2013543" y="5253440"/>
                </a:cubicBezTo>
                <a:cubicBezTo>
                  <a:pt x="2000567" y="5256192"/>
                  <a:pt x="1973078" y="5267707"/>
                  <a:pt x="1978538" y="5272419"/>
                </a:cubicBezTo>
                <a:cubicBezTo>
                  <a:pt x="1980926" y="5285756"/>
                  <a:pt x="1898613" y="5281800"/>
                  <a:pt x="1901994" y="5291111"/>
                </a:cubicBezTo>
                <a:cubicBezTo>
                  <a:pt x="1901002" y="5295137"/>
                  <a:pt x="1854222" y="5312308"/>
                  <a:pt x="1847700" y="5315745"/>
                </a:cubicBezTo>
                <a:cubicBezTo>
                  <a:pt x="1842169" y="5315157"/>
                  <a:pt x="1376203" y="5353065"/>
                  <a:pt x="1281904" y="5360529"/>
                </a:cubicBezTo>
                <a:cubicBezTo>
                  <a:pt x="1287435" y="5361118"/>
                  <a:pt x="1648823" y="5336617"/>
                  <a:pt x="1849662" y="5321370"/>
                </a:cubicBezTo>
                <a:lnTo>
                  <a:pt x="2486940" y="5269048"/>
                </a:lnTo>
                <a:cubicBezTo>
                  <a:pt x="2485782" y="5273745"/>
                  <a:pt x="1761788" y="5337847"/>
                  <a:pt x="1766327" y="5342461"/>
                </a:cubicBezTo>
                <a:lnTo>
                  <a:pt x="1764377" y="5344424"/>
                </a:lnTo>
                <a:lnTo>
                  <a:pt x="1733253" y="5347202"/>
                </a:lnTo>
                <a:lnTo>
                  <a:pt x="1725792" y="5347821"/>
                </a:lnTo>
                <a:lnTo>
                  <a:pt x="1708396" y="5346456"/>
                </a:lnTo>
                <a:cubicBezTo>
                  <a:pt x="1700410" y="5346348"/>
                  <a:pt x="1694192" y="5347227"/>
                  <a:pt x="1692023" y="5350268"/>
                </a:cubicBezTo>
                <a:cubicBezTo>
                  <a:pt x="1691616" y="5350483"/>
                  <a:pt x="1695175" y="5350303"/>
                  <a:pt x="1702211" y="5349776"/>
                </a:cubicBezTo>
                <a:lnTo>
                  <a:pt x="1725792" y="5347821"/>
                </a:lnTo>
                <a:lnTo>
                  <a:pt x="1735370" y="5348573"/>
                </a:lnTo>
                <a:cubicBezTo>
                  <a:pt x="1744607" y="5349485"/>
                  <a:pt x="1753327" y="5350214"/>
                  <a:pt x="1759248" y="5349586"/>
                </a:cubicBezTo>
                <a:lnTo>
                  <a:pt x="1764377" y="5344424"/>
                </a:lnTo>
                <a:lnTo>
                  <a:pt x="1782193" y="5342833"/>
                </a:lnTo>
                <a:cubicBezTo>
                  <a:pt x="2028771" y="5320423"/>
                  <a:pt x="2696210" y="5255489"/>
                  <a:pt x="2702258" y="5252777"/>
                </a:cubicBezTo>
                <a:cubicBezTo>
                  <a:pt x="2688126" y="5260225"/>
                  <a:pt x="2529185" y="5273216"/>
                  <a:pt x="2545198" y="5273668"/>
                </a:cubicBezTo>
                <a:cubicBezTo>
                  <a:pt x="2561211" y="5274120"/>
                  <a:pt x="2713957" y="5261549"/>
                  <a:pt x="2798336" y="5255489"/>
                </a:cubicBezTo>
                <a:cubicBezTo>
                  <a:pt x="2795626" y="5259290"/>
                  <a:pt x="2635316" y="5279331"/>
                  <a:pt x="2415666" y="5304909"/>
                </a:cubicBezTo>
                <a:lnTo>
                  <a:pt x="2391118" y="5307740"/>
                </a:lnTo>
                <a:lnTo>
                  <a:pt x="2240640" y="5321863"/>
                </a:lnTo>
                <a:cubicBezTo>
                  <a:pt x="1836328" y="5359940"/>
                  <a:pt x="1387420" y="5402918"/>
                  <a:pt x="1210410" y="5416947"/>
                </a:cubicBezTo>
                <a:lnTo>
                  <a:pt x="1187622" y="5418674"/>
                </a:lnTo>
                <a:lnTo>
                  <a:pt x="1176757" y="5419498"/>
                </a:lnTo>
                <a:cubicBezTo>
                  <a:pt x="1147496" y="5421580"/>
                  <a:pt x="1131758" y="5422223"/>
                  <a:pt x="1132657" y="5421092"/>
                </a:cubicBezTo>
                <a:cubicBezTo>
                  <a:pt x="1134641" y="5413040"/>
                  <a:pt x="1156764" y="5415393"/>
                  <a:pt x="1174277" y="5417255"/>
                </a:cubicBezTo>
                <a:cubicBezTo>
                  <a:pt x="1164374" y="5411382"/>
                  <a:pt x="1149837" y="5397442"/>
                  <a:pt x="1155368" y="5398030"/>
                </a:cubicBezTo>
                <a:cubicBezTo>
                  <a:pt x="1137783" y="5400292"/>
                  <a:pt x="1139180" y="5417654"/>
                  <a:pt x="1124808" y="5403043"/>
                </a:cubicBezTo>
                <a:cubicBezTo>
                  <a:pt x="1115732" y="5393816"/>
                  <a:pt x="1137450" y="5374779"/>
                  <a:pt x="1143903" y="5375465"/>
                </a:cubicBezTo>
                <a:cubicBezTo>
                  <a:pt x="1143572" y="5376806"/>
                  <a:pt x="859197" y="5380217"/>
                  <a:pt x="813025" y="5377082"/>
                </a:cubicBezTo>
                <a:cubicBezTo>
                  <a:pt x="766854" y="5373947"/>
                  <a:pt x="887370" y="5361794"/>
                  <a:pt x="866877" y="5356659"/>
                </a:cubicBezTo>
                <a:cubicBezTo>
                  <a:pt x="846382" y="5351523"/>
                  <a:pt x="638438" y="5345423"/>
                  <a:pt x="690061" y="5346268"/>
                </a:cubicBezTo>
                <a:cubicBezTo>
                  <a:pt x="741682" y="5347113"/>
                  <a:pt x="1161487" y="5373202"/>
                  <a:pt x="1176612" y="5361727"/>
                </a:cubicBezTo>
                <a:cubicBezTo>
                  <a:pt x="1189657" y="5354852"/>
                  <a:pt x="739563" y="5330394"/>
                  <a:pt x="744103" y="5335008"/>
                </a:cubicBezTo>
                <a:cubicBezTo>
                  <a:pt x="728574" y="5325094"/>
                  <a:pt x="1047016" y="5316845"/>
                  <a:pt x="1128723" y="5318075"/>
                </a:cubicBezTo>
                <a:cubicBezTo>
                  <a:pt x="1210431" y="5319305"/>
                  <a:pt x="1214852" y="5348579"/>
                  <a:pt x="1234350" y="5342389"/>
                </a:cubicBezTo>
                <a:cubicBezTo>
                  <a:pt x="1254083" y="5331405"/>
                  <a:pt x="1187857" y="5316100"/>
                  <a:pt x="1192396" y="5320713"/>
                </a:cubicBezTo>
                <a:cubicBezTo>
                  <a:pt x="1175874" y="5314826"/>
                  <a:pt x="1179016" y="5302077"/>
                  <a:pt x="1175471" y="5293437"/>
                </a:cubicBezTo>
                <a:cubicBezTo>
                  <a:pt x="1167551" y="5279511"/>
                  <a:pt x="1154410" y="5282934"/>
                  <a:pt x="1155568" y="5278237"/>
                </a:cubicBezTo>
                <a:cubicBezTo>
                  <a:pt x="1156561" y="5274212"/>
                  <a:pt x="1178208" y="5259298"/>
                  <a:pt x="1185724" y="5251835"/>
                </a:cubicBezTo>
                <a:cubicBezTo>
                  <a:pt x="1184732" y="5255860"/>
                  <a:pt x="1207775" y="5258311"/>
                  <a:pt x="1203237" y="5253697"/>
                </a:cubicBezTo>
                <a:cubicBezTo>
                  <a:pt x="1213306" y="5258899"/>
                  <a:pt x="1211156" y="5267622"/>
                  <a:pt x="1229827" y="5264788"/>
                </a:cubicBezTo>
                <a:cubicBezTo>
                  <a:pt x="1229827" y="5264788"/>
                  <a:pt x="1226351" y="5252023"/>
                  <a:pt x="1219829" y="5255461"/>
                </a:cubicBezTo>
                <a:cubicBezTo>
                  <a:pt x="1258990" y="5242410"/>
                  <a:pt x="1234200" y="5270072"/>
                  <a:pt x="1255848" y="5255160"/>
                </a:cubicBezTo>
                <a:cubicBezTo>
                  <a:pt x="1270051" y="5243587"/>
                  <a:pt x="1777854" y="5220342"/>
                  <a:pt x="1762325" y="5210427"/>
                </a:cubicBezTo>
                <a:cubicBezTo>
                  <a:pt x="1757787" y="5205813"/>
                  <a:pt x="1760661" y="5206894"/>
                  <a:pt x="1790886" y="5202963"/>
                </a:cubicBezTo>
                <a:cubicBezTo>
                  <a:pt x="1821110" y="5199032"/>
                  <a:pt x="1948730" y="5191136"/>
                  <a:pt x="1943671" y="5186841"/>
                </a:cubicBezTo>
                <a:cubicBezTo>
                  <a:pt x="1938612" y="5182548"/>
                  <a:pt x="1564996" y="5186051"/>
                  <a:pt x="1760532" y="5177198"/>
                </a:cubicBezTo>
                <a:cubicBezTo>
                  <a:pt x="1768046" y="5169734"/>
                  <a:pt x="1831556" y="5191492"/>
                  <a:pt x="1845592" y="5180590"/>
                </a:cubicBezTo>
                <a:cubicBezTo>
                  <a:pt x="1852281" y="5176482"/>
                  <a:pt x="1875251" y="5178004"/>
                  <a:pt x="1890211" y="5167201"/>
                </a:cubicBezTo>
                <a:cubicBezTo>
                  <a:pt x="1897891" y="5159066"/>
                  <a:pt x="1930468" y="5177614"/>
                  <a:pt x="1922550" y="5163687"/>
                </a:cubicBezTo>
                <a:lnTo>
                  <a:pt x="2095891" y="5146729"/>
                </a:lnTo>
                <a:cubicBezTo>
                  <a:pt x="2074832" y="5136226"/>
                  <a:pt x="2010625" y="5140503"/>
                  <a:pt x="2006087" y="5135889"/>
                </a:cubicBezTo>
                <a:cubicBezTo>
                  <a:pt x="2005095" y="5139915"/>
                  <a:pt x="1851259" y="5129404"/>
                  <a:pt x="1861633" y="5124488"/>
                </a:cubicBezTo>
                <a:cubicBezTo>
                  <a:pt x="1872008" y="5119571"/>
                  <a:pt x="2076179" y="5124436"/>
                  <a:pt x="2068331" y="5106386"/>
                </a:cubicBezTo>
                <a:lnTo>
                  <a:pt x="1953395" y="5115214"/>
                </a:lnTo>
                <a:cubicBezTo>
                  <a:pt x="1939945" y="5100700"/>
                  <a:pt x="2084816" y="5100860"/>
                  <a:pt x="2075739" y="5091632"/>
                </a:cubicBezTo>
                <a:cubicBezTo>
                  <a:pt x="2069287" y="5090946"/>
                  <a:pt x="2271602" y="5086704"/>
                  <a:pt x="2278126" y="5083266"/>
                </a:cubicBezTo>
                <a:cubicBezTo>
                  <a:pt x="2285570" y="5079927"/>
                  <a:pt x="2204718" y="5070321"/>
                  <a:pt x="2207130" y="5064255"/>
                </a:cubicBezTo>
                <a:cubicBezTo>
                  <a:pt x="2209543" y="5058188"/>
                  <a:pt x="2290620" y="5054922"/>
                  <a:pt x="2292604" y="5046870"/>
                </a:cubicBezTo>
                <a:cubicBezTo>
                  <a:pt x="2291208" y="5029507"/>
                  <a:pt x="2128256" y="5035890"/>
                  <a:pt x="2134778" y="5032453"/>
                </a:cubicBezTo>
                <a:cubicBezTo>
                  <a:pt x="2141466" y="5028343"/>
                  <a:pt x="2029600" y="5036399"/>
                  <a:pt x="2038274" y="5024238"/>
                </a:cubicBezTo>
                <a:cubicBezTo>
                  <a:pt x="2039266" y="5020212"/>
                  <a:pt x="2245773" y="5019283"/>
                  <a:pt x="2253217" y="5015943"/>
                </a:cubicBezTo>
                <a:cubicBezTo>
                  <a:pt x="2254209" y="5011917"/>
                  <a:pt x="2140840" y="5023935"/>
                  <a:pt x="2149513" y="5011774"/>
                </a:cubicBezTo>
                <a:cubicBezTo>
                  <a:pt x="2148521" y="5015800"/>
                  <a:pt x="2205240" y="5004195"/>
                  <a:pt x="2212401" y="5001035"/>
                </a:cubicBezTo>
                <a:cubicBezTo>
                  <a:pt x="2219562" y="4997876"/>
                  <a:pt x="2170829" y="5007728"/>
                  <a:pt x="2192476" y="4992814"/>
                </a:cubicBezTo>
                <a:cubicBezTo>
                  <a:pt x="2203336" y="4983296"/>
                  <a:pt x="2183007" y="4980011"/>
                  <a:pt x="2163660" y="4978984"/>
                </a:cubicBezTo>
                <a:lnTo>
                  <a:pt x="2140842" y="4978657"/>
                </a:lnTo>
                <a:lnTo>
                  <a:pt x="2176874" y="4968056"/>
                </a:lnTo>
                <a:cubicBezTo>
                  <a:pt x="2174486" y="4954720"/>
                  <a:pt x="2160814" y="4957149"/>
                  <a:pt x="2192531" y="4947438"/>
                </a:cubicBezTo>
                <a:cubicBezTo>
                  <a:pt x="2199054" y="4944001"/>
                  <a:pt x="2236741" y="4943534"/>
                  <a:pt x="2244186" y="4940195"/>
                </a:cubicBezTo>
                <a:cubicBezTo>
                  <a:pt x="2242035" y="4939966"/>
                  <a:pt x="2162817" y="4934256"/>
                  <a:pt x="2198502" y="4929807"/>
                </a:cubicBezTo>
                <a:cubicBezTo>
                  <a:pt x="2234187" y="4925357"/>
                  <a:pt x="2444913" y="4918792"/>
                  <a:pt x="2458295" y="4913497"/>
                </a:cubicBezTo>
                <a:cubicBezTo>
                  <a:pt x="2471676" y="4908202"/>
                  <a:pt x="2338626" y="4903191"/>
                  <a:pt x="2278792" y="4898038"/>
                </a:cubicBezTo>
                <a:cubicBezTo>
                  <a:pt x="2285315" y="4894599"/>
                  <a:pt x="2300049" y="4856003"/>
                  <a:pt x="2309125" y="4865231"/>
                </a:cubicBezTo>
                <a:cubicBezTo>
                  <a:pt x="2305491" y="4861746"/>
                  <a:pt x="2293138" y="4859792"/>
                  <a:pt x="2276548" y="4858885"/>
                </a:cubicBezTo>
                <a:lnTo>
                  <a:pt x="2247546" y="4858854"/>
                </a:lnTo>
                <a:lnTo>
                  <a:pt x="2249233" y="4850541"/>
                </a:lnTo>
                <a:cubicBezTo>
                  <a:pt x="2249484" y="4846755"/>
                  <a:pt x="2251665" y="4843158"/>
                  <a:pt x="2263139" y="4840180"/>
                </a:cubicBezTo>
                <a:cubicBezTo>
                  <a:pt x="2286088" y="4834224"/>
                  <a:pt x="2344109" y="4830927"/>
                  <a:pt x="2384594" y="4826301"/>
                </a:cubicBezTo>
                <a:cubicBezTo>
                  <a:pt x="2393196" y="4818264"/>
                  <a:pt x="2444028" y="4825557"/>
                  <a:pt x="2450716" y="4821448"/>
                </a:cubicBezTo>
                <a:cubicBezTo>
                  <a:pt x="2445184" y="4820860"/>
                  <a:pt x="2527863" y="4806879"/>
                  <a:pt x="2575108" y="4807083"/>
                </a:cubicBezTo>
                <a:cubicBezTo>
                  <a:pt x="2599145" y="4805507"/>
                  <a:pt x="2453094" y="4800374"/>
                  <a:pt x="2437476" y="4791248"/>
                </a:cubicBezTo>
                <a:cubicBezTo>
                  <a:pt x="2421858" y="4782122"/>
                  <a:pt x="2520968" y="4760668"/>
                  <a:pt x="2481403" y="4752328"/>
                </a:cubicBezTo>
                <a:cubicBezTo>
                  <a:pt x="2416334" y="4732327"/>
                  <a:pt x="2555195" y="4735550"/>
                  <a:pt x="2547277" y="4721625"/>
                </a:cubicBezTo>
                <a:cubicBezTo>
                  <a:pt x="2547525" y="4720618"/>
                  <a:pt x="2543326" y="4719267"/>
                  <a:pt x="2536784" y="4717860"/>
                </a:cubicBezTo>
                <a:lnTo>
                  <a:pt x="2519553" y="4714980"/>
                </a:lnTo>
                <a:lnTo>
                  <a:pt x="2573298" y="4714878"/>
                </a:lnTo>
                <a:cubicBezTo>
                  <a:pt x="2593025" y="4714536"/>
                  <a:pt x="2610119" y="4713860"/>
                  <a:pt x="2619142" y="4712754"/>
                </a:cubicBezTo>
                <a:cubicBezTo>
                  <a:pt x="2625830" y="4708644"/>
                  <a:pt x="2653249" y="4689502"/>
                  <a:pt x="2607090" y="4688727"/>
                </a:cubicBezTo>
                <a:cubicBezTo>
                  <a:pt x="2548949" y="4686675"/>
                  <a:pt x="2707641" y="4656963"/>
                  <a:pt x="2726650" y="4647758"/>
                </a:cubicBezTo>
                <a:cubicBezTo>
                  <a:pt x="2745657" y="4638552"/>
                  <a:pt x="2725677" y="4638108"/>
                  <a:pt x="2721139" y="4633494"/>
                </a:cubicBezTo>
                <a:cubicBezTo>
                  <a:pt x="2728820" y="4625360"/>
                  <a:pt x="2983688" y="4453423"/>
                  <a:pt x="2989148" y="4458136"/>
                </a:cubicBezTo>
                <a:cubicBezTo>
                  <a:pt x="3208976" y="4411410"/>
                  <a:pt x="2980428" y="4437835"/>
                  <a:pt x="2966961" y="4448814"/>
                </a:cubicBezTo>
                <a:cubicBezTo>
                  <a:pt x="2953495" y="4459793"/>
                  <a:pt x="2850873" y="4422727"/>
                  <a:pt x="2836381" y="4423026"/>
                </a:cubicBezTo>
                <a:cubicBezTo>
                  <a:pt x="2816479" y="4407827"/>
                  <a:pt x="2908911" y="4385111"/>
                  <a:pt x="2910896" y="4377059"/>
                </a:cubicBezTo>
                <a:lnTo>
                  <a:pt x="3195052" y="4215529"/>
                </a:lnTo>
                <a:cubicBezTo>
                  <a:pt x="3183205" y="4203830"/>
                  <a:pt x="3061664" y="4263112"/>
                  <a:pt x="2989095" y="4278849"/>
                </a:cubicBezTo>
                <a:cubicBezTo>
                  <a:pt x="2916526" y="4294587"/>
                  <a:pt x="2836122" y="4299585"/>
                  <a:pt x="2759636" y="4309953"/>
                </a:cubicBezTo>
                <a:cubicBezTo>
                  <a:pt x="2696533" y="4318419"/>
                  <a:pt x="2600815" y="4345834"/>
                  <a:pt x="2610480" y="4329648"/>
                </a:cubicBezTo>
                <a:cubicBezTo>
                  <a:pt x="2617002" y="4326209"/>
                  <a:pt x="2103094" y="4495816"/>
                  <a:pt x="1714575" y="4556824"/>
                </a:cubicBezTo>
                <a:cubicBezTo>
                  <a:pt x="1326055" y="4617830"/>
                  <a:pt x="283901" y="4700300"/>
                  <a:pt x="279363" y="4695686"/>
                </a:cubicBezTo>
                <a:cubicBezTo>
                  <a:pt x="272436" y="4677735"/>
                  <a:pt x="1715163" y="4531409"/>
                  <a:pt x="1684199" y="4515032"/>
                </a:cubicBezTo>
                <a:cubicBezTo>
                  <a:pt x="1678669" y="4514445"/>
                  <a:pt x="-5435" y="4627333"/>
                  <a:pt x="95" y="4627921"/>
                </a:cubicBezTo>
                <a:cubicBezTo>
                  <a:pt x="-14512" y="4618105"/>
                  <a:pt x="1657609" y="4503943"/>
                  <a:pt x="1631184" y="4492181"/>
                </a:cubicBezTo>
                <a:cubicBezTo>
                  <a:pt x="1619202" y="4490906"/>
                  <a:pt x="286457" y="4600086"/>
                  <a:pt x="281918" y="4595472"/>
                </a:cubicBezTo>
                <a:cubicBezTo>
                  <a:pt x="238902" y="4581946"/>
                  <a:pt x="1511021" y="4453926"/>
                  <a:pt x="1457936" y="4435198"/>
                </a:cubicBezTo>
                <a:cubicBezTo>
                  <a:pt x="1638888" y="4403618"/>
                  <a:pt x="160891" y="4574597"/>
                  <a:pt x="15704" y="4508662"/>
                </a:cubicBezTo>
                <a:cubicBezTo>
                  <a:pt x="-11519" y="4496299"/>
                  <a:pt x="11001" y="4483363"/>
                  <a:pt x="66897" y="4470230"/>
                </a:cubicBezTo>
                <a:lnTo>
                  <a:pt x="71560" y="4469305"/>
                </a:lnTo>
                <a:lnTo>
                  <a:pt x="107170" y="4478437"/>
                </a:lnTo>
                <a:cubicBezTo>
                  <a:pt x="298150" y="4502044"/>
                  <a:pt x="974924" y="4384417"/>
                  <a:pt x="1247649" y="4335325"/>
                </a:cubicBezTo>
                <a:lnTo>
                  <a:pt x="1291528" y="4327380"/>
                </a:lnTo>
                <a:lnTo>
                  <a:pt x="1292336" y="4327277"/>
                </a:lnTo>
                <a:cubicBezTo>
                  <a:pt x="1312689" y="4324383"/>
                  <a:pt x="1329478" y="4321633"/>
                  <a:pt x="1342096" y="4319043"/>
                </a:cubicBezTo>
                <a:cubicBezTo>
                  <a:pt x="1379949" y="4311274"/>
                  <a:pt x="1363680" y="4314275"/>
                  <a:pt x="1311343" y="4323793"/>
                </a:cubicBezTo>
                <a:lnTo>
                  <a:pt x="1291528" y="4327380"/>
                </a:lnTo>
                <a:lnTo>
                  <a:pt x="1221185" y="4336384"/>
                </a:lnTo>
                <a:cubicBezTo>
                  <a:pt x="952408" y="4368101"/>
                  <a:pt x="387741" y="4412970"/>
                  <a:pt x="133312" y="4457045"/>
                </a:cubicBezTo>
                <a:lnTo>
                  <a:pt x="71560" y="4469305"/>
                </a:lnTo>
                <a:lnTo>
                  <a:pt x="67798" y="4468339"/>
                </a:lnTo>
                <a:cubicBezTo>
                  <a:pt x="-70821" y="4394128"/>
                  <a:pt x="627328" y="3939952"/>
                  <a:pt x="510386" y="3873776"/>
                </a:cubicBezTo>
                <a:cubicBezTo>
                  <a:pt x="511378" y="3869751"/>
                  <a:pt x="525346" y="3862973"/>
                  <a:pt x="525346" y="3862973"/>
                </a:cubicBezTo>
                <a:cubicBezTo>
                  <a:pt x="522957" y="3849636"/>
                  <a:pt x="505444" y="3847773"/>
                  <a:pt x="509578" y="3830999"/>
                </a:cubicBezTo>
                <a:lnTo>
                  <a:pt x="533615" y="3829422"/>
                </a:lnTo>
                <a:lnTo>
                  <a:pt x="539734" y="3804596"/>
                </a:lnTo>
                <a:cubicBezTo>
                  <a:pt x="541883" y="3795873"/>
                  <a:pt x="561381" y="3789682"/>
                  <a:pt x="562373" y="3785656"/>
                </a:cubicBezTo>
                <a:cubicBezTo>
                  <a:pt x="564524" y="3776934"/>
                  <a:pt x="552540" y="3775659"/>
                  <a:pt x="554525" y="3767608"/>
                </a:cubicBezTo>
                <a:cubicBezTo>
                  <a:pt x="557667" y="3754858"/>
                  <a:pt x="568658" y="3760158"/>
                  <a:pt x="570642" y="3752107"/>
                </a:cubicBezTo>
                <a:cubicBezTo>
                  <a:pt x="567921" y="3713257"/>
                  <a:pt x="529276" y="3705016"/>
                  <a:pt x="545061" y="3664002"/>
                </a:cubicBezTo>
                <a:cubicBezTo>
                  <a:pt x="547045" y="3655950"/>
                  <a:pt x="558106" y="3657126"/>
                  <a:pt x="563637" y="3657714"/>
                </a:cubicBezTo>
                <a:cubicBezTo>
                  <a:pt x="562644" y="3661741"/>
                  <a:pt x="561653" y="3665767"/>
                  <a:pt x="571247" y="3653703"/>
                </a:cubicBezTo>
                <a:cubicBezTo>
                  <a:pt x="570089" y="3658400"/>
                  <a:pt x="1368236" y="3918922"/>
                  <a:pt x="1368236" y="3918922"/>
                </a:cubicBezTo>
                <a:cubicBezTo>
                  <a:pt x="1368825" y="3916532"/>
                  <a:pt x="1342104" y="3903562"/>
                  <a:pt x="1298400" y="3884106"/>
                </a:cubicBezTo>
                <a:lnTo>
                  <a:pt x="1282953" y="3877336"/>
                </a:lnTo>
                <a:lnTo>
                  <a:pt x="1336373" y="3898273"/>
                </a:lnTo>
                <a:cubicBezTo>
                  <a:pt x="1492094" y="3959020"/>
                  <a:pt x="1611148" y="4004453"/>
                  <a:pt x="1616013" y="4003421"/>
                </a:cubicBezTo>
                <a:cubicBezTo>
                  <a:pt x="1639128" y="4001747"/>
                  <a:pt x="808398" y="3643061"/>
                  <a:pt x="652871" y="3560473"/>
                </a:cubicBezTo>
                <a:cubicBezTo>
                  <a:pt x="497346" y="3477883"/>
                  <a:pt x="676336" y="3511324"/>
                  <a:pt x="682859" y="3507885"/>
                </a:cubicBezTo>
                <a:cubicBezTo>
                  <a:pt x="691296" y="3500520"/>
                  <a:pt x="713418" y="3502872"/>
                  <a:pt x="727551" y="3495423"/>
                </a:cubicBezTo>
                <a:cubicBezTo>
                  <a:pt x="734073" y="3491986"/>
                  <a:pt x="737051" y="3479907"/>
                  <a:pt x="743738" y="3475799"/>
                </a:cubicBezTo>
                <a:cubicBezTo>
                  <a:pt x="758698" y="3464995"/>
                  <a:pt x="776282" y="3462733"/>
                  <a:pt x="783963" y="3454598"/>
                </a:cubicBezTo>
                <a:cubicBezTo>
                  <a:pt x="792399" y="3447232"/>
                  <a:pt x="789090" y="3433797"/>
                  <a:pt x="797526" y="3426431"/>
                </a:cubicBezTo>
                <a:cubicBezTo>
                  <a:pt x="806199" y="3414271"/>
                  <a:pt x="823783" y="3412009"/>
                  <a:pt x="824775" y="3407982"/>
                </a:cubicBezTo>
                <a:cubicBezTo>
                  <a:pt x="846019" y="3371681"/>
                  <a:pt x="833632" y="3349017"/>
                  <a:pt x="863787" y="3322615"/>
                </a:cubicBezTo>
                <a:cubicBezTo>
                  <a:pt x="864945" y="3317918"/>
                  <a:pt x="881537" y="3319682"/>
                  <a:pt x="888981" y="3316342"/>
                </a:cubicBezTo>
                <a:cubicBezTo>
                  <a:pt x="896497" y="3308878"/>
                  <a:pt x="893116" y="3299567"/>
                  <a:pt x="899638" y="3296129"/>
                </a:cubicBezTo>
                <a:cubicBezTo>
                  <a:pt x="906161" y="3292692"/>
                  <a:pt x="907557" y="3310054"/>
                  <a:pt x="901035" y="3313493"/>
                </a:cubicBezTo>
                <a:cubicBezTo>
                  <a:pt x="921690" y="3302606"/>
                  <a:pt x="969614" y="3227137"/>
                  <a:pt x="976303" y="3223028"/>
                </a:cubicBezTo>
                <a:cubicBezTo>
                  <a:pt x="982825" y="3219590"/>
                  <a:pt x="1006861" y="3218015"/>
                  <a:pt x="1006861" y="3218015"/>
                </a:cubicBezTo>
                <a:cubicBezTo>
                  <a:pt x="1014377" y="3210551"/>
                  <a:pt x="1011988" y="3197214"/>
                  <a:pt x="1020661" y="3185053"/>
                </a:cubicBezTo>
                <a:cubicBezTo>
                  <a:pt x="1036848" y="3165428"/>
                  <a:pt x="1077002" y="3148352"/>
                  <a:pt x="1095175" y="3120675"/>
                </a:cubicBezTo>
                <a:cubicBezTo>
                  <a:pt x="1097159" y="3112623"/>
                  <a:pt x="1094770" y="3099286"/>
                  <a:pt x="1103278" y="3087796"/>
                </a:cubicBezTo>
                <a:cubicBezTo>
                  <a:pt x="1110554" y="3058272"/>
                  <a:pt x="1137733" y="3043947"/>
                  <a:pt x="1150375" y="3015682"/>
                </a:cubicBezTo>
                <a:cubicBezTo>
                  <a:pt x="1157651" y="2986158"/>
                  <a:pt x="1183672" y="2976531"/>
                  <a:pt x="1206383" y="2953468"/>
                </a:cubicBezTo>
                <a:cubicBezTo>
                  <a:pt x="1241830" y="2905594"/>
                  <a:pt x="1271177" y="2836412"/>
                  <a:pt x="1298022" y="2796575"/>
                </a:cubicBezTo>
                <a:cubicBezTo>
                  <a:pt x="1306460" y="2789209"/>
                  <a:pt x="1318678" y="2785689"/>
                  <a:pt x="1320662" y="2777636"/>
                </a:cubicBezTo>
                <a:cubicBezTo>
                  <a:pt x="1329335" y="2765476"/>
                  <a:pt x="1333470" y="2748700"/>
                  <a:pt x="1336447" y="2736623"/>
                </a:cubicBezTo>
                <a:lnTo>
                  <a:pt x="1340083" y="2733634"/>
                </a:lnTo>
                <a:cubicBezTo>
                  <a:pt x="1351092" y="2723074"/>
                  <a:pt x="1377950" y="2690080"/>
                  <a:pt x="1382789" y="2690595"/>
                </a:cubicBezTo>
                <a:cubicBezTo>
                  <a:pt x="1394772" y="2691869"/>
                  <a:pt x="1352968" y="2742512"/>
                  <a:pt x="1352968" y="2742512"/>
                </a:cubicBezTo>
                <a:cubicBezTo>
                  <a:pt x="1373106" y="2752915"/>
                  <a:pt x="1360482" y="2735047"/>
                  <a:pt x="1374686" y="2723473"/>
                </a:cubicBezTo>
                <a:cubicBezTo>
                  <a:pt x="1402856" y="2705123"/>
                  <a:pt x="1480328" y="2674801"/>
                  <a:pt x="1494296" y="2668023"/>
                </a:cubicBezTo>
                <a:cubicBezTo>
                  <a:pt x="1516347" y="2674500"/>
                  <a:pt x="1556571" y="2653299"/>
                  <a:pt x="1582758" y="2643000"/>
                </a:cubicBezTo>
                <a:cubicBezTo>
                  <a:pt x="1627982" y="2626462"/>
                  <a:pt x="1675970" y="2610220"/>
                  <a:pt x="1724133" y="2596147"/>
                </a:cubicBezTo>
                <a:lnTo>
                  <a:pt x="1755441" y="2588710"/>
                </a:lnTo>
                <a:lnTo>
                  <a:pt x="1755441" y="2573914"/>
                </a:lnTo>
                <a:lnTo>
                  <a:pt x="1683997" y="2590165"/>
                </a:lnTo>
                <a:cubicBezTo>
                  <a:pt x="1542837" y="2619997"/>
                  <a:pt x="1403428" y="2640179"/>
                  <a:pt x="1267030" y="2622216"/>
                </a:cubicBezTo>
                <a:cubicBezTo>
                  <a:pt x="994236" y="2586294"/>
                  <a:pt x="481618" y="2302624"/>
                  <a:pt x="474691" y="2284673"/>
                </a:cubicBezTo>
                <a:cubicBezTo>
                  <a:pt x="465850" y="2270650"/>
                  <a:pt x="431791" y="2294501"/>
                  <a:pt x="408736" y="2257514"/>
                </a:cubicBezTo>
                <a:cubicBezTo>
                  <a:pt x="385679" y="2220525"/>
                  <a:pt x="310923" y="2046957"/>
                  <a:pt x="336355" y="2062745"/>
                </a:cubicBezTo>
                <a:cubicBezTo>
                  <a:pt x="366326" y="2083147"/>
                  <a:pt x="291186" y="2004683"/>
                  <a:pt x="301843" y="1984470"/>
                </a:cubicBezTo>
                <a:cubicBezTo>
                  <a:pt x="302835" y="1980444"/>
                  <a:pt x="310789" y="1956132"/>
                  <a:pt x="314241" y="1946603"/>
                </a:cubicBezTo>
                <a:cubicBezTo>
                  <a:pt x="317695" y="1937074"/>
                  <a:pt x="315047" y="1934757"/>
                  <a:pt x="322562" y="1927294"/>
                </a:cubicBezTo>
                <a:cubicBezTo>
                  <a:pt x="324547" y="1919242"/>
                  <a:pt x="329830" y="1885445"/>
                  <a:pt x="318670" y="1876058"/>
                </a:cubicBezTo>
                <a:cubicBezTo>
                  <a:pt x="307509" y="1866671"/>
                  <a:pt x="256999" y="1888333"/>
                  <a:pt x="255602" y="1870970"/>
                </a:cubicBezTo>
                <a:cubicBezTo>
                  <a:pt x="256760" y="1866273"/>
                  <a:pt x="270098" y="1844580"/>
                  <a:pt x="276431" y="1836202"/>
                </a:cubicBezTo>
                <a:cubicBezTo>
                  <a:pt x="282764" y="1827824"/>
                  <a:pt x="291708" y="1828267"/>
                  <a:pt x="293601" y="1820701"/>
                </a:cubicBezTo>
                <a:cubicBezTo>
                  <a:pt x="295494" y="1813136"/>
                  <a:pt x="268057" y="1801791"/>
                  <a:pt x="287791" y="1790806"/>
                </a:cubicBezTo>
                <a:cubicBezTo>
                  <a:pt x="308447" y="1779919"/>
                  <a:pt x="254537" y="1758139"/>
                  <a:pt x="280724" y="1747840"/>
                </a:cubicBezTo>
                <a:lnTo>
                  <a:pt x="347860" y="1733976"/>
                </a:lnTo>
                <a:cubicBezTo>
                  <a:pt x="351121" y="1732256"/>
                  <a:pt x="339082" y="1727671"/>
                  <a:pt x="325638" y="1723209"/>
                </a:cubicBezTo>
                <a:lnTo>
                  <a:pt x="314953" y="1719795"/>
                </a:lnTo>
                <a:lnTo>
                  <a:pt x="319515" y="1719317"/>
                </a:lnTo>
                <a:cubicBezTo>
                  <a:pt x="321345" y="1717023"/>
                  <a:pt x="321534" y="1710725"/>
                  <a:pt x="320848" y="1703944"/>
                </a:cubicBezTo>
                <a:lnTo>
                  <a:pt x="320224" y="1701035"/>
                </a:lnTo>
                <a:lnTo>
                  <a:pt x="1160463" y="1527930"/>
                </a:lnTo>
                <a:lnTo>
                  <a:pt x="1160463" y="1524252"/>
                </a:lnTo>
                <a:lnTo>
                  <a:pt x="1133509" y="1529871"/>
                </a:lnTo>
                <a:cubicBezTo>
                  <a:pt x="928851" y="1572622"/>
                  <a:pt x="459715" y="1671655"/>
                  <a:pt x="332776" y="1698347"/>
                </a:cubicBezTo>
                <a:lnTo>
                  <a:pt x="320213" y="1700984"/>
                </a:lnTo>
                <a:lnTo>
                  <a:pt x="316931" y="1685672"/>
                </a:lnTo>
                <a:cubicBezTo>
                  <a:pt x="313590" y="1677220"/>
                  <a:pt x="304449" y="1673255"/>
                  <a:pt x="299472" y="1668603"/>
                </a:cubicBezTo>
                <a:cubicBezTo>
                  <a:pt x="294495" y="1663951"/>
                  <a:pt x="278634" y="1665124"/>
                  <a:pt x="287071" y="1657758"/>
                </a:cubicBezTo>
                <a:cubicBezTo>
                  <a:pt x="293593" y="1654320"/>
                  <a:pt x="316274" y="1646429"/>
                  <a:pt x="323719" y="1643089"/>
                </a:cubicBezTo>
                <a:lnTo>
                  <a:pt x="354145" y="1630887"/>
                </a:lnTo>
                <a:cubicBezTo>
                  <a:pt x="355302" y="1626190"/>
                  <a:pt x="382751" y="1621623"/>
                  <a:pt x="383743" y="1617597"/>
                </a:cubicBezTo>
                <a:cubicBezTo>
                  <a:pt x="417848" y="1621223"/>
                  <a:pt x="392515" y="1625592"/>
                  <a:pt x="401187" y="1613432"/>
                </a:cubicBezTo>
                <a:lnTo>
                  <a:pt x="372064" y="1605397"/>
                </a:lnTo>
                <a:cubicBezTo>
                  <a:pt x="373553" y="1599357"/>
                  <a:pt x="876767" y="1484730"/>
                  <a:pt x="1126003" y="1426678"/>
                </a:cubicBezTo>
                <a:lnTo>
                  <a:pt x="1160463" y="1418616"/>
                </a:lnTo>
                <a:lnTo>
                  <a:pt x="1160463" y="1414473"/>
                </a:lnTo>
                <a:lnTo>
                  <a:pt x="1115030" y="1424244"/>
                </a:lnTo>
                <a:cubicBezTo>
                  <a:pt x="852901" y="1480884"/>
                  <a:pt x="333918" y="1595631"/>
                  <a:pt x="339679" y="1589530"/>
                </a:cubicBezTo>
                <a:cubicBezTo>
                  <a:pt x="350336" y="1569317"/>
                  <a:pt x="893070" y="1439898"/>
                  <a:pt x="885365" y="1436813"/>
                </a:cubicBezTo>
                <a:cubicBezTo>
                  <a:pt x="878623" y="1434115"/>
                  <a:pt x="421266" y="1541079"/>
                  <a:pt x="315107" y="1565953"/>
                </a:cubicBezTo>
                <a:lnTo>
                  <a:pt x="303830" y="1568595"/>
                </a:lnTo>
                <a:lnTo>
                  <a:pt x="302382" y="1563665"/>
                </a:lnTo>
                <a:cubicBezTo>
                  <a:pt x="304128" y="1533552"/>
                  <a:pt x="331204" y="1562819"/>
                  <a:pt x="324348" y="1540744"/>
                </a:cubicBezTo>
                <a:cubicBezTo>
                  <a:pt x="316733" y="1527024"/>
                  <a:pt x="408681" y="1496196"/>
                  <a:pt x="528384" y="1462186"/>
                </a:cubicBezTo>
                <a:lnTo>
                  <a:pt x="634987" y="1433018"/>
                </a:lnTo>
                <a:lnTo>
                  <a:pt x="679958" y="1422346"/>
                </a:lnTo>
                <a:cubicBezTo>
                  <a:pt x="710827" y="1414536"/>
                  <a:pt x="744029" y="1405763"/>
                  <a:pt x="777225" y="1396804"/>
                </a:cubicBezTo>
                <a:lnTo>
                  <a:pt x="839406" y="1379754"/>
                </a:lnTo>
                <a:lnTo>
                  <a:pt x="898942" y="1364529"/>
                </a:lnTo>
                <a:cubicBezTo>
                  <a:pt x="967875" y="1346894"/>
                  <a:pt x="1017227" y="1334033"/>
                  <a:pt x="1025721" y="1330070"/>
                </a:cubicBezTo>
                <a:cubicBezTo>
                  <a:pt x="1038463" y="1324127"/>
                  <a:pt x="967005" y="1344476"/>
                  <a:pt x="874460" y="1370143"/>
                </a:cubicBezTo>
                <a:lnTo>
                  <a:pt x="839406" y="1379754"/>
                </a:lnTo>
                <a:lnTo>
                  <a:pt x="783517" y="1394046"/>
                </a:lnTo>
                <a:cubicBezTo>
                  <a:pt x="741920" y="1404735"/>
                  <a:pt x="698087" y="1416102"/>
                  <a:pt x="654678" y="1427630"/>
                </a:cubicBezTo>
                <a:lnTo>
                  <a:pt x="634987" y="1433018"/>
                </a:lnTo>
                <a:lnTo>
                  <a:pt x="596683" y="1442108"/>
                </a:lnTo>
                <a:cubicBezTo>
                  <a:pt x="548946" y="1452320"/>
                  <a:pt x="519889" y="1455570"/>
                  <a:pt x="528211" y="1445644"/>
                </a:cubicBezTo>
                <a:cubicBezTo>
                  <a:pt x="589526" y="1417983"/>
                  <a:pt x="542299" y="1429763"/>
                  <a:pt x="562032" y="1418778"/>
                </a:cubicBezTo>
                <a:cubicBezTo>
                  <a:pt x="563025" y="1414752"/>
                  <a:pt x="620951" y="1388971"/>
                  <a:pt x="626481" y="1389560"/>
                </a:cubicBezTo>
                <a:cubicBezTo>
                  <a:pt x="634162" y="1381425"/>
                  <a:pt x="207236" y="1471498"/>
                  <a:pt x="215744" y="1460009"/>
                </a:cubicBezTo>
                <a:cubicBezTo>
                  <a:pt x="216901" y="1455312"/>
                  <a:pt x="256523" y="1422995"/>
                  <a:pt x="262053" y="1423583"/>
                </a:cubicBezTo>
                <a:cubicBezTo>
                  <a:pt x="271104" y="1411807"/>
                  <a:pt x="578249" y="1321718"/>
                  <a:pt x="881575" y="1232256"/>
                </a:cubicBezTo>
                <a:lnTo>
                  <a:pt x="979515" y="1203259"/>
                </a:lnTo>
                <a:lnTo>
                  <a:pt x="986856" y="1201287"/>
                </a:lnTo>
                <a:cubicBezTo>
                  <a:pt x="1126437" y="1163756"/>
                  <a:pt x="1239674" y="1133232"/>
                  <a:pt x="1243324" y="1132457"/>
                </a:cubicBezTo>
                <a:cubicBezTo>
                  <a:pt x="1245831" y="1130916"/>
                  <a:pt x="1275942" y="1119071"/>
                  <a:pt x="1313929" y="1104536"/>
                </a:cubicBezTo>
                <a:lnTo>
                  <a:pt x="1340567" y="1094416"/>
                </a:lnTo>
                <a:lnTo>
                  <a:pt x="1372124" y="1084523"/>
                </a:lnTo>
                <a:cubicBezTo>
                  <a:pt x="1439855" y="1062831"/>
                  <a:pt x="1480513" y="1048167"/>
                  <a:pt x="1478177" y="1044690"/>
                </a:cubicBezTo>
                <a:cubicBezTo>
                  <a:pt x="1478544" y="1028807"/>
                  <a:pt x="1106314" y="1133252"/>
                  <a:pt x="829207" y="1210852"/>
                </a:cubicBezTo>
                <a:lnTo>
                  <a:pt x="765350" y="1228716"/>
                </a:lnTo>
                <a:lnTo>
                  <a:pt x="752764" y="1231313"/>
                </a:lnTo>
                <a:cubicBezTo>
                  <a:pt x="638290" y="1255489"/>
                  <a:pt x="543499" y="1277826"/>
                  <a:pt x="534176" y="1289746"/>
                </a:cubicBezTo>
                <a:cubicBezTo>
                  <a:pt x="531466" y="1293546"/>
                  <a:pt x="622695" y="1268558"/>
                  <a:pt x="749397" y="1233179"/>
                </a:cubicBezTo>
                <a:lnTo>
                  <a:pt x="765350" y="1228716"/>
                </a:lnTo>
                <a:lnTo>
                  <a:pt x="871363" y="1206841"/>
                </a:lnTo>
                <a:lnTo>
                  <a:pt x="951656" y="1190528"/>
                </a:lnTo>
                <a:lnTo>
                  <a:pt x="897337" y="1204430"/>
                </a:lnTo>
                <a:cubicBezTo>
                  <a:pt x="633148" y="1272160"/>
                  <a:pt x="282712" y="1362590"/>
                  <a:pt x="286536" y="1347073"/>
                </a:cubicBezTo>
                <a:cubicBezTo>
                  <a:pt x="287125" y="1321657"/>
                  <a:pt x="1486296" y="938823"/>
                  <a:pt x="1509928" y="915859"/>
                </a:cubicBezTo>
                <a:cubicBezTo>
                  <a:pt x="1510921" y="911833"/>
                  <a:pt x="519778" y="1236756"/>
                  <a:pt x="369520" y="1280685"/>
                </a:cubicBezTo>
                <a:cubicBezTo>
                  <a:pt x="219263" y="1324613"/>
                  <a:pt x="595579" y="1208362"/>
                  <a:pt x="608386" y="1179426"/>
                </a:cubicBezTo>
                <a:cubicBezTo>
                  <a:pt x="613347" y="1159297"/>
                  <a:pt x="767268" y="1111615"/>
                  <a:pt x="775940" y="1099455"/>
                </a:cubicBezTo>
                <a:cubicBezTo>
                  <a:pt x="777924" y="1091403"/>
                  <a:pt x="1027426" y="1016025"/>
                  <a:pt x="1031561" y="999251"/>
                </a:cubicBezTo>
                <a:cubicBezTo>
                  <a:pt x="1030165" y="981887"/>
                  <a:pt x="1225917" y="894217"/>
                  <a:pt x="1283500" y="861601"/>
                </a:cubicBezTo>
                <a:cubicBezTo>
                  <a:pt x="1341084" y="828984"/>
                  <a:pt x="1373920" y="816299"/>
                  <a:pt x="1377062" y="803550"/>
                </a:cubicBezTo>
                <a:cubicBezTo>
                  <a:pt x="1377650" y="778135"/>
                  <a:pt x="1693462" y="551144"/>
                  <a:pt x="1705516" y="548295"/>
                </a:cubicBezTo>
                <a:cubicBezTo>
                  <a:pt x="1712960" y="544954"/>
                  <a:pt x="1681059" y="601470"/>
                  <a:pt x="1711380" y="574395"/>
                </a:cubicBezTo>
                <a:cubicBezTo>
                  <a:pt x="1727568" y="554770"/>
                  <a:pt x="1762850" y="507567"/>
                  <a:pt x="1789036" y="497268"/>
                </a:cubicBezTo>
                <a:cubicBezTo>
                  <a:pt x="1809762" y="482258"/>
                  <a:pt x="1890140" y="443981"/>
                  <a:pt x="1890140" y="443981"/>
                </a:cubicBezTo>
                <a:cubicBezTo>
                  <a:pt x="1936298" y="444758"/>
                  <a:pt x="1876007" y="451430"/>
                  <a:pt x="1872038" y="467534"/>
                </a:cubicBezTo>
                <a:cubicBezTo>
                  <a:pt x="1875348" y="480969"/>
                  <a:pt x="1886006" y="460756"/>
                  <a:pt x="1891536" y="461344"/>
                </a:cubicBezTo>
                <a:cubicBezTo>
                  <a:pt x="1897067" y="461932"/>
                  <a:pt x="1913588" y="467820"/>
                  <a:pt x="1900613" y="470572"/>
                </a:cubicBezTo>
                <a:cubicBezTo>
                  <a:pt x="1925641" y="464971"/>
                  <a:pt x="1940837" y="449372"/>
                  <a:pt x="1961327" y="439156"/>
                </a:cubicBezTo>
                <a:cubicBezTo>
                  <a:pt x="2053923" y="397359"/>
                  <a:pt x="2189132" y="347698"/>
                  <a:pt x="2293029" y="329137"/>
                </a:cubicBezTo>
                <a:cubicBezTo>
                  <a:pt x="2292037" y="333163"/>
                  <a:pt x="2286506" y="332574"/>
                  <a:pt x="2285514" y="336600"/>
                </a:cubicBezTo>
                <a:cubicBezTo>
                  <a:pt x="2500512" y="274078"/>
                  <a:pt x="2748625" y="219209"/>
                  <a:pt x="2967996" y="161970"/>
                </a:cubicBezTo>
                <a:cubicBezTo>
                  <a:pt x="3104601" y="129673"/>
                  <a:pt x="3243287" y="92776"/>
                  <a:pt x="3380884" y="56452"/>
                </a:cubicBezTo>
                <a:cubicBezTo>
                  <a:pt x="3387408" y="53014"/>
                  <a:pt x="3488844" y="25240"/>
                  <a:pt x="3456302" y="38305"/>
                </a:cubicBezTo>
                <a:cubicBezTo>
                  <a:pt x="3431107" y="44578"/>
                  <a:pt x="3391875" y="61752"/>
                  <a:pt x="3377907" y="68530"/>
                </a:cubicBezTo>
                <a:cubicBezTo>
                  <a:pt x="3373369" y="63917"/>
                  <a:pt x="3366847" y="67354"/>
                  <a:pt x="3365689" y="72051"/>
                </a:cubicBezTo>
                <a:cubicBezTo>
                  <a:pt x="3348175" y="70189"/>
                  <a:pt x="3330592" y="72450"/>
                  <a:pt x="3321163" y="83843"/>
                </a:cubicBezTo>
                <a:cubicBezTo>
                  <a:pt x="3310101" y="82666"/>
                  <a:pt x="3296960" y="86089"/>
                  <a:pt x="3289445" y="93553"/>
                </a:cubicBezTo>
                <a:cubicBezTo>
                  <a:pt x="3284907" y="88939"/>
                  <a:pt x="3278384" y="92377"/>
                  <a:pt x="3277392" y="96403"/>
                </a:cubicBezTo>
                <a:cubicBezTo>
                  <a:pt x="3247825" y="97390"/>
                  <a:pt x="3216109" y="107101"/>
                  <a:pt x="3188930" y="121425"/>
                </a:cubicBezTo>
                <a:cubicBezTo>
                  <a:pt x="3177869" y="120249"/>
                  <a:pt x="3164893" y="123001"/>
                  <a:pt x="3158370" y="126439"/>
                </a:cubicBezTo>
                <a:cubicBezTo>
                  <a:pt x="3152840" y="125850"/>
                  <a:pt x="3146317" y="129288"/>
                  <a:pt x="3146317" y="129288"/>
                </a:cubicBezTo>
                <a:cubicBezTo>
                  <a:pt x="3150690" y="134574"/>
                  <a:pt x="3157378" y="130465"/>
                  <a:pt x="3158370" y="126439"/>
                </a:cubicBezTo>
                <a:cubicBezTo>
                  <a:pt x="3169432" y="127615"/>
                  <a:pt x="3182407" y="124863"/>
                  <a:pt x="3188930" y="121425"/>
                </a:cubicBezTo>
                <a:cubicBezTo>
                  <a:pt x="3218497" y="120438"/>
                  <a:pt x="3240144" y="105525"/>
                  <a:pt x="3269877" y="103867"/>
                </a:cubicBezTo>
                <a:cubicBezTo>
                  <a:pt x="3242698" y="118192"/>
                  <a:pt x="3231637" y="117015"/>
                  <a:pt x="3198928" y="130752"/>
                </a:cubicBezTo>
                <a:cubicBezTo>
                  <a:pt x="3173734" y="137024"/>
                  <a:pt x="3078915" y="164813"/>
                  <a:pt x="3159767" y="143802"/>
                </a:cubicBezTo>
                <a:cubicBezTo>
                  <a:pt x="3235018" y="126326"/>
                  <a:pt x="3358174" y="79515"/>
                  <a:pt x="3433899" y="79305"/>
                </a:cubicBezTo>
                <a:lnTo>
                  <a:pt x="3419862" y="90206"/>
                </a:lnTo>
                <a:cubicBezTo>
                  <a:pt x="3425392" y="90794"/>
                  <a:pt x="3499722" y="73220"/>
                  <a:pt x="3512696" y="70468"/>
                </a:cubicBezTo>
                <a:cubicBezTo>
                  <a:pt x="3544414" y="60757"/>
                  <a:pt x="3576130" y="51047"/>
                  <a:pt x="3601158" y="45446"/>
                </a:cubicBezTo>
                <a:cubicBezTo>
                  <a:pt x="3657975" y="26010"/>
                  <a:pt x="3746437" y="987"/>
                  <a:pt x="377600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05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8" name="Google Shape;138;p4"/>
          <p:cNvGrpSpPr/>
          <p:nvPr/>
        </p:nvGrpSpPr>
        <p:grpSpPr>
          <a:xfrm>
            <a:off x="8424000" y="3762525"/>
            <a:ext cx="417875" cy="713425"/>
            <a:chOff x="1195450" y="111625"/>
            <a:chExt cx="417875" cy="713425"/>
          </a:xfrm>
        </p:grpSpPr>
        <p:sp>
          <p:nvSpPr>
            <p:cNvPr id="139" name="Google Shape;139;p4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4960488" y="1527450"/>
            <a:ext cx="290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1275938" y="3314600"/>
            <a:ext cx="290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4960475" y="2102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1275925" y="38901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8031863" y="3467300"/>
            <a:ext cx="784275" cy="548700"/>
            <a:chOff x="6074150" y="2429100"/>
            <a:chExt cx="784275" cy="548700"/>
          </a:xfrm>
        </p:grpSpPr>
        <p:sp>
          <p:nvSpPr>
            <p:cNvPr id="163" name="Google Shape;163;p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435700" y="1789675"/>
            <a:ext cx="417875" cy="713425"/>
            <a:chOff x="1195450" y="111625"/>
            <a:chExt cx="417875" cy="713425"/>
          </a:xfrm>
        </p:grpSpPr>
        <p:sp>
          <p:nvSpPr>
            <p:cNvPr id="180" name="Google Shape;180;p5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 rot="-246">
            <a:off x="2473950" y="1921163"/>
            <a:ext cx="4196100" cy="23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9"/>
          <p:cNvGrpSpPr/>
          <p:nvPr/>
        </p:nvGrpSpPr>
        <p:grpSpPr>
          <a:xfrm>
            <a:off x="869825" y="3505450"/>
            <a:ext cx="784275" cy="548700"/>
            <a:chOff x="6074150" y="2429100"/>
            <a:chExt cx="784275" cy="548700"/>
          </a:xfrm>
        </p:grpSpPr>
        <p:sp>
          <p:nvSpPr>
            <p:cNvPr id="239" name="Google Shape;239;p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9"/>
          <p:cNvGrpSpPr/>
          <p:nvPr/>
        </p:nvGrpSpPr>
        <p:grpSpPr>
          <a:xfrm>
            <a:off x="3482775" y="619500"/>
            <a:ext cx="593625" cy="710275"/>
            <a:chOff x="6157200" y="3834400"/>
            <a:chExt cx="593625" cy="710275"/>
          </a:xfrm>
        </p:grpSpPr>
        <p:sp>
          <p:nvSpPr>
            <p:cNvPr id="256" name="Google Shape;256;p9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9"/>
          <p:cNvSpPr txBox="1">
            <a:spLocks noGrp="1"/>
          </p:cNvSpPr>
          <p:nvPr>
            <p:ph type="title"/>
          </p:nvPr>
        </p:nvSpPr>
        <p:spPr>
          <a:xfrm>
            <a:off x="3447300" y="2110050"/>
            <a:ext cx="49767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1"/>
          </p:nvPr>
        </p:nvSpPr>
        <p:spPr>
          <a:xfrm>
            <a:off x="4025700" y="3344700"/>
            <a:ext cx="38199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3"/>
          <p:cNvGrpSpPr/>
          <p:nvPr/>
        </p:nvGrpSpPr>
        <p:grpSpPr>
          <a:xfrm>
            <a:off x="7731175" y="3164300"/>
            <a:ext cx="545950" cy="796275"/>
            <a:chOff x="2184950" y="2464725"/>
            <a:chExt cx="545950" cy="796275"/>
          </a:xfrm>
        </p:grpSpPr>
        <p:sp>
          <p:nvSpPr>
            <p:cNvPr id="323" name="Google Shape;323;p1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452975" y="3411875"/>
            <a:ext cx="784275" cy="548700"/>
            <a:chOff x="6074150" y="2429100"/>
            <a:chExt cx="784275" cy="548700"/>
          </a:xfrm>
        </p:grpSpPr>
        <p:sp>
          <p:nvSpPr>
            <p:cNvPr id="340" name="Google Shape;340;p13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801675" y="1312425"/>
            <a:ext cx="2190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72865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 rot="3021">
            <a:off x="1043350" y="692877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3"/>
          </p:nvPr>
        </p:nvSpPr>
        <p:spPr>
          <a:xfrm>
            <a:off x="3476000" y="1312425"/>
            <a:ext cx="2192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4"/>
          </p:nvPr>
        </p:nvSpPr>
        <p:spPr>
          <a:xfrm>
            <a:off x="340380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5" hasCustomPrompt="1"/>
          </p:nvPr>
        </p:nvSpPr>
        <p:spPr>
          <a:xfrm rot="3021">
            <a:off x="3718500" y="692875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6"/>
          </p:nvPr>
        </p:nvSpPr>
        <p:spPr>
          <a:xfrm>
            <a:off x="6150349" y="1312425"/>
            <a:ext cx="2193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7"/>
          </p:nvPr>
        </p:nvSpPr>
        <p:spPr>
          <a:xfrm>
            <a:off x="607895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8" hasCustomPrompt="1"/>
          </p:nvPr>
        </p:nvSpPr>
        <p:spPr>
          <a:xfrm rot="3021">
            <a:off x="6393650" y="692853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9"/>
          </p:nvPr>
        </p:nvSpPr>
        <p:spPr>
          <a:xfrm>
            <a:off x="2138925" y="3483275"/>
            <a:ext cx="2190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3"/>
          </p:nvPr>
        </p:nvSpPr>
        <p:spPr>
          <a:xfrm>
            <a:off x="2066225" y="400980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4" hasCustomPrompt="1"/>
          </p:nvPr>
        </p:nvSpPr>
        <p:spPr>
          <a:xfrm rot="3021">
            <a:off x="2380975" y="2863700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5"/>
          </p:nvPr>
        </p:nvSpPr>
        <p:spPr>
          <a:xfrm>
            <a:off x="4806450" y="3483275"/>
            <a:ext cx="2206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6"/>
          </p:nvPr>
        </p:nvSpPr>
        <p:spPr>
          <a:xfrm>
            <a:off x="4741375" y="400980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7" hasCustomPrompt="1"/>
          </p:nvPr>
        </p:nvSpPr>
        <p:spPr>
          <a:xfrm rot="3021">
            <a:off x="5056075" y="2863728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19"/>
          <p:cNvGrpSpPr/>
          <p:nvPr/>
        </p:nvGrpSpPr>
        <p:grpSpPr>
          <a:xfrm flipH="1">
            <a:off x="865600" y="581725"/>
            <a:ext cx="784275" cy="548700"/>
            <a:chOff x="6074150" y="2429100"/>
            <a:chExt cx="784275" cy="548700"/>
          </a:xfrm>
        </p:grpSpPr>
        <p:sp>
          <p:nvSpPr>
            <p:cNvPr id="599" name="Google Shape;599;p1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19"/>
          <p:cNvGrpSpPr/>
          <p:nvPr/>
        </p:nvGrpSpPr>
        <p:grpSpPr>
          <a:xfrm flipH="1">
            <a:off x="5579225" y="844500"/>
            <a:ext cx="417875" cy="713425"/>
            <a:chOff x="1195450" y="111625"/>
            <a:chExt cx="417875" cy="713425"/>
          </a:xfrm>
        </p:grpSpPr>
        <p:sp>
          <p:nvSpPr>
            <p:cNvPr id="616" name="Google Shape;616;p19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9"/>
          <p:cNvGrpSpPr/>
          <p:nvPr/>
        </p:nvGrpSpPr>
        <p:grpSpPr>
          <a:xfrm flipH="1">
            <a:off x="483025" y="4124063"/>
            <a:ext cx="819100" cy="539925"/>
            <a:chOff x="5717200" y="1299550"/>
            <a:chExt cx="819100" cy="539925"/>
          </a:xfrm>
        </p:grpSpPr>
        <p:sp>
          <p:nvSpPr>
            <p:cNvPr id="633" name="Google Shape;633;p19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19"/>
          <p:cNvSpPr txBox="1">
            <a:spLocks noGrp="1"/>
          </p:cNvSpPr>
          <p:nvPr>
            <p:ph type="subTitle" idx="1"/>
          </p:nvPr>
        </p:nvSpPr>
        <p:spPr>
          <a:xfrm rot="226">
            <a:off x="2286075" y="3134225"/>
            <a:ext cx="4572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title"/>
          </p:nvPr>
        </p:nvSpPr>
        <p:spPr>
          <a:xfrm>
            <a:off x="720000" y="1260575"/>
            <a:ext cx="77040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9" r:id="rId8"/>
    <p:sldLayoutId id="2147483665" r:id="rId9"/>
    <p:sldLayoutId id="2147483669" r:id="rId10"/>
    <p:sldLayoutId id="2147483670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30582" y="1373620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3CE0F">
                    <a:lumMod val="50000"/>
                    <a:alpha val="0"/>
                  </a:srgbClr>
                </a:solidFill>
                <a:effectLst/>
                <a:uLnTx/>
                <a:uFillTx/>
                <a:latin typeface="逐浪细阁体" panose="03000509000000000000" pitchFamily="65" charset="-122"/>
                <a:ea typeface="逐浪细阁体" panose="03000509000000000000" pitchFamily="65" charset="-122"/>
                <a:cs typeface="Arial"/>
                <a:sym typeface="逐浪细阁体" panose="03000509000000000000" pitchFamily="65" charset="-122"/>
              </a:rPr>
              <a:t>感谢您下载包图网平台上提供的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93CE0F">
                    <a:lumMod val="50000"/>
                    <a:alpha val="0"/>
                  </a:srgbClr>
                </a:solidFill>
                <a:effectLst/>
                <a:uLnTx/>
                <a:uFillTx/>
                <a:latin typeface="逐浪细阁体" panose="03000509000000000000" pitchFamily="65" charset="-122"/>
                <a:ea typeface="逐浪细阁体" panose="03000509000000000000" pitchFamily="65" charset="-122"/>
                <a:cs typeface="Arial"/>
                <a:sym typeface="逐浪细阁体" panose="03000509000000000000" pitchFamily="65" charset="-122"/>
              </a:rPr>
              <a:t>PPT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3CE0F">
                    <a:lumMod val="50000"/>
                    <a:alpha val="0"/>
                  </a:srgbClr>
                </a:solidFill>
                <a:effectLst/>
                <a:uLnTx/>
                <a:uFillTx/>
                <a:latin typeface="逐浪细阁体" panose="03000509000000000000" pitchFamily="65" charset="-122"/>
                <a:ea typeface="逐浪细阁体" panose="03000509000000000000" pitchFamily="65" charset="-122"/>
                <a:cs typeface="Arial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srgbClr val="93CE0F">
                  <a:lumMod val="50000"/>
                  <a:alpha val="0"/>
                </a:srgbClr>
              </a:solidFill>
              <a:effectLst/>
              <a:uLnTx/>
              <a:uFillTx/>
              <a:latin typeface="逐浪细阁体" panose="03000509000000000000" pitchFamily="65" charset="-122"/>
              <a:ea typeface="逐浪细阁体" panose="03000509000000000000" pitchFamily="65" charset="-122"/>
              <a:cs typeface="Arial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4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443786" y="1047461"/>
            <a:ext cx="4398641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381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GIẢNG ĐIỆN TỬ MÔN NGỮ VĂN 6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 w="381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810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</a:t>
            </a:r>
            <a:r>
              <a:rPr kumimoji="0" lang="en-US" sz="2400" b="1" i="0" u="none" strike="noStrike" kern="1200" cap="none" spc="0" normalizeH="0" baseline="0" noProof="0" dirty="0" smtClean="0">
                <a:ln w="3810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 VĂN BẢN NGHỊ LUẬN</a:t>
            </a:r>
            <a:endParaRPr kumimoji="0" lang="en-US" sz="2400" b="1" i="0" u="none" strike="noStrike" kern="1200" cap="none" spc="0" normalizeH="0" baseline="0" noProof="0" dirty="0">
              <a:ln w="38100"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1" i="0" u="none" strike="noStrike" kern="1200" cap="none" spc="0" normalizeH="0" baseline="0" noProof="0" dirty="0">
              <a:ln w="38100"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7965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11128" y="2563458"/>
            <a:ext cx="2456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 w="38100">
                  <a:noFill/>
                </a:ln>
                <a:solidFill>
                  <a:srgbClr val="89BE12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GV: TRẦN </a:t>
            </a:r>
            <a:r>
              <a:rPr kumimoji="0" lang="en-US" sz="2100" b="1" i="0" u="none" strike="noStrike" kern="1200" cap="none" spc="0" normalizeH="0" baseline="0" noProof="0" dirty="0" smtClean="0">
                <a:ln w="38100">
                  <a:noFill/>
                </a:ln>
                <a:solidFill>
                  <a:srgbClr val="89BE12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GIANG</a:t>
            </a:r>
            <a:endParaRPr kumimoji="0" lang="en-US" sz="2100" b="1" i="0" u="none" strike="noStrike" kern="1200" cap="none" spc="0" normalizeH="0" baseline="0" noProof="0" dirty="0">
              <a:ln w="38100">
                <a:noFill/>
              </a:ln>
              <a:solidFill>
                <a:srgbClr val="89BE12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 w="38100">
                  <a:noFill/>
                </a:ln>
                <a:solidFill>
                  <a:srgbClr val="89BE12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 XÃ HỘI</a:t>
            </a:r>
            <a:endParaRPr kumimoji="0" lang="en-VN" sz="2100" b="1" i="0" u="none" strike="noStrike" kern="1200" cap="none" spc="0" normalizeH="0" baseline="0" noProof="0" dirty="0">
              <a:ln w="38100">
                <a:noFill/>
              </a:ln>
              <a:solidFill>
                <a:srgbClr val="89BE12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46235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THCS LONG BIÊN</a:t>
            </a:r>
            <a:endParaRPr kumimoji="0" lang="en-VN" sz="2250" b="1" i="0" u="none" strike="noStrike" kern="1200" cap="none" spc="0" normalizeH="0" baseline="0" noProof="0" dirty="0">
              <a:ln w="38100"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1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7" name="Google Shape;1867;p43"/>
          <p:cNvGrpSpPr/>
          <p:nvPr/>
        </p:nvGrpSpPr>
        <p:grpSpPr>
          <a:xfrm>
            <a:off x="763275" y="2080825"/>
            <a:ext cx="593625" cy="710275"/>
            <a:chOff x="6157200" y="3834400"/>
            <a:chExt cx="593625" cy="710275"/>
          </a:xfrm>
        </p:grpSpPr>
        <p:sp>
          <p:nvSpPr>
            <p:cNvPr id="1868" name="Google Shape;1868;p4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43"/>
          <p:cNvGrpSpPr/>
          <p:nvPr/>
        </p:nvGrpSpPr>
        <p:grpSpPr>
          <a:xfrm>
            <a:off x="7862475" y="3203325"/>
            <a:ext cx="593625" cy="710275"/>
            <a:chOff x="6157200" y="3834400"/>
            <a:chExt cx="593625" cy="710275"/>
          </a:xfrm>
        </p:grpSpPr>
        <p:sp>
          <p:nvSpPr>
            <p:cNvPr id="1878" name="Google Shape;1878;p4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7" name="Google Shape;1887;p43"/>
          <p:cNvSpPr txBox="1">
            <a:spLocks noGrp="1"/>
          </p:cNvSpPr>
          <p:nvPr>
            <p:ph type="title"/>
          </p:nvPr>
        </p:nvSpPr>
        <p:spPr>
          <a:xfrm>
            <a:off x="565900" y="529182"/>
            <a:ext cx="7704000" cy="584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CHUẨN BỊ</a:t>
            </a:r>
            <a:endParaRPr lang="en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89" name="Google Shape;1889;p43"/>
          <p:cNvGrpSpPr/>
          <p:nvPr/>
        </p:nvGrpSpPr>
        <p:grpSpPr>
          <a:xfrm>
            <a:off x="7634298" y="3540625"/>
            <a:ext cx="503641" cy="489000"/>
            <a:chOff x="7634298" y="3540625"/>
            <a:chExt cx="503641" cy="489000"/>
          </a:xfrm>
        </p:grpSpPr>
        <p:sp>
          <p:nvSpPr>
            <p:cNvPr id="1890" name="Google Shape;1890;p43"/>
            <p:cNvSpPr/>
            <p:nvPr/>
          </p:nvSpPr>
          <p:spPr>
            <a:xfrm>
              <a:off x="7636413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1" name="Google Shape;1891;p43"/>
            <p:cNvGrpSpPr/>
            <p:nvPr/>
          </p:nvGrpSpPr>
          <p:grpSpPr>
            <a:xfrm>
              <a:off x="7634298" y="3544908"/>
              <a:ext cx="503641" cy="480431"/>
              <a:chOff x="5886475" y="2017575"/>
              <a:chExt cx="286975" cy="273750"/>
            </a:xfrm>
          </p:grpSpPr>
          <p:sp>
            <p:nvSpPr>
              <p:cNvPr id="1892" name="Google Shape;1892;p43"/>
              <p:cNvSpPr/>
              <p:nvPr/>
            </p:nvSpPr>
            <p:spPr>
              <a:xfrm>
                <a:off x="5886475" y="2017575"/>
                <a:ext cx="286975" cy="2737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10950" extrusionOk="0">
                    <a:moveTo>
                      <a:pt x="5726" y="1"/>
                    </a:moveTo>
                    <a:cubicBezTo>
                      <a:pt x="5344" y="1"/>
                      <a:pt x="4989" y="178"/>
                      <a:pt x="4757" y="483"/>
                    </a:cubicBezTo>
                    <a:cubicBezTo>
                      <a:pt x="4201" y="1216"/>
                      <a:pt x="3961" y="2160"/>
                      <a:pt x="4096" y="3074"/>
                    </a:cubicBezTo>
                    <a:lnTo>
                      <a:pt x="4215" y="3845"/>
                    </a:lnTo>
                    <a:lnTo>
                      <a:pt x="3520" y="3493"/>
                    </a:lnTo>
                    <a:cubicBezTo>
                      <a:pt x="3044" y="3257"/>
                      <a:pt x="2511" y="3130"/>
                      <a:pt x="1980" y="3130"/>
                    </a:cubicBezTo>
                    <a:cubicBezTo>
                      <a:pt x="1595" y="3130"/>
                      <a:pt x="1215" y="3193"/>
                      <a:pt x="852" y="3319"/>
                    </a:cubicBezTo>
                    <a:cubicBezTo>
                      <a:pt x="554" y="3423"/>
                      <a:pt x="315" y="3632"/>
                      <a:pt x="173" y="3906"/>
                    </a:cubicBezTo>
                    <a:lnTo>
                      <a:pt x="48" y="4281"/>
                    </a:lnTo>
                    <a:cubicBezTo>
                      <a:pt x="1" y="4589"/>
                      <a:pt x="71" y="4903"/>
                      <a:pt x="254" y="5163"/>
                    </a:cubicBezTo>
                    <a:cubicBezTo>
                      <a:pt x="778" y="5918"/>
                      <a:pt x="1602" y="6439"/>
                      <a:pt x="2514" y="6592"/>
                    </a:cubicBezTo>
                    <a:lnTo>
                      <a:pt x="3282" y="6717"/>
                    </a:lnTo>
                    <a:lnTo>
                      <a:pt x="2733" y="7269"/>
                    </a:lnTo>
                    <a:cubicBezTo>
                      <a:pt x="2086" y="7930"/>
                      <a:pt x="1726" y="8833"/>
                      <a:pt x="1743" y="9754"/>
                    </a:cubicBezTo>
                    <a:cubicBezTo>
                      <a:pt x="1752" y="10140"/>
                      <a:pt x="1935" y="10490"/>
                      <a:pt x="2247" y="10714"/>
                    </a:cubicBezTo>
                    <a:cubicBezTo>
                      <a:pt x="2453" y="10866"/>
                      <a:pt x="2702" y="10947"/>
                      <a:pt x="2959" y="10947"/>
                    </a:cubicBezTo>
                    <a:cubicBezTo>
                      <a:pt x="3080" y="10947"/>
                      <a:pt x="3199" y="10929"/>
                      <a:pt x="3312" y="10897"/>
                    </a:cubicBezTo>
                    <a:cubicBezTo>
                      <a:pt x="4193" y="10630"/>
                      <a:pt x="4943" y="10006"/>
                      <a:pt x="5369" y="9187"/>
                    </a:cubicBezTo>
                    <a:lnTo>
                      <a:pt x="5726" y="8495"/>
                    </a:lnTo>
                    <a:lnTo>
                      <a:pt x="6083" y="9189"/>
                    </a:lnTo>
                    <a:cubicBezTo>
                      <a:pt x="6510" y="10008"/>
                      <a:pt x="7259" y="10631"/>
                      <a:pt x="8141" y="10897"/>
                    </a:cubicBezTo>
                    <a:cubicBezTo>
                      <a:pt x="8255" y="10932"/>
                      <a:pt x="8374" y="10950"/>
                      <a:pt x="8493" y="10950"/>
                    </a:cubicBezTo>
                    <a:cubicBezTo>
                      <a:pt x="8750" y="10950"/>
                      <a:pt x="8997" y="10869"/>
                      <a:pt x="9207" y="10716"/>
                    </a:cubicBezTo>
                    <a:cubicBezTo>
                      <a:pt x="9520" y="10490"/>
                      <a:pt x="9703" y="10140"/>
                      <a:pt x="9710" y="9756"/>
                    </a:cubicBezTo>
                    <a:cubicBezTo>
                      <a:pt x="9728" y="8836"/>
                      <a:pt x="9368" y="7930"/>
                      <a:pt x="8720" y="7271"/>
                    </a:cubicBezTo>
                    <a:lnTo>
                      <a:pt x="8171" y="6718"/>
                    </a:lnTo>
                    <a:lnTo>
                      <a:pt x="8941" y="6593"/>
                    </a:lnTo>
                    <a:cubicBezTo>
                      <a:pt x="9851" y="6442"/>
                      <a:pt x="10674" y="5921"/>
                      <a:pt x="11201" y="5165"/>
                    </a:cubicBezTo>
                    <a:cubicBezTo>
                      <a:pt x="11422" y="4849"/>
                      <a:pt x="11478" y="4458"/>
                      <a:pt x="11359" y="4093"/>
                    </a:cubicBezTo>
                    <a:cubicBezTo>
                      <a:pt x="11240" y="3727"/>
                      <a:pt x="10965" y="3446"/>
                      <a:pt x="10603" y="3319"/>
                    </a:cubicBezTo>
                    <a:cubicBezTo>
                      <a:pt x="10240" y="3193"/>
                      <a:pt x="9860" y="3130"/>
                      <a:pt x="9475" y="3130"/>
                    </a:cubicBezTo>
                    <a:cubicBezTo>
                      <a:pt x="8944" y="3130"/>
                      <a:pt x="8409" y="3254"/>
                      <a:pt x="7933" y="3493"/>
                    </a:cubicBezTo>
                    <a:lnTo>
                      <a:pt x="7237" y="3845"/>
                    </a:lnTo>
                    <a:lnTo>
                      <a:pt x="7356" y="3074"/>
                    </a:lnTo>
                    <a:cubicBezTo>
                      <a:pt x="7493" y="2160"/>
                      <a:pt x="7252" y="1215"/>
                      <a:pt x="6696" y="483"/>
                    </a:cubicBezTo>
                    <a:cubicBezTo>
                      <a:pt x="6466" y="176"/>
                      <a:pt x="6112" y="1"/>
                      <a:pt x="5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3"/>
              <p:cNvSpPr/>
              <p:nvPr/>
            </p:nvSpPr>
            <p:spPr>
              <a:xfrm>
                <a:off x="5910925" y="2119025"/>
                <a:ext cx="982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1598" extrusionOk="0">
                    <a:moveTo>
                      <a:pt x="1001" y="1"/>
                    </a:moveTo>
                    <a:cubicBezTo>
                      <a:pt x="726" y="1"/>
                      <a:pt x="449" y="46"/>
                      <a:pt x="179" y="139"/>
                    </a:cubicBezTo>
                    <a:cubicBezTo>
                      <a:pt x="90" y="172"/>
                      <a:pt x="27" y="241"/>
                      <a:pt x="1" y="322"/>
                    </a:cubicBezTo>
                    <a:lnTo>
                      <a:pt x="3928" y="1598"/>
                    </a:lnTo>
                    <a:lnTo>
                      <a:pt x="3928" y="1598"/>
                    </a:lnTo>
                    <a:lnTo>
                      <a:pt x="3507" y="964"/>
                    </a:lnTo>
                    <a:lnTo>
                      <a:pt x="2126" y="266"/>
                    </a:lnTo>
                    <a:cubicBezTo>
                      <a:pt x="1778" y="93"/>
                      <a:pt x="1393" y="1"/>
                      <a:pt x="10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3"/>
              <p:cNvSpPr/>
              <p:nvPr/>
            </p:nvSpPr>
            <p:spPr>
              <a:xfrm>
                <a:off x="5910300" y="2126575"/>
                <a:ext cx="98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563" extrusionOk="0">
                    <a:moveTo>
                      <a:pt x="82" y="1"/>
                    </a:moveTo>
                    <a:cubicBezTo>
                      <a:pt x="48" y="1"/>
                      <a:pt x="29" y="8"/>
                      <a:pt x="26" y="20"/>
                    </a:cubicBezTo>
                    <a:cubicBezTo>
                      <a:pt x="0" y="102"/>
                      <a:pt x="9" y="195"/>
                      <a:pt x="63" y="273"/>
                    </a:cubicBezTo>
                    <a:cubicBezTo>
                      <a:pt x="459" y="842"/>
                      <a:pt x="1063" y="1207"/>
                      <a:pt x="1713" y="1315"/>
                    </a:cubicBezTo>
                    <a:lnTo>
                      <a:pt x="3240" y="1562"/>
                    </a:lnTo>
                    <a:lnTo>
                      <a:pt x="3953" y="1296"/>
                    </a:lnTo>
                    <a:lnTo>
                      <a:pt x="3419" y="1013"/>
                    </a:lnTo>
                    <a:lnTo>
                      <a:pt x="1981" y="491"/>
                    </a:lnTo>
                    <a:cubicBezTo>
                      <a:pt x="1365" y="267"/>
                      <a:pt x="703" y="89"/>
                      <a:pt x="149" y="7"/>
                    </a:cubicBezTo>
                    <a:cubicBezTo>
                      <a:pt x="122" y="3"/>
                      <a:pt x="100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3"/>
              <p:cNvSpPr/>
              <p:nvPr/>
            </p:nvSpPr>
            <p:spPr>
              <a:xfrm>
                <a:off x="5952975" y="2183075"/>
                <a:ext cx="64025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342" extrusionOk="0">
                    <a:moveTo>
                      <a:pt x="2560" y="0"/>
                    </a:moveTo>
                    <a:lnTo>
                      <a:pt x="1828" y="203"/>
                    </a:lnTo>
                    <a:lnTo>
                      <a:pt x="737" y="1301"/>
                    </a:lnTo>
                    <a:cubicBezTo>
                      <a:pt x="273" y="1773"/>
                      <a:pt x="0" y="2422"/>
                      <a:pt x="14" y="3117"/>
                    </a:cubicBezTo>
                    <a:cubicBezTo>
                      <a:pt x="15" y="3210"/>
                      <a:pt x="63" y="3291"/>
                      <a:pt x="133" y="3341"/>
                    </a:cubicBezTo>
                    <a:lnTo>
                      <a:pt x="25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3"/>
              <p:cNvSpPr/>
              <p:nvPr/>
            </p:nvSpPr>
            <p:spPr>
              <a:xfrm>
                <a:off x="5955900" y="2183025"/>
                <a:ext cx="61900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3399" extrusionOk="0">
                    <a:moveTo>
                      <a:pt x="2442" y="1"/>
                    </a:moveTo>
                    <a:lnTo>
                      <a:pt x="2007" y="420"/>
                    </a:lnTo>
                    <a:lnTo>
                      <a:pt x="1065" y="1627"/>
                    </a:lnTo>
                    <a:cubicBezTo>
                      <a:pt x="665" y="2145"/>
                      <a:pt x="291" y="2720"/>
                      <a:pt x="43" y="3221"/>
                    </a:cubicBezTo>
                    <a:cubicBezTo>
                      <a:pt x="8" y="3291"/>
                      <a:pt x="1" y="3331"/>
                      <a:pt x="16" y="3343"/>
                    </a:cubicBezTo>
                    <a:cubicBezTo>
                      <a:pt x="64" y="3378"/>
                      <a:pt x="123" y="3398"/>
                      <a:pt x="186" y="3398"/>
                    </a:cubicBezTo>
                    <a:cubicBezTo>
                      <a:pt x="213" y="3398"/>
                      <a:pt x="240" y="3395"/>
                      <a:pt x="267" y="3387"/>
                    </a:cubicBezTo>
                    <a:cubicBezTo>
                      <a:pt x="931" y="3184"/>
                      <a:pt x="1464" y="2726"/>
                      <a:pt x="1769" y="2138"/>
                    </a:cubicBezTo>
                    <a:lnTo>
                      <a:pt x="2476" y="761"/>
                    </a:lnTo>
                    <a:lnTo>
                      <a:pt x="2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3"/>
              <p:cNvSpPr/>
              <p:nvPr/>
            </p:nvSpPr>
            <p:spPr>
              <a:xfrm>
                <a:off x="6041475" y="2183075"/>
                <a:ext cx="615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397" extrusionOk="0">
                    <a:moveTo>
                      <a:pt x="34" y="0"/>
                    </a:moveTo>
                    <a:lnTo>
                      <a:pt x="1" y="761"/>
                    </a:lnTo>
                    <a:lnTo>
                      <a:pt x="709" y="2137"/>
                    </a:lnTo>
                    <a:cubicBezTo>
                      <a:pt x="1014" y="2724"/>
                      <a:pt x="1547" y="3182"/>
                      <a:pt x="2211" y="3385"/>
                    </a:cubicBezTo>
                    <a:cubicBezTo>
                      <a:pt x="2238" y="3393"/>
                      <a:pt x="2265" y="3396"/>
                      <a:pt x="2292" y="3396"/>
                    </a:cubicBezTo>
                    <a:cubicBezTo>
                      <a:pt x="2354" y="3396"/>
                      <a:pt x="2413" y="3376"/>
                      <a:pt x="2462" y="334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43"/>
              <p:cNvSpPr/>
              <p:nvPr/>
            </p:nvSpPr>
            <p:spPr>
              <a:xfrm>
                <a:off x="6042375" y="2183100"/>
                <a:ext cx="64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344" extrusionOk="0">
                    <a:moveTo>
                      <a:pt x="1" y="1"/>
                    </a:moveTo>
                    <a:lnTo>
                      <a:pt x="265" y="544"/>
                    </a:lnTo>
                    <a:lnTo>
                      <a:pt x="1124" y="1813"/>
                    </a:lnTo>
                    <a:cubicBezTo>
                      <a:pt x="1487" y="2352"/>
                      <a:pt x="1919" y="2886"/>
                      <a:pt x="2318" y="3279"/>
                    </a:cubicBezTo>
                    <a:cubicBezTo>
                      <a:pt x="2363" y="3323"/>
                      <a:pt x="2396" y="3343"/>
                      <a:pt x="2416" y="3343"/>
                    </a:cubicBezTo>
                    <a:cubicBezTo>
                      <a:pt x="2420" y="3343"/>
                      <a:pt x="2423" y="3342"/>
                      <a:pt x="2426" y="3340"/>
                    </a:cubicBezTo>
                    <a:cubicBezTo>
                      <a:pt x="2495" y="3290"/>
                      <a:pt x="2542" y="3208"/>
                      <a:pt x="2545" y="3116"/>
                    </a:cubicBezTo>
                    <a:cubicBezTo>
                      <a:pt x="2560" y="2421"/>
                      <a:pt x="2286" y="1773"/>
                      <a:pt x="1824" y="1301"/>
                    </a:cubicBezTo>
                    <a:lnTo>
                      <a:pt x="733" y="2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3"/>
              <p:cNvSpPr/>
              <p:nvPr/>
            </p:nvSpPr>
            <p:spPr>
              <a:xfrm>
                <a:off x="6050200" y="2127000"/>
                <a:ext cx="9882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1544" extrusionOk="0">
                    <a:moveTo>
                      <a:pt x="3928" y="0"/>
                    </a:moveTo>
                    <a:lnTo>
                      <a:pt x="0" y="1277"/>
                    </a:lnTo>
                    <a:lnTo>
                      <a:pt x="711" y="1544"/>
                    </a:lnTo>
                    <a:lnTo>
                      <a:pt x="2240" y="1295"/>
                    </a:lnTo>
                    <a:cubicBezTo>
                      <a:pt x="2890" y="1188"/>
                      <a:pt x="3493" y="823"/>
                      <a:pt x="3890" y="253"/>
                    </a:cubicBezTo>
                    <a:cubicBezTo>
                      <a:pt x="3944" y="176"/>
                      <a:pt x="3953" y="84"/>
                      <a:pt x="39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3"/>
              <p:cNvSpPr/>
              <p:nvPr/>
            </p:nvSpPr>
            <p:spPr>
              <a:xfrm>
                <a:off x="6050200" y="2119000"/>
                <a:ext cx="983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1598" extrusionOk="0">
                    <a:moveTo>
                      <a:pt x="2924" y="0"/>
                    </a:moveTo>
                    <a:cubicBezTo>
                      <a:pt x="2532" y="0"/>
                      <a:pt x="2148" y="92"/>
                      <a:pt x="1801" y="265"/>
                    </a:cubicBezTo>
                    <a:lnTo>
                      <a:pt x="420" y="963"/>
                    </a:lnTo>
                    <a:lnTo>
                      <a:pt x="0" y="1597"/>
                    </a:lnTo>
                    <a:lnTo>
                      <a:pt x="598" y="1513"/>
                    </a:lnTo>
                    <a:lnTo>
                      <a:pt x="2070" y="1090"/>
                    </a:lnTo>
                    <a:cubicBezTo>
                      <a:pt x="2697" y="908"/>
                      <a:pt x="3337" y="664"/>
                      <a:pt x="3834" y="405"/>
                    </a:cubicBezTo>
                    <a:cubicBezTo>
                      <a:pt x="3901" y="370"/>
                      <a:pt x="3932" y="340"/>
                      <a:pt x="3928" y="322"/>
                    </a:cubicBezTo>
                    <a:cubicBezTo>
                      <a:pt x="3901" y="240"/>
                      <a:pt x="3838" y="170"/>
                      <a:pt x="3749" y="139"/>
                    </a:cubicBezTo>
                    <a:cubicBezTo>
                      <a:pt x="3478" y="45"/>
                      <a:pt x="3199" y="0"/>
                      <a:pt x="29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3"/>
              <p:cNvSpPr/>
              <p:nvPr/>
            </p:nvSpPr>
            <p:spPr>
              <a:xfrm>
                <a:off x="6029625" y="2040800"/>
                <a:ext cx="20250" cy="1032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131" extrusionOk="0">
                    <a:moveTo>
                      <a:pt x="0" y="0"/>
                    </a:moveTo>
                    <a:lnTo>
                      <a:pt x="0" y="4130"/>
                    </a:lnTo>
                    <a:lnTo>
                      <a:pt x="475" y="3535"/>
                    </a:lnTo>
                    <a:lnTo>
                      <a:pt x="711" y="2006"/>
                    </a:lnTo>
                    <a:cubicBezTo>
                      <a:pt x="810" y="1352"/>
                      <a:pt x="647" y="667"/>
                      <a:pt x="229" y="113"/>
                    </a:cubicBezTo>
                    <a:cubicBezTo>
                      <a:pt x="171" y="37"/>
                      <a:pt x="8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3"/>
              <p:cNvSpPr/>
              <p:nvPr/>
            </p:nvSpPr>
            <p:spPr>
              <a:xfrm>
                <a:off x="6009450" y="2040800"/>
                <a:ext cx="24650" cy="1032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131" extrusionOk="0">
                    <a:moveTo>
                      <a:pt x="807" y="0"/>
                    </a:moveTo>
                    <a:cubicBezTo>
                      <a:pt x="722" y="0"/>
                      <a:pt x="636" y="37"/>
                      <a:pt x="579" y="113"/>
                    </a:cubicBezTo>
                    <a:cubicBezTo>
                      <a:pt x="160" y="667"/>
                      <a:pt x="0" y="1352"/>
                      <a:pt x="97" y="2006"/>
                    </a:cubicBezTo>
                    <a:lnTo>
                      <a:pt x="334" y="3535"/>
                    </a:lnTo>
                    <a:lnTo>
                      <a:pt x="807" y="4130"/>
                    </a:lnTo>
                    <a:lnTo>
                      <a:pt x="911" y="3535"/>
                    </a:lnTo>
                    <a:lnTo>
                      <a:pt x="963" y="2006"/>
                    </a:lnTo>
                    <a:cubicBezTo>
                      <a:pt x="986" y="1352"/>
                      <a:pt x="951" y="667"/>
                      <a:pt x="858" y="113"/>
                    </a:cubicBezTo>
                    <a:cubicBezTo>
                      <a:pt x="844" y="37"/>
                      <a:pt x="826" y="0"/>
                      <a:pt x="8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3"/>
              <p:cNvSpPr/>
              <p:nvPr/>
            </p:nvSpPr>
            <p:spPr>
              <a:xfrm>
                <a:off x="5991400" y="2127325"/>
                <a:ext cx="7655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66" extrusionOk="0">
                    <a:moveTo>
                      <a:pt x="1532" y="1"/>
                    </a:moveTo>
                    <a:cubicBezTo>
                      <a:pt x="1440" y="1"/>
                      <a:pt x="1358" y="44"/>
                      <a:pt x="1306" y="111"/>
                    </a:cubicBezTo>
                    <a:cubicBezTo>
                      <a:pt x="1259" y="80"/>
                      <a:pt x="1202" y="62"/>
                      <a:pt x="1144" y="62"/>
                    </a:cubicBezTo>
                    <a:cubicBezTo>
                      <a:pt x="1116" y="62"/>
                      <a:pt x="1087" y="67"/>
                      <a:pt x="1059" y="75"/>
                    </a:cubicBezTo>
                    <a:cubicBezTo>
                      <a:pt x="971" y="104"/>
                      <a:pt x="908" y="171"/>
                      <a:pt x="879" y="249"/>
                    </a:cubicBezTo>
                    <a:cubicBezTo>
                      <a:pt x="853" y="242"/>
                      <a:pt x="827" y="239"/>
                      <a:pt x="800" y="239"/>
                    </a:cubicBezTo>
                    <a:cubicBezTo>
                      <a:pt x="742" y="239"/>
                      <a:pt x="683" y="256"/>
                      <a:pt x="632" y="294"/>
                    </a:cubicBezTo>
                    <a:cubicBezTo>
                      <a:pt x="557" y="348"/>
                      <a:pt x="516" y="429"/>
                      <a:pt x="514" y="514"/>
                    </a:cubicBezTo>
                    <a:cubicBezTo>
                      <a:pt x="428" y="519"/>
                      <a:pt x="346" y="559"/>
                      <a:pt x="292" y="632"/>
                    </a:cubicBezTo>
                    <a:cubicBezTo>
                      <a:pt x="239" y="706"/>
                      <a:pt x="225" y="797"/>
                      <a:pt x="248" y="879"/>
                    </a:cubicBezTo>
                    <a:cubicBezTo>
                      <a:pt x="167" y="909"/>
                      <a:pt x="103" y="973"/>
                      <a:pt x="75" y="1059"/>
                    </a:cubicBezTo>
                    <a:cubicBezTo>
                      <a:pt x="47" y="1147"/>
                      <a:pt x="62" y="1236"/>
                      <a:pt x="111" y="1308"/>
                    </a:cubicBezTo>
                    <a:cubicBezTo>
                      <a:pt x="44" y="1360"/>
                      <a:pt x="1" y="1441"/>
                      <a:pt x="1" y="1532"/>
                    </a:cubicBezTo>
                    <a:cubicBezTo>
                      <a:pt x="1" y="1623"/>
                      <a:pt x="44" y="1705"/>
                      <a:pt x="111" y="1757"/>
                    </a:cubicBezTo>
                    <a:cubicBezTo>
                      <a:pt x="63" y="1828"/>
                      <a:pt x="47" y="1919"/>
                      <a:pt x="75" y="2006"/>
                    </a:cubicBezTo>
                    <a:cubicBezTo>
                      <a:pt x="103" y="2092"/>
                      <a:pt x="170" y="2156"/>
                      <a:pt x="248" y="2186"/>
                    </a:cubicBezTo>
                    <a:cubicBezTo>
                      <a:pt x="225" y="2267"/>
                      <a:pt x="239" y="2358"/>
                      <a:pt x="292" y="2433"/>
                    </a:cubicBezTo>
                    <a:cubicBezTo>
                      <a:pt x="346" y="2507"/>
                      <a:pt x="428" y="2549"/>
                      <a:pt x="514" y="2550"/>
                    </a:cubicBezTo>
                    <a:cubicBezTo>
                      <a:pt x="517" y="2635"/>
                      <a:pt x="559" y="2717"/>
                      <a:pt x="632" y="2772"/>
                    </a:cubicBezTo>
                    <a:cubicBezTo>
                      <a:pt x="681" y="2809"/>
                      <a:pt x="741" y="2827"/>
                      <a:pt x="801" y="2827"/>
                    </a:cubicBezTo>
                    <a:cubicBezTo>
                      <a:pt x="827" y="2827"/>
                      <a:pt x="854" y="2823"/>
                      <a:pt x="879" y="2817"/>
                    </a:cubicBezTo>
                    <a:cubicBezTo>
                      <a:pt x="908" y="2895"/>
                      <a:pt x="971" y="2961"/>
                      <a:pt x="1059" y="2989"/>
                    </a:cubicBezTo>
                    <a:cubicBezTo>
                      <a:pt x="1089" y="2999"/>
                      <a:pt x="1119" y="3004"/>
                      <a:pt x="1149" y="3004"/>
                    </a:cubicBezTo>
                    <a:cubicBezTo>
                      <a:pt x="1206" y="3004"/>
                      <a:pt x="1262" y="2986"/>
                      <a:pt x="1309" y="2955"/>
                    </a:cubicBezTo>
                    <a:cubicBezTo>
                      <a:pt x="1361" y="3022"/>
                      <a:pt x="1443" y="3065"/>
                      <a:pt x="1534" y="3065"/>
                    </a:cubicBezTo>
                    <a:cubicBezTo>
                      <a:pt x="1624" y="3065"/>
                      <a:pt x="1706" y="3022"/>
                      <a:pt x="1758" y="2955"/>
                    </a:cubicBezTo>
                    <a:cubicBezTo>
                      <a:pt x="1806" y="2987"/>
                      <a:pt x="1862" y="3005"/>
                      <a:pt x="1919" y="3005"/>
                    </a:cubicBezTo>
                    <a:cubicBezTo>
                      <a:pt x="1948" y="3005"/>
                      <a:pt x="1977" y="3000"/>
                      <a:pt x="2005" y="2991"/>
                    </a:cubicBezTo>
                    <a:cubicBezTo>
                      <a:pt x="2093" y="2962"/>
                      <a:pt x="2157" y="2895"/>
                      <a:pt x="2187" y="2818"/>
                    </a:cubicBezTo>
                    <a:cubicBezTo>
                      <a:pt x="2212" y="2825"/>
                      <a:pt x="2238" y="2828"/>
                      <a:pt x="2264" y="2828"/>
                    </a:cubicBezTo>
                    <a:cubicBezTo>
                      <a:pt x="2323" y="2828"/>
                      <a:pt x="2382" y="2811"/>
                      <a:pt x="2434" y="2773"/>
                    </a:cubicBezTo>
                    <a:cubicBezTo>
                      <a:pt x="2508" y="2720"/>
                      <a:pt x="2549" y="2638"/>
                      <a:pt x="2551" y="2552"/>
                    </a:cubicBezTo>
                    <a:cubicBezTo>
                      <a:pt x="2636" y="2549"/>
                      <a:pt x="2718" y="2507"/>
                      <a:pt x="2772" y="2434"/>
                    </a:cubicBezTo>
                    <a:cubicBezTo>
                      <a:pt x="2827" y="2361"/>
                      <a:pt x="2839" y="2269"/>
                      <a:pt x="2816" y="2187"/>
                    </a:cubicBezTo>
                    <a:cubicBezTo>
                      <a:pt x="2897" y="2157"/>
                      <a:pt x="2962" y="2095"/>
                      <a:pt x="2991" y="2007"/>
                    </a:cubicBezTo>
                    <a:cubicBezTo>
                      <a:pt x="3017" y="1919"/>
                      <a:pt x="3002" y="1830"/>
                      <a:pt x="2955" y="1760"/>
                    </a:cubicBezTo>
                    <a:cubicBezTo>
                      <a:pt x="3020" y="1705"/>
                      <a:pt x="3062" y="1623"/>
                      <a:pt x="3062" y="1532"/>
                    </a:cubicBezTo>
                    <a:cubicBezTo>
                      <a:pt x="3062" y="1441"/>
                      <a:pt x="3020" y="1360"/>
                      <a:pt x="2953" y="1308"/>
                    </a:cubicBezTo>
                    <a:cubicBezTo>
                      <a:pt x="2999" y="1236"/>
                      <a:pt x="3016" y="1145"/>
                      <a:pt x="2988" y="1059"/>
                    </a:cubicBezTo>
                    <a:cubicBezTo>
                      <a:pt x="2961" y="974"/>
                      <a:pt x="2892" y="909"/>
                      <a:pt x="2815" y="879"/>
                    </a:cubicBezTo>
                    <a:cubicBezTo>
                      <a:pt x="2837" y="797"/>
                      <a:pt x="2824" y="706"/>
                      <a:pt x="2770" y="632"/>
                    </a:cubicBezTo>
                    <a:cubicBezTo>
                      <a:pt x="2717" y="557"/>
                      <a:pt x="2635" y="517"/>
                      <a:pt x="2549" y="514"/>
                    </a:cubicBezTo>
                    <a:cubicBezTo>
                      <a:pt x="2546" y="429"/>
                      <a:pt x="2504" y="348"/>
                      <a:pt x="2432" y="294"/>
                    </a:cubicBezTo>
                    <a:cubicBezTo>
                      <a:pt x="2381" y="256"/>
                      <a:pt x="2322" y="238"/>
                      <a:pt x="2263" y="238"/>
                    </a:cubicBezTo>
                    <a:cubicBezTo>
                      <a:pt x="2236" y="238"/>
                      <a:pt x="2210" y="242"/>
                      <a:pt x="2184" y="249"/>
                    </a:cubicBezTo>
                    <a:cubicBezTo>
                      <a:pt x="2154" y="169"/>
                      <a:pt x="2092" y="104"/>
                      <a:pt x="2004" y="75"/>
                    </a:cubicBezTo>
                    <a:cubicBezTo>
                      <a:pt x="1975" y="66"/>
                      <a:pt x="1945" y="62"/>
                      <a:pt x="1916" y="62"/>
                    </a:cubicBezTo>
                    <a:cubicBezTo>
                      <a:pt x="1859" y="62"/>
                      <a:pt x="1803" y="79"/>
                      <a:pt x="1757" y="111"/>
                    </a:cubicBezTo>
                    <a:cubicBezTo>
                      <a:pt x="1705" y="44"/>
                      <a:pt x="1623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3"/>
              <p:cNvSpPr/>
              <p:nvPr/>
            </p:nvSpPr>
            <p:spPr>
              <a:xfrm>
                <a:off x="6008025" y="2144050"/>
                <a:ext cx="4320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7" extrusionOk="0">
                    <a:moveTo>
                      <a:pt x="864" y="0"/>
                    </a:moveTo>
                    <a:cubicBezTo>
                      <a:pt x="388" y="0"/>
                      <a:pt x="1" y="387"/>
                      <a:pt x="1" y="863"/>
                    </a:cubicBezTo>
                    <a:cubicBezTo>
                      <a:pt x="1" y="1340"/>
                      <a:pt x="388" y="1726"/>
                      <a:pt x="864" y="1726"/>
                    </a:cubicBezTo>
                    <a:cubicBezTo>
                      <a:pt x="1342" y="1726"/>
                      <a:pt x="1727" y="1340"/>
                      <a:pt x="1727" y="863"/>
                    </a:cubicBezTo>
                    <a:cubicBezTo>
                      <a:pt x="1727" y="387"/>
                      <a:pt x="1342" y="0"/>
                      <a:pt x="8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3"/>
              <p:cNvSpPr/>
              <p:nvPr/>
            </p:nvSpPr>
            <p:spPr>
              <a:xfrm>
                <a:off x="6022425" y="2158400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8" y="1"/>
                    </a:moveTo>
                    <a:cubicBezTo>
                      <a:pt x="129" y="1"/>
                      <a:pt x="1" y="130"/>
                      <a:pt x="1" y="289"/>
                    </a:cubicBezTo>
                    <a:cubicBezTo>
                      <a:pt x="1" y="449"/>
                      <a:pt x="129" y="578"/>
                      <a:pt x="288" y="578"/>
                    </a:cubicBezTo>
                    <a:cubicBezTo>
                      <a:pt x="447" y="578"/>
                      <a:pt x="577" y="449"/>
                      <a:pt x="577" y="289"/>
                    </a:cubicBezTo>
                    <a:cubicBezTo>
                      <a:pt x="577" y="130"/>
                      <a:pt x="447" y="1"/>
                      <a:pt x="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6" name="Google Shape;1906;p43"/>
          <p:cNvGrpSpPr/>
          <p:nvPr/>
        </p:nvGrpSpPr>
        <p:grpSpPr>
          <a:xfrm>
            <a:off x="1291384" y="1688919"/>
            <a:ext cx="499385" cy="499912"/>
            <a:chOff x="1008193" y="3535174"/>
            <a:chExt cx="499385" cy="499912"/>
          </a:xfrm>
        </p:grpSpPr>
        <p:sp>
          <p:nvSpPr>
            <p:cNvPr id="1907" name="Google Shape;1907;p43"/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8" name="Google Shape;1908;p43"/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909" name="Google Shape;1909;p43"/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3"/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3"/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3"/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43"/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43"/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43"/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43"/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3"/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3"/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3"/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3"/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3"/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3"/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3"/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3"/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3"/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3"/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3"/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3"/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3"/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3"/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3"/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3"/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5" name="Google Shape;1965;p43"/>
          <p:cNvGrpSpPr/>
          <p:nvPr/>
        </p:nvGrpSpPr>
        <p:grpSpPr>
          <a:xfrm>
            <a:off x="8083872" y="480099"/>
            <a:ext cx="494228" cy="584693"/>
            <a:chOff x="7636413" y="1894023"/>
            <a:chExt cx="494228" cy="584693"/>
          </a:xfrm>
        </p:grpSpPr>
        <p:sp>
          <p:nvSpPr>
            <p:cNvPr id="1966" name="Google Shape;1966;p43"/>
            <p:cNvSpPr/>
            <p:nvPr/>
          </p:nvSpPr>
          <p:spPr>
            <a:xfrm>
              <a:off x="7636413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7" name="Google Shape;1967;p43"/>
            <p:cNvGrpSpPr/>
            <p:nvPr/>
          </p:nvGrpSpPr>
          <p:grpSpPr>
            <a:xfrm>
              <a:off x="7641594" y="1894023"/>
              <a:ext cx="489046" cy="584693"/>
              <a:chOff x="3448150" y="1256932"/>
              <a:chExt cx="278659" cy="333159"/>
            </a:xfrm>
          </p:grpSpPr>
          <p:sp>
            <p:nvSpPr>
              <p:cNvPr id="1968" name="Google Shape;1968;p43"/>
              <p:cNvSpPr/>
              <p:nvPr/>
            </p:nvSpPr>
            <p:spPr>
              <a:xfrm>
                <a:off x="3448150" y="1256932"/>
                <a:ext cx="278659" cy="333159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1358" extrusionOk="0">
                    <a:moveTo>
                      <a:pt x="6008" y="0"/>
                    </a:moveTo>
                    <a:cubicBezTo>
                      <a:pt x="5066" y="0"/>
                      <a:pt x="4187" y="421"/>
                      <a:pt x="3593" y="1152"/>
                    </a:cubicBezTo>
                    <a:cubicBezTo>
                      <a:pt x="3537" y="1222"/>
                      <a:pt x="3489" y="1293"/>
                      <a:pt x="3445" y="1368"/>
                    </a:cubicBezTo>
                    <a:cubicBezTo>
                      <a:pt x="3284" y="1319"/>
                      <a:pt x="3115" y="1292"/>
                      <a:pt x="2940" y="1292"/>
                    </a:cubicBezTo>
                    <a:lnTo>
                      <a:pt x="1996" y="1292"/>
                    </a:lnTo>
                    <a:cubicBezTo>
                      <a:pt x="1864" y="1292"/>
                      <a:pt x="1736" y="1319"/>
                      <a:pt x="1614" y="1371"/>
                    </a:cubicBezTo>
                    <a:cubicBezTo>
                      <a:pt x="1250" y="1523"/>
                      <a:pt x="1017" y="1878"/>
                      <a:pt x="1017" y="2272"/>
                    </a:cubicBezTo>
                    <a:lnTo>
                      <a:pt x="1017" y="3008"/>
                    </a:lnTo>
                    <a:cubicBezTo>
                      <a:pt x="1017" y="3038"/>
                      <a:pt x="1017" y="3066"/>
                      <a:pt x="1019" y="3096"/>
                    </a:cubicBezTo>
                    <a:cubicBezTo>
                      <a:pt x="1032" y="3324"/>
                      <a:pt x="1087" y="3541"/>
                      <a:pt x="1179" y="3735"/>
                    </a:cubicBezTo>
                    <a:cubicBezTo>
                      <a:pt x="884" y="3772"/>
                      <a:pt x="609" y="3906"/>
                      <a:pt x="395" y="4120"/>
                    </a:cubicBezTo>
                    <a:lnTo>
                      <a:pt x="394" y="4121"/>
                    </a:lnTo>
                    <a:cubicBezTo>
                      <a:pt x="140" y="4375"/>
                      <a:pt x="1" y="4714"/>
                      <a:pt x="1" y="5074"/>
                    </a:cubicBezTo>
                    <a:lnTo>
                      <a:pt x="1" y="6700"/>
                    </a:lnTo>
                    <a:cubicBezTo>
                      <a:pt x="1" y="7118"/>
                      <a:pt x="145" y="7528"/>
                      <a:pt x="409" y="7853"/>
                    </a:cubicBezTo>
                    <a:lnTo>
                      <a:pt x="1684" y="9433"/>
                    </a:lnTo>
                    <a:lnTo>
                      <a:pt x="1684" y="10248"/>
                    </a:lnTo>
                    <a:cubicBezTo>
                      <a:pt x="1684" y="10859"/>
                      <a:pt x="2183" y="11358"/>
                      <a:pt x="2794" y="11358"/>
                    </a:cubicBezTo>
                    <a:lnTo>
                      <a:pt x="4748" y="11342"/>
                    </a:lnTo>
                    <a:lnTo>
                      <a:pt x="6706" y="11355"/>
                    </a:lnTo>
                    <a:cubicBezTo>
                      <a:pt x="7003" y="11355"/>
                      <a:pt x="7282" y="11239"/>
                      <a:pt x="7491" y="11030"/>
                    </a:cubicBezTo>
                    <a:cubicBezTo>
                      <a:pt x="7700" y="10821"/>
                      <a:pt x="7816" y="10542"/>
                      <a:pt x="7816" y="10245"/>
                    </a:cubicBezTo>
                    <a:lnTo>
                      <a:pt x="7816" y="9431"/>
                    </a:lnTo>
                    <a:lnTo>
                      <a:pt x="9091" y="7852"/>
                    </a:lnTo>
                    <a:cubicBezTo>
                      <a:pt x="9354" y="7527"/>
                      <a:pt x="9500" y="7117"/>
                      <a:pt x="9500" y="6697"/>
                    </a:cubicBezTo>
                    <a:lnTo>
                      <a:pt x="9500" y="5071"/>
                    </a:lnTo>
                    <a:cubicBezTo>
                      <a:pt x="9500" y="4329"/>
                      <a:pt x="8895" y="3725"/>
                      <a:pt x="8152" y="3725"/>
                    </a:cubicBezTo>
                    <a:cubicBezTo>
                      <a:pt x="7791" y="3725"/>
                      <a:pt x="7454" y="3864"/>
                      <a:pt x="7197" y="4120"/>
                    </a:cubicBezTo>
                    <a:cubicBezTo>
                      <a:pt x="7182" y="4135"/>
                      <a:pt x="7168" y="4149"/>
                      <a:pt x="7156" y="4164"/>
                    </a:cubicBezTo>
                    <a:cubicBezTo>
                      <a:pt x="7037" y="4185"/>
                      <a:pt x="6926" y="4222"/>
                      <a:pt x="6822" y="4274"/>
                    </a:cubicBezTo>
                    <a:lnTo>
                      <a:pt x="6817" y="4270"/>
                    </a:lnTo>
                    <a:cubicBezTo>
                      <a:pt x="7037" y="4120"/>
                      <a:pt x="7222" y="3918"/>
                      <a:pt x="7353" y="3676"/>
                    </a:cubicBezTo>
                    <a:cubicBezTo>
                      <a:pt x="7675" y="3088"/>
                      <a:pt x="7846" y="2425"/>
                      <a:pt x="7846" y="1754"/>
                    </a:cubicBezTo>
                    <a:lnTo>
                      <a:pt x="7846" y="1089"/>
                    </a:lnTo>
                    <a:cubicBezTo>
                      <a:pt x="7846" y="489"/>
                      <a:pt x="7358" y="0"/>
                      <a:pt x="67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3"/>
              <p:cNvSpPr/>
              <p:nvPr/>
            </p:nvSpPr>
            <p:spPr>
              <a:xfrm>
                <a:off x="3568790" y="1284181"/>
                <a:ext cx="82512" cy="79667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716" extrusionOk="0">
                    <a:moveTo>
                      <a:pt x="1900" y="1"/>
                    </a:moveTo>
                    <a:cubicBezTo>
                      <a:pt x="1241" y="1"/>
                      <a:pt x="619" y="298"/>
                      <a:pt x="206" y="810"/>
                    </a:cubicBezTo>
                    <a:cubicBezTo>
                      <a:pt x="60" y="988"/>
                      <a:pt x="1" y="1222"/>
                      <a:pt x="44" y="1448"/>
                    </a:cubicBezTo>
                    <a:cubicBezTo>
                      <a:pt x="97" y="1738"/>
                      <a:pt x="307" y="1974"/>
                      <a:pt x="589" y="2060"/>
                    </a:cubicBezTo>
                    <a:lnTo>
                      <a:pt x="708" y="2094"/>
                    </a:lnTo>
                    <a:lnTo>
                      <a:pt x="945" y="2364"/>
                    </a:lnTo>
                    <a:cubicBezTo>
                      <a:pt x="1143" y="2588"/>
                      <a:pt x="1427" y="2715"/>
                      <a:pt x="1725" y="2715"/>
                    </a:cubicBezTo>
                    <a:cubicBezTo>
                      <a:pt x="1749" y="2715"/>
                      <a:pt x="1773" y="2714"/>
                      <a:pt x="1797" y="2713"/>
                    </a:cubicBezTo>
                    <a:cubicBezTo>
                      <a:pt x="2064" y="2693"/>
                      <a:pt x="2303" y="2539"/>
                      <a:pt x="2434" y="2306"/>
                    </a:cubicBezTo>
                    <a:cubicBezTo>
                      <a:pt x="2682" y="1853"/>
                      <a:pt x="2813" y="1344"/>
                      <a:pt x="2813" y="829"/>
                    </a:cubicBezTo>
                    <a:lnTo>
                      <a:pt x="2813" y="163"/>
                    </a:lnTo>
                    <a:cubicBezTo>
                      <a:pt x="2808" y="72"/>
                      <a:pt x="2738" y="1"/>
                      <a:pt x="2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3"/>
              <p:cNvSpPr/>
              <p:nvPr/>
            </p:nvSpPr>
            <p:spPr>
              <a:xfrm>
                <a:off x="3568849" y="1284152"/>
                <a:ext cx="82424" cy="59809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39" extrusionOk="0">
                    <a:moveTo>
                      <a:pt x="1899" y="0"/>
                    </a:moveTo>
                    <a:cubicBezTo>
                      <a:pt x="1240" y="0"/>
                      <a:pt x="619" y="297"/>
                      <a:pt x="205" y="809"/>
                    </a:cubicBezTo>
                    <a:cubicBezTo>
                      <a:pt x="60" y="987"/>
                      <a:pt x="0" y="1222"/>
                      <a:pt x="44" y="1448"/>
                    </a:cubicBezTo>
                    <a:cubicBezTo>
                      <a:pt x="94" y="1716"/>
                      <a:pt x="280" y="1939"/>
                      <a:pt x="532" y="2038"/>
                    </a:cubicBezTo>
                    <a:cubicBezTo>
                      <a:pt x="447" y="1937"/>
                      <a:pt x="392" y="1819"/>
                      <a:pt x="369" y="1690"/>
                    </a:cubicBezTo>
                    <a:cubicBezTo>
                      <a:pt x="327" y="1462"/>
                      <a:pt x="386" y="1231"/>
                      <a:pt x="532" y="1051"/>
                    </a:cubicBezTo>
                    <a:cubicBezTo>
                      <a:pt x="946" y="541"/>
                      <a:pt x="1570" y="242"/>
                      <a:pt x="2226" y="242"/>
                    </a:cubicBezTo>
                    <a:lnTo>
                      <a:pt x="2809" y="242"/>
                    </a:lnTo>
                    <a:lnTo>
                      <a:pt x="2809" y="161"/>
                    </a:lnTo>
                    <a:cubicBezTo>
                      <a:pt x="2809" y="71"/>
                      <a:pt x="2736" y="0"/>
                      <a:pt x="2649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3"/>
              <p:cNvSpPr/>
              <p:nvPr/>
            </p:nvSpPr>
            <p:spPr>
              <a:xfrm>
                <a:off x="3505229" y="1322077"/>
                <a:ext cx="52329" cy="46169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574" extrusionOk="0">
                    <a:moveTo>
                      <a:pt x="51" y="0"/>
                    </a:moveTo>
                    <a:cubicBezTo>
                      <a:pt x="23" y="0"/>
                      <a:pt x="1" y="22"/>
                      <a:pt x="1" y="51"/>
                    </a:cubicBezTo>
                    <a:lnTo>
                      <a:pt x="1" y="787"/>
                    </a:lnTo>
                    <a:cubicBezTo>
                      <a:pt x="1" y="1222"/>
                      <a:pt x="354" y="1574"/>
                      <a:pt x="787" y="1574"/>
                    </a:cubicBezTo>
                    <a:lnTo>
                      <a:pt x="995" y="1574"/>
                    </a:lnTo>
                    <a:cubicBezTo>
                      <a:pt x="1432" y="1574"/>
                      <a:pt x="1784" y="1222"/>
                      <a:pt x="1782" y="787"/>
                    </a:cubicBezTo>
                    <a:cubicBezTo>
                      <a:pt x="1782" y="353"/>
                      <a:pt x="1429" y="0"/>
                      <a:pt x="9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3505229" y="1322077"/>
                <a:ext cx="32706" cy="461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74" extrusionOk="0">
                    <a:moveTo>
                      <a:pt x="51" y="0"/>
                    </a:moveTo>
                    <a:cubicBezTo>
                      <a:pt x="23" y="0"/>
                      <a:pt x="1" y="22"/>
                      <a:pt x="1" y="51"/>
                    </a:cubicBezTo>
                    <a:lnTo>
                      <a:pt x="1" y="787"/>
                    </a:lnTo>
                    <a:cubicBezTo>
                      <a:pt x="1" y="1222"/>
                      <a:pt x="353" y="1574"/>
                      <a:pt x="787" y="1574"/>
                    </a:cubicBezTo>
                    <a:lnTo>
                      <a:pt x="995" y="1574"/>
                    </a:lnTo>
                    <a:cubicBezTo>
                      <a:pt x="1035" y="1574"/>
                      <a:pt x="1075" y="1571"/>
                      <a:pt x="1114" y="1565"/>
                    </a:cubicBezTo>
                    <a:cubicBezTo>
                      <a:pt x="737" y="1507"/>
                      <a:pt x="448" y="1180"/>
                      <a:pt x="448" y="787"/>
                    </a:cubicBezTo>
                    <a:lnTo>
                      <a:pt x="448" y="51"/>
                    </a:lnTo>
                    <a:cubicBezTo>
                      <a:pt x="448" y="22"/>
                      <a:pt x="470" y="0"/>
                      <a:pt x="498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3581344" y="1294330"/>
                <a:ext cx="57492" cy="11005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3752" extrusionOk="0">
                    <a:moveTo>
                      <a:pt x="1799" y="1"/>
                    </a:moveTo>
                    <a:cubicBezTo>
                      <a:pt x="1781" y="1"/>
                      <a:pt x="1762" y="4"/>
                      <a:pt x="1745" y="11"/>
                    </a:cubicBezTo>
                    <a:cubicBezTo>
                      <a:pt x="1194" y="232"/>
                      <a:pt x="732" y="639"/>
                      <a:pt x="443" y="1157"/>
                    </a:cubicBezTo>
                    <a:cubicBezTo>
                      <a:pt x="443" y="1158"/>
                      <a:pt x="441" y="1158"/>
                      <a:pt x="441" y="1160"/>
                    </a:cubicBezTo>
                    <a:lnTo>
                      <a:pt x="211" y="1596"/>
                    </a:lnTo>
                    <a:cubicBezTo>
                      <a:pt x="72" y="1859"/>
                      <a:pt x="1" y="2156"/>
                      <a:pt x="1" y="2453"/>
                    </a:cubicBezTo>
                    <a:lnTo>
                      <a:pt x="1" y="3609"/>
                    </a:lnTo>
                    <a:cubicBezTo>
                      <a:pt x="1" y="3688"/>
                      <a:pt x="63" y="3752"/>
                      <a:pt x="143" y="3752"/>
                    </a:cubicBezTo>
                    <a:cubicBezTo>
                      <a:pt x="223" y="3752"/>
                      <a:pt x="286" y="3689"/>
                      <a:pt x="287" y="3609"/>
                    </a:cubicBezTo>
                    <a:lnTo>
                      <a:pt x="287" y="2453"/>
                    </a:lnTo>
                    <a:cubicBezTo>
                      <a:pt x="287" y="2204"/>
                      <a:pt x="348" y="1953"/>
                      <a:pt x="465" y="1730"/>
                    </a:cubicBezTo>
                    <a:lnTo>
                      <a:pt x="694" y="1295"/>
                    </a:lnTo>
                    <a:cubicBezTo>
                      <a:pt x="949" y="835"/>
                      <a:pt x="1362" y="474"/>
                      <a:pt x="1850" y="277"/>
                    </a:cubicBezTo>
                    <a:cubicBezTo>
                      <a:pt x="1924" y="248"/>
                      <a:pt x="1960" y="165"/>
                      <a:pt x="1930" y="91"/>
                    </a:cubicBezTo>
                    <a:cubicBezTo>
                      <a:pt x="1909" y="35"/>
                      <a:pt x="1856" y="1"/>
                      <a:pt x="1799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3522681" y="1336772"/>
                <a:ext cx="67113" cy="62302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124" extrusionOk="0">
                    <a:moveTo>
                      <a:pt x="166" y="1"/>
                    </a:moveTo>
                    <a:cubicBezTo>
                      <a:pt x="116" y="1"/>
                      <a:pt x="68" y="28"/>
                      <a:pt x="41" y="75"/>
                    </a:cubicBezTo>
                    <a:cubicBezTo>
                      <a:pt x="1" y="145"/>
                      <a:pt x="28" y="231"/>
                      <a:pt x="96" y="270"/>
                    </a:cubicBezTo>
                    <a:lnTo>
                      <a:pt x="1417" y="996"/>
                    </a:lnTo>
                    <a:cubicBezTo>
                      <a:pt x="1778" y="1191"/>
                      <a:pt x="2001" y="1570"/>
                      <a:pt x="2001" y="1981"/>
                    </a:cubicBezTo>
                    <a:cubicBezTo>
                      <a:pt x="2001" y="2058"/>
                      <a:pt x="2063" y="2124"/>
                      <a:pt x="2143" y="2124"/>
                    </a:cubicBezTo>
                    <a:cubicBezTo>
                      <a:pt x="2223" y="2124"/>
                      <a:pt x="2286" y="2060"/>
                      <a:pt x="2287" y="1981"/>
                    </a:cubicBezTo>
                    <a:cubicBezTo>
                      <a:pt x="2287" y="1466"/>
                      <a:pt x="2008" y="994"/>
                      <a:pt x="1557" y="745"/>
                    </a:cubicBezTo>
                    <a:lnTo>
                      <a:pt x="236" y="19"/>
                    </a:lnTo>
                    <a:cubicBezTo>
                      <a:pt x="213" y="7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43"/>
              <p:cNvSpPr/>
              <p:nvPr/>
            </p:nvSpPr>
            <p:spPr>
              <a:xfrm>
                <a:off x="3500067" y="1405760"/>
                <a:ext cx="20474" cy="723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468" extrusionOk="0">
                    <a:moveTo>
                      <a:pt x="349" y="0"/>
                    </a:moveTo>
                    <a:cubicBezTo>
                      <a:pt x="156" y="0"/>
                      <a:pt x="0" y="155"/>
                      <a:pt x="0" y="349"/>
                    </a:cubicBezTo>
                    <a:lnTo>
                      <a:pt x="0" y="609"/>
                    </a:lnTo>
                    <a:lnTo>
                      <a:pt x="0" y="2467"/>
                    </a:lnTo>
                    <a:lnTo>
                      <a:pt x="698" y="2467"/>
                    </a:lnTo>
                    <a:lnTo>
                      <a:pt x="698" y="688"/>
                    </a:lnTo>
                    <a:lnTo>
                      <a:pt x="698" y="349"/>
                    </a:lnTo>
                    <a:cubicBezTo>
                      <a:pt x="698" y="156"/>
                      <a:pt x="542" y="0"/>
                      <a:pt x="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3"/>
              <p:cNvSpPr/>
              <p:nvPr/>
            </p:nvSpPr>
            <p:spPr>
              <a:xfrm>
                <a:off x="3654526" y="1405760"/>
                <a:ext cx="20503" cy="7975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19" extrusionOk="0">
                    <a:moveTo>
                      <a:pt x="350" y="0"/>
                    </a:moveTo>
                    <a:cubicBezTo>
                      <a:pt x="157" y="0"/>
                      <a:pt x="1" y="155"/>
                      <a:pt x="1" y="349"/>
                    </a:cubicBezTo>
                    <a:lnTo>
                      <a:pt x="1" y="723"/>
                    </a:lnTo>
                    <a:lnTo>
                      <a:pt x="1" y="2718"/>
                    </a:lnTo>
                    <a:lnTo>
                      <a:pt x="699" y="2718"/>
                    </a:lnTo>
                    <a:lnTo>
                      <a:pt x="699" y="627"/>
                    </a:lnTo>
                    <a:lnTo>
                      <a:pt x="699" y="349"/>
                    </a:lnTo>
                    <a:cubicBezTo>
                      <a:pt x="699" y="156"/>
                      <a:pt x="543" y="0"/>
                      <a:pt x="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3484844" y="1397635"/>
                <a:ext cx="202952" cy="128359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4376" extrusionOk="0">
                    <a:moveTo>
                      <a:pt x="3486" y="0"/>
                    </a:moveTo>
                    <a:cubicBezTo>
                      <a:pt x="3223" y="0"/>
                      <a:pt x="2961" y="63"/>
                      <a:pt x="2722" y="190"/>
                    </a:cubicBezTo>
                    <a:lnTo>
                      <a:pt x="518" y="1355"/>
                    </a:lnTo>
                    <a:lnTo>
                      <a:pt x="1" y="1690"/>
                    </a:lnTo>
                    <a:lnTo>
                      <a:pt x="2061" y="4376"/>
                    </a:lnTo>
                    <a:lnTo>
                      <a:pt x="5286" y="4376"/>
                    </a:lnTo>
                    <a:lnTo>
                      <a:pt x="6919" y="1826"/>
                    </a:lnTo>
                    <a:lnTo>
                      <a:pt x="6445" y="1374"/>
                    </a:lnTo>
                    <a:lnTo>
                      <a:pt x="4264" y="197"/>
                    </a:lnTo>
                    <a:cubicBezTo>
                      <a:pt x="4021" y="66"/>
                      <a:pt x="3754" y="0"/>
                      <a:pt x="3486" y="0"/>
                    </a:cubicBezTo>
                    <a:close/>
                  </a:path>
                </a:pathLst>
              </a:custGeom>
              <a:solidFill>
                <a:srgbClr val="FEE9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3484902" y="1397635"/>
                <a:ext cx="137833" cy="102693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3501" extrusionOk="0">
                    <a:moveTo>
                      <a:pt x="3484" y="0"/>
                    </a:moveTo>
                    <a:cubicBezTo>
                      <a:pt x="3221" y="0"/>
                      <a:pt x="2959" y="63"/>
                      <a:pt x="2720" y="190"/>
                    </a:cubicBezTo>
                    <a:lnTo>
                      <a:pt x="516" y="1355"/>
                    </a:lnTo>
                    <a:lnTo>
                      <a:pt x="0" y="1690"/>
                    </a:lnTo>
                    <a:lnTo>
                      <a:pt x="1388" y="3500"/>
                    </a:lnTo>
                    <a:lnTo>
                      <a:pt x="3767" y="3500"/>
                    </a:lnTo>
                    <a:lnTo>
                      <a:pt x="3767" y="3303"/>
                    </a:lnTo>
                    <a:cubicBezTo>
                      <a:pt x="3767" y="3074"/>
                      <a:pt x="3677" y="2859"/>
                      <a:pt x="3516" y="2698"/>
                    </a:cubicBezTo>
                    <a:lnTo>
                      <a:pt x="2506" y="1689"/>
                    </a:lnTo>
                    <a:lnTo>
                      <a:pt x="2503" y="1685"/>
                    </a:lnTo>
                    <a:cubicBezTo>
                      <a:pt x="2355" y="1539"/>
                      <a:pt x="2387" y="1291"/>
                      <a:pt x="2572" y="1193"/>
                    </a:cubicBezTo>
                    <a:lnTo>
                      <a:pt x="3686" y="602"/>
                    </a:lnTo>
                    <a:cubicBezTo>
                      <a:pt x="3926" y="477"/>
                      <a:pt x="4189" y="413"/>
                      <a:pt x="4453" y="413"/>
                    </a:cubicBezTo>
                    <a:cubicBezTo>
                      <a:pt x="4535" y="413"/>
                      <a:pt x="4617" y="419"/>
                      <a:pt x="4699" y="432"/>
                    </a:cubicBezTo>
                    <a:lnTo>
                      <a:pt x="4262" y="197"/>
                    </a:lnTo>
                    <a:cubicBezTo>
                      <a:pt x="4019" y="66"/>
                      <a:pt x="3752" y="0"/>
                      <a:pt x="3484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3475369" y="1393382"/>
                <a:ext cx="106008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5777" extrusionOk="0">
                    <a:moveTo>
                      <a:pt x="416" y="1"/>
                    </a:moveTo>
                    <a:cubicBezTo>
                      <a:pt x="302" y="1"/>
                      <a:pt x="198" y="49"/>
                      <a:pt x="122" y="122"/>
                    </a:cubicBezTo>
                    <a:cubicBezTo>
                      <a:pt x="46" y="200"/>
                      <a:pt x="0" y="305"/>
                      <a:pt x="0" y="419"/>
                    </a:cubicBezTo>
                    <a:lnTo>
                      <a:pt x="0" y="2045"/>
                    </a:lnTo>
                    <a:cubicBezTo>
                      <a:pt x="0" y="2253"/>
                      <a:pt x="70" y="2456"/>
                      <a:pt x="202" y="2616"/>
                    </a:cubicBezTo>
                    <a:lnTo>
                      <a:pt x="1598" y="4344"/>
                    </a:lnTo>
                    <a:cubicBezTo>
                      <a:pt x="1653" y="4413"/>
                      <a:pt x="1684" y="4499"/>
                      <a:pt x="1684" y="4586"/>
                    </a:cubicBezTo>
                    <a:lnTo>
                      <a:pt x="1684" y="5593"/>
                    </a:lnTo>
                    <a:cubicBezTo>
                      <a:pt x="1684" y="5695"/>
                      <a:pt x="1767" y="5777"/>
                      <a:pt x="1866" y="5777"/>
                    </a:cubicBezTo>
                    <a:lnTo>
                      <a:pt x="3614" y="5766"/>
                    </a:lnTo>
                    <a:lnTo>
                      <a:pt x="3614" y="3215"/>
                    </a:lnTo>
                    <a:lnTo>
                      <a:pt x="2126" y="1890"/>
                    </a:lnTo>
                    <a:cubicBezTo>
                      <a:pt x="2056" y="1913"/>
                      <a:pt x="1990" y="1950"/>
                      <a:pt x="1932" y="2006"/>
                    </a:cubicBezTo>
                    <a:cubicBezTo>
                      <a:pt x="1829" y="2104"/>
                      <a:pt x="1777" y="2236"/>
                      <a:pt x="1777" y="2365"/>
                    </a:cubicBezTo>
                    <a:cubicBezTo>
                      <a:pt x="1777" y="2495"/>
                      <a:pt x="1826" y="2622"/>
                      <a:pt x="1924" y="2720"/>
                    </a:cubicBezTo>
                    <a:lnTo>
                      <a:pt x="841" y="1637"/>
                    </a:lnTo>
                    <a:lnTo>
                      <a:pt x="841" y="428"/>
                    </a:lnTo>
                    <a:cubicBezTo>
                      <a:pt x="841" y="200"/>
                      <a:pt x="659" y="2"/>
                      <a:pt x="426" y="1"/>
                    </a:cubicBezTo>
                    <a:cubicBezTo>
                      <a:pt x="423" y="1"/>
                      <a:pt x="420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43"/>
              <p:cNvSpPr/>
              <p:nvPr/>
            </p:nvSpPr>
            <p:spPr>
              <a:xfrm>
                <a:off x="3533240" y="1448202"/>
                <a:ext cx="54324" cy="114367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3899" extrusionOk="0">
                    <a:moveTo>
                      <a:pt x="301" y="0"/>
                    </a:moveTo>
                    <a:cubicBezTo>
                      <a:pt x="194" y="0"/>
                      <a:pt x="88" y="33"/>
                      <a:pt x="0" y="102"/>
                    </a:cubicBezTo>
                    <a:cubicBezTo>
                      <a:pt x="79" y="127"/>
                      <a:pt x="153" y="168"/>
                      <a:pt x="215" y="232"/>
                    </a:cubicBezTo>
                    <a:lnTo>
                      <a:pt x="1225" y="1242"/>
                    </a:lnTo>
                    <a:cubicBezTo>
                      <a:pt x="1333" y="1351"/>
                      <a:pt x="1397" y="1501"/>
                      <a:pt x="1397" y="1657"/>
                    </a:cubicBezTo>
                    <a:lnTo>
                      <a:pt x="1397" y="3899"/>
                    </a:lnTo>
                    <a:lnTo>
                      <a:pt x="1851" y="3894"/>
                    </a:lnTo>
                    <a:lnTo>
                      <a:pt x="1851" y="1577"/>
                    </a:lnTo>
                    <a:cubicBezTo>
                      <a:pt x="1851" y="1421"/>
                      <a:pt x="1790" y="1273"/>
                      <a:pt x="1679" y="1161"/>
                    </a:cubicBezTo>
                    <a:lnTo>
                      <a:pt x="670" y="152"/>
                    </a:lnTo>
                    <a:cubicBezTo>
                      <a:pt x="568" y="52"/>
                      <a:pt x="434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43"/>
              <p:cNvSpPr/>
              <p:nvPr/>
            </p:nvSpPr>
            <p:spPr>
              <a:xfrm>
                <a:off x="3475369" y="1393441"/>
                <a:ext cx="69078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5777" extrusionOk="0">
                    <a:moveTo>
                      <a:pt x="421" y="0"/>
                    </a:moveTo>
                    <a:cubicBezTo>
                      <a:pt x="304" y="0"/>
                      <a:pt x="200" y="47"/>
                      <a:pt x="122" y="122"/>
                    </a:cubicBezTo>
                    <a:cubicBezTo>
                      <a:pt x="46" y="199"/>
                      <a:pt x="0" y="305"/>
                      <a:pt x="0" y="419"/>
                    </a:cubicBezTo>
                    <a:lnTo>
                      <a:pt x="0" y="2044"/>
                    </a:lnTo>
                    <a:cubicBezTo>
                      <a:pt x="0" y="2252"/>
                      <a:pt x="70" y="2455"/>
                      <a:pt x="202" y="2616"/>
                    </a:cubicBezTo>
                    <a:lnTo>
                      <a:pt x="1598" y="4344"/>
                    </a:lnTo>
                    <a:cubicBezTo>
                      <a:pt x="1653" y="4412"/>
                      <a:pt x="1684" y="4498"/>
                      <a:pt x="1684" y="4586"/>
                    </a:cubicBezTo>
                    <a:lnTo>
                      <a:pt x="1684" y="5594"/>
                    </a:lnTo>
                    <a:cubicBezTo>
                      <a:pt x="1684" y="5695"/>
                      <a:pt x="1767" y="5776"/>
                      <a:pt x="1866" y="5776"/>
                    </a:cubicBezTo>
                    <a:lnTo>
                      <a:pt x="2355" y="5773"/>
                    </a:lnTo>
                    <a:cubicBezTo>
                      <a:pt x="2272" y="5757"/>
                      <a:pt x="2206" y="5683"/>
                      <a:pt x="2206" y="5594"/>
                    </a:cubicBezTo>
                    <a:lnTo>
                      <a:pt x="2206" y="4586"/>
                    </a:lnTo>
                    <a:cubicBezTo>
                      <a:pt x="2206" y="4498"/>
                      <a:pt x="2177" y="4412"/>
                      <a:pt x="2120" y="4344"/>
                    </a:cubicBezTo>
                    <a:lnTo>
                      <a:pt x="725" y="2616"/>
                    </a:lnTo>
                    <a:cubicBezTo>
                      <a:pt x="596" y="2455"/>
                      <a:pt x="523" y="2252"/>
                      <a:pt x="523" y="2044"/>
                    </a:cubicBezTo>
                    <a:lnTo>
                      <a:pt x="523" y="419"/>
                    </a:lnTo>
                    <a:cubicBezTo>
                      <a:pt x="523" y="305"/>
                      <a:pt x="570" y="199"/>
                      <a:pt x="646" y="122"/>
                    </a:cubicBezTo>
                    <a:cubicBezTo>
                      <a:pt x="656" y="112"/>
                      <a:pt x="668" y="103"/>
                      <a:pt x="679" y="92"/>
                    </a:cubicBezTo>
                    <a:cubicBezTo>
                      <a:pt x="610" y="37"/>
                      <a:pt x="521" y="2"/>
                      <a:pt x="426" y="0"/>
                    </a:cubicBezTo>
                    <a:cubicBezTo>
                      <a:pt x="425" y="0"/>
                      <a:pt x="423" y="0"/>
                      <a:pt x="421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3"/>
              <p:cNvSpPr/>
              <p:nvPr/>
            </p:nvSpPr>
            <p:spPr>
              <a:xfrm>
                <a:off x="3594397" y="1393382"/>
                <a:ext cx="105333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5777" extrusionOk="0">
                    <a:moveTo>
                      <a:pt x="3170" y="1"/>
                    </a:moveTo>
                    <a:cubicBezTo>
                      <a:pt x="3053" y="1"/>
                      <a:pt x="2949" y="47"/>
                      <a:pt x="2873" y="122"/>
                    </a:cubicBezTo>
                    <a:cubicBezTo>
                      <a:pt x="2796" y="200"/>
                      <a:pt x="2750" y="305"/>
                      <a:pt x="2750" y="419"/>
                    </a:cubicBezTo>
                    <a:lnTo>
                      <a:pt x="2750" y="1637"/>
                    </a:lnTo>
                    <a:lnTo>
                      <a:pt x="1669" y="2717"/>
                    </a:lnTo>
                    <a:lnTo>
                      <a:pt x="1669" y="2717"/>
                    </a:lnTo>
                    <a:cubicBezTo>
                      <a:pt x="1864" y="2521"/>
                      <a:pt x="1863" y="2206"/>
                      <a:pt x="1666" y="2012"/>
                    </a:cubicBezTo>
                    <a:cubicBezTo>
                      <a:pt x="1641" y="1985"/>
                      <a:pt x="1611" y="1962"/>
                      <a:pt x="1580" y="1944"/>
                    </a:cubicBezTo>
                    <a:lnTo>
                      <a:pt x="1" y="3290"/>
                    </a:lnTo>
                    <a:lnTo>
                      <a:pt x="1" y="5766"/>
                    </a:lnTo>
                    <a:lnTo>
                      <a:pt x="1724" y="5777"/>
                    </a:lnTo>
                    <a:cubicBezTo>
                      <a:pt x="1825" y="5777"/>
                      <a:pt x="1907" y="5695"/>
                      <a:pt x="1907" y="5593"/>
                    </a:cubicBezTo>
                    <a:lnTo>
                      <a:pt x="1907" y="4586"/>
                    </a:lnTo>
                    <a:cubicBezTo>
                      <a:pt x="1907" y="4499"/>
                      <a:pt x="1937" y="4413"/>
                      <a:pt x="1993" y="4344"/>
                    </a:cubicBezTo>
                    <a:lnTo>
                      <a:pt x="3388" y="2616"/>
                    </a:lnTo>
                    <a:cubicBezTo>
                      <a:pt x="3518" y="2456"/>
                      <a:pt x="3590" y="2253"/>
                      <a:pt x="3590" y="2045"/>
                    </a:cubicBezTo>
                    <a:lnTo>
                      <a:pt x="3590" y="419"/>
                    </a:lnTo>
                    <a:cubicBezTo>
                      <a:pt x="3589" y="189"/>
                      <a:pt x="3402" y="1"/>
                      <a:pt x="3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3"/>
              <p:cNvSpPr/>
              <p:nvPr/>
            </p:nvSpPr>
            <p:spPr>
              <a:xfrm>
                <a:off x="3587474" y="1448026"/>
                <a:ext cx="54412" cy="11454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05" extrusionOk="0">
                    <a:moveTo>
                      <a:pt x="1545" y="1"/>
                    </a:moveTo>
                    <a:cubicBezTo>
                      <a:pt x="1417" y="1"/>
                      <a:pt x="1288" y="48"/>
                      <a:pt x="1190" y="148"/>
                    </a:cubicBezTo>
                    <a:lnTo>
                      <a:pt x="173" y="1166"/>
                    </a:lnTo>
                    <a:cubicBezTo>
                      <a:pt x="63" y="1274"/>
                      <a:pt x="1" y="1426"/>
                      <a:pt x="1" y="1582"/>
                    </a:cubicBezTo>
                    <a:lnTo>
                      <a:pt x="1" y="3041"/>
                    </a:lnTo>
                    <a:lnTo>
                      <a:pt x="1" y="3900"/>
                    </a:lnTo>
                    <a:lnTo>
                      <a:pt x="474" y="3905"/>
                    </a:lnTo>
                    <a:lnTo>
                      <a:pt x="474" y="3124"/>
                    </a:lnTo>
                    <a:lnTo>
                      <a:pt x="474" y="1663"/>
                    </a:lnTo>
                    <a:cubicBezTo>
                      <a:pt x="474" y="1507"/>
                      <a:pt x="535" y="1357"/>
                      <a:pt x="647" y="1248"/>
                    </a:cubicBezTo>
                    <a:lnTo>
                      <a:pt x="1663" y="229"/>
                    </a:lnTo>
                    <a:cubicBezTo>
                      <a:pt x="1718" y="173"/>
                      <a:pt x="1785" y="133"/>
                      <a:pt x="1855" y="108"/>
                    </a:cubicBezTo>
                    <a:cubicBezTo>
                      <a:pt x="1763" y="38"/>
                      <a:pt x="1655" y="1"/>
                      <a:pt x="1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28488EE-A939-8147-883A-70C831C55846}"/>
              </a:ext>
            </a:extLst>
          </p:cNvPr>
          <p:cNvSpPr/>
          <p:nvPr/>
        </p:nvSpPr>
        <p:spPr>
          <a:xfrm>
            <a:off x="1890722" y="1229900"/>
            <a:ext cx="6682150" cy="1479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DE1DB-726B-8842-BE87-7F669F085325}"/>
              </a:ext>
            </a:extLst>
          </p:cNvPr>
          <p:cNvSpPr/>
          <p:nvPr/>
        </p:nvSpPr>
        <p:spPr>
          <a:xfrm>
            <a:off x="1890722" y="2832893"/>
            <a:ext cx="6682150" cy="771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4" name="Google Shape;1906;p43">
            <a:extLst>
              <a:ext uri="{FF2B5EF4-FFF2-40B4-BE49-F238E27FC236}">
                <a16:creationId xmlns:a16="http://schemas.microsoft.com/office/drawing/2014/main" id="{2BE3DED2-6F7F-9548-A7C2-81FFA4300FAC}"/>
              </a:ext>
            </a:extLst>
          </p:cNvPr>
          <p:cNvGrpSpPr/>
          <p:nvPr/>
        </p:nvGrpSpPr>
        <p:grpSpPr>
          <a:xfrm>
            <a:off x="1250580" y="2975635"/>
            <a:ext cx="499385" cy="499912"/>
            <a:chOff x="1008193" y="3535174"/>
            <a:chExt cx="499385" cy="499912"/>
          </a:xfrm>
        </p:grpSpPr>
        <p:sp>
          <p:nvSpPr>
            <p:cNvPr id="125" name="Google Shape;1907;p43">
              <a:extLst>
                <a:ext uri="{FF2B5EF4-FFF2-40B4-BE49-F238E27FC236}">
                  <a16:creationId xmlns:a16="http://schemas.microsoft.com/office/drawing/2014/main" id="{47855D4F-8564-6E4D-BCAA-7C96057A147C}"/>
                </a:ext>
              </a:extLst>
            </p:cNvPr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" name="Google Shape;1908;p43">
              <a:extLst>
                <a:ext uri="{FF2B5EF4-FFF2-40B4-BE49-F238E27FC236}">
                  <a16:creationId xmlns:a16="http://schemas.microsoft.com/office/drawing/2014/main" id="{63A4F1D4-BFB4-D24C-AFEC-217220EAEAD1}"/>
                </a:ext>
              </a:extLst>
            </p:cNvPr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27" name="Google Shape;1909;p43">
                <a:extLst>
                  <a:ext uri="{FF2B5EF4-FFF2-40B4-BE49-F238E27FC236}">
                    <a16:creationId xmlns:a16="http://schemas.microsoft.com/office/drawing/2014/main" id="{2BB3CB66-D96C-8A4B-8C56-AE0EED45416C}"/>
                  </a:ext>
                </a:extLst>
              </p:cNvPr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10;p43">
                <a:extLst>
                  <a:ext uri="{FF2B5EF4-FFF2-40B4-BE49-F238E27FC236}">
                    <a16:creationId xmlns:a16="http://schemas.microsoft.com/office/drawing/2014/main" id="{BB567646-6C4E-0B41-8F2E-06EFB0835229}"/>
                  </a:ext>
                </a:extLst>
              </p:cNvPr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11;p43">
                <a:extLst>
                  <a:ext uri="{FF2B5EF4-FFF2-40B4-BE49-F238E27FC236}">
                    <a16:creationId xmlns:a16="http://schemas.microsoft.com/office/drawing/2014/main" id="{3C255A58-6866-0C48-8A82-C6793D5D5133}"/>
                  </a:ext>
                </a:extLst>
              </p:cNvPr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12;p43">
                <a:extLst>
                  <a:ext uri="{FF2B5EF4-FFF2-40B4-BE49-F238E27FC236}">
                    <a16:creationId xmlns:a16="http://schemas.microsoft.com/office/drawing/2014/main" id="{57F000EF-C13C-4C41-883E-E9DCD3C02EAF}"/>
                  </a:ext>
                </a:extLst>
              </p:cNvPr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13;p43">
                <a:extLst>
                  <a:ext uri="{FF2B5EF4-FFF2-40B4-BE49-F238E27FC236}">
                    <a16:creationId xmlns:a16="http://schemas.microsoft.com/office/drawing/2014/main" id="{8EE9276C-CA03-AA48-BDE9-AFCFD3607C48}"/>
                  </a:ext>
                </a:extLst>
              </p:cNvPr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14;p43">
                <a:extLst>
                  <a:ext uri="{FF2B5EF4-FFF2-40B4-BE49-F238E27FC236}">
                    <a16:creationId xmlns:a16="http://schemas.microsoft.com/office/drawing/2014/main" id="{EC1BE185-2106-B247-9932-F514AF0A18FE}"/>
                  </a:ext>
                </a:extLst>
              </p:cNvPr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15;p43">
                <a:extLst>
                  <a:ext uri="{FF2B5EF4-FFF2-40B4-BE49-F238E27FC236}">
                    <a16:creationId xmlns:a16="http://schemas.microsoft.com/office/drawing/2014/main" id="{6E5940CE-453A-D542-8E92-1790DCB48EE3}"/>
                  </a:ext>
                </a:extLst>
              </p:cNvPr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16;p43">
                <a:extLst>
                  <a:ext uri="{FF2B5EF4-FFF2-40B4-BE49-F238E27FC236}">
                    <a16:creationId xmlns:a16="http://schemas.microsoft.com/office/drawing/2014/main" id="{4C0ED109-0B68-F549-BE8C-24A9CCD1D71A}"/>
                  </a:ext>
                </a:extLst>
              </p:cNvPr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17;p43">
                <a:extLst>
                  <a:ext uri="{FF2B5EF4-FFF2-40B4-BE49-F238E27FC236}">
                    <a16:creationId xmlns:a16="http://schemas.microsoft.com/office/drawing/2014/main" id="{A910DD3C-503B-354A-BCD1-8EAFEDEF6AC0}"/>
                  </a:ext>
                </a:extLst>
              </p:cNvPr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18;p43">
                <a:extLst>
                  <a:ext uri="{FF2B5EF4-FFF2-40B4-BE49-F238E27FC236}">
                    <a16:creationId xmlns:a16="http://schemas.microsoft.com/office/drawing/2014/main" id="{CC8515CE-0250-9340-91AA-9D4DA5FB16AE}"/>
                  </a:ext>
                </a:extLst>
              </p:cNvPr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19;p43">
                <a:extLst>
                  <a:ext uri="{FF2B5EF4-FFF2-40B4-BE49-F238E27FC236}">
                    <a16:creationId xmlns:a16="http://schemas.microsoft.com/office/drawing/2014/main" id="{F613C395-04BA-CE4B-866B-17309B1D730E}"/>
                  </a:ext>
                </a:extLst>
              </p:cNvPr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20;p43">
                <a:extLst>
                  <a:ext uri="{FF2B5EF4-FFF2-40B4-BE49-F238E27FC236}">
                    <a16:creationId xmlns:a16="http://schemas.microsoft.com/office/drawing/2014/main" id="{DE3AEE13-EA28-2947-BF14-640DBC9A57DC}"/>
                  </a:ext>
                </a:extLst>
              </p:cNvPr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21;p43">
                <a:extLst>
                  <a:ext uri="{FF2B5EF4-FFF2-40B4-BE49-F238E27FC236}">
                    <a16:creationId xmlns:a16="http://schemas.microsoft.com/office/drawing/2014/main" id="{781EA228-6FB8-554A-8200-CCF57E9E0982}"/>
                  </a:ext>
                </a:extLst>
              </p:cNvPr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22;p43">
                <a:extLst>
                  <a:ext uri="{FF2B5EF4-FFF2-40B4-BE49-F238E27FC236}">
                    <a16:creationId xmlns:a16="http://schemas.microsoft.com/office/drawing/2014/main" id="{5ED9CBC6-0929-F54B-86E9-94C51BB27E51}"/>
                  </a:ext>
                </a:extLst>
              </p:cNvPr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23;p43">
                <a:extLst>
                  <a:ext uri="{FF2B5EF4-FFF2-40B4-BE49-F238E27FC236}">
                    <a16:creationId xmlns:a16="http://schemas.microsoft.com/office/drawing/2014/main" id="{C419A930-47D6-AA4D-A572-4DCBFD4A30FA}"/>
                  </a:ext>
                </a:extLst>
              </p:cNvPr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924;p43">
                <a:extLst>
                  <a:ext uri="{FF2B5EF4-FFF2-40B4-BE49-F238E27FC236}">
                    <a16:creationId xmlns:a16="http://schemas.microsoft.com/office/drawing/2014/main" id="{D7B5985F-EE5C-2940-89A0-301FB5A225D8}"/>
                  </a:ext>
                </a:extLst>
              </p:cNvPr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25;p43">
                <a:extLst>
                  <a:ext uri="{FF2B5EF4-FFF2-40B4-BE49-F238E27FC236}">
                    <a16:creationId xmlns:a16="http://schemas.microsoft.com/office/drawing/2014/main" id="{4F155585-ED2D-9249-B522-0F36559C4159}"/>
                  </a:ext>
                </a:extLst>
              </p:cNvPr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26;p43">
                <a:extLst>
                  <a:ext uri="{FF2B5EF4-FFF2-40B4-BE49-F238E27FC236}">
                    <a16:creationId xmlns:a16="http://schemas.microsoft.com/office/drawing/2014/main" id="{C7DA4650-0B1B-A14A-97EA-67908BF6C002}"/>
                  </a:ext>
                </a:extLst>
              </p:cNvPr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27;p43">
                <a:extLst>
                  <a:ext uri="{FF2B5EF4-FFF2-40B4-BE49-F238E27FC236}">
                    <a16:creationId xmlns:a16="http://schemas.microsoft.com/office/drawing/2014/main" id="{99E62CFF-957F-A54A-8424-295E75D3D2C6}"/>
                  </a:ext>
                </a:extLst>
              </p:cNvPr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28;p43">
                <a:extLst>
                  <a:ext uri="{FF2B5EF4-FFF2-40B4-BE49-F238E27FC236}">
                    <a16:creationId xmlns:a16="http://schemas.microsoft.com/office/drawing/2014/main" id="{6D112B1F-E4DC-3647-8EC8-1171556F5B5D}"/>
                  </a:ext>
                </a:extLst>
              </p:cNvPr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29;p43">
                <a:extLst>
                  <a:ext uri="{FF2B5EF4-FFF2-40B4-BE49-F238E27FC236}">
                    <a16:creationId xmlns:a16="http://schemas.microsoft.com/office/drawing/2014/main" id="{BB6F1BFA-5EE0-AB47-B750-1963D3CC2CF4}"/>
                  </a:ext>
                </a:extLst>
              </p:cNvPr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930;p43">
                <a:extLst>
                  <a:ext uri="{FF2B5EF4-FFF2-40B4-BE49-F238E27FC236}">
                    <a16:creationId xmlns:a16="http://schemas.microsoft.com/office/drawing/2014/main" id="{C0A005D2-8BEE-BC4F-B82C-E8F1D9164871}"/>
                  </a:ext>
                </a:extLst>
              </p:cNvPr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931;p43">
                <a:extLst>
                  <a:ext uri="{FF2B5EF4-FFF2-40B4-BE49-F238E27FC236}">
                    <a16:creationId xmlns:a16="http://schemas.microsoft.com/office/drawing/2014/main" id="{B4E5BC23-BF63-C445-A542-FC58BD21B137}"/>
                  </a:ext>
                </a:extLst>
              </p:cNvPr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932;p43">
                <a:extLst>
                  <a:ext uri="{FF2B5EF4-FFF2-40B4-BE49-F238E27FC236}">
                    <a16:creationId xmlns:a16="http://schemas.microsoft.com/office/drawing/2014/main" id="{053CD30B-B951-3849-82A6-633AC5CDDC64}"/>
                  </a:ext>
                </a:extLst>
              </p:cNvPr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933;p43">
                <a:extLst>
                  <a:ext uri="{FF2B5EF4-FFF2-40B4-BE49-F238E27FC236}">
                    <a16:creationId xmlns:a16="http://schemas.microsoft.com/office/drawing/2014/main" id="{DB4AAF62-229F-5643-B820-DDE3AC08BA32}"/>
                  </a:ext>
                </a:extLst>
              </p:cNvPr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934;p43">
                <a:extLst>
                  <a:ext uri="{FF2B5EF4-FFF2-40B4-BE49-F238E27FC236}">
                    <a16:creationId xmlns:a16="http://schemas.microsoft.com/office/drawing/2014/main" id="{D933F2BA-1556-D244-90C5-359F4C90A4EA}"/>
                  </a:ext>
                </a:extLst>
              </p:cNvPr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B38D277-7B2E-4D4F-8599-247F01FC8F1A}"/>
              </a:ext>
            </a:extLst>
          </p:cNvPr>
          <p:cNvSpPr/>
          <p:nvPr/>
        </p:nvSpPr>
        <p:spPr>
          <a:xfrm>
            <a:off x="1890722" y="3668975"/>
            <a:ext cx="6682150" cy="1479700"/>
          </a:xfrm>
          <a:prstGeom prst="rect">
            <a:avLst/>
          </a:prstGeom>
          <a:solidFill>
            <a:srgbClr val="FFC000">
              <a:alpha val="29412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?....)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4" name="Google Shape;1906;p43">
            <a:extLst>
              <a:ext uri="{FF2B5EF4-FFF2-40B4-BE49-F238E27FC236}">
                <a16:creationId xmlns:a16="http://schemas.microsoft.com/office/drawing/2014/main" id="{A10BFB0E-DCD5-8C49-A062-942FB8B5EDCD}"/>
              </a:ext>
            </a:extLst>
          </p:cNvPr>
          <p:cNvGrpSpPr/>
          <p:nvPr/>
        </p:nvGrpSpPr>
        <p:grpSpPr>
          <a:xfrm>
            <a:off x="1242080" y="4158869"/>
            <a:ext cx="499385" cy="499912"/>
            <a:chOff x="1008193" y="3535174"/>
            <a:chExt cx="499385" cy="499912"/>
          </a:xfrm>
        </p:grpSpPr>
        <p:sp>
          <p:nvSpPr>
            <p:cNvPr id="155" name="Google Shape;1907;p43">
              <a:extLst>
                <a:ext uri="{FF2B5EF4-FFF2-40B4-BE49-F238E27FC236}">
                  <a16:creationId xmlns:a16="http://schemas.microsoft.com/office/drawing/2014/main" id="{2CE6E6B2-2BF0-AA41-AE6B-462E2D9563CE}"/>
                </a:ext>
              </a:extLst>
            </p:cNvPr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908;p43">
              <a:extLst>
                <a:ext uri="{FF2B5EF4-FFF2-40B4-BE49-F238E27FC236}">
                  <a16:creationId xmlns:a16="http://schemas.microsoft.com/office/drawing/2014/main" id="{A6AA82DB-118C-0444-9E07-C0E7EA6A2B33}"/>
                </a:ext>
              </a:extLst>
            </p:cNvPr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57" name="Google Shape;1909;p43">
                <a:extLst>
                  <a:ext uri="{FF2B5EF4-FFF2-40B4-BE49-F238E27FC236}">
                    <a16:creationId xmlns:a16="http://schemas.microsoft.com/office/drawing/2014/main" id="{8D00983F-48A4-6445-BE4B-E96CD4FF32BA}"/>
                  </a:ext>
                </a:extLst>
              </p:cNvPr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10;p43">
                <a:extLst>
                  <a:ext uri="{FF2B5EF4-FFF2-40B4-BE49-F238E27FC236}">
                    <a16:creationId xmlns:a16="http://schemas.microsoft.com/office/drawing/2014/main" id="{347944A6-C27C-824F-A653-617A2564C405}"/>
                  </a:ext>
                </a:extLst>
              </p:cNvPr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11;p43">
                <a:extLst>
                  <a:ext uri="{FF2B5EF4-FFF2-40B4-BE49-F238E27FC236}">
                    <a16:creationId xmlns:a16="http://schemas.microsoft.com/office/drawing/2014/main" id="{2BFEC4CB-553C-C54B-A24F-70EE4D79D4D2}"/>
                  </a:ext>
                </a:extLst>
              </p:cNvPr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12;p43">
                <a:extLst>
                  <a:ext uri="{FF2B5EF4-FFF2-40B4-BE49-F238E27FC236}">
                    <a16:creationId xmlns:a16="http://schemas.microsoft.com/office/drawing/2014/main" id="{D4241D44-64A6-0148-9149-73335773B70F}"/>
                  </a:ext>
                </a:extLst>
              </p:cNvPr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13;p43">
                <a:extLst>
                  <a:ext uri="{FF2B5EF4-FFF2-40B4-BE49-F238E27FC236}">
                    <a16:creationId xmlns:a16="http://schemas.microsoft.com/office/drawing/2014/main" id="{7A9D8774-683F-A24F-BCE5-130B85331554}"/>
                  </a:ext>
                </a:extLst>
              </p:cNvPr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14;p43">
                <a:extLst>
                  <a:ext uri="{FF2B5EF4-FFF2-40B4-BE49-F238E27FC236}">
                    <a16:creationId xmlns:a16="http://schemas.microsoft.com/office/drawing/2014/main" id="{5ED58B6B-7CA1-B847-9CCB-08A25C7F7FCC}"/>
                  </a:ext>
                </a:extLst>
              </p:cNvPr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15;p43">
                <a:extLst>
                  <a:ext uri="{FF2B5EF4-FFF2-40B4-BE49-F238E27FC236}">
                    <a16:creationId xmlns:a16="http://schemas.microsoft.com/office/drawing/2014/main" id="{379AD52F-A9A0-D14F-9D97-2833FCDD3ECE}"/>
                  </a:ext>
                </a:extLst>
              </p:cNvPr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16;p43">
                <a:extLst>
                  <a:ext uri="{FF2B5EF4-FFF2-40B4-BE49-F238E27FC236}">
                    <a16:creationId xmlns:a16="http://schemas.microsoft.com/office/drawing/2014/main" id="{E36B93E4-8B26-E246-99A7-8B9E5E9978D6}"/>
                  </a:ext>
                </a:extLst>
              </p:cNvPr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17;p43">
                <a:extLst>
                  <a:ext uri="{FF2B5EF4-FFF2-40B4-BE49-F238E27FC236}">
                    <a16:creationId xmlns:a16="http://schemas.microsoft.com/office/drawing/2014/main" id="{7A39BEB9-C622-E04C-B31E-E1CAFA64E673}"/>
                  </a:ext>
                </a:extLst>
              </p:cNvPr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918;p43">
                <a:extLst>
                  <a:ext uri="{FF2B5EF4-FFF2-40B4-BE49-F238E27FC236}">
                    <a16:creationId xmlns:a16="http://schemas.microsoft.com/office/drawing/2014/main" id="{6491A55A-DFF0-B74C-B5D9-94A2574EADCB}"/>
                  </a:ext>
                </a:extLst>
              </p:cNvPr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19;p43">
                <a:extLst>
                  <a:ext uri="{FF2B5EF4-FFF2-40B4-BE49-F238E27FC236}">
                    <a16:creationId xmlns:a16="http://schemas.microsoft.com/office/drawing/2014/main" id="{C156A368-D436-734A-BC88-1765808D8EBB}"/>
                  </a:ext>
                </a:extLst>
              </p:cNvPr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20;p43">
                <a:extLst>
                  <a:ext uri="{FF2B5EF4-FFF2-40B4-BE49-F238E27FC236}">
                    <a16:creationId xmlns:a16="http://schemas.microsoft.com/office/drawing/2014/main" id="{BF0B0333-C3C4-1149-A255-17B6ABC93B99}"/>
                  </a:ext>
                </a:extLst>
              </p:cNvPr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21;p43">
                <a:extLst>
                  <a:ext uri="{FF2B5EF4-FFF2-40B4-BE49-F238E27FC236}">
                    <a16:creationId xmlns:a16="http://schemas.microsoft.com/office/drawing/2014/main" id="{727C6873-F794-B74D-BF31-DF2FCB1BF1B1}"/>
                  </a:ext>
                </a:extLst>
              </p:cNvPr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22;p43">
                <a:extLst>
                  <a:ext uri="{FF2B5EF4-FFF2-40B4-BE49-F238E27FC236}">
                    <a16:creationId xmlns:a16="http://schemas.microsoft.com/office/drawing/2014/main" id="{D56FC8D6-C38D-DE4A-AE7B-F0000E0407F5}"/>
                  </a:ext>
                </a:extLst>
              </p:cNvPr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23;p43">
                <a:extLst>
                  <a:ext uri="{FF2B5EF4-FFF2-40B4-BE49-F238E27FC236}">
                    <a16:creationId xmlns:a16="http://schemas.microsoft.com/office/drawing/2014/main" id="{F7964A6B-5E70-E04F-AF00-249B2B658494}"/>
                  </a:ext>
                </a:extLst>
              </p:cNvPr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24;p43">
                <a:extLst>
                  <a:ext uri="{FF2B5EF4-FFF2-40B4-BE49-F238E27FC236}">
                    <a16:creationId xmlns:a16="http://schemas.microsoft.com/office/drawing/2014/main" id="{791CEC0D-5AD7-9A42-BF03-97F4EC3275FE}"/>
                  </a:ext>
                </a:extLst>
              </p:cNvPr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25;p43">
                <a:extLst>
                  <a:ext uri="{FF2B5EF4-FFF2-40B4-BE49-F238E27FC236}">
                    <a16:creationId xmlns:a16="http://schemas.microsoft.com/office/drawing/2014/main" id="{43F6C4D4-3A76-0D4E-963B-DA7204938E73}"/>
                  </a:ext>
                </a:extLst>
              </p:cNvPr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26;p43">
                <a:extLst>
                  <a:ext uri="{FF2B5EF4-FFF2-40B4-BE49-F238E27FC236}">
                    <a16:creationId xmlns:a16="http://schemas.microsoft.com/office/drawing/2014/main" id="{31DB718C-93B4-834F-856C-8A220B7E0514}"/>
                  </a:ext>
                </a:extLst>
              </p:cNvPr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27;p43">
                <a:extLst>
                  <a:ext uri="{FF2B5EF4-FFF2-40B4-BE49-F238E27FC236}">
                    <a16:creationId xmlns:a16="http://schemas.microsoft.com/office/drawing/2014/main" id="{DB7E58D4-04D1-FD4A-82BD-0BDF68EDD43D}"/>
                  </a:ext>
                </a:extLst>
              </p:cNvPr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28;p43">
                <a:extLst>
                  <a:ext uri="{FF2B5EF4-FFF2-40B4-BE49-F238E27FC236}">
                    <a16:creationId xmlns:a16="http://schemas.microsoft.com/office/drawing/2014/main" id="{1C7EA297-A312-7043-BE39-41C91BA7C858}"/>
                  </a:ext>
                </a:extLst>
              </p:cNvPr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29;p43">
                <a:extLst>
                  <a:ext uri="{FF2B5EF4-FFF2-40B4-BE49-F238E27FC236}">
                    <a16:creationId xmlns:a16="http://schemas.microsoft.com/office/drawing/2014/main" id="{7F06F1F8-D2A0-FC46-96CB-C20A66617849}"/>
                  </a:ext>
                </a:extLst>
              </p:cNvPr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30;p43">
                <a:extLst>
                  <a:ext uri="{FF2B5EF4-FFF2-40B4-BE49-F238E27FC236}">
                    <a16:creationId xmlns:a16="http://schemas.microsoft.com/office/drawing/2014/main" id="{E0B84764-62C1-9546-9C64-605871162542}"/>
                  </a:ext>
                </a:extLst>
              </p:cNvPr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31;p43">
                <a:extLst>
                  <a:ext uri="{FF2B5EF4-FFF2-40B4-BE49-F238E27FC236}">
                    <a16:creationId xmlns:a16="http://schemas.microsoft.com/office/drawing/2014/main" id="{AE5E083C-8009-2B42-AA9E-F1617EA12F7D}"/>
                  </a:ext>
                </a:extLst>
              </p:cNvPr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32;p43">
                <a:extLst>
                  <a:ext uri="{FF2B5EF4-FFF2-40B4-BE49-F238E27FC236}">
                    <a16:creationId xmlns:a16="http://schemas.microsoft.com/office/drawing/2014/main" id="{C568A07E-75BB-4142-930B-1FC09907960E}"/>
                  </a:ext>
                </a:extLst>
              </p:cNvPr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33;p43">
                <a:extLst>
                  <a:ext uri="{FF2B5EF4-FFF2-40B4-BE49-F238E27FC236}">
                    <a16:creationId xmlns:a16="http://schemas.microsoft.com/office/drawing/2014/main" id="{F3776DCA-F495-244E-B3D2-E5336F54D050}"/>
                  </a:ext>
                </a:extLst>
              </p:cNvPr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34;p43">
                <a:extLst>
                  <a:ext uri="{FF2B5EF4-FFF2-40B4-BE49-F238E27FC236}">
                    <a16:creationId xmlns:a16="http://schemas.microsoft.com/office/drawing/2014/main" id="{51C0A883-F522-7242-A23D-BD01C62171D8}"/>
                  </a:ext>
                </a:extLst>
              </p:cNvPr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31A4E21-D556-3C48-B3D1-DA442D6C3F38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8"/>
          <p:cNvSpPr/>
          <p:nvPr/>
        </p:nvSpPr>
        <p:spPr>
          <a:xfrm>
            <a:off x="961106" y="182623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48"/>
          <p:cNvSpPr/>
          <p:nvPr/>
        </p:nvSpPr>
        <p:spPr>
          <a:xfrm>
            <a:off x="4998681" y="182623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48"/>
          <p:cNvSpPr/>
          <p:nvPr/>
        </p:nvSpPr>
        <p:spPr>
          <a:xfrm>
            <a:off x="961106" y="3594863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48"/>
          <p:cNvSpPr/>
          <p:nvPr/>
        </p:nvSpPr>
        <p:spPr>
          <a:xfrm>
            <a:off x="4998681" y="3594863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70" name="Google Shape;2370;p48"/>
          <p:cNvGrpSpPr/>
          <p:nvPr/>
        </p:nvGrpSpPr>
        <p:grpSpPr>
          <a:xfrm>
            <a:off x="2275685" y="3455147"/>
            <a:ext cx="555129" cy="522624"/>
            <a:chOff x="2388025" y="2785025"/>
            <a:chExt cx="293750" cy="276550"/>
          </a:xfrm>
        </p:grpSpPr>
        <p:sp>
          <p:nvSpPr>
            <p:cNvPr id="2371" name="Google Shape;2371;p48"/>
            <p:cNvSpPr/>
            <p:nvPr/>
          </p:nvSpPr>
          <p:spPr>
            <a:xfrm>
              <a:off x="2388025" y="2785025"/>
              <a:ext cx="293750" cy="276550"/>
            </a:xfrm>
            <a:custGeom>
              <a:avLst/>
              <a:gdLst/>
              <a:ahLst/>
              <a:cxnLst/>
              <a:rect l="l" t="t" r="r" b="b"/>
              <a:pathLst>
                <a:path w="11750" h="11062" extrusionOk="0">
                  <a:moveTo>
                    <a:pt x="3923" y="1"/>
                  </a:moveTo>
                  <a:cubicBezTo>
                    <a:pt x="3422" y="1"/>
                    <a:pt x="2941" y="157"/>
                    <a:pt x="2535" y="452"/>
                  </a:cubicBezTo>
                  <a:cubicBezTo>
                    <a:pt x="2023" y="824"/>
                    <a:pt x="1688" y="1373"/>
                    <a:pt x="1587" y="1998"/>
                  </a:cubicBezTo>
                  <a:cubicBezTo>
                    <a:pt x="1487" y="2623"/>
                    <a:pt x="1637" y="3248"/>
                    <a:pt x="2009" y="3760"/>
                  </a:cubicBezTo>
                  <a:cubicBezTo>
                    <a:pt x="2060" y="3828"/>
                    <a:pt x="2113" y="3895"/>
                    <a:pt x="2171" y="3959"/>
                  </a:cubicBezTo>
                  <a:cubicBezTo>
                    <a:pt x="2088" y="3976"/>
                    <a:pt x="2006" y="3998"/>
                    <a:pt x="1924" y="4023"/>
                  </a:cubicBezTo>
                  <a:cubicBezTo>
                    <a:pt x="683" y="4428"/>
                    <a:pt x="0" y="5768"/>
                    <a:pt x="403" y="7007"/>
                  </a:cubicBezTo>
                  <a:cubicBezTo>
                    <a:pt x="722" y="7988"/>
                    <a:pt x="1627" y="8644"/>
                    <a:pt x="2655" y="8644"/>
                  </a:cubicBezTo>
                  <a:cubicBezTo>
                    <a:pt x="2902" y="8644"/>
                    <a:pt x="3148" y="8606"/>
                    <a:pt x="3386" y="8530"/>
                  </a:cubicBezTo>
                  <a:cubicBezTo>
                    <a:pt x="3468" y="8501"/>
                    <a:pt x="3548" y="8472"/>
                    <a:pt x="3625" y="8436"/>
                  </a:cubicBezTo>
                  <a:lnTo>
                    <a:pt x="3625" y="8436"/>
                  </a:lnTo>
                  <a:cubicBezTo>
                    <a:pt x="3617" y="8522"/>
                    <a:pt x="3611" y="8607"/>
                    <a:pt x="3611" y="8693"/>
                  </a:cubicBezTo>
                  <a:cubicBezTo>
                    <a:pt x="3611" y="9999"/>
                    <a:pt x="4673" y="11061"/>
                    <a:pt x="5980" y="11061"/>
                  </a:cubicBezTo>
                  <a:cubicBezTo>
                    <a:pt x="7285" y="11061"/>
                    <a:pt x="8348" y="9999"/>
                    <a:pt x="8348" y="8693"/>
                  </a:cubicBezTo>
                  <a:cubicBezTo>
                    <a:pt x="8348" y="8607"/>
                    <a:pt x="8342" y="8522"/>
                    <a:pt x="8333" y="8436"/>
                  </a:cubicBezTo>
                  <a:lnTo>
                    <a:pt x="8333" y="8436"/>
                  </a:lnTo>
                  <a:cubicBezTo>
                    <a:pt x="8410" y="8472"/>
                    <a:pt x="8491" y="8503"/>
                    <a:pt x="8572" y="8530"/>
                  </a:cubicBezTo>
                  <a:cubicBezTo>
                    <a:pt x="8809" y="8606"/>
                    <a:pt x="9056" y="8644"/>
                    <a:pt x="9303" y="8644"/>
                  </a:cubicBezTo>
                  <a:cubicBezTo>
                    <a:pt x="10333" y="8644"/>
                    <a:pt x="11236" y="7987"/>
                    <a:pt x="11555" y="7007"/>
                  </a:cubicBezTo>
                  <a:cubicBezTo>
                    <a:pt x="11750" y="6408"/>
                    <a:pt x="11699" y="5765"/>
                    <a:pt x="11413" y="5202"/>
                  </a:cubicBezTo>
                  <a:cubicBezTo>
                    <a:pt x="11125" y="4638"/>
                    <a:pt x="10635" y="4220"/>
                    <a:pt x="10035" y="4023"/>
                  </a:cubicBezTo>
                  <a:cubicBezTo>
                    <a:pt x="9953" y="3998"/>
                    <a:pt x="9872" y="3976"/>
                    <a:pt x="9787" y="3959"/>
                  </a:cubicBezTo>
                  <a:cubicBezTo>
                    <a:pt x="9845" y="3895"/>
                    <a:pt x="9898" y="3828"/>
                    <a:pt x="9949" y="3760"/>
                  </a:cubicBezTo>
                  <a:cubicBezTo>
                    <a:pt x="10320" y="3248"/>
                    <a:pt x="10470" y="2623"/>
                    <a:pt x="10372" y="1998"/>
                  </a:cubicBezTo>
                  <a:cubicBezTo>
                    <a:pt x="10273" y="1373"/>
                    <a:pt x="9936" y="824"/>
                    <a:pt x="9425" y="452"/>
                  </a:cubicBezTo>
                  <a:cubicBezTo>
                    <a:pt x="9019" y="155"/>
                    <a:pt x="8537" y="1"/>
                    <a:pt x="8035" y="1"/>
                  </a:cubicBezTo>
                  <a:cubicBezTo>
                    <a:pt x="7279" y="1"/>
                    <a:pt x="6563" y="365"/>
                    <a:pt x="6118" y="977"/>
                  </a:cubicBezTo>
                  <a:cubicBezTo>
                    <a:pt x="6069" y="1045"/>
                    <a:pt x="6022" y="1118"/>
                    <a:pt x="5980" y="1193"/>
                  </a:cubicBezTo>
                  <a:cubicBezTo>
                    <a:pt x="5937" y="1118"/>
                    <a:pt x="5891" y="1045"/>
                    <a:pt x="5840" y="977"/>
                  </a:cubicBezTo>
                  <a:cubicBezTo>
                    <a:pt x="5396" y="365"/>
                    <a:pt x="4679" y="1"/>
                    <a:pt x="3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8"/>
            <p:cNvSpPr/>
            <p:nvPr/>
          </p:nvSpPr>
          <p:spPr>
            <a:xfrm>
              <a:off x="2501600" y="2977300"/>
              <a:ext cx="71900" cy="61025"/>
            </a:xfrm>
            <a:custGeom>
              <a:avLst/>
              <a:gdLst/>
              <a:ahLst/>
              <a:cxnLst/>
              <a:rect l="l" t="t" r="r" b="b"/>
              <a:pathLst>
                <a:path w="2876" h="2441" extrusionOk="0">
                  <a:moveTo>
                    <a:pt x="355" y="1"/>
                  </a:moveTo>
                  <a:lnTo>
                    <a:pt x="187" y="294"/>
                  </a:lnTo>
                  <a:cubicBezTo>
                    <a:pt x="68" y="502"/>
                    <a:pt x="1" y="744"/>
                    <a:pt x="1" y="1002"/>
                  </a:cubicBezTo>
                  <a:cubicBezTo>
                    <a:pt x="1" y="1797"/>
                    <a:pt x="644" y="2440"/>
                    <a:pt x="1438" y="2440"/>
                  </a:cubicBezTo>
                  <a:cubicBezTo>
                    <a:pt x="2233" y="2440"/>
                    <a:pt x="2876" y="1797"/>
                    <a:pt x="2876" y="1002"/>
                  </a:cubicBezTo>
                  <a:cubicBezTo>
                    <a:pt x="2876" y="745"/>
                    <a:pt x="2808" y="504"/>
                    <a:pt x="2690" y="294"/>
                  </a:cubicBezTo>
                  <a:cubicBezTo>
                    <a:pt x="2690" y="294"/>
                    <a:pt x="2622" y="172"/>
                    <a:pt x="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8"/>
            <p:cNvSpPr/>
            <p:nvPr/>
          </p:nvSpPr>
          <p:spPr>
            <a:xfrm>
              <a:off x="2498550" y="2949175"/>
              <a:ext cx="77900" cy="74775"/>
            </a:xfrm>
            <a:custGeom>
              <a:avLst/>
              <a:gdLst/>
              <a:ahLst/>
              <a:cxnLst/>
              <a:rect l="l" t="t" r="r" b="b"/>
              <a:pathLst>
                <a:path w="3116" h="2991" extrusionOk="0">
                  <a:moveTo>
                    <a:pt x="1114" y="1"/>
                  </a:moveTo>
                  <a:lnTo>
                    <a:pt x="474" y="1126"/>
                  </a:lnTo>
                  <a:cubicBezTo>
                    <a:pt x="1" y="1958"/>
                    <a:pt x="602" y="2991"/>
                    <a:pt x="1559" y="2991"/>
                  </a:cubicBezTo>
                  <a:cubicBezTo>
                    <a:pt x="2514" y="2991"/>
                    <a:pt x="3116" y="1958"/>
                    <a:pt x="2642" y="1126"/>
                  </a:cubicBezTo>
                  <a:lnTo>
                    <a:pt x="20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8"/>
            <p:cNvSpPr/>
            <p:nvPr/>
          </p:nvSpPr>
          <p:spPr>
            <a:xfrm>
              <a:off x="2588525" y="2905975"/>
              <a:ext cx="72450" cy="71950"/>
            </a:xfrm>
            <a:custGeom>
              <a:avLst/>
              <a:gdLst/>
              <a:ahLst/>
              <a:cxnLst/>
              <a:rect l="l" t="t" r="r" b="b"/>
              <a:pathLst>
                <a:path w="2898" h="2878" extrusionOk="0">
                  <a:moveTo>
                    <a:pt x="1287" y="1"/>
                  </a:moveTo>
                  <a:cubicBezTo>
                    <a:pt x="1190" y="1"/>
                    <a:pt x="1093" y="11"/>
                    <a:pt x="999" y="31"/>
                  </a:cubicBezTo>
                  <a:cubicBezTo>
                    <a:pt x="999" y="31"/>
                    <a:pt x="863" y="59"/>
                    <a:pt x="670" y="98"/>
                  </a:cubicBezTo>
                  <a:lnTo>
                    <a:pt x="0" y="2160"/>
                  </a:lnTo>
                  <a:lnTo>
                    <a:pt x="225" y="2410"/>
                  </a:lnTo>
                  <a:cubicBezTo>
                    <a:pt x="387" y="2586"/>
                    <a:pt x="596" y="2726"/>
                    <a:pt x="841" y="2806"/>
                  </a:cubicBezTo>
                  <a:cubicBezTo>
                    <a:pt x="989" y="2854"/>
                    <a:pt x="1138" y="2877"/>
                    <a:pt x="1285" y="2877"/>
                  </a:cubicBezTo>
                  <a:cubicBezTo>
                    <a:pt x="1891" y="2877"/>
                    <a:pt x="2455" y="2491"/>
                    <a:pt x="2652" y="1884"/>
                  </a:cubicBezTo>
                  <a:cubicBezTo>
                    <a:pt x="2898" y="1128"/>
                    <a:pt x="2486" y="316"/>
                    <a:pt x="1730" y="71"/>
                  </a:cubicBezTo>
                  <a:cubicBezTo>
                    <a:pt x="1582" y="24"/>
                    <a:pt x="1434" y="1"/>
                    <a:pt x="1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8"/>
            <p:cNvSpPr/>
            <p:nvPr/>
          </p:nvSpPr>
          <p:spPr>
            <a:xfrm>
              <a:off x="2566600" y="2907775"/>
              <a:ext cx="81225" cy="62425"/>
            </a:xfrm>
            <a:custGeom>
              <a:avLst/>
              <a:gdLst/>
              <a:ahLst/>
              <a:cxnLst/>
              <a:rect l="l" t="t" r="r" b="b"/>
              <a:pathLst>
                <a:path w="3249" h="2497" extrusionOk="0">
                  <a:moveTo>
                    <a:pt x="1802" y="1"/>
                  </a:moveTo>
                  <a:cubicBezTo>
                    <a:pt x="1718" y="1"/>
                    <a:pt x="1632" y="9"/>
                    <a:pt x="1545" y="27"/>
                  </a:cubicBezTo>
                  <a:lnTo>
                    <a:pt x="276" y="288"/>
                  </a:lnTo>
                  <a:lnTo>
                    <a:pt x="1" y="1134"/>
                  </a:lnTo>
                  <a:lnTo>
                    <a:pt x="873" y="2090"/>
                  </a:lnTo>
                  <a:cubicBezTo>
                    <a:pt x="1126" y="2367"/>
                    <a:pt x="1460" y="2497"/>
                    <a:pt x="1790" y="2497"/>
                  </a:cubicBezTo>
                  <a:cubicBezTo>
                    <a:pt x="2301" y="2497"/>
                    <a:pt x="2802" y="2187"/>
                    <a:pt x="2982" y="1634"/>
                  </a:cubicBezTo>
                  <a:cubicBezTo>
                    <a:pt x="3249" y="810"/>
                    <a:pt x="2619" y="1"/>
                    <a:pt x="1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8"/>
            <p:cNvSpPr/>
            <p:nvPr/>
          </p:nvSpPr>
          <p:spPr>
            <a:xfrm>
              <a:off x="2552250" y="2808325"/>
              <a:ext cx="77400" cy="72150"/>
            </a:xfrm>
            <a:custGeom>
              <a:avLst/>
              <a:gdLst/>
              <a:ahLst/>
              <a:cxnLst/>
              <a:rect l="l" t="t" r="r" b="b"/>
              <a:pathLst>
                <a:path w="3096" h="2886" extrusionOk="0">
                  <a:moveTo>
                    <a:pt x="1467" y="1"/>
                  </a:moveTo>
                  <a:cubicBezTo>
                    <a:pt x="1023" y="1"/>
                    <a:pt x="585" y="206"/>
                    <a:pt x="304" y="594"/>
                  </a:cubicBezTo>
                  <a:cubicBezTo>
                    <a:pt x="152" y="802"/>
                    <a:pt x="66" y="1038"/>
                    <a:pt x="37" y="1276"/>
                  </a:cubicBezTo>
                  <a:cubicBezTo>
                    <a:pt x="37" y="1276"/>
                    <a:pt x="23" y="1414"/>
                    <a:pt x="0" y="1611"/>
                  </a:cubicBezTo>
                  <a:lnTo>
                    <a:pt x="1755" y="2886"/>
                  </a:lnTo>
                  <a:lnTo>
                    <a:pt x="2061" y="2746"/>
                  </a:lnTo>
                  <a:cubicBezTo>
                    <a:pt x="2280" y="2648"/>
                    <a:pt x="2478" y="2492"/>
                    <a:pt x="2628" y="2283"/>
                  </a:cubicBezTo>
                  <a:cubicBezTo>
                    <a:pt x="3096" y="1640"/>
                    <a:pt x="2953" y="743"/>
                    <a:pt x="2310" y="276"/>
                  </a:cubicBezTo>
                  <a:cubicBezTo>
                    <a:pt x="2055" y="90"/>
                    <a:pt x="1760" y="1"/>
                    <a:pt x="1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8"/>
            <p:cNvSpPr/>
            <p:nvPr/>
          </p:nvSpPr>
          <p:spPr>
            <a:xfrm>
              <a:off x="2548600" y="2820825"/>
              <a:ext cx="72325" cy="72975"/>
            </a:xfrm>
            <a:custGeom>
              <a:avLst/>
              <a:gdLst/>
              <a:ahLst/>
              <a:cxnLst/>
              <a:rect l="l" t="t" r="r" b="b"/>
              <a:pathLst>
                <a:path w="2893" h="2919" extrusionOk="0">
                  <a:moveTo>
                    <a:pt x="1391" y="0"/>
                  </a:moveTo>
                  <a:cubicBezTo>
                    <a:pt x="790" y="0"/>
                    <a:pt x="221" y="438"/>
                    <a:pt x="146" y="1109"/>
                  </a:cubicBezTo>
                  <a:lnTo>
                    <a:pt x="0" y="2396"/>
                  </a:lnTo>
                  <a:lnTo>
                    <a:pt x="721" y="2919"/>
                  </a:lnTo>
                  <a:lnTo>
                    <a:pt x="1901" y="2383"/>
                  </a:lnTo>
                  <a:cubicBezTo>
                    <a:pt x="2771" y="1989"/>
                    <a:pt x="2892" y="801"/>
                    <a:pt x="2118" y="238"/>
                  </a:cubicBezTo>
                  <a:cubicBezTo>
                    <a:pt x="1892" y="75"/>
                    <a:pt x="1639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8"/>
            <p:cNvSpPr/>
            <p:nvPr/>
          </p:nvSpPr>
          <p:spPr>
            <a:xfrm>
              <a:off x="2445425" y="2808325"/>
              <a:ext cx="77400" cy="72125"/>
            </a:xfrm>
            <a:custGeom>
              <a:avLst/>
              <a:gdLst/>
              <a:ahLst/>
              <a:cxnLst/>
              <a:rect l="l" t="t" r="r" b="b"/>
              <a:pathLst>
                <a:path w="3096" h="2885" extrusionOk="0">
                  <a:moveTo>
                    <a:pt x="1628" y="1"/>
                  </a:moveTo>
                  <a:cubicBezTo>
                    <a:pt x="1335" y="1"/>
                    <a:pt x="1040" y="90"/>
                    <a:pt x="785" y="276"/>
                  </a:cubicBezTo>
                  <a:cubicBezTo>
                    <a:pt x="143" y="743"/>
                    <a:pt x="0" y="1640"/>
                    <a:pt x="466" y="2283"/>
                  </a:cubicBezTo>
                  <a:cubicBezTo>
                    <a:pt x="617" y="2492"/>
                    <a:pt x="815" y="2648"/>
                    <a:pt x="1033" y="2746"/>
                  </a:cubicBezTo>
                  <a:cubicBezTo>
                    <a:pt x="1033" y="2746"/>
                    <a:pt x="1161" y="2804"/>
                    <a:pt x="1341" y="2884"/>
                  </a:cubicBezTo>
                  <a:lnTo>
                    <a:pt x="3096" y="1611"/>
                  </a:lnTo>
                  <a:lnTo>
                    <a:pt x="3059" y="1276"/>
                  </a:lnTo>
                  <a:cubicBezTo>
                    <a:pt x="3031" y="1038"/>
                    <a:pt x="2944" y="802"/>
                    <a:pt x="2792" y="594"/>
                  </a:cubicBezTo>
                  <a:cubicBezTo>
                    <a:pt x="2511" y="206"/>
                    <a:pt x="2072" y="1"/>
                    <a:pt x="1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8"/>
            <p:cNvSpPr/>
            <p:nvPr/>
          </p:nvSpPr>
          <p:spPr>
            <a:xfrm>
              <a:off x="2454100" y="2820825"/>
              <a:ext cx="72300" cy="73050"/>
            </a:xfrm>
            <a:custGeom>
              <a:avLst/>
              <a:gdLst/>
              <a:ahLst/>
              <a:cxnLst/>
              <a:rect l="l" t="t" r="r" b="b"/>
              <a:pathLst>
                <a:path w="2892" h="2922" extrusionOk="0">
                  <a:moveTo>
                    <a:pt x="1502" y="1"/>
                  </a:moveTo>
                  <a:cubicBezTo>
                    <a:pt x="1253" y="1"/>
                    <a:pt x="1000" y="76"/>
                    <a:pt x="774" y="240"/>
                  </a:cubicBezTo>
                  <a:cubicBezTo>
                    <a:pt x="0" y="802"/>
                    <a:pt x="122" y="1989"/>
                    <a:pt x="993" y="2386"/>
                  </a:cubicBezTo>
                  <a:lnTo>
                    <a:pt x="2172" y="2922"/>
                  </a:lnTo>
                  <a:lnTo>
                    <a:pt x="2892" y="2398"/>
                  </a:lnTo>
                  <a:lnTo>
                    <a:pt x="2746" y="1111"/>
                  </a:lnTo>
                  <a:cubicBezTo>
                    <a:pt x="2671" y="439"/>
                    <a:pt x="2102" y="1"/>
                    <a:pt x="1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8"/>
            <p:cNvSpPr/>
            <p:nvPr/>
          </p:nvSpPr>
          <p:spPr>
            <a:xfrm>
              <a:off x="2414100" y="2906025"/>
              <a:ext cx="72525" cy="71925"/>
            </a:xfrm>
            <a:custGeom>
              <a:avLst/>
              <a:gdLst/>
              <a:ahLst/>
              <a:cxnLst/>
              <a:rect l="l" t="t" r="r" b="b"/>
              <a:pathLst>
                <a:path w="2901" h="2877" extrusionOk="0">
                  <a:moveTo>
                    <a:pt x="1613" y="0"/>
                  </a:moveTo>
                  <a:cubicBezTo>
                    <a:pt x="1466" y="0"/>
                    <a:pt x="1316" y="23"/>
                    <a:pt x="1169" y="72"/>
                  </a:cubicBezTo>
                  <a:cubicBezTo>
                    <a:pt x="414" y="316"/>
                    <a:pt x="0" y="1128"/>
                    <a:pt x="246" y="1883"/>
                  </a:cubicBezTo>
                  <a:cubicBezTo>
                    <a:pt x="443" y="2491"/>
                    <a:pt x="1007" y="2877"/>
                    <a:pt x="1613" y="2877"/>
                  </a:cubicBezTo>
                  <a:cubicBezTo>
                    <a:pt x="1760" y="2877"/>
                    <a:pt x="1911" y="2854"/>
                    <a:pt x="2059" y="2806"/>
                  </a:cubicBezTo>
                  <a:cubicBezTo>
                    <a:pt x="2304" y="2725"/>
                    <a:pt x="2512" y="2585"/>
                    <a:pt x="2675" y="2410"/>
                  </a:cubicBezTo>
                  <a:cubicBezTo>
                    <a:pt x="2675" y="2410"/>
                    <a:pt x="2768" y="2307"/>
                    <a:pt x="2901" y="2160"/>
                  </a:cubicBezTo>
                  <a:lnTo>
                    <a:pt x="2231" y="97"/>
                  </a:lnTo>
                  <a:lnTo>
                    <a:pt x="1901" y="30"/>
                  </a:lnTo>
                  <a:cubicBezTo>
                    <a:pt x="1807" y="11"/>
                    <a:pt x="171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8"/>
            <p:cNvSpPr/>
            <p:nvPr/>
          </p:nvSpPr>
          <p:spPr>
            <a:xfrm>
              <a:off x="2427175" y="2907775"/>
              <a:ext cx="81225" cy="62425"/>
            </a:xfrm>
            <a:custGeom>
              <a:avLst/>
              <a:gdLst/>
              <a:ahLst/>
              <a:cxnLst/>
              <a:rect l="l" t="t" r="r" b="b"/>
              <a:pathLst>
                <a:path w="3249" h="2497" extrusionOk="0">
                  <a:moveTo>
                    <a:pt x="1448" y="1"/>
                  </a:moveTo>
                  <a:cubicBezTo>
                    <a:pt x="629" y="1"/>
                    <a:pt x="0" y="810"/>
                    <a:pt x="266" y="1634"/>
                  </a:cubicBezTo>
                  <a:cubicBezTo>
                    <a:pt x="447" y="2187"/>
                    <a:pt x="948" y="2496"/>
                    <a:pt x="1459" y="2496"/>
                  </a:cubicBezTo>
                  <a:cubicBezTo>
                    <a:pt x="1789" y="2496"/>
                    <a:pt x="2123" y="2367"/>
                    <a:pt x="2376" y="2090"/>
                  </a:cubicBezTo>
                  <a:lnTo>
                    <a:pt x="3249" y="1134"/>
                  </a:lnTo>
                  <a:lnTo>
                    <a:pt x="2973" y="288"/>
                  </a:lnTo>
                  <a:lnTo>
                    <a:pt x="1705" y="27"/>
                  </a:lnTo>
                  <a:cubicBezTo>
                    <a:pt x="1618" y="9"/>
                    <a:pt x="1532" y="1"/>
                    <a:pt x="1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8"/>
            <p:cNvSpPr/>
            <p:nvPr/>
          </p:nvSpPr>
          <p:spPr>
            <a:xfrm>
              <a:off x="2498850" y="2875650"/>
              <a:ext cx="77425" cy="78625"/>
            </a:xfrm>
            <a:custGeom>
              <a:avLst/>
              <a:gdLst/>
              <a:ahLst/>
              <a:cxnLst/>
              <a:rect l="l" t="t" r="r" b="b"/>
              <a:pathLst>
                <a:path w="3097" h="3145" extrusionOk="0">
                  <a:moveTo>
                    <a:pt x="1548" y="1"/>
                  </a:moveTo>
                  <a:cubicBezTo>
                    <a:pt x="1371" y="1"/>
                    <a:pt x="1212" y="78"/>
                    <a:pt x="1103" y="203"/>
                  </a:cubicBezTo>
                  <a:cubicBezTo>
                    <a:pt x="1059" y="193"/>
                    <a:pt x="1014" y="188"/>
                    <a:pt x="969" y="188"/>
                  </a:cubicBezTo>
                  <a:cubicBezTo>
                    <a:pt x="850" y="188"/>
                    <a:pt x="729" y="224"/>
                    <a:pt x="626" y="300"/>
                  </a:cubicBezTo>
                  <a:cubicBezTo>
                    <a:pt x="483" y="404"/>
                    <a:pt x="398" y="562"/>
                    <a:pt x="385" y="726"/>
                  </a:cubicBezTo>
                  <a:cubicBezTo>
                    <a:pt x="234" y="791"/>
                    <a:pt x="109" y="918"/>
                    <a:pt x="54" y="1087"/>
                  </a:cubicBezTo>
                  <a:cubicBezTo>
                    <a:pt x="1" y="1257"/>
                    <a:pt x="24" y="1431"/>
                    <a:pt x="109" y="1573"/>
                  </a:cubicBezTo>
                  <a:cubicBezTo>
                    <a:pt x="24" y="1714"/>
                    <a:pt x="1" y="1890"/>
                    <a:pt x="54" y="2058"/>
                  </a:cubicBezTo>
                  <a:cubicBezTo>
                    <a:pt x="108" y="2227"/>
                    <a:pt x="233" y="2354"/>
                    <a:pt x="385" y="2419"/>
                  </a:cubicBezTo>
                  <a:cubicBezTo>
                    <a:pt x="401" y="2583"/>
                    <a:pt x="481" y="2741"/>
                    <a:pt x="626" y="2845"/>
                  </a:cubicBezTo>
                  <a:cubicBezTo>
                    <a:pt x="729" y="2921"/>
                    <a:pt x="850" y="2957"/>
                    <a:pt x="969" y="2957"/>
                  </a:cubicBezTo>
                  <a:cubicBezTo>
                    <a:pt x="1014" y="2957"/>
                    <a:pt x="1059" y="2952"/>
                    <a:pt x="1103" y="2942"/>
                  </a:cubicBezTo>
                  <a:cubicBezTo>
                    <a:pt x="1212" y="3067"/>
                    <a:pt x="1371" y="3144"/>
                    <a:pt x="1548" y="3144"/>
                  </a:cubicBezTo>
                  <a:cubicBezTo>
                    <a:pt x="1724" y="3144"/>
                    <a:pt x="1885" y="3067"/>
                    <a:pt x="1993" y="2942"/>
                  </a:cubicBezTo>
                  <a:cubicBezTo>
                    <a:pt x="2037" y="2952"/>
                    <a:pt x="2082" y="2957"/>
                    <a:pt x="2127" y="2957"/>
                  </a:cubicBezTo>
                  <a:cubicBezTo>
                    <a:pt x="2246" y="2957"/>
                    <a:pt x="2367" y="2921"/>
                    <a:pt x="2471" y="2845"/>
                  </a:cubicBezTo>
                  <a:cubicBezTo>
                    <a:pt x="2614" y="2741"/>
                    <a:pt x="2697" y="2583"/>
                    <a:pt x="2711" y="2419"/>
                  </a:cubicBezTo>
                  <a:cubicBezTo>
                    <a:pt x="2861" y="2354"/>
                    <a:pt x="2986" y="2227"/>
                    <a:pt x="3043" y="2058"/>
                  </a:cubicBezTo>
                  <a:cubicBezTo>
                    <a:pt x="3096" y="1890"/>
                    <a:pt x="3072" y="1714"/>
                    <a:pt x="2986" y="1573"/>
                  </a:cubicBezTo>
                  <a:cubicBezTo>
                    <a:pt x="3069" y="1431"/>
                    <a:pt x="3096" y="1257"/>
                    <a:pt x="3043" y="1087"/>
                  </a:cubicBezTo>
                  <a:cubicBezTo>
                    <a:pt x="2987" y="918"/>
                    <a:pt x="2864" y="791"/>
                    <a:pt x="2711" y="726"/>
                  </a:cubicBezTo>
                  <a:cubicBezTo>
                    <a:pt x="2696" y="562"/>
                    <a:pt x="2614" y="404"/>
                    <a:pt x="2471" y="300"/>
                  </a:cubicBezTo>
                  <a:cubicBezTo>
                    <a:pt x="2367" y="224"/>
                    <a:pt x="2246" y="188"/>
                    <a:pt x="2127" y="188"/>
                  </a:cubicBezTo>
                  <a:cubicBezTo>
                    <a:pt x="2082" y="188"/>
                    <a:pt x="2037" y="193"/>
                    <a:pt x="1993" y="203"/>
                  </a:cubicBezTo>
                  <a:cubicBezTo>
                    <a:pt x="1885" y="78"/>
                    <a:pt x="1724" y="1"/>
                    <a:pt x="1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8"/>
            <p:cNvSpPr/>
            <p:nvPr/>
          </p:nvSpPr>
          <p:spPr>
            <a:xfrm>
              <a:off x="2515925" y="2893375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4" y="0"/>
                  </a:moveTo>
                  <a:cubicBezTo>
                    <a:pt x="386" y="0"/>
                    <a:pt x="1" y="387"/>
                    <a:pt x="1" y="864"/>
                  </a:cubicBezTo>
                  <a:cubicBezTo>
                    <a:pt x="1" y="1340"/>
                    <a:pt x="386" y="1727"/>
                    <a:pt x="864" y="1727"/>
                  </a:cubicBezTo>
                  <a:cubicBezTo>
                    <a:pt x="1340" y="1727"/>
                    <a:pt x="1727" y="1340"/>
                    <a:pt x="1727" y="864"/>
                  </a:cubicBezTo>
                  <a:cubicBezTo>
                    <a:pt x="1727" y="387"/>
                    <a:pt x="1340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8"/>
            <p:cNvSpPr/>
            <p:nvPr/>
          </p:nvSpPr>
          <p:spPr>
            <a:xfrm>
              <a:off x="2530300" y="2907725"/>
              <a:ext cx="14425" cy="14475"/>
            </a:xfrm>
            <a:custGeom>
              <a:avLst/>
              <a:gdLst/>
              <a:ahLst/>
              <a:cxnLst/>
              <a:rect l="l" t="t" r="r" b="b"/>
              <a:pathLst>
                <a:path w="577" h="579" extrusionOk="0">
                  <a:moveTo>
                    <a:pt x="289" y="1"/>
                  </a:moveTo>
                  <a:cubicBezTo>
                    <a:pt x="128" y="1"/>
                    <a:pt x="0" y="130"/>
                    <a:pt x="0" y="290"/>
                  </a:cubicBezTo>
                  <a:cubicBezTo>
                    <a:pt x="0" y="449"/>
                    <a:pt x="128" y="578"/>
                    <a:pt x="289" y="578"/>
                  </a:cubicBezTo>
                  <a:cubicBezTo>
                    <a:pt x="448" y="578"/>
                    <a:pt x="576" y="449"/>
                    <a:pt x="576" y="290"/>
                  </a:cubicBezTo>
                  <a:cubicBezTo>
                    <a:pt x="576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48"/>
          <p:cNvGrpSpPr/>
          <p:nvPr/>
        </p:nvGrpSpPr>
        <p:grpSpPr>
          <a:xfrm>
            <a:off x="6313141" y="1651801"/>
            <a:ext cx="555131" cy="544655"/>
            <a:chOff x="1812500" y="2782975"/>
            <a:chExt cx="286150" cy="280750"/>
          </a:xfrm>
        </p:grpSpPr>
        <p:sp>
          <p:nvSpPr>
            <p:cNvPr id="2386" name="Google Shape;2386;p48"/>
            <p:cNvSpPr/>
            <p:nvPr/>
          </p:nvSpPr>
          <p:spPr>
            <a:xfrm>
              <a:off x="1812500" y="2782975"/>
              <a:ext cx="286150" cy="280750"/>
            </a:xfrm>
            <a:custGeom>
              <a:avLst/>
              <a:gdLst/>
              <a:ahLst/>
              <a:cxnLst/>
              <a:rect l="l" t="t" r="r" b="b"/>
              <a:pathLst>
                <a:path w="11446" h="11230" extrusionOk="0">
                  <a:moveTo>
                    <a:pt x="5725" y="1"/>
                  </a:moveTo>
                  <a:cubicBezTo>
                    <a:pt x="5376" y="1"/>
                    <a:pt x="5034" y="93"/>
                    <a:pt x="4732" y="266"/>
                  </a:cubicBezTo>
                  <a:lnTo>
                    <a:pt x="3004" y="1261"/>
                  </a:lnTo>
                  <a:cubicBezTo>
                    <a:pt x="2849" y="1351"/>
                    <a:pt x="2720" y="1471"/>
                    <a:pt x="2619" y="1613"/>
                  </a:cubicBezTo>
                  <a:cubicBezTo>
                    <a:pt x="2453" y="1665"/>
                    <a:pt x="2299" y="1751"/>
                    <a:pt x="2169" y="1870"/>
                  </a:cubicBezTo>
                  <a:lnTo>
                    <a:pt x="685" y="3205"/>
                  </a:lnTo>
                  <a:cubicBezTo>
                    <a:pt x="428" y="3439"/>
                    <a:pt x="236" y="3733"/>
                    <a:pt x="127" y="4065"/>
                  </a:cubicBezTo>
                  <a:cubicBezTo>
                    <a:pt x="20" y="4396"/>
                    <a:pt x="1" y="4750"/>
                    <a:pt x="74" y="5091"/>
                  </a:cubicBezTo>
                  <a:lnTo>
                    <a:pt x="487" y="7042"/>
                  </a:lnTo>
                  <a:cubicBezTo>
                    <a:pt x="525" y="7216"/>
                    <a:pt x="596" y="7378"/>
                    <a:pt x="700" y="7516"/>
                  </a:cubicBezTo>
                  <a:cubicBezTo>
                    <a:pt x="697" y="7689"/>
                    <a:pt x="733" y="7862"/>
                    <a:pt x="804" y="8024"/>
                  </a:cubicBezTo>
                  <a:lnTo>
                    <a:pt x="1619" y="9847"/>
                  </a:lnTo>
                  <a:cubicBezTo>
                    <a:pt x="1760" y="10163"/>
                    <a:pt x="1983" y="10438"/>
                    <a:pt x="2263" y="10643"/>
                  </a:cubicBezTo>
                  <a:cubicBezTo>
                    <a:pt x="2544" y="10847"/>
                    <a:pt x="2876" y="10974"/>
                    <a:pt x="3221" y="11011"/>
                  </a:cubicBezTo>
                  <a:lnTo>
                    <a:pt x="5205" y="11222"/>
                  </a:lnTo>
                  <a:cubicBezTo>
                    <a:pt x="5247" y="11227"/>
                    <a:pt x="5290" y="11230"/>
                    <a:pt x="5333" y="11230"/>
                  </a:cubicBezTo>
                  <a:cubicBezTo>
                    <a:pt x="5467" y="11230"/>
                    <a:pt x="5600" y="11209"/>
                    <a:pt x="5722" y="11166"/>
                  </a:cubicBezTo>
                  <a:cubicBezTo>
                    <a:pt x="5845" y="11207"/>
                    <a:pt x="5976" y="11230"/>
                    <a:pt x="6112" y="11230"/>
                  </a:cubicBezTo>
                  <a:cubicBezTo>
                    <a:pt x="6153" y="11230"/>
                    <a:pt x="6196" y="11225"/>
                    <a:pt x="6237" y="11222"/>
                  </a:cubicBezTo>
                  <a:cubicBezTo>
                    <a:pt x="6878" y="11152"/>
                    <a:pt x="7537" y="11133"/>
                    <a:pt x="8170" y="10993"/>
                  </a:cubicBezTo>
                  <a:cubicBezTo>
                    <a:pt x="8185" y="10988"/>
                    <a:pt x="8200" y="10986"/>
                    <a:pt x="8217" y="10981"/>
                  </a:cubicBezTo>
                  <a:cubicBezTo>
                    <a:pt x="8912" y="10819"/>
                    <a:pt x="9524" y="10518"/>
                    <a:pt x="9826" y="9846"/>
                  </a:cubicBezTo>
                  <a:lnTo>
                    <a:pt x="10639" y="8024"/>
                  </a:lnTo>
                  <a:cubicBezTo>
                    <a:pt x="10712" y="7860"/>
                    <a:pt x="10747" y="7688"/>
                    <a:pt x="10744" y="7513"/>
                  </a:cubicBezTo>
                  <a:cubicBezTo>
                    <a:pt x="10849" y="7377"/>
                    <a:pt x="10922" y="7216"/>
                    <a:pt x="10959" y="7042"/>
                  </a:cubicBezTo>
                  <a:lnTo>
                    <a:pt x="11374" y="5088"/>
                  </a:lnTo>
                  <a:cubicBezTo>
                    <a:pt x="11445" y="4750"/>
                    <a:pt x="11428" y="4394"/>
                    <a:pt x="11320" y="4065"/>
                  </a:cubicBezTo>
                  <a:cubicBezTo>
                    <a:pt x="11213" y="3733"/>
                    <a:pt x="11020" y="3436"/>
                    <a:pt x="10762" y="3203"/>
                  </a:cubicBezTo>
                  <a:lnTo>
                    <a:pt x="9282" y="1869"/>
                  </a:lnTo>
                  <a:cubicBezTo>
                    <a:pt x="9149" y="1749"/>
                    <a:pt x="8994" y="1663"/>
                    <a:pt x="8829" y="1611"/>
                  </a:cubicBezTo>
                  <a:cubicBezTo>
                    <a:pt x="8728" y="1470"/>
                    <a:pt x="8598" y="1351"/>
                    <a:pt x="8444" y="1261"/>
                  </a:cubicBezTo>
                  <a:lnTo>
                    <a:pt x="6714" y="264"/>
                  </a:lnTo>
                  <a:cubicBezTo>
                    <a:pt x="6414" y="92"/>
                    <a:pt x="6071" y="1"/>
                    <a:pt x="5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8"/>
            <p:cNvSpPr/>
            <p:nvPr/>
          </p:nvSpPr>
          <p:spPr>
            <a:xfrm>
              <a:off x="1941125" y="2806150"/>
              <a:ext cx="74150" cy="33375"/>
            </a:xfrm>
            <a:custGeom>
              <a:avLst/>
              <a:gdLst/>
              <a:ahLst/>
              <a:cxnLst/>
              <a:rect l="l" t="t" r="r" b="b"/>
              <a:pathLst>
                <a:path w="2966" h="1335" extrusionOk="0">
                  <a:moveTo>
                    <a:pt x="575" y="1"/>
                  </a:moveTo>
                  <a:lnTo>
                    <a:pt x="1" y="1334"/>
                  </a:lnTo>
                  <a:lnTo>
                    <a:pt x="2965" y="1334"/>
                  </a:lnTo>
                  <a:cubicBezTo>
                    <a:pt x="2950" y="1254"/>
                    <a:pt x="2903" y="1183"/>
                    <a:pt x="2830" y="1139"/>
                  </a:cubicBezTo>
                  <a:cubicBezTo>
                    <a:pt x="2501" y="950"/>
                    <a:pt x="1659" y="465"/>
                    <a:pt x="1102" y="142"/>
                  </a:cubicBezTo>
                  <a:cubicBezTo>
                    <a:pt x="938" y="50"/>
                    <a:pt x="757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8"/>
            <p:cNvSpPr/>
            <p:nvPr/>
          </p:nvSpPr>
          <p:spPr>
            <a:xfrm>
              <a:off x="1895775" y="2806150"/>
              <a:ext cx="59775" cy="33400"/>
            </a:xfrm>
            <a:custGeom>
              <a:avLst/>
              <a:gdLst/>
              <a:ahLst/>
              <a:cxnLst/>
              <a:rect l="l" t="t" r="r" b="b"/>
              <a:pathLst>
                <a:path w="2391" h="1336" extrusionOk="0">
                  <a:moveTo>
                    <a:pt x="2391" y="1"/>
                  </a:moveTo>
                  <a:cubicBezTo>
                    <a:pt x="2208" y="4"/>
                    <a:pt x="2025" y="50"/>
                    <a:pt x="1862" y="142"/>
                  </a:cubicBezTo>
                  <a:lnTo>
                    <a:pt x="134" y="1139"/>
                  </a:lnTo>
                  <a:cubicBezTo>
                    <a:pt x="62" y="1181"/>
                    <a:pt x="14" y="1254"/>
                    <a:pt x="1" y="1336"/>
                  </a:cubicBezTo>
                  <a:lnTo>
                    <a:pt x="2391" y="1336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8"/>
            <p:cNvSpPr/>
            <p:nvPr/>
          </p:nvSpPr>
          <p:spPr>
            <a:xfrm>
              <a:off x="1937550" y="2820550"/>
              <a:ext cx="80475" cy="109500"/>
            </a:xfrm>
            <a:custGeom>
              <a:avLst/>
              <a:gdLst/>
              <a:ahLst/>
              <a:cxnLst/>
              <a:rect l="l" t="t" r="r" b="b"/>
              <a:pathLst>
                <a:path w="3219" h="4380" extrusionOk="0">
                  <a:moveTo>
                    <a:pt x="718" y="1"/>
                  </a:moveTo>
                  <a:lnTo>
                    <a:pt x="1" y="2190"/>
                  </a:lnTo>
                  <a:lnTo>
                    <a:pt x="718" y="4379"/>
                  </a:lnTo>
                  <a:lnTo>
                    <a:pt x="3218" y="2665"/>
                  </a:lnTo>
                  <a:lnTo>
                    <a:pt x="3218" y="940"/>
                  </a:lnTo>
                  <a:cubicBezTo>
                    <a:pt x="3160" y="898"/>
                    <a:pt x="3120" y="836"/>
                    <a:pt x="3107" y="760"/>
                  </a:cubicBezTo>
                  <a:cubicBezTo>
                    <a:pt x="3093" y="712"/>
                    <a:pt x="3046" y="672"/>
                    <a:pt x="2973" y="648"/>
                  </a:cubicBezTo>
                  <a:cubicBezTo>
                    <a:pt x="2644" y="540"/>
                    <a:pt x="1802" y="263"/>
                    <a:pt x="1245" y="80"/>
                  </a:cubicBezTo>
                  <a:cubicBezTo>
                    <a:pt x="1081" y="26"/>
                    <a:pt x="900" y="1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8"/>
            <p:cNvSpPr/>
            <p:nvPr/>
          </p:nvSpPr>
          <p:spPr>
            <a:xfrm>
              <a:off x="1892975" y="2820600"/>
              <a:ext cx="62550" cy="109475"/>
            </a:xfrm>
            <a:custGeom>
              <a:avLst/>
              <a:gdLst/>
              <a:ahLst/>
              <a:cxnLst/>
              <a:rect l="l" t="t" r="r" b="b"/>
              <a:pathLst>
                <a:path w="2502" h="4379" extrusionOk="0">
                  <a:moveTo>
                    <a:pt x="2501" y="0"/>
                  </a:moveTo>
                  <a:cubicBezTo>
                    <a:pt x="2320" y="0"/>
                    <a:pt x="2137" y="26"/>
                    <a:pt x="1973" y="78"/>
                  </a:cubicBezTo>
                  <a:lnTo>
                    <a:pt x="245" y="646"/>
                  </a:lnTo>
                  <a:cubicBezTo>
                    <a:pt x="172" y="670"/>
                    <a:pt x="124" y="710"/>
                    <a:pt x="111" y="758"/>
                  </a:cubicBezTo>
                  <a:cubicBezTo>
                    <a:pt x="99" y="834"/>
                    <a:pt x="59" y="896"/>
                    <a:pt x="1" y="938"/>
                  </a:cubicBezTo>
                  <a:lnTo>
                    <a:pt x="1" y="2518"/>
                  </a:lnTo>
                  <a:lnTo>
                    <a:pt x="2501" y="437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8"/>
            <p:cNvSpPr/>
            <p:nvPr/>
          </p:nvSpPr>
          <p:spPr>
            <a:xfrm>
              <a:off x="1837725" y="2845150"/>
              <a:ext cx="50150" cy="70600"/>
            </a:xfrm>
            <a:custGeom>
              <a:avLst/>
              <a:gdLst/>
              <a:ahLst/>
              <a:cxnLst/>
              <a:rect l="l" t="t" r="r" b="b"/>
              <a:pathLst>
                <a:path w="2006" h="2824" extrusionOk="0">
                  <a:moveTo>
                    <a:pt x="1966" y="1"/>
                  </a:moveTo>
                  <a:cubicBezTo>
                    <a:pt x="1898" y="1"/>
                    <a:pt x="1830" y="26"/>
                    <a:pt x="1779" y="74"/>
                  </a:cubicBezTo>
                  <a:cubicBezTo>
                    <a:pt x="1497" y="328"/>
                    <a:pt x="775" y="978"/>
                    <a:pt x="297" y="1408"/>
                  </a:cubicBezTo>
                  <a:cubicBezTo>
                    <a:pt x="157" y="1535"/>
                    <a:pt x="56" y="1693"/>
                    <a:pt x="1" y="1867"/>
                  </a:cubicBezTo>
                  <a:lnTo>
                    <a:pt x="1090" y="2824"/>
                  </a:lnTo>
                  <a:lnTo>
                    <a:pt x="2006" y="4"/>
                  </a:lnTo>
                  <a:cubicBezTo>
                    <a:pt x="1992" y="2"/>
                    <a:pt x="1979" y="1"/>
                    <a:pt x="1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8"/>
            <p:cNvSpPr/>
            <p:nvPr/>
          </p:nvSpPr>
          <p:spPr>
            <a:xfrm>
              <a:off x="1836025" y="2891725"/>
              <a:ext cx="33400" cy="67150"/>
            </a:xfrm>
            <a:custGeom>
              <a:avLst/>
              <a:gdLst/>
              <a:ahLst/>
              <a:cxnLst/>
              <a:rect l="l" t="t" r="r" b="b"/>
              <a:pathLst>
                <a:path w="1336" h="2686" extrusionOk="0">
                  <a:moveTo>
                    <a:pt x="67" y="1"/>
                  </a:moveTo>
                  <a:cubicBezTo>
                    <a:pt x="11" y="177"/>
                    <a:pt x="0" y="363"/>
                    <a:pt x="39" y="547"/>
                  </a:cubicBezTo>
                  <a:lnTo>
                    <a:pt x="453" y="2498"/>
                  </a:lnTo>
                  <a:cubicBezTo>
                    <a:pt x="469" y="2580"/>
                    <a:pt x="523" y="2648"/>
                    <a:pt x="597" y="2686"/>
                  </a:cubicBezTo>
                  <a:lnTo>
                    <a:pt x="1335" y="41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8"/>
            <p:cNvSpPr/>
            <p:nvPr/>
          </p:nvSpPr>
          <p:spPr>
            <a:xfrm>
              <a:off x="1851350" y="2844025"/>
              <a:ext cx="104175" cy="86250"/>
            </a:xfrm>
            <a:custGeom>
              <a:avLst/>
              <a:gdLst/>
              <a:ahLst/>
              <a:cxnLst/>
              <a:rect l="l" t="t" r="r" b="b"/>
              <a:pathLst>
                <a:path w="4167" h="3450" extrusionOk="0">
                  <a:moveTo>
                    <a:pt x="1666" y="1"/>
                  </a:moveTo>
                  <a:cubicBezTo>
                    <a:pt x="1621" y="34"/>
                    <a:pt x="1565" y="53"/>
                    <a:pt x="1503" y="53"/>
                  </a:cubicBezTo>
                  <a:cubicBezTo>
                    <a:pt x="1489" y="53"/>
                    <a:pt x="1474" y="52"/>
                    <a:pt x="1459" y="50"/>
                  </a:cubicBezTo>
                  <a:cubicBezTo>
                    <a:pt x="1458" y="50"/>
                    <a:pt x="1457" y="50"/>
                    <a:pt x="1456" y="50"/>
                  </a:cubicBezTo>
                  <a:cubicBezTo>
                    <a:pt x="1409" y="50"/>
                    <a:pt x="1357" y="84"/>
                    <a:pt x="1313" y="144"/>
                  </a:cubicBezTo>
                  <a:cubicBezTo>
                    <a:pt x="1108" y="425"/>
                    <a:pt x="585" y="1141"/>
                    <a:pt x="239" y="1613"/>
                  </a:cubicBezTo>
                  <a:cubicBezTo>
                    <a:pt x="139" y="1753"/>
                    <a:pt x="57" y="1916"/>
                    <a:pt x="1" y="2089"/>
                  </a:cubicBezTo>
                  <a:lnTo>
                    <a:pt x="1861" y="3449"/>
                  </a:lnTo>
                  <a:lnTo>
                    <a:pt x="4166" y="3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8"/>
            <p:cNvSpPr/>
            <p:nvPr/>
          </p:nvSpPr>
          <p:spPr>
            <a:xfrm>
              <a:off x="1849200" y="2896200"/>
              <a:ext cx="106325" cy="78900"/>
            </a:xfrm>
            <a:custGeom>
              <a:avLst/>
              <a:gdLst/>
              <a:ahLst/>
              <a:cxnLst/>
              <a:rect l="l" t="t" r="r" b="b"/>
              <a:pathLst>
                <a:path w="4253" h="3156" extrusionOk="0">
                  <a:moveTo>
                    <a:pt x="90" y="0"/>
                  </a:moveTo>
                  <a:cubicBezTo>
                    <a:pt x="31" y="175"/>
                    <a:pt x="2" y="355"/>
                    <a:pt x="0" y="526"/>
                  </a:cubicBezTo>
                  <a:lnTo>
                    <a:pt x="5" y="2344"/>
                  </a:lnTo>
                  <a:cubicBezTo>
                    <a:pt x="6" y="2420"/>
                    <a:pt x="30" y="2480"/>
                    <a:pt x="70" y="2507"/>
                  </a:cubicBezTo>
                  <a:cubicBezTo>
                    <a:pt x="139" y="2539"/>
                    <a:pt x="186" y="2599"/>
                    <a:pt x="209" y="2666"/>
                  </a:cubicBezTo>
                  <a:lnTo>
                    <a:pt x="1712" y="3156"/>
                  </a:lnTo>
                  <a:lnTo>
                    <a:pt x="4252" y="135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8"/>
            <p:cNvSpPr/>
            <p:nvPr/>
          </p:nvSpPr>
          <p:spPr>
            <a:xfrm>
              <a:off x="1852950" y="2968150"/>
              <a:ext cx="61000" cy="62125"/>
            </a:xfrm>
            <a:custGeom>
              <a:avLst/>
              <a:gdLst/>
              <a:ahLst/>
              <a:cxnLst/>
              <a:rect l="l" t="t" r="r" b="b"/>
              <a:pathLst>
                <a:path w="2440" h="2485" extrusionOk="0">
                  <a:moveTo>
                    <a:pt x="41" y="1"/>
                  </a:moveTo>
                  <a:cubicBezTo>
                    <a:pt x="4" y="74"/>
                    <a:pt x="1" y="161"/>
                    <a:pt x="36" y="237"/>
                  </a:cubicBezTo>
                  <a:cubicBezTo>
                    <a:pt x="190" y="586"/>
                    <a:pt x="587" y="1473"/>
                    <a:pt x="849" y="2060"/>
                  </a:cubicBezTo>
                  <a:cubicBezTo>
                    <a:pt x="925" y="2232"/>
                    <a:pt x="1044" y="2376"/>
                    <a:pt x="1191" y="2485"/>
                  </a:cubicBezTo>
                  <a:lnTo>
                    <a:pt x="2440" y="174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8"/>
            <p:cNvSpPr/>
            <p:nvPr/>
          </p:nvSpPr>
          <p:spPr>
            <a:xfrm>
              <a:off x="1882725" y="3003325"/>
              <a:ext cx="67925" cy="37125"/>
            </a:xfrm>
            <a:custGeom>
              <a:avLst/>
              <a:gdLst/>
              <a:ahLst/>
              <a:cxnLst/>
              <a:rect l="l" t="t" r="r" b="b"/>
              <a:pathLst>
                <a:path w="2717" h="1485" extrusionOk="0">
                  <a:moveTo>
                    <a:pt x="783" y="0"/>
                  </a:moveTo>
                  <a:lnTo>
                    <a:pt x="0" y="1079"/>
                  </a:lnTo>
                  <a:cubicBezTo>
                    <a:pt x="147" y="1183"/>
                    <a:pt x="322" y="1252"/>
                    <a:pt x="508" y="1273"/>
                  </a:cubicBezTo>
                  <a:lnTo>
                    <a:pt x="2493" y="1482"/>
                  </a:lnTo>
                  <a:cubicBezTo>
                    <a:pt x="2504" y="1484"/>
                    <a:pt x="2515" y="1485"/>
                    <a:pt x="2525" y="1485"/>
                  </a:cubicBezTo>
                  <a:cubicBezTo>
                    <a:pt x="2596" y="1485"/>
                    <a:pt x="2666" y="1455"/>
                    <a:pt x="2716" y="1405"/>
                  </a:cubicBez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8"/>
            <p:cNvSpPr/>
            <p:nvPr/>
          </p:nvSpPr>
          <p:spPr>
            <a:xfrm>
              <a:off x="1853550" y="2930050"/>
              <a:ext cx="101975" cy="88575"/>
            </a:xfrm>
            <a:custGeom>
              <a:avLst/>
              <a:gdLst/>
              <a:ahLst/>
              <a:cxnLst/>
              <a:rect l="l" t="t" r="r" b="b"/>
              <a:pathLst>
                <a:path w="4079" h="3543" extrusionOk="0">
                  <a:moveTo>
                    <a:pt x="4078" y="1"/>
                  </a:moveTo>
                  <a:lnTo>
                    <a:pt x="35" y="1315"/>
                  </a:lnTo>
                  <a:cubicBezTo>
                    <a:pt x="54" y="1382"/>
                    <a:pt x="51" y="1456"/>
                    <a:pt x="17" y="1525"/>
                  </a:cubicBezTo>
                  <a:cubicBezTo>
                    <a:pt x="0" y="1571"/>
                    <a:pt x="15" y="1632"/>
                    <a:pt x="60" y="1694"/>
                  </a:cubicBezTo>
                  <a:cubicBezTo>
                    <a:pt x="262" y="1976"/>
                    <a:pt x="783" y="2695"/>
                    <a:pt x="1125" y="3169"/>
                  </a:cubicBezTo>
                  <a:cubicBezTo>
                    <a:pt x="1227" y="3309"/>
                    <a:pt x="1358" y="3437"/>
                    <a:pt x="1505" y="3543"/>
                  </a:cubicBezTo>
                  <a:lnTo>
                    <a:pt x="3373" y="2194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8"/>
            <p:cNvSpPr/>
            <p:nvPr/>
          </p:nvSpPr>
          <p:spPr>
            <a:xfrm>
              <a:off x="1891150" y="2930025"/>
              <a:ext cx="87625" cy="109025"/>
            </a:xfrm>
            <a:custGeom>
              <a:avLst/>
              <a:gdLst/>
              <a:ahLst/>
              <a:cxnLst/>
              <a:rect l="l" t="t" r="r" b="b"/>
              <a:pathLst>
                <a:path w="3505" h="4361" extrusionOk="0">
                  <a:moveTo>
                    <a:pt x="2574" y="0"/>
                  </a:moveTo>
                  <a:lnTo>
                    <a:pt x="1" y="3542"/>
                  </a:lnTo>
                  <a:cubicBezTo>
                    <a:pt x="148" y="3651"/>
                    <a:pt x="311" y="3736"/>
                    <a:pt x="473" y="3788"/>
                  </a:cubicBezTo>
                  <a:lnTo>
                    <a:pt x="2204" y="4346"/>
                  </a:lnTo>
                  <a:cubicBezTo>
                    <a:pt x="2235" y="4356"/>
                    <a:pt x="2266" y="4361"/>
                    <a:pt x="2293" y="4361"/>
                  </a:cubicBezTo>
                  <a:cubicBezTo>
                    <a:pt x="2328" y="4361"/>
                    <a:pt x="2358" y="4352"/>
                    <a:pt x="2379" y="4336"/>
                  </a:cubicBezTo>
                  <a:cubicBezTo>
                    <a:pt x="2433" y="4281"/>
                    <a:pt x="2504" y="4255"/>
                    <a:pt x="2574" y="4255"/>
                  </a:cubicBezTo>
                  <a:lnTo>
                    <a:pt x="3504" y="2975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8"/>
            <p:cNvSpPr/>
            <p:nvPr/>
          </p:nvSpPr>
          <p:spPr>
            <a:xfrm>
              <a:off x="1960375" y="2994800"/>
              <a:ext cx="67925" cy="45600"/>
            </a:xfrm>
            <a:custGeom>
              <a:avLst/>
              <a:gdLst/>
              <a:ahLst/>
              <a:cxnLst/>
              <a:rect l="l" t="t" r="r" b="b"/>
              <a:pathLst>
                <a:path w="2717" h="1824" extrusionOk="0">
                  <a:moveTo>
                    <a:pt x="2399" y="0"/>
                  </a:moveTo>
                  <a:lnTo>
                    <a:pt x="0" y="1745"/>
                  </a:lnTo>
                  <a:cubicBezTo>
                    <a:pt x="51" y="1794"/>
                    <a:pt x="121" y="1824"/>
                    <a:pt x="194" y="1824"/>
                  </a:cubicBezTo>
                  <a:cubicBezTo>
                    <a:pt x="204" y="1824"/>
                    <a:pt x="214" y="1823"/>
                    <a:pt x="223" y="1822"/>
                  </a:cubicBezTo>
                  <a:cubicBezTo>
                    <a:pt x="601" y="1782"/>
                    <a:pt x="1569" y="1681"/>
                    <a:pt x="2209" y="1612"/>
                  </a:cubicBezTo>
                  <a:cubicBezTo>
                    <a:pt x="2396" y="1591"/>
                    <a:pt x="2570" y="1523"/>
                    <a:pt x="2716" y="1417"/>
                  </a:cubicBezTo>
                  <a:lnTo>
                    <a:pt x="2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8"/>
            <p:cNvSpPr/>
            <p:nvPr/>
          </p:nvSpPr>
          <p:spPr>
            <a:xfrm>
              <a:off x="2008700" y="2968150"/>
              <a:ext cx="49325" cy="62125"/>
            </a:xfrm>
            <a:custGeom>
              <a:avLst/>
              <a:gdLst/>
              <a:ahLst/>
              <a:cxnLst/>
              <a:rect l="l" t="t" r="r" b="b"/>
              <a:pathLst>
                <a:path w="1973" h="2485" extrusionOk="0">
                  <a:moveTo>
                    <a:pt x="1934" y="1"/>
                  </a:moveTo>
                  <a:lnTo>
                    <a:pt x="0" y="1406"/>
                  </a:lnTo>
                  <a:lnTo>
                    <a:pt x="783" y="2485"/>
                  </a:lnTo>
                  <a:cubicBezTo>
                    <a:pt x="931" y="2376"/>
                    <a:pt x="1050" y="2232"/>
                    <a:pt x="1125" y="2060"/>
                  </a:cubicBezTo>
                  <a:lnTo>
                    <a:pt x="1940" y="237"/>
                  </a:lnTo>
                  <a:cubicBezTo>
                    <a:pt x="1972" y="161"/>
                    <a:pt x="1971" y="74"/>
                    <a:pt x="1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8"/>
            <p:cNvSpPr/>
            <p:nvPr/>
          </p:nvSpPr>
          <p:spPr>
            <a:xfrm>
              <a:off x="1955500" y="2930025"/>
              <a:ext cx="64350" cy="109025"/>
            </a:xfrm>
            <a:custGeom>
              <a:avLst/>
              <a:gdLst/>
              <a:ahLst/>
              <a:cxnLst/>
              <a:rect l="l" t="t" r="r" b="b"/>
              <a:pathLst>
                <a:path w="2574" h="4361" extrusionOk="0">
                  <a:moveTo>
                    <a:pt x="0" y="0"/>
                  </a:moveTo>
                  <a:lnTo>
                    <a:pt x="0" y="4254"/>
                  </a:lnTo>
                  <a:cubicBezTo>
                    <a:pt x="72" y="4254"/>
                    <a:pt x="142" y="4281"/>
                    <a:pt x="194" y="4334"/>
                  </a:cubicBezTo>
                  <a:cubicBezTo>
                    <a:pt x="216" y="4351"/>
                    <a:pt x="247" y="4360"/>
                    <a:pt x="283" y="4360"/>
                  </a:cubicBezTo>
                  <a:cubicBezTo>
                    <a:pt x="309" y="4360"/>
                    <a:pt x="339" y="4355"/>
                    <a:pt x="369" y="4346"/>
                  </a:cubicBezTo>
                  <a:cubicBezTo>
                    <a:pt x="698" y="4240"/>
                    <a:pt x="1542" y="3966"/>
                    <a:pt x="2100" y="3788"/>
                  </a:cubicBezTo>
                  <a:cubicBezTo>
                    <a:pt x="2264" y="3734"/>
                    <a:pt x="2426" y="3648"/>
                    <a:pt x="2573" y="3542"/>
                  </a:cubicBezTo>
                  <a:lnTo>
                    <a:pt x="1868" y="1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8"/>
            <p:cNvSpPr/>
            <p:nvPr/>
          </p:nvSpPr>
          <p:spPr>
            <a:xfrm>
              <a:off x="1955500" y="2930025"/>
              <a:ext cx="102000" cy="88575"/>
            </a:xfrm>
            <a:custGeom>
              <a:avLst/>
              <a:gdLst/>
              <a:ahLst/>
              <a:cxnLst/>
              <a:rect l="l" t="t" r="r" b="b"/>
              <a:pathLst>
                <a:path w="4080" h="3543" extrusionOk="0">
                  <a:moveTo>
                    <a:pt x="0" y="0"/>
                  </a:moveTo>
                  <a:lnTo>
                    <a:pt x="2573" y="3542"/>
                  </a:lnTo>
                  <a:cubicBezTo>
                    <a:pt x="2721" y="3437"/>
                    <a:pt x="2852" y="3309"/>
                    <a:pt x="2954" y="3170"/>
                  </a:cubicBezTo>
                  <a:lnTo>
                    <a:pt x="4020" y="1695"/>
                  </a:lnTo>
                  <a:cubicBezTo>
                    <a:pt x="4065" y="1634"/>
                    <a:pt x="4079" y="1570"/>
                    <a:pt x="4063" y="1526"/>
                  </a:cubicBezTo>
                  <a:cubicBezTo>
                    <a:pt x="4027" y="1457"/>
                    <a:pt x="4024" y="1383"/>
                    <a:pt x="4047" y="1316"/>
                  </a:cubicBezTo>
                  <a:lnTo>
                    <a:pt x="31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8"/>
            <p:cNvSpPr/>
            <p:nvPr/>
          </p:nvSpPr>
          <p:spPr>
            <a:xfrm>
              <a:off x="2037125" y="2888450"/>
              <a:ext cx="37825" cy="70550"/>
            </a:xfrm>
            <a:custGeom>
              <a:avLst/>
              <a:gdLst/>
              <a:ahLst/>
              <a:cxnLst/>
              <a:rect l="l" t="t" r="r" b="b"/>
              <a:pathLst>
                <a:path w="1513" h="2822" extrusionOk="0">
                  <a:moveTo>
                    <a:pt x="0" y="1"/>
                  </a:moveTo>
                  <a:lnTo>
                    <a:pt x="916" y="2821"/>
                  </a:lnTo>
                  <a:cubicBezTo>
                    <a:pt x="990" y="2779"/>
                    <a:pt x="1044" y="2711"/>
                    <a:pt x="1060" y="2631"/>
                  </a:cubicBezTo>
                  <a:cubicBezTo>
                    <a:pt x="1139" y="2259"/>
                    <a:pt x="1341" y="1308"/>
                    <a:pt x="1474" y="680"/>
                  </a:cubicBezTo>
                  <a:cubicBezTo>
                    <a:pt x="1512" y="495"/>
                    <a:pt x="1502" y="308"/>
                    <a:pt x="1445" y="1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8"/>
            <p:cNvSpPr/>
            <p:nvPr/>
          </p:nvSpPr>
          <p:spPr>
            <a:xfrm>
              <a:off x="2023125" y="2845200"/>
              <a:ext cx="50175" cy="56950"/>
            </a:xfrm>
            <a:custGeom>
              <a:avLst/>
              <a:gdLst/>
              <a:ahLst/>
              <a:cxnLst/>
              <a:rect l="l" t="t" r="r" b="b"/>
              <a:pathLst>
                <a:path w="2007" h="2278" extrusionOk="0">
                  <a:moveTo>
                    <a:pt x="45" y="1"/>
                  </a:moveTo>
                  <a:cubicBezTo>
                    <a:pt x="31" y="1"/>
                    <a:pt x="16" y="2"/>
                    <a:pt x="1" y="5"/>
                  </a:cubicBezTo>
                  <a:lnTo>
                    <a:pt x="739" y="2277"/>
                  </a:lnTo>
                  <a:lnTo>
                    <a:pt x="2007" y="1866"/>
                  </a:lnTo>
                  <a:cubicBezTo>
                    <a:pt x="1950" y="1691"/>
                    <a:pt x="1849" y="1533"/>
                    <a:pt x="1709" y="1406"/>
                  </a:cubicBezTo>
                  <a:lnTo>
                    <a:pt x="227" y="72"/>
                  </a:lnTo>
                  <a:cubicBezTo>
                    <a:pt x="177" y="25"/>
                    <a:pt x="112" y="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8"/>
            <p:cNvSpPr/>
            <p:nvPr/>
          </p:nvSpPr>
          <p:spPr>
            <a:xfrm>
              <a:off x="1955500" y="2896100"/>
              <a:ext cx="106350" cy="66825"/>
            </a:xfrm>
            <a:custGeom>
              <a:avLst/>
              <a:gdLst/>
              <a:ahLst/>
              <a:cxnLst/>
              <a:rect l="l" t="t" r="r" b="b"/>
              <a:pathLst>
                <a:path w="4254" h="2673" extrusionOk="0">
                  <a:moveTo>
                    <a:pt x="1860" y="0"/>
                  </a:moveTo>
                  <a:lnTo>
                    <a:pt x="0" y="1359"/>
                  </a:lnTo>
                  <a:lnTo>
                    <a:pt x="4045" y="2673"/>
                  </a:lnTo>
                  <a:cubicBezTo>
                    <a:pt x="4068" y="2606"/>
                    <a:pt x="4114" y="2546"/>
                    <a:pt x="4181" y="2512"/>
                  </a:cubicBezTo>
                  <a:cubicBezTo>
                    <a:pt x="4221" y="2487"/>
                    <a:pt x="4246" y="2427"/>
                    <a:pt x="4246" y="2350"/>
                  </a:cubicBezTo>
                  <a:cubicBezTo>
                    <a:pt x="4248" y="2005"/>
                    <a:pt x="4249" y="1118"/>
                    <a:pt x="4251" y="531"/>
                  </a:cubicBezTo>
                  <a:cubicBezTo>
                    <a:pt x="4254" y="360"/>
                    <a:pt x="4221" y="180"/>
                    <a:pt x="4166" y="6"/>
                  </a:cubicBez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8"/>
            <p:cNvSpPr/>
            <p:nvPr/>
          </p:nvSpPr>
          <p:spPr>
            <a:xfrm>
              <a:off x="1955500" y="2844000"/>
              <a:ext cx="104125" cy="86050"/>
            </a:xfrm>
            <a:custGeom>
              <a:avLst/>
              <a:gdLst/>
              <a:ahLst/>
              <a:cxnLst/>
              <a:rect l="l" t="t" r="r" b="b"/>
              <a:pathLst>
                <a:path w="4165" h="3442" extrusionOk="0">
                  <a:moveTo>
                    <a:pt x="2500" y="0"/>
                  </a:moveTo>
                  <a:lnTo>
                    <a:pt x="0" y="3441"/>
                  </a:lnTo>
                  <a:lnTo>
                    <a:pt x="0" y="3441"/>
                  </a:lnTo>
                  <a:lnTo>
                    <a:pt x="4164" y="2088"/>
                  </a:lnTo>
                  <a:cubicBezTo>
                    <a:pt x="4108" y="1916"/>
                    <a:pt x="4026" y="1752"/>
                    <a:pt x="3926" y="1612"/>
                  </a:cubicBezTo>
                  <a:lnTo>
                    <a:pt x="2852" y="143"/>
                  </a:lnTo>
                  <a:cubicBezTo>
                    <a:pt x="2808" y="82"/>
                    <a:pt x="2756" y="50"/>
                    <a:pt x="2709" y="50"/>
                  </a:cubicBezTo>
                  <a:cubicBezTo>
                    <a:pt x="2708" y="50"/>
                    <a:pt x="2707" y="50"/>
                    <a:pt x="2706" y="50"/>
                  </a:cubicBezTo>
                  <a:cubicBezTo>
                    <a:pt x="2692" y="52"/>
                    <a:pt x="2678" y="53"/>
                    <a:pt x="2664" y="53"/>
                  </a:cubicBezTo>
                  <a:cubicBezTo>
                    <a:pt x="2604" y="53"/>
                    <a:pt x="2547" y="33"/>
                    <a:pt x="2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8"/>
            <p:cNvSpPr/>
            <p:nvPr/>
          </p:nvSpPr>
          <p:spPr>
            <a:xfrm>
              <a:off x="1945075" y="3013400"/>
              <a:ext cx="20975" cy="23025"/>
            </a:xfrm>
            <a:custGeom>
              <a:avLst/>
              <a:gdLst/>
              <a:ahLst/>
              <a:cxnLst/>
              <a:rect l="l" t="t" r="r" b="b"/>
              <a:pathLst>
                <a:path w="839" h="921" extrusionOk="0">
                  <a:moveTo>
                    <a:pt x="0" y="0"/>
                  </a:moveTo>
                  <a:lnTo>
                    <a:pt x="136" y="688"/>
                  </a:lnTo>
                  <a:cubicBezTo>
                    <a:pt x="163" y="819"/>
                    <a:pt x="280" y="920"/>
                    <a:pt x="419" y="920"/>
                  </a:cubicBezTo>
                  <a:cubicBezTo>
                    <a:pt x="559" y="920"/>
                    <a:pt x="676" y="819"/>
                    <a:pt x="701" y="688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8"/>
            <p:cNvSpPr/>
            <p:nvPr/>
          </p:nvSpPr>
          <p:spPr>
            <a:xfrm>
              <a:off x="2031550" y="2945825"/>
              <a:ext cx="26125" cy="22050"/>
            </a:xfrm>
            <a:custGeom>
              <a:avLst/>
              <a:gdLst/>
              <a:ahLst/>
              <a:cxnLst/>
              <a:rect l="l" t="t" r="r" b="b"/>
              <a:pathLst>
                <a:path w="1045" h="882" extrusionOk="0">
                  <a:moveTo>
                    <a:pt x="259" y="1"/>
                  </a:moveTo>
                  <a:lnTo>
                    <a:pt x="0" y="796"/>
                  </a:lnTo>
                  <a:lnTo>
                    <a:pt x="694" y="879"/>
                  </a:lnTo>
                  <a:cubicBezTo>
                    <a:pt x="705" y="880"/>
                    <a:pt x="717" y="881"/>
                    <a:pt x="729" y="881"/>
                  </a:cubicBezTo>
                  <a:cubicBezTo>
                    <a:pt x="850" y="881"/>
                    <a:pt x="962" y="805"/>
                    <a:pt x="1003" y="682"/>
                  </a:cubicBezTo>
                  <a:cubicBezTo>
                    <a:pt x="1045" y="550"/>
                    <a:pt x="985" y="409"/>
                    <a:pt x="869" y="342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8"/>
            <p:cNvSpPr/>
            <p:nvPr/>
          </p:nvSpPr>
          <p:spPr>
            <a:xfrm>
              <a:off x="1996075" y="2842675"/>
              <a:ext cx="25625" cy="26100"/>
            </a:xfrm>
            <a:custGeom>
              <a:avLst/>
              <a:gdLst/>
              <a:ahLst/>
              <a:cxnLst/>
              <a:rect l="l" t="t" r="r" b="b"/>
              <a:pathLst>
                <a:path w="1025" h="1044" extrusionOk="0">
                  <a:moveTo>
                    <a:pt x="710" y="1"/>
                  </a:moveTo>
                  <a:cubicBezTo>
                    <a:pt x="638" y="1"/>
                    <a:pt x="567" y="27"/>
                    <a:pt x="513" y="77"/>
                  </a:cubicBezTo>
                  <a:lnTo>
                    <a:pt x="1" y="554"/>
                  </a:lnTo>
                  <a:lnTo>
                    <a:pt x="675" y="1043"/>
                  </a:lnTo>
                  <a:lnTo>
                    <a:pt x="968" y="408"/>
                  </a:lnTo>
                  <a:cubicBezTo>
                    <a:pt x="1025" y="286"/>
                    <a:pt x="989" y="137"/>
                    <a:pt x="877" y="55"/>
                  </a:cubicBezTo>
                  <a:cubicBezTo>
                    <a:pt x="827" y="18"/>
                    <a:pt x="768" y="1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8"/>
            <p:cNvSpPr/>
            <p:nvPr/>
          </p:nvSpPr>
          <p:spPr>
            <a:xfrm>
              <a:off x="1889300" y="2842625"/>
              <a:ext cx="25650" cy="26075"/>
            </a:xfrm>
            <a:custGeom>
              <a:avLst/>
              <a:gdLst/>
              <a:ahLst/>
              <a:cxnLst/>
              <a:rect l="l" t="t" r="r" b="b"/>
              <a:pathLst>
                <a:path w="1026" h="1043" extrusionOk="0">
                  <a:moveTo>
                    <a:pt x="318" y="0"/>
                  </a:moveTo>
                  <a:cubicBezTo>
                    <a:pt x="260" y="0"/>
                    <a:pt x="201" y="18"/>
                    <a:pt x="149" y="55"/>
                  </a:cubicBezTo>
                  <a:cubicBezTo>
                    <a:pt x="36" y="136"/>
                    <a:pt x="1" y="285"/>
                    <a:pt x="59" y="408"/>
                  </a:cubicBezTo>
                  <a:lnTo>
                    <a:pt x="353" y="1042"/>
                  </a:lnTo>
                  <a:lnTo>
                    <a:pt x="1026" y="554"/>
                  </a:lnTo>
                  <a:lnTo>
                    <a:pt x="514" y="78"/>
                  </a:lnTo>
                  <a:cubicBezTo>
                    <a:pt x="460" y="27"/>
                    <a:pt x="390" y="0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8"/>
            <p:cNvSpPr/>
            <p:nvPr/>
          </p:nvSpPr>
          <p:spPr>
            <a:xfrm>
              <a:off x="1853325" y="2945875"/>
              <a:ext cx="26100" cy="22025"/>
            </a:xfrm>
            <a:custGeom>
              <a:avLst/>
              <a:gdLst/>
              <a:ahLst/>
              <a:cxnLst/>
              <a:rect l="l" t="t" r="r" b="b"/>
              <a:pathLst>
                <a:path w="1044" h="881" extrusionOk="0">
                  <a:moveTo>
                    <a:pt x="788" y="0"/>
                  </a:moveTo>
                  <a:lnTo>
                    <a:pt x="178" y="341"/>
                  </a:lnTo>
                  <a:cubicBezTo>
                    <a:pt x="60" y="407"/>
                    <a:pt x="0" y="548"/>
                    <a:pt x="44" y="682"/>
                  </a:cubicBezTo>
                  <a:cubicBezTo>
                    <a:pt x="82" y="804"/>
                    <a:pt x="197" y="880"/>
                    <a:pt x="318" y="880"/>
                  </a:cubicBezTo>
                  <a:cubicBezTo>
                    <a:pt x="329" y="880"/>
                    <a:pt x="339" y="880"/>
                    <a:pt x="350" y="878"/>
                  </a:cubicBezTo>
                  <a:lnTo>
                    <a:pt x="1044" y="795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8"/>
            <p:cNvSpPr/>
            <p:nvPr/>
          </p:nvSpPr>
          <p:spPr>
            <a:xfrm>
              <a:off x="1867500" y="2853575"/>
              <a:ext cx="176000" cy="168375"/>
            </a:xfrm>
            <a:custGeom>
              <a:avLst/>
              <a:gdLst/>
              <a:ahLst/>
              <a:cxnLst/>
              <a:rect l="l" t="t" r="r" b="b"/>
              <a:pathLst>
                <a:path w="7040" h="6735" extrusionOk="0">
                  <a:moveTo>
                    <a:pt x="5431" y="0"/>
                  </a:moveTo>
                  <a:cubicBezTo>
                    <a:pt x="5327" y="0"/>
                    <a:pt x="5223" y="38"/>
                    <a:pt x="5142" y="113"/>
                  </a:cubicBezTo>
                  <a:lnTo>
                    <a:pt x="3520" y="1621"/>
                  </a:lnTo>
                  <a:lnTo>
                    <a:pt x="1898" y="113"/>
                  </a:lnTo>
                  <a:cubicBezTo>
                    <a:pt x="1817" y="39"/>
                    <a:pt x="1713" y="1"/>
                    <a:pt x="1609" y="1"/>
                  </a:cubicBezTo>
                  <a:cubicBezTo>
                    <a:pt x="1522" y="1"/>
                    <a:pt x="1434" y="27"/>
                    <a:pt x="1359" y="82"/>
                  </a:cubicBezTo>
                  <a:cubicBezTo>
                    <a:pt x="1245" y="164"/>
                    <a:pt x="1184" y="293"/>
                    <a:pt x="1184" y="426"/>
                  </a:cubicBezTo>
                  <a:cubicBezTo>
                    <a:pt x="1184" y="485"/>
                    <a:pt x="1197" y="548"/>
                    <a:pt x="1222" y="604"/>
                  </a:cubicBezTo>
                  <a:lnTo>
                    <a:pt x="2152" y="2613"/>
                  </a:lnTo>
                  <a:lnTo>
                    <a:pt x="218" y="3691"/>
                  </a:lnTo>
                  <a:cubicBezTo>
                    <a:pt x="81" y="3770"/>
                    <a:pt x="0" y="3913"/>
                    <a:pt x="0" y="4063"/>
                  </a:cubicBezTo>
                  <a:cubicBezTo>
                    <a:pt x="0" y="4108"/>
                    <a:pt x="6" y="4152"/>
                    <a:pt x="21" y="4195"/>
                  </a:cubicBezTo>
                  <a:cubicBezTo>
                    <a:pt x="44" y="4262"/>
                    <a:pt x="81" y="4320"/>
                    <a:pt x="127" y="4366"/>
                  </a:cubicBezTo>
                  <a:cubicBezTo>
                    <a:pt x="205" y="4445"/>
                    <a:pt x="313" y="4490"/>
                    <a:pt x="428" y="4490"/>
                  </a:cubicBezTo>
                  <a:cubicBezTo>
                    <a:pt x="444" y="4490"/>
                    <a:pt x="460" y="4489"/>
                    <a:pt x="477" y="4487"/>
                  </a:cubicBezTo>
                  <a:lnTo>
                    <a:pt x="2676" y="4219"/>
                  </a:lnTo>
                  <a:lnTo>
                    <a:pt x="3103" y="6392"/>
                  </a:lnTo>
                  <a:cubicBezTo>
                    <a:pt x="3123" y="6478"/>
                    <a:pt x="3164" y="6556"/>
                    <a:pt x="3224" y="6614"/>
                  </a:cubicBezTo>
                  <a:cubicBezTo>
                    <a:pt x="3303" y="6690"/>
                    <a:pt x="3409" y="6734"/>
                    <a:pt x="3522" y="6734"/>
                  </a:cubicBezTo>
                  <a:cubicBezTo>
                    <a:pt x="3726" y="6734"/>
                    <a:pt x="3900" y="6591"/>
                    <a:pt x="3938" y="6392"/>
                  </a:cubicBezTo>
                  <a:lnTo>
                    <a:pt x="4367" y="4219"/>
                  </a:lnTo>
                  <a:lnTo>
                    <a:pt x="6565" y="4484"/>
                  </a:lnTo>
                  <a:cubicBezTo>
                    <a:pt x="6582" y="4486"/>
                    <a:pt x="6599" y="4487"/>
                    <a:pt x="6615" y="4487"/>
                  </a:cubicBezTo>
                  <a:cubicBezTo>
                    <a:pt x="6797" y="4487"/>
                    <a:pt x="6962" y="4370"/>
                    <a:pt x="7019" y="4194"/>
                  </a:cubicBezTo>
                  <a:cubicBezTo>
                    <a:pt x="7032" y="4148"/>
                    <a:pt x="7040" y="4105"/>
                    <a:pt x="7040" y="4061"/>
                  </a:cubicBezTo>
                  <a:cubicBezTo>
                    <a:pt x="7040" y="3948"/>
                    <a:pt x="6994" y="3840"/>
                    <a:pt x="6913" y="3759"/>
                  </a:cubicBezTo>
                  <a:cubicBezTo>
                    <a:pt x="6885" y="3734"/>
                    <a:pt x="6855" y="3710"/>
                    <a:pt x="6821" y="3691"/>
                  </a:cubicBezTo>
                  <a:lnTo>
                    <a:pt x="4886" y="2613"/>
                  </a:lnTo>
                  <a:lnTo>
                    <a:pt x="5818" y="604"/>
                  </a:lnTo>
                  <a:cubicBezTo>
                    <a:pt x="5843" y="548"/>
                    <a:pt x="5857" y="485"/>
                    <a:pt x="5857" y="426"/>
                  </a:cubicBezTo>
                  <a:cubicBezTo>
                    <a:pt x="5857" y="318"/>
                    <a:pt x="5817" y="213"/>
                    <a:pt x="5739" y="132"/>
                  </a:cubicBezTo>
                  <a:cubicBezTo>
                    <a:pt x="5723" y="113"/>
                    <a:pt x="5702" y="97"/>
                    <a:pt x="5683" y="82"/>
                  </a:cubicBezTo>
                  <a:cubicBezTo>
                    <a:pt x="5607" y="27"/>
                    <a:pt x="5519" y="0"/>
                    <a:pt x="5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8"/>
            <p:cNvSpPr/>
            <p:nvPr/>
          </p:nvSpPr>
          <p:spPr>
            <a:xfrm>
              <a:off x="1919550" y="2894075"/>
              <a:ext cx="71900" cy="71900"/>
            </a:xfrm>
            <a:custGeom>
              <a:avLst/>
              <a:gdLst/>
              <a:ahLst/>
              <a:cxnLst/>
              <a:rect l="l" t="t" r="r" b="b"/>
              <a:pathLst>
                <a:path w="2876" h="2876" extrusionOk="0">
                  <a:moveTo>
                    <a:pt x="1438" y="1"/>
                  </a:moveTo>
                  <a:cubicBezTo>
                    <a:pt x="643" y="1"/>
                    <a:pt x="1" y="644"/>
                    <a:pt x="1" y="1438"/>
                  </a:cubicBezTo>
                  <a:cubicBezTo>
                    <a:pt x="1" y="2233"/>
                    <a:pt x="643" y="2876"/>
                    <a:pt x="1438" y="2876"/>
                  </a:cubicBezTo>
                  <a:cubicBezTo>
                    <a:pt x="2233" y="2876"/>
                    <a:pt x="2876" y="2233"/>
                    <a:pt x="2876" y="1438"/>
                  </a:cubicBezTo>
                  <a:cubicBezTo>
                    <a:pt x="2876" y="644"/>
                    <a:pt x="2233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8"/>
            <p:cNvSpPr/>
            <p:nvPr/>
          </p:nvSpPr>
          <p:spPr>
            <a:xfrm>
              <a:off x="1933900" y="2908450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4" y="0"/>
                  </a:moveTo>
                  <a:cubicBezTo>
                    <a:pt x="388" y="0"/>
                    <a:pt x="1" y="387"/>
                    <a:pt x="1" y="863"/>
                  </a:cubicBezTo>
                  <a:cubicBezTo>
                    <a:pt x="1" y="1340"/>
                    <a:pt x="388" y="1726"/>
                    <a:pt x="864" y="1726"/>
                  </a:cubicBezTo>
                  <a:cubicBezTo>
                    <a:pt x="1340" y="1726"/>
                    <a:pt x="1727" y="1340"/>
                    <a:pt x="1727" y="863"/>
                  </a:cubicBezTo>
                  <a:cubicBezTo>
                    <a:pt x="1727" y="387"/>
                    <a:pt x="1340" y="0"/>
                    <a:pt x="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8"/>
            <p:cNvSpPr/>
            <p:nvPr/>
          </p:nvSpPr>
          <p:spPr>
            <a:xfrm>
              <a:off x="1948275" y="2922800"/>
              <a:ext cx="14450" cy="14475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0"/>
                    <a:pt x="0" y="289"/>
                  </a:cubicBezTo>
                  <a:cubicBezTo>
                    <a:pt x="0" y="449"/>
                    <a:pt x="130" y="578"/>
                    <a:pt x="289" y="578"/>
                  </a:cubicBezTo>
                  <a:cubicBezTo>
                    <a:pt x="448" y="578"/>
                    <a:pt x="578" y="449"/>
                    <a:pt x="578" y="289"/>
                  </a:cubicBezTo>
                  <a:cubicBezTo>
                    <a:pt x="578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48"/>
          <p:cNvGrpSpPr/>
          <p:nvPr/>
        </p:nvGrpSpPr>
        <p:grpSpPr>
          <a:xfrm>
            <a:off x="2275674" y="1622369"/>
            <a:ext cx="555140" cy="545708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1" name="Google Shape;2421;p48"/>
          <p:cNvGrpSpPr/>
          <p:nvPr/>
        </p:nvGrpSpPr>
        <p:grpSpPr>
          <a:xfrm>
            <a:off x="6313282" y="3389709"/>
            <a:ext cx="555133" cy="653500"/>
            <a:chOff x="3445891" y="3522080"/>
            <a:chExt cx="283000" cy="333129"/>
          </a:xfrm>
        </p:grpSpPr>
        <p:sp>
          <p:nvSpPr>
            <p:cNvPr id="2422" name="Google Shape;2422;p48"/>
            <p:cNvSpPr/>
            <p:nvPr/>
          </p:nvSpPr>
          <p:spPr>
            <a:xfrm>
              <a:off x="3445891" y="3522080"/>
              <a:ext cx="283000" cy="333129"/>
            </a:xfrm>
            <a:custGeom>
              <a:avLst/>
              <a:gdLst/>
              <a:ahLst/>
              <a:cxnLst/>
              <a:rect l="l" t="t" r="r" b="b"/>
              <a:pathLst>
                <a:path w="9648" h="11357" extrusionOk="0">
                  <a:moveTo>
                    <a:pt x="4768" y="0"/>
                  </a:moveTo>
                  <a:cubicBezTo>
                    <a:pt x="4575" y="0"/>
                    <a:pt x="4385" y="52"/>
                    <a:pt x="4219" y="149"/>
                  </a:cubicBezTo>
                  <a:lnTo>
                    <a:pt x="4126" y="202"/>
                  </a:lnTo>
                  <a:cubicBezTo>
                    <a:pt x="4019" y="180"/>
                    <a:pt x="3909" y="165"/>
                    <a:pt x="3799" y="161"/>
                  </a:cubicBezTo>
                  <a:lnTo>
                    <a:pt x="3320" y="143"/>
                  </a:lnTo>
                  <a:lnTo>
                    <a:pt x="3275" y="143"/>
                  </a:lnTo>
                  <a:cubicBezTo>
                    <a:pt x="2892" y="143"/>
                    <a:pt x="2543" y="336"/>
                    <a:pt x="2341" y="661"/>
                  </a:cubicBezTo>
                  <a:lnTo>
                    <a:pt x="2088" y="1069"/>
                  </a:lnTo>
                  <a:cubicBezTo>
                    <a:pt x="2043" y="1139"/>
                    <a:pt x="2003" y="1213"/>
                    <a:pt x="1969" y="1287"/>
                  </a:cubicBezTo>
                  <a:cubicBezTo>
                    <a:pt x="1902" y="1324"/>
                    <a:pt x="1835" y="1366"/>
                    <a:pt x="1771" y="1410"/>
                  </a:cubicBezTo>
                  <a:lnTo>
                    <a:pt x="1353" y="1701"/>
                  </a:lnTo>
                  <a:cubicBezTo>
                    <a:pt x="1050" y="1911"/>
                    <a:pt x="860" y="2245"/>
                    <a:pt x="830" y="2605"/>
                  </a:cubicBezTo>
                  <a:cubicBezTo>
                    <a:pt x="725" y="2712"/>
                    <a:pt x="628" y="2833"/>
                    <a:pt x="545" y="2962"/>
                  </a:cubicBezTo>
                  <a:lnTo>
                    <a:pt x="265" y="3389"/>
                  </a:lnTo>
                  <a:cubicBezTo>
                    <a:pt x="26" y="3756"/>
                    <a:pt x="0" y="4223"/>
                    <a:pt x="199" y="4611"/>
                  </a:cubicBezTo>
                  <a:lnTo>
                    <a:pt x="434" y="5067"/>
                  </a:lnTo>
                  <a:cubicBezTo>
                    <a:pt x="538" y="5271"/>
                    <a:pt x="671" y="5459"/>
                    <a:pt x="829" y="5623"/>
                  </a:cubicBezTo>
                  <a:cubicBezTo>
                    <a:pt x="849" y="5919"/>
                    <a:pt x="976" y="6195"/>
                    <a:pt x="1182" y="6401"/>
                  </a:cubicBezTo>
                  <a:lnTo>
                    <a:pt x="1179" y="6403"/>
                  </a:lnTo>
                  <a:cubicBezTo>
                    <a:pt x="953" y="6685"/>
                    <a:pt x="787" y="7002"/>
                    <a:pt x="688" y="7350"/>
                  </a:cubicBezTo>
                  <a:lnTo>
                    <a:pt x="682" y="7366"/>
                  </a:lnTo>
                  <a:cubicBezTo>
                    <a:pt x="615" y="7604"/>
                    <a:pt x="582" y="7848"/>
                    <a:pt x="582" y="8095"/>
                  </a:cubicBezTo>
                  <a:lnTo>
                    <a:pt x="582" y="8424"/>
                  </a:lnTo>
                  <a:cubicBezTo>
                    <a:pt x="582" y="8999"/>
                    <a:pt x="1051" y="9468"/>
                    <a:pt x="1627" y="9468"/>
                  </a:cubicBezTo>
                  <a:lnTo>
                    <a:pt x="2675" y="9468"/>
                  </a:lnTo>
                  <a:cubicBezTo>
                    <a:pt x="2711" y="9468"/>
                    <a:pt x="2742" y="9467"/>
                    <a:pt x="2764" y="9467"/>
                  </a:cubicBezTo>
                  <a:cubicBezTo>
                    <a:pt x="3038" y="9458"/>
                    <a:pt x="3303" y="9407"/>
                    <a:pt x="3560" y="9318"/>
                  </a:cubicBezTo>
                  <a:lnTo>
                    <a:pt x="3560" y="10350"/>
                  </a:lnTo>
                  <a:cubicBezTo>
                    <a:pt x="3560" y="10905"/>
                    <a:pt x="4011" y="11356"/>
                    <a:pt x="4565" y="11356"/>
                  </a:cubicBezTo>
                  <a:lnTo>
                    <a:pt x="4993" y="11356"/>
                  </a:lnTo>
                  <a:cubicBezTo>
                    <a:pt x="5548" y="11356"/>
                    <a:pt x="5998" y="10905"/>
                    <a:pt x="5998" y="10350"/>
                  </a:cubicBezTo>
                  <a:lnTo>
                    <a:pt x="5998" y="9318"/>
                  </a:lnTo>
                  <a:cubicBezTo>
                    <a:pt x="6254" y="9407"/>
                    <a:pt x="6522" y="9458"/>
                    <a:pt x="6795" y="9467"/>
                  </a:cubicBezTo>
                  <a:cubicBezTo>
                    <a:pt x="6817" y="9468"/>
                    <a:pt x="6841" y="9468"/>
                    <a:pt x="6863" y="9468"/>
                  </a:cubicBezTo>
                  <a:lnTo>
                    <a:pt x="7930" y="9468"/>
                  </a:lnTo>
                  <a:cubicBezTo>
                    <a:pt x="8468" y="9468"/>
                    <a:pt x="8915" y="9066"/>
                    <a:pt x="8969" y="8530"/>
                  </a:cubicBezTo>
                  <a:cubicBezTo>
                    <a:pt x="8972" y="8494"/>
                    <a:pt x="8974" y="8459"/>
                    <a:pt x="8974" y="8424"/>
                  </a:cubicBezTo>
                  <a:lnTo>
                    <a:pt x="8974" y="8095"/>
                  </a:lnTo>
                  <a:cubicBezTo>
                    <a:pt x="8974" y="7966"/>
                    <a:pt x="8965" y="7834"/>
                    <a:pt x="8947" y="7705"/>
                  </a:cubicBezTo>
                  <a:lnTo>
                    <a:pt x="8944" y="7697"/>
                  </a:lnTo>
                  <a:lnTo>
                    <a:pt x="8941" y="7675"/>
                  </a:lnTo>
                  <a:lnTo>
                    <a:pt x="8940" y="7661"/>
                  </a:lnTo>
                  <a:cubicBezTo>
                    <a:pt x="8929" y="7598"/>
                    <a:pt x="8917" y="7535"/>
                    <a:pt x="8903" y="7474"/>
                  </a:cubicBezTo>
                  <a:lnTo>
                    <a:pt x="8900" y="7467"/>
                  </a:lnTo>
                  <a:cubicBezTo>
                    <a:pt x="8892" y="7434"/>
                    <a:pt x="8885" y="7403"/>
                    <a:pt x="8876" y="7372"/>
                  </a:cubicBezTo>
                  <a:cubicBezTo>
                    <a:pt x="8874" y="7366"/>
                    <a:pt x="8874" y="7363"/>
                    <a:pt x="8873" y="7357"/>
                  </a:cubicBezTo>
                  <a:cubicBezTo>
                    <a:pt x="8863" y="7329"/>
                    <a:pt x="8855" y="7301"/>
                    <a:pt x="8846" y="7274"/>
                  </a:cubicBezTo>
                  <a:lnTo>
                    <a:pt x="8843" y="7261"/>
                  </a:lnTo>
                  <a:lnTo>
                    <a:pt x="8837" y="7244"/>
                  </a:lnTo>
                  <a:cubicBezTo>
                    <a:pt x="8736" y="6943"/>
                    <a:pt x="8586" y="6667"/>
                    <a:pt x="8388" y="6416"/>
                  </a:cubicBezTo>
                  <a:cubicBezTo>
                    <a:pt x="8618" y="6227"/>
                    <a:pt x="8762" y="5957"/>
                    <a:pt x="8793" y="5668"/>
                  </a:cubicBezTo>
                  <a:cubicBezTo>
                    <a:pt x="8932" y="5527"/>
                    <a:pt x="9053" y="5366"/>
                    <a:pt x="9151" y="5191"/>
                  </a:cubicBezTo>
                  <a:lnTo>
                    <a:pt x="9447" y="4663"/>
                  </a:lnTo>
                  <a:cubicBezTo>
                    <a:pt x="9648" y="4305"/>
                    <a:pt x="9640" y="3864"/>
                    <a:pt x="9430" y="3512"/>
                  </a:cubicBezTo>
                  <a:lnTo>
                    <a:pt x="9116" y="2993"/>
                  </a:lnTo>
                  <a:cubicBezTo>
                    <a:pt x="8980" y="2769"/>
                    <a:pt x="8809" y="2571"/>
                    <a:pt x="8612" y="2408"/>
                  </a:cubicBezTo>
                  <a:cubicBezTo>
                    <a:pt x="8570" y="2015"/>
                    <a:pt x="8324" y="1670"/>
                    <a:pt x="7963" y="1502"/>
                  </a:cubicBezTo>
                  <a:lnTo>
                    <a:pt x="7555" y="1314"/>
                  </a:lnTo>
                  <a:cubicBezTo>
                    <a:pt x="7552" y="1304"/>
                    <a:pt x="7547" y="1296"/>
                    <a:pt x="7544" y="1289"/>
                  </a:cubicBezTo>
                  <a:lnTo>
                    <a:pt x="7337" y="843"/>
                  </a:lnTo>
                  <a:cubicBezTo>
                    <a:pt x="7169" y="484"/>
                    <a:pt x="6820" y="241"/>
                    <a:pt x="6427" y="209"/>
                  </a:cubicBezTo>
                  <a:lnTo>
                    <a:pt x="5937" y="168"/>
                  </a:lnTo>
                  <a:cubicBezTo>
                    <a:pt x="5883" y="163"/>
                    <a:pt x="5828" y="161"/>
                    <a:pt x="5772" y="161"/>
                  </a:cubicBezTo>
                  <a:cubicBezTo>
                    <a:pt x="5647" y="161"/>
                    <a:pt x="5521" y="172"/>
                    <a:pt x="5399" y="196"/>
                  </a:cubicBezTo>
                  <a:lnTo>
                    <a:pt x="5318" y="149"/>
                  </a:lnTo>
                  <a:cubicBezTo>
                    <a:pt x="5150" y="52"/>
                    <a:pt x="4961" y="0"/>
                    <a:pt x="4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8"/>
            <p:cNvSpPr/>
            <p:nvPr/>
          </p:nvSpPr>
          <p:spPr>
            <a:xfrm>
              <a:off x="3577472" y="3701295"/>
              <a:ext cx="17042" cy="126687"/>
            </a:xfrm>
            <a:custGeom>
              <a:avLst/>
              <a:gdLst/>
              <a:ahLst/>
              <a:cxnLst/>
              <a:rect l="l" t="t" r="r" b="b"/>
              <a:pathLst>
                <a:path w="581" h="4319" extrusionOk="0">
                  <a:moveTo>
                    <a:pt x="0" y="0"/>
                  </a:moveTo>
                  <a:lnTo>
                    <a:pt x="0" y="1293"/>
                  </a:lnTo>
                  <a:lnTo>
                    <a:pt x="0" y="4240"/>
                  </a:lnTo>
                  <a:cubicBezTo>
                    <a:pt x="0" y="4283"/>
                    <a:pt x="35" y="4318"/>
                    <a:pt x="78" y="4318"/>
                  </a:cubicBezTo>
                  <a:lnTo>
                    <a:pt x="504" y="4318"/>
                  </a:lnTo>
                  <a:cubicBezTo>
                    <a:pt x="545" y="4318"/>
                    <a:pt x="581" y="4283"/>
                    <a:pt x="581" y="4240"/>
                  </a:cubicBezTo>
                  <a:lnTo>
                    <a:pt x="581" y="1293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8"/>
            <p:cNvSpPr/>
            <p:nvPr/>
          </p:nvSpPr>
          <p:spPr>
            <a:xfrm>
              <a:off x="3521567" y="3553406"/>
              <a:ext cx="64590" cy="65235"/>
            </a:xfrm>
            <a:custGeom>
              <a:avLst/>
              <a:gdLst/>
              <a:ahLst/>
              <a:cxnLst/>
              <a:rect l="l" t="t" r="r" b="b"/>
              <a:pathLst>
                <a:path w="2202" h="2224" extrusionOk="0">
                  <a:moveTo>
                    <a:pt x="694" y="1"/>
                  </a:moveTo>
                  <a:cubicBezTo>
                    <a:pt x="635" y="1"/>
                    <a:pt x="579" y="30"/>
                    <a:pt x="548" y="83"/>
                  </a:cubicBezTo>
                  <a:lnTo>
                    <a:pt x="294" y="491"/>
                  </a:lnTo>
                  <a:cubicBezTo>
                    <a:pt x="0" y="960"/>
                    <a:pt x="115" y="1579"/>
                    <a:pt x="564" y="1903"/>
                  </a:cubicBezTo>
                  <a:cubicBezTo>
                    <a:pt x="765" y="2045"/>
                    <a:pt x="993" y="2133"/>
                    <a:pt x="1246" y="2177"/>
                  </a:cubicBezTo>
                  <a:lnTo>
                    <a:pt x="1779" y="2223"/>
                  </a:lnTo>
                  <a:lnTo>
                    <a:pt x="2039" y="1756"/>
                  </a:lnTo>
                  <a:cubicBezTo>
                    <a:pt x="2144" y="1523"/>
                    <a:pt x="2202" y="1285"/>
                    <a:pt x="2196" y="1037"/>
                  </a:cubicBezTo>
                  <a:cubicBezTo>
                    <a:pt x="2183" y="485"/>
                    <a:pt x="1736" y="41"/>
                    <a:pt x="1182" y="19"/>
                  </a:cubicBezTo>
                  <a:lnTo>
                    <a:pt x="703" y="1"/>
                  </a:lnTo>
                  <a:cubicBezTo>
                    <a:pt x="700" y="1"/>
                    <a:pt x="697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8"/>
            <p:cNvSpPr/>
            <p:nvPr/>
          </p:nvSpPr>
          <p:spPr>
            <a:xfrm>
              <a:off x="3474548" y="3604707"/>
              <a:ext cx="97208" cy="76499"/>
            </a:xfrm>
            <a:custGeom>
              <a:avLst/>
              <a:gdLst/>
              <a:ahLst/>
              <a:cxnLst/>
              <a:rect l="l" t="t" r="r" b="b"/>
              <a:pathLst>
                <a:path w="3314" h="2608" extrusionOk="0">
                  <a:moveTo>
                    <a:pt x="1545" y="1"/>
                  </a:moveTo>
                  <a:cubicBezTo>
                    <a:pt x="1079" y="1"/>
                    <a:pt x="620" y="230"/>
                    <a:pt x="343" y="651"/>
                  </a:cubicBezTo>
                  <a:lnTo>
                    <a:pt x="63" y="1078"/>
                  </a:lnTo>
                  <a:cubicBezTo>
                    <a:pt x="8" y="1164"/>
                    <a:pt x="0" y="1276"/>
                    <a:pt x="48" y="1368"/>
                  </a:cubicBezTo>
                  <a:lnTo>
                    <a:pt x="282" y="1825"/>
                  </a:lnTo>
                  <a:cubicBezTo>
                    <a:pt x="535" y="2321"/>
                    <a:pt x="1039" y="2607"/>
                    <a:pt x="1556" y="2607"/>
                  </a:cubicBezTo>
                  <a:cubicBezTo>
                    <a:pt x="1797" y="2607"/>
                    <a:pt x="2041" y="2545"/>
                    <a:pt x="2264" y="2413"/>
                  </a:cubicBezTo>
                  <a:cubicBezTo>
                    <a:pt x="2466" y="2294"/>
                    <a:pt x="2644" y="2138"/>
                    <a:pt x="2806" y="1951"/>
                  </a:cubicBezTo>
                  <a:cubicBezTo>
                    <a:pt x="2807" y="1950"/>
                    <a:pt x="2807" y="1948"/>
                    <a:pt x="2807" y="1945"/>
                  </a:cubicBezTo>
                  <a:lnTo>
                    <a:pt x="3294" y="1300"/>
                  </a:lnTo>
                  <a:cubicBezTo>
                    <a:pt x="3313" y="1274"/>
                    <a:pt x="3312" y="1237"/>
                    <a:pt x="3288" y="1212"/>
                  </a:cubicBezTo>
                  <a:lnTo>
                    <a:pt x="2873" y="799"/>
                  </a:lnTo>
                  <a:cubicBezTo>
                    <a:pt x="2871" y="795"/>
                    <a:pt x="2867" y="793"/>
                    <a:pt x="2865" y="789"/>
                  </a:cubicBezTo>
                  <a:cubicBezTo>
                    <a:pt x="2726" y="587"/>
                    <a:pt x="2565" y="415"/>
                    <a:pt x="2377" y="275"/>
                  </a:cubicBezTo>
                  <a:cubicBezTo>
                    <a:pt x="2126" y="89"/>
                    <a:pt x="1834" y="1"/>
                    <a:pt x="1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8"/>
            <p:cNvSpPr/>
            <p:nvPr/>
          </p:nvSpPr>
          <p:spPr>
            <a:xfrm>
              <a:off x="3497104" y="3578250"/>
              <a:ext cx="90373" cy="77027"/>
            </a:xfrm>
            <a:custGeom>
              <a:avLst/>
              <a:gdLst/>
              <a:ahLst/>
              <a:cxnLst/>
              <a:rect l="l" t="t" r="r" b="b"/>
              <a:pathLst>
                <a:path w="3081" h="2626" extrusionOk="0">
                  <a:moveTo>
                    <a:pt x="1368" y="0"/>
                  </a:moveTo>
                  <a:cubicBezTo>
                    <a:pt x="1086" y="0"/>
                    <a:pt x="801" y="83"/>
                    <a:pt x="552" y="255"/>
                  </a:cubicBezTo>
                  <a:lnTo>
                    <a:pt x="134" y="546"/>
                  </a:lnTo>
                  <a:cubicBezTo>
                    <a:pt x="48" y="607"/>
                    <a:pt x="0" y="710"/>
                    <a:pt x="9" y="814"/>
                  </a:cubicBezTo>
                  <a:lnTo>
                    <a:pt x="54" y="1323"/>
                  </a:lnTo>
                  <a:cubicBezTo>
                    <a:pt x="119" y="2065"/>
                    <a:pt x="744" y="2625"/>
                    <a:pt x="1466" y="2625"/>
                  </a:cubicBezTo>
                  <a:cubicBezTo>
                    <a:pt x="1540" y="2625"/>
                    <a:pt x="1616" y="2619"/>
                    <a:pt x="1692" y="2607"/>
                  </a:cubicBezTo>
                  <a:cubicBezTo>
                    <a:pt x="1915" y="2571"/>
                    <a:pt x="2133" y="2496"/>
                    <a:pt x="2346" y="2386"/>
                  </a:cubicBezTo>
                  <a:cubicBezTo>
                    <a:pt x="2347" y="2386"/>
                    <a:pt x="2349" y="2384"/>
                    <a:pt x="2349" y="2381"/>
                  </a:cubicBezTo>
                  <a:lnTo>
                    <a:pt x="3039" y="1969"/>
                  </a:lnTo>
                  <a:cubicBezTo>
                    <a:pt x="3068" y="1949"/>
                    <a:pt x="3080" y="1911"/>
                    <a:pt x="3067" y="1879"/>
                  </a:cubicBezTo>
                  <a:lnTo>
                    <a:pt x="2838" y="1342"/>
                  </a:lnTo>
                  <a:cubicBezTo>
                    <a:pt x="2837" y="1339"/>
                    <a:pt x="2835" y="1335"/>
                    <a:pt x="2835" y="1332"/>
                  </a:cubicBezTo>
                  <a:cubicBezTo>
                    <a:pt x="2783" y="1100"/>
                    <a:pt x="2703" y="886"/>
                    <a:pt x="2588" y="692"/>
                  </a:cubicBezTo>
                  <a:cubicBezTo>
                    <a:pt x="2323" y="244"/>
                    <a:pt x="1850" y="0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8"/>
            <p:cNvSpPr/>
            <p:nvPr/>
          </p:nvSpPr>
          <p:spPr>
            <a:xfrm>
              <a:off x="3490182" y="3690706"/>
              <a:ext cx="97325" cy="81896"/>
            </a:xfrm>
            <a:custGeom>
              <a:avLst/>
              <a:gdLst/>
              <a:ahLst/>
              <a:cxnLst/>
              <a:rect l="l" t="t" r="r" b="b"/>
              <a:pathLst>
                <a:path w="3318" h="2792" extrusionOk="0">
                  <a:moveTo>
                    <a:pt x="3318" y="0"/>
                  </a:moveTo>
                  <a:lnTo>
                    <a:pt x="2585" y="109"/>
                  </a:lnTo>
                  <a:lnTo>
                    <a:pt x="1205" y="667"/>
                  </a:lnTo>
                  <a:cubicBezTo>
                    <a:pt x="505" y="903"/>
                    <a:pt x="0" y="1565"/>
                    <a:pt x="0" y="2346"/>
                  </a:cubicBezTo>
                  <a:lnTo>
                    <a:pt x="0" y="2675"/>
                  </a:lnTo>
                  <a:cubicBezTo>
                    <a:pt x="0" y="2739"/>
                    <a:pt x="52" y="2791"/>
                    <a:pt x="117" y="2791"/>
                  </a:cubicBezTo>
                  <a:lnTo>
                    <a:pt x="1162" y="2791"/>
                  </a:lnTo>
                  <a:cubicBezTo>
                    <a:pt x="1992" y="2791"/>
                    <a:pt x="2688" y="2220"/>
                    <a:pt x="2881" y="1451"/>
                  </a:cubicBezTo>
                  <a:lnTo>
                    <a:pt x="33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8"/>
            <p:cNvSpPr/>
            <p:nvPr/>
          </p:nvSpPr>
          <p:spPr>
            <a:xfrm>
              <a:off x="3490211" y="3690736"/>
              <a:ext cx="97384" cy="81867"/>
            </a:xfrm>
            <a:custGeom>
              <a:avLst/>
              <a:gdLst/>
              <a:ahLst/>
              <a:cxnLst/>
              <a:rect l="l" t="t" r="r" b="b"/>
              <a:pathLst>
                <a:path w="3320" h="2791" extrusionOk="0">
                  <a:moveTo>
                    <a:pt x="3320" y="1"/>
                  </a:moveTo>
                  <a:lnTo>
                    <a:pt x="3066" y="38"/>
                  </a:lnTo>
                  <a:lnTo>
                    <a:pt x="1565" y="1362"/>
                  </a:lnTo>
                  <a:lnTo>
                    <a:pt x="1" y="2625"/>
                  </a:lnTo>
                  <a:lnTo>
                    <a:pt x="1" y="2674"/>
                  </a:lnTo>
                  <a:cubicBezTo>
                    <a:pt x="1" y="2738"/>
                    <a:pt x="53" y="2790"/>
                    <a:pt x="118" y="2790"/>
                  </a:cubicBezTo>
                  <a:lnTo>
                    <a:pt x="245" y="2790"/>
                  </a:lnTo>
                  <a:lnTo>
                    <a:pt x="1745" y="1580"/>
                  </a:lnTo>
                  <a:cubicBezTo>
                    <a:pt x="1746" y="1579"/>
                    <a:pt x="1749" y="1579"/>
                    <a:pt x="1751" y="1577"/>
                  </a:cubicBezTo>
                  <a:lnTo>
                    <a:pt x="3243" y="258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8"/>
            <p:cNvSpPr/>
            <p:nvPr/>
          </p:nvSpPr>
          <p:spPr>
            <a:xfrm>
              <a:off x="3490739" y="3743298"/>
              <a:ext cx="35346" cy="29303"/>
            </a:xfrm>
            <a:custGeom>
              <a:avLst/>
              <a:gdLst/>
              <a:ahLst/>
              <a:cxnLst/>
              <a:rect l="l" t="t" r="r" b="b"/>
              <a:pathLst>
                <a:path w="1205" h="999" extrusionOk="0">
                  <a:moveTo>
                    <a:pt x="67" y="1"/>
                  </a:moveTo>
                  <a:cubicBezTo>
                    <a:pt x="37" y="91"/>
                    <a:pt x="15" y="186"/>
                    <a:pt x="0" y="283"/>
                  </a:cubicBezTo>
                  <a:lnTo>
                    <a:pt x="921" y="283"/>
                  </a:lnTo>
                  <a:lnTo>
                    <a:pt x="921" y="998"/>
                  </a:lnTo>
                  <a:lnTo>
                    <a:pt x="1143" y="998"/>
                  </a:lnTo>
                  <a:cubicBezTo>
                    <a:pt x="1164" y="998"/>
                    <a:pt x="1183" y="998"/>
                    <a:pt x="1203" y="997"/>
                  </a:cubicBezTo>
                  <a:lnTo>
                    <a:pt x="1203" y="142"/>
                  </a:lnTo>
                  <a:cubicBezTo>
                    <a:pt x="1204" y="63"/>
                    <a:pt x="1140" y="1"/>
                    <a:pt x="1063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8"/>
            <p:cNvSpPr/>
            <p:nvPr/>
          </p:nvSpPr>
          <p:spPr>
            <a:xfrm>
              <a:off x="3500008" y="3720742"/>
              <a:ext cx="52095" cy="8301"/>
            </a:xfrm>
            <a:custGeom>
              <a:avLst/>
              <a:gdLst/>
              <a:ahLst/>
              <a:cxnLst/>
              <a:rect l="l" t="t" r="r" b="b"/>
              <a:pathLst>
                <a:path w="1776" h="283" extrusionOk="0">
                  <a:moveTo>
                    <a:pt x="254" y="1"/>
                  </a:moveTo>
                  <a:cubicBezTo>
                    <a:pt x="159" y="87"/>
                    <a:pt x="75" y="179"/>
                    <a:pt x="1" y="283"/>
                  </a:cubicBezTo>
                  <a:lnTo>
                    <a:pt x="1635" y="283"/>
                  </a:lnTo>
                  <a:cubicBezTo>
                    <a:pt x="1714" y="283"/>
                    <a:pt x="1776" y="220"/>
                    <a:pt x="1776" y="142"/>
                  </a:cubicBezTo>
                  <a:cubicBezTo>
                    <a:pt x="1776" y="65"/>
                    <a:pt x="1714" y="1"/>
                    <a:pt x="1635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8"/>
            <p:cNvSpPr/>
            <p:nvPr/>
          </p:nvSpPr>
          <p:spPr>
            <a:xfrm>
              <a:off x="3542509" y="3721974"/>
              <a:ext cx="8301" cy="47313"/>
            </a:xfrm>
            <a:custGeom>
              <a:avLst/>
              <a:gdLst/>
              <a:ahLst/>
              <a:cxnLst/>
              <a:rect l="l" t="t" r="r" b="b"/>
              <a:pathLst>
                <a:path w="283" h="1613" extrusionOk="0">
                  <a:moveTo>
                    <a:pt x="141" y="0"/>
                  </a:moveTo>
                  <a:cubicBezTo>
                    <a:pt x="64" y="0"/>
                    <a:pt x="0" y="63"/>
                    <a:pt x="0" y="141"/>
                  </a:cubicBezTo>
                  <a:lnTo>
                    <a:pt x="0" y="1612"/>
                  </a:lnTo>
                  <a:cubicBezTo>
                    <a:pt x="100" y="1575"/>
                    <a:pt x="193" y="1531"/>
                    <a:pt x="282" y="1477"/>
                  </a:cubicBezTo>
                  <a:lnTo>
                    <a:pt x="282" y="141"/>
                  </a:lnTo>
                  <a:cubicBezTo>
                    <a:pt x="282" y="63"/>
                    <a:pt x="220" y="0"/>
                    <a:pt x="141" y="0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8"/>
            <p:cNvSpPr/>
            <p:nvPr/>
          </p:nvSpPr>
          <p:spPr>
            <a:xfrm>
              <a:off x="3524353" y="3674105"/>
              <a:ext cx="61950" cy="60014"/>
            </a:xfrm>
            <a:custGeom>
              <a:avLst/>
              <a:gdLst/>
              <a:ahLst/>
              <a:cxnLst/>
              <a:rect l="l" t="t" r="r" b="b"/>
              <a:pathLst>
                <a:path w="2112" h="2046" extrusionOk="0">
                  <a:moveTo>
                    <a:pt x="1782" y="1"/>
                  </a:moveTo>
                  <a:lnTo>
                    <a:pt x="1273" y="2"/>
                  </a:lnTo>
                  <a:cubicBezTo>
                    <a:pt x="1031" y="25"/>
                    <a:pt x="808" y="91"/>
                    <a:pt x="608" y="213"/>
                  </a:cubicBezTo>
                  <a:cubicBezTo>
                    <a:pt x="156" y="485"/>
                    <a:pt x="0" y="1064"/>
                    <a:pt x="244" y="1531"/>
                  </a:cubicBezTo>
                  <a:lnTo>
                    <a:pt x="455" y="1938"/>
                  </a:lnTo>
                  <a:cubicBezTo>
                    <a:pt x="483" y="1990"/>
                    <a:pt x="535" y="2024"/>
                    <a:pt x="594" y="2027"/>
                  </a:cubicBezTo>
                  <a:lnTo>
                    <a:pt x="1050" y="2045"/>
                  </a:lnTo>
                  <a:cubicBezTo>
                    <a:pt x="1063" y="2046"/>
                    <a:pt x="1077" y="2046"/>
                    <a:pt x="1090" y="2046"/>
                  </a:cubicBezTo>
                  <a:cubicBezTo>
                    <a:pt x="1599" y="2046"/>
                    <a:pt x="2035" y="1665"/>
                    <a:pt x="2088" y="1154"/>
                  </a:cubicBezTo>
                  <a:cubicBezTo>
                    <a:pt x="2111" y="923"/>
                    <a:pt x="2076" y="691"/>
                    <a:pt x="1993" y="463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8"/>
            <p:cNvSpPr/>
            <p:nvPr/>
          </p:nvSpPr>
          <p:spPr>
            <a:xfrm>
              <a:off x="3497221" y="3629316"/>
              <a:ext cx="83070" cy="76118"/>
            </a:xfrm>
            <a:custGeom>
              <a:avLst/>
              <a:gdLst/>
              <a:ahLst/>
              <a:cxnLst/>
              <a:rect l="l" t="t" r="r" b="b"/>
              <a:pathLst>
                <a:path w="2832" h="2595" extrusionOk="0">
                  <a:moveTo>
                    <a:pt x="1405" y="1"/>
                  </a:moveTo>
                  <a:cubicBezTo>
                    <a:pt x="657" y="1"/>
                    <a:pt x="35" y="612"/>
                    <a:pt x="15" y="1374"/>
                  </a:cubicBezTo>
                  <a:lnTo>
                    <a:pt x="4" y="1878"/>
                  </a:lnTo>
                  <a:cubicBezTo>
                    <a:pt x="1" y="1981"/>
                    <a:pt x="53" y="2076"/>
                    <a:pt x="140" y="2129"/>
                  </a:cubicBezTo>
                  <a:lnTo>
                    <a:pt x="572" y="2390"/>
                  </a:lnTo>
                  <a:cubicBezTo>
                    <a:pt x="801" y="2529"/>
                    <a:pt x="1055" y="2595"/>
                    <a:pt x="1305" y="2595"/>
                  </a:cubicBezTo>
                  <a:cubicBezTo>
                    <a:pt x="1805" y="2595"/>
                    <a:pt x="2291" y="2331"/>
                    <a:pt x="2539" y="1856"/>
                  </a:cubicBezTo>
                  <a:cubicBezTo>
                    <a:pt x="2647" y="1653"/>
                    <a:pt x="2717" y="1428"/>
                    <a:pt x="2754" y="1188"/>
                  </a:cubicBezTo>
                  <a:lnTo>
                    <a:pt x="2754" y="1185"/>
                  </a:lnTo>
                  <a:lnTo>
                    <a:pt x="2827" y="391"/>
                  </a:lnTo>
                  <a:cubicBezTo>
                    <a:pt x="2831" y="357"/>
                    <a:pt x="2809" y="327"/>
                    <a:pt x="2776" y="320"/>
                  </a:cubicBezTo>
                  <a:lnTo>
                    <a:pt x="2215" y="187"/>
                  </a:lnTo>
                  <a:cubicBezTo>
                    <a:pt x="2211" y="186"/>
                    <a:pt x="2206" y="186"/>
                    <a:pt x="2203" y="184"/>
                  </a:cubicBezTo>
                  <a:cubicBezTo>
                    <a:pt x="1982" y="88"/>
                    <a:pt x="1757" y="27"/>
                    <a:pt x="1528" y="6"/>
                  </a:cubicBezTo>
                  <a:cubicBezTo>
                    <a:pt x="1487" y="3"/>
                    <a:pt x="1446" y="1"/>
                    <a:pt x="1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8"/>
            <p:cNvSpPr/>
            <p:nvPr/>
          </p:nvSpPr>
          <p:spPr>
            <a:xfrm>
              <a:off x="3587621" y="3693112"/>
              <a:ext cx="94245" cy="79432"/>
            </a:xfrm>
            <a:custGeom>
              <a:avLst/>
              <a:gdLst/>
              <a:ahLst/>
              <a:cxnLst/>
              <a:rect l="l" t="t" r="r" b="b"/>
              <a:pathLst>
                <a:path w="3213" h="2708" extrusionOk="0">
                  <a:moveTo>
                    <a:pt x="561" y="0"/>
                  </a:moveTo>
                  <a:lnTo>
                    <a:pt x="0" y="290"/>
                  </a:lnTo>
                  <a:lnTo>
                    <a:pt x="331" y="1366"/>
                  </a:lnTo>
                  <a:cubicBezTo>
                    <a:pt x="524" y="2136"/>
                    <a:pt x="1220" y="2708"/>
                    <a:pt x="2050" y="2708"/>
                  </a:cubicBezTo>
                  <a:lnTo>
                    <a:pt x="3095" y="2708"/>
                  </a:lnTo>
                  <a:cubicBezTo>
                    <a:pt x="3161" y="2708"/>
                    <a:pt x="3213" y="2656"/>
                    <a:pt x="3213" y="2590"/>
                  </a:cubicBezTo>
                  <a:lnTo>
                    <a:pt x="3213" y="2262"/>
                  </a:lnTo>
                  <a:cubicBezTo>
                    <a:pt x="3213" y="1482"/>
                    <a:pt x="2708" y="820"/>
                    <a:pt x="2007" y="581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8"/>
            <p:cNvSpPr/>
            <p:nvPr/>
          </p:nvSpPr>
          <p:spPr>
            <a:xfrm>
              <a:off x="3619739" y="3722619"/>
              <a:ext cx="62126" cy="49924"/>
            </a:xfrm>
            <a:custGeom>
              <a:avLst/>
              <a:gdLst/>
              <a:ahLst/>
              <a:cxnLst/>
              <a:rect l="l" t="t" r="r" b="b"/>
              <a:pathLst>
                <a:path w="2118" h="1702" extrusionOk="0">
                  <a:moveTo>
                    <a:pt x="215" y="1"/>
                  </a:moveTo>
                  <a:lnTo>
                    <a:pt x="1" y="188"/>
                  </a:lnTo>
                  <a:lnTo>
                    <a:pt x="351" y="470"/>
                  </a:lnTo>
                  <a:cubicBezTo>
                    <a:pt x="359" y="477"/>
                    <a:pt x="366" y="486"/>
                    <a:pt x="373" y="492"/>
                  </a:cubicBezTo>
                  <a:lnTo>
                    <a:pt x="1873" y="1702"/>
                  </a:lnTo>
                  <a:lnTo>
                    <a:pt x="2000" y="1702"/>
                  </a:lnTo>
                  <a:cubicBezTo>
                    <a:pt x="2066" y="1702"/>
                    <a:pt x="2118" y="1650"/>
                    <a:pt x="2118" y="1584"/>
                  </a:cubicBezTo>
                  <a:lnTo>
                    <a:pt x="2118" y="1537"/>
                  </a:lnTo>
                  <a:lnTo>
                    <a:pt x="552" y="27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8"/>
            <p:cNvSpPr/>
            <p:nvPr/>
          </p:nvSpPr>
          <p:spPr>
            <a:xfrm>
              <a:off x="3645961" y="3743298"/>
              <a:ext cx="35287" cy="29303"/>
            </a:xfrm>
            <a:custGeom>
              <a:avLst/>
              <a:gdLst/>
              <a:ahLst/>
              <a:cxnLst/>
              <a:rect l="l" t="t" r="r" b="b"/>
              <a:pathLst>
                <a:path w="1203" h="999" extrusionOk="0">
                  <a:moveTo>
                    <a:pt x="141" y="1"/>
                  </a:moveTo>
                  <a:cubicBezTo>
                    <a:pt x="64" y="1"/>
                    <a:pt x="0" y="63"/>
                    <a:pt x="0" y="142"/>
                  </a:cubicBezTo>
                  <a:lnTo>
                    <a:pt x="0" y="997"/>
                  </a:lnTo>
                  <a:cubicBezTo>
                    <a:pt x="21" y="997"/>
                    <a:pt x="41" y="998"/>
                    <a:pt x="60" y="998"/>
                  </a:cubicBezTo>
                  <a:lnTo>
                    <a:pt x="282" y="998"/>
                  </a:lnTo>
                  <a:lnTo>
                    <a:pt x="282" y="283"/>
                  </a:lnTo>
                  <a:lnTo>
                    <a:pt x="1203" y="283"/>
                  </a:lnTo>
                  <a:cubicBezTo>
                    <a:pt x="1189" y="185"/>
                    <a:pt x="1167" y="91"/>
                    <a:pt x="1138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8"/>
            <p:cNvSpPr/>
            <p:nvPr/>
          </p:nvSpPr>
          <p:spPr>
            <a:xfrm>
              <a:off x="3622965" y="3720742"/>
              <a:ext cx="49103" cy="8301"/>
            </a:xfrm>
            <a:custGeom>
              <a:avLst/>
              <a:gdLst/>
              <a:ahLst/>
              <a:cxnLst/>
              <a:rect l="l" t="t" r="r" b="b"/>
              <a:pathLst>
                <a:path w="1674" h="283" extrusionOk="0">
                  <a:moveTo>
                    <a:pt x="553" y="1"/>
                  </a:moveTo>
                  <a:cubicBezTo>
                    <a:pt x="544" y="1"/>
                    <a:pt x="535" y="4"/>
                    <a:pt x="526" y="4"/>
                  </a:cubicBezTo>
                  <a:lnTo>
                    <a:pt x="1" y="56"/>
                  </a:lnTo>
                  <a:lnTo>
                    <a:pt x="1" y="266"/>
                  </a:lnTo>
                  <a:lnTo>
                    <a:pt x="553" y="283"/>
                  </a:lnTo>
                  <a:lnTo>
                    <a:pt x="1674" y="283"/>
                  </a:lnTo>
                  <a:cubicBezTo>
                    <a:pt x="1598" y="182"/>
                    <a:pt x="1515" y="87"/>
                    <a:pt x="1420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8"/>
            <p:cNvSpPr/>
            <p:nvPr/>
          </p:nvSpPr>
          <p:spPr>
            <a:xfrm>
              <a:off x="3621264" y="3730069"/>
              <a:ext cx="8301" cy="39218"/>
            </a:xfrm>
            <a:custGeom>
              <a:avLst/>
              <a:gdLst/>
              <a:ahLst/>
              <a:cxnLst/>
              <a:rect l="l" t="t" r="r" b="b"/>
              <a:pathLst>
                <a:path w="283" h="1337" extrusionOk="0">
                  <a:moveTo>
                    <a:pt x="142" y="0"/>
                  </a:moveTo>
                  <a:cubicBezTo>
                    <a:pt x="63" y="0"/>
                    <a:pt x="1" y="63"/>
                    <a:pt x="1" y="141"/>
                  </a:cubicBezTo>
                  <a:lnTo>
                    <a:pt x="1" y="1201"/>
                  </a:lnTo>
                  <a:cubicBezTo>
                    <a:pt x="90" y="1253"/>
                    <a:pt x="182" y="1299"/>
                    <a:pt x="283" y="1336"/>
                  </a:cubicBezTo>
                  <a:lnTo>
                    <a:pt x="283" y="141"/>
                  </a:lnTo>
                  <a:cubicBezTo>
                    <a:pt x="283" y="63"/>
                    <a:pt x="220" y="0"/>
                    <a:pt x="142" y="0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8"/>
            <p:cNvSpPr/>
            <p:nvPr/>
          </p:nvSpPr>
          <p:spPr>
            <a:xfrm>
              <a:off x="3607830" y="3604853"/>
              <a:ext cx="92544" cy="76323"/>
            </a:xfrm>
            <a:custGeom>
              <a:avLst/>
              <a:gdLst/>
              <a:ahLst/>
              <a:cxnLst/>
              <a:rect l="l" t="t" r="r" b="b"/>
              <a:pathLst>
                <a:path w="3155" h="2602" extrusionOk="0">
                  <a:moveTo>
                    <a:pt x="1656" y="1"/>
                  </a:moveTo>
                  <a:cubicBezTo>
                    <a:pt x="1453" y="1"/>
                    <a:pt x="1248" y="48"/>
                    <a:pt x="1057" y="147"/>
                  </a:cubicBezTo>
                  <a:cubicBezTo>
                    <a:pt x="782" y="290"/>
                    <a:pt x="552" y="497"/>
                    <a:pt x="359" y="756"/>
                  </a:cubicBezTo>
                  <a:lnTo>
                    <a:pt x="0" y="1326"/>
                  </a:lnTo>
                  <a:lnTo>
                    <a:pt x="376" y="1885"/>
                  </a:lnTo>
                  <a:cubicBezTo>
                    <a:pt x="576" y="2138"/>
                    <a:pt x="814" y="2338"/>
                    <a:pt x="1091" y="2473"/>
                  </a:cubicBezTo>
                  <a:cubicBezTo>
                    <a:pt x="1272" y="2560"/>
                    <a:pt x="1464" y="2602"/>
                    <a:pt x="1654" y="2602"/>
                  </a:cubicBezTo>
                  <a:cubicBezTo>
                    <a:pt x="2122" y="2602"/>
                    <a:pt x="2576" y="2350"/>
                    <a:pt x="2819" y="1917"/>
                  </a:cubicBezTo>
                  <a:lnTo>
                    <a:pt x="3116" y="1388"/>
                  </a:lnTo>
                  <a:cubicBezTo>
                    <a:pt x="3155" y="1318"/>
                    <a:pt x="3153" y="1235"/>
                    <a:pt x="3113" y="1168"/>
                  </a:cubicBezTo>
                  <a:lnTo>
                    <a:pt x="2798" y="649"/>
                  </a:lnTo>
                  <a:cubicBezTo>
                    <a:pt x="2550" y="236"/>
                    <a:pt x="2109" y="1"/>
                    <a:pt x="1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8"/>
            <p:cNvSpPr/>
            <p:nvPr/>
          </p:nvSpPr>
          <p:spPr>
            <a:xfrm>
              <a:off x="3585304" y="3674339"/>
              <a:ext cx="62126" cy="59428"/>
            </a:xfrm>
            <a:custGeom>
              <a:avLst/>
              <a:gdLst/>
              <a:ahLst/>
              <a:cxnLst/>
              <a:rect l="l" t="t" r="r" b="b"/>
              <a:pathLst>
                <a:path w="2118" h="2026" extrusionOk="0">
                  <a:moveTo>
                    <a:pt x="774" y="0"/>
                  </a:moveTo>
                  <a:lnTo>
                    <a:pt x="214" y="91"/>
                  </a:lnTo>
                  <a:lnTo>
                    <a:pt x="88" y="507"/>
                  </a:lnTo>
                  <a:cubicBezTo>
                    <a:pt x="18" y="743"/>
                    <a:pt x="1" y="974"/>
                    <a:pt x="41" y="1204"/>
                  </a:cubicBezTo>
                  <a:cubicBezTo>
                    <a:pt x="126" y="1685"/>
                    <a:pt x="549" y="2025"/>
                    <a:pt x="1028" y="2025"/>
                  </a:cubicBezTo>
                  <a:cubicBezTo>
                    <a:pt x="1064" y="2025"/>
                    <a:pt x="1102" y="2023"/>
                    <a:pt x="1139" y="2019"/>
                  </a:cubicBezTo>
                  <a:lnTo>
                    <a:pt x="1595" y="1969"/>
                  </a:lnTo>
                  <a:cubicBezTo>
                    <a:pt x="1654" y="1961"/>
                    <a:pt x="1703" y="1924"/>
                    <a:pt x="1729" y="1871"/>
                  </a:cubicBezTo>
                  <a:lnTo>
                    <a:pt x="1910" y="1452"/>
                  </a:lnTo>
                  <a:cubicBezTo>
                    <a:pt x="2117" y="970"/>
                    <a:pt x="1923" y="401"/>
                    <a:pt x="1454" y="162"/>
                  </a:cubicBezTo>
                  <a:cubicBezTo>
                    <a:pt x="1245" y="57"/>
                    <a:pt x="1017" y="6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8"/>
            <p:cNvSpPr/>
            <p:nvPr/>
          </p:nvSpPr>
          <p:spPr>
            <a:xfrm>
              <a:off x="3600586" y="3637646"/>
              <a:ext cx="76411" cy="68198"/>
            </a:xfrm>
            <a:custGeom>
              <a:avLst/>
              <a:gdLst/>
              <a:ahLst/>
              <a:cxnLst/>
              <a:rect l="l" t="t" r="r" b="b"/>
              <a:pathLst>
                <a:path w="2605" h="2325" extrusionOk="0">
                  <a:moveTo>
                    <a:pt x="1362" y="1"/>
                  </a:moveTo>
                  <a:cubicBezTo>
                    <a:pt x="1339" y="1"/>
                    <a:pt x="1315" y="2"/>
                    <a:pt x="1292" y="3"/>
                  </a:cubicBezTo>
                  <a:cubicBezTo>
                    <a:pt x="1016" y="19"/>
                    <a:pt x="752" y="102"/>
                    <a:pt x="499" y="246"/>
                  </a:cubicBezTo>
                  <a:lnTo>
                    <a:pt x="1" y="582"/>
                  </a:lnTo>
                  <a:lnTo>
                    <a:pt x="103" y="1171"/>
                  </a:lnTo>
                  <a:cubicBezTo>
                    <a:pt x="176" y="1452"/>
                    <a:pt x="295" y="1701"/>
                    <a:pt x="474" y="1912"/>
                  </a:cubicBezTo>
                  <a:cubicBezTo>
                    <a:pt x="705" y="2184"/>
                    <a:pt x="1037" y="2324"/>
                    <a:pt x="1372" y="2324"/>
                  </a:cubicBezTo>
                  <a:cubicBezTo>
                    <a:pt x="1621" y="2324"/>
                    <a:pt x="1872" y="2247"/>
                    <a:pt x="2085" y="2089"/>
                  </a:cubicBezTo>
                  <a:lnTo>
                    <a:pt x="2518" y="1765"/>
                  </a:lnTo>
                  <a:cubicBezTo>
                    <a:pt x="2575" y="1725"/>
                    <a:pt x="2604" y="1657"/>
                    <a:pt x="2595" y="1585"/>
                  </a:cubicBezTo>
                  <a:lnTo>
                    <a:pt x="2530" y="1048"/>
                  </a:lnTo>
                  <a:cubicBezTo>
                    <a:pt x="2457" y="452"/>
                    <a:pt x="1954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8"/>
            <p:cNvSpPr/>
            <p:nvPr/>
          </p:nvSpPr>
          <p:spPr>
            <a:xfrm>
              <a:off x="3555092" y="3669382"/>
              <a:ext cx="65089" cy="69313"/>
            </a:xfrm>
            <a:custGeom>
              <a:avLst/>
              <a:gdLst/>
              <a:ahLst/>
              <a:cxnLst/>
              <a:rect l="l" t="t" r="r" b="b"/>
              <a:pathLst>
                <a:path w="2219" h="2363" extrusionOk="0">
                  <a:moveTo>
                    <a:pt x="1222" y="0"/>
                  </a:moveTo>
                  <a:lnTo>
                    <a:pt x="771" y="241"/>
                  </a:lnTo>
                  <a:cubicBezTo>
                    <a:pt x="564" y="371"/>
                    <a:pt x="397" y="533"/>
                    <a:pt x="275" y="732"/>
                  </a:cubicBezTo>
                  <a:cubicBezTo>
                    <a:pt x="0" y="1180"/>
                    <a:pt x="128" y="1767"/>
                    <a:pt x="559" y="2069"/>
                  </a:cubicBezTo>
                  <a:lnTo>
                    <a:pt x="934" y="2334"/>
                  </a:lnTo>
                  <a:cubicBezTo>
                    <a:pt x="962" y="2353"/>
                    <a:pt x="996" y="2363"/>
                    <a:pt x="1030" y="2363"/>
                  </a:cubicBezTo>
                  <a:cubicBezTo>
                    <a:pt x="1054" y="2363"/>
                    <a:pt x="1077" y="2358"/>
                    <a:pt x="1099" y="2349"/>
                  </a:cubicBezTo>
                  <a:lnTo>
                    <a:pt x="1513" y="2153"/>
                  </a:lnTo>
                  <a:cubicBezTo>
                    <a:pt x="1990" y="1930"/>
                    <a:pt x="2218" y="1373"/>
                    <a:pt x="2025" y="883"/>
                  </a:cubicBezTo>
                  <a:cubicBezTo>
                    <a:pt x="1939" y="667"/>
                    <a:pt x="1803" y="478"/>
                    <a:pt x="1623" y="312"/>
                  </a:cubicBezTo>
                  <a:lnTo>
                    <a:pt x="1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8"/>
            <p:cNvSpPr/>
            <p:nvPr/>
          </p:nvSpPr>
          <p:spPr>
            <a:xfrm>
              <a:off x="3502677" y="3615530"/>
              <a:ext cx="71806" cy="57580"/>
            </a:xfrm>
            <a:custGeom>
              <a:avLst/>
              <a:gdLst/>
              <a:ahLst/>
              <a:cxnLst/>
              <a:rect l="l" t="t" r="r" b="b"/>
              <a:pathLst>
                <a:path w="2448" h="1963" extrusionOk="0">
                  <a:moveTo>
                    <a:pt x="1118" y="1"/>
                  </a:moveTo>
                  <a:cubicBezTo>
                    <a:pt x="826" y="1"/>
                    <a:pt x="536" y="129"/>
                    <a:pt x="337" y="371"/>
                  </a:cubicBezTo>
                  <a:lnTo>
                    <a:pt x="48" y="726"/>
                  </a:lnTo>
                  <a:cubicBezTo>
                    <a:pt x="11" y="772"/>
                    <a:pt x="0" y="833"/>
                    <a:pt x="21" y="888"/>
                  </a:cubicBezTo>
                  <a:lnTo>
                    <a:pt x="184" y="1315"/>
                  </a:lnTo>
                  <a:cubicBezTo>
                    <a:pt x="338" y="1712"/>
                    <a:pt x="716" y="1962"/>
                    <a:pt x="1121" y="1962"/>
                  </a:cubicBezTo>
                  <a:cubicBezTo>
                    <a:pt x="1218" y="1962"/>
                    <a:pt x="1316" y="1948"/>
                    <a:pt x="1413" y="1918"/>
                  </a:cubicBezTo>
                  <a:cubicBezTo>
                    <a:pt x="1637" y="1849"/>
                    <a:pt x="1833" y="1725"/>
                    <a:pt x="2012" y="1559"/>
                  </a:cubicBezTo>
                  <a:lnTo>
                    <a:pt x="2448" y="1089"/>
                  </a:lnTo>
                  <a:lnTo>
                    <a:pt x="2145" y="715"/>
                  </a:lnTo>
                  <a:cubicBezTo>
                    <a:pt x="2031" y="500"/>
                    <a:pt x="1881" y="320"/>
                    <a:pt x="1691" y="185"/>
                  </a:cubicBezTo>
                  <a:cubicBezTo>
                    <a:pt x="1518" y="61"/>
                    <a:pt x="131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8"/>
            <p:cNvSpPr/>
            <p:nvPr/>
          </p:nvSpPr>
          <p:spPr>
            <a:xfrm>
              <a:off x="3582869" y="3554022"/>
              <a:ext cx="66702" cy="64004"/>
            </a:xfrm>
            <a:custGeom>
              <a:avLst/>
              <a:gdLst/>
              <a:ahLst/>
              <a:cxnLst/>
              <a:rect l="l" t="t" r="r" b="b"/>
              <a:pathLst>
                <a:path w="2274" h="2182" extrusionOk="0">
                  <a:moveTo>
                    <a:pt x="1102" y="0"/>
                  </a:moveTo>
                  <a:cubicBezTo>
                    <a:pt x="574" y="0"/>
                    <a:pt x="115" y="382"/>
                    <a:pt x="38" y="911"/>
                  </a:cubicBezTo>
                  <a:cubicBezTo>
                    <a:pt x="0" y="1159"/>
                    <a:pt x="27" y="1408"/>
                    <a:pt x="107" y="1659"/>
                  </a:cubicBezTo>
                  <a:lnTo>
                    <a:pt x="314" y="2164"/>
                  </a:lnTo>
                  <a:lnTo>
                    <a:pt x="857" y="2181"/>
                  </a:lnTo>
                  <a:cubicBezTo>
                    <a:pt x="1118" y="2168"/>
                    <a:pt x="1362" y="2110"/>
                    <a:pt x="1583" y="1988"/>
                  </a:cubicBezTo>
                  <a:cubicBezTo>
                    <a:pt x="2079" y="1718"/>
                    <a:pt x="2273" y="1104"/>
                    <a:pt x="2034" y="592"/>
                  </a:cubicBezTo>
                  <a:lnTo>
                    <a:pt x="1826" y="146"/>
                  </a:lnTo>
                  <a:cubicBezTo>
                    <a:pt x="1800" y="88"/>
                    <a:pt x="1745" y="50"/>
                    <a:pt x="1681" y="44"/>
                  </a:cubicBezTo>
                  <a:lnTo>
                    <a:pt x="1191" y="4"/>
                  </a:lnTo>
                  <a:cubicBezTo>
                    <a:pt x="1161" y="1"/>
                    <a:pt x="1131" y="0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8"/>
            <p:cNvSpPr/>
            <p:nvPr/>
          </p:nvSpPr>
          <p:spPr>
            <a:xfrm>
              <a:off x="3553098" y="3549270"/>
              <a:ext cx="65294" cy="69577"/>
            </a:xfrm>
            <a:custGeom>
              <a:avLst/>
              <a:gdLst/>
              <a:ahLst/>
              <a:cxnLst/>
              <a:rect l="l" t="t" r="r" b="b"/>
              <a:pathLst>
                <a:path w="2226" h="2372" extrusionOk="0">
                  <a:moveTo>
                    <a:pt x="1113" y="1"/>
                  </a:moveTo>
                  <a:cubicBezTo>
                    <a:pt x="1084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6"/>
                    <a:pt x="0" y="1089"/>
                    <a:pt x="236" y="1561"/>
                  </a:cubicBezTo>
                  <a:cubicBezTo>
                    <a:pt x="340" y="1770"/>
                    <a:pt x="493" y="1946"/>
                    <a:pt x="686" y="2096"/>
                  </a:cubicBezTo>
                  <a:lnTo>
                    <a:pt x="1113" y="2372"/>
                  </a:lnTo>
                  <a:lnTo>
                    <a:pt x="1538" y="2096"/>
                  </a:lnTo>
                  <a:cubicBezTo>
                    <a:pt x="1731" y="1947"/>
                    <a:pt x="1885" y="1770"/>
                    <a:pt x="1989" y="1561"/>
                  </a:cubicBezTo>
                  <a:cubicBezTo>
                    <a:pt x="2225" y="1089"/>
                    <a:pt x="2044" y="516"/>
                    <a:pt x="1590" y="253"/>
                  </a:cubicBezTo>
                  <a:lnTo>
                    <a:pt x="1195" y="23"/>
                  </a:lnTo>
                  <a:cubicBezTo>
                    <a:pt x="1170" y="8"/>
                    <a:pt x="1141" y="1"/>
                    <a:pt x="1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8"/>
            <p:cNvSpPr/>
            <p:nvPr/>
          </p:nvSpPr>
          <p:spPr>
            <a:xfrm>
              <a:off x="3530542" y="3576490"/>
              <a:ext cx="62156" cy="65294"/>
            </a:xfrm>
            <a:custGeom>
              <a:avLst/>
              <a:gdLst/>
              <a:ahLst/>
              <a:cxnLst/>
              <a:rect l="l" t="t" r="r" b="b"/>
              <a:pathLst>
                <a:path w="2119" h="2226" extrusionOk="0">
                  <a:moveTo>
                    <a:pt x="751" y="0"/>
                  </a:moveTo>
                  <a:cubicBezTo>
                    <a:pt x="702" y="0"/>
                    <a:pt x="654" y="22"/>
                    <a:pt x="622" y="60"/>
                  </a:cubicBezTo>
                  <a:lnTo>
                    <a:pt x="333" y="413"/>
                  </a:lnTo>
                  <a:cubicBezTo>
                    <a:pt x="0" y="822"/>
                    <a:pt x="36" y="1421"/>
                    <a:pt x="422" y="1779"/>
                  </a:cubicBezTo>
                  <a:cubicBezTo>
                    <a:pt x="592" y="1939"/>
                    <a:pt x="799" y="2049"/>
                    <a:pt x="1032" y="2119"/>
                  </a:cubicBezTo>
                  <a:lnTo>
                    <a:pt x="1529" y="2226"/>
                  </a:lnTo>
                  <a:lnTo>
                    <a:pt x="1830" y="1816"/>
                  </a:lnTo>
                  <a:cubicBezTo>
                    <a:pt x="1958" y="1608"/>
                    <a:pt x="2040" y="1390"/>
                    <a:pt x="2064" y="1159"/>
                  </a:cubicBezTo>
                  <a:cubicBezTo>
                    <a:pt x="2118" y="635"/>
                    <a:pt x="1747" y="161"/>
                    <a:pt x="1228" y="76"/>
                  </a:cubicBezTo>
                  <a:lnTo>
                    <a:pt x="777" y="2"/>
                  </a:lnTo>
                  <a:cubicBezTo>
                    <a:pt x="768" y="1"/>
                    <a:pt x="760" y="0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8"/>
            <p:cNvSpPr/>
            <p:nvPr/>
          </p:nvSpPr>
          <p:spPr>
            <a:xfrm>
              <a:off x="3530102" y="3599427"/>
              <a:ext cx="64649" cy="57638"/>
            </a:xfrm>
            <a:custGeom>
              <a:avLst/>
              <a:gdLst/>
              <a:ahLst/>
              <a:cxnLst/>
              <a:rect l="l" t="t" r="r" b="b"/>
              <a:pathLst>
                <a:path w="2204" h="1965" extrusionOk="0">
                  <a:moveTo>
                    <a:pt x="984" y="0"/>
                  </a:moveTo>
                  <a:cubicBezTo>
                    <a:pt x="811" y="0"/>
                    <a:pt x="637" y="44"/>
                    <a:pt x="478" y="136"/>
                  </a:cubicBezTo>
                  <a:lnTo>
                    <a:pt x="82" y="366"/>
                  </a:lnTo>
                  <a:cubicBezTo>
                    <a:pt x="33" y="396"/>
                    <a:pt x="0" y="449"/>
                    <a:pt x="0" y="509"/>
                  </a:cubicBezTo>
                  <a:lnTo>
                    <a:pt x="5" y="967"/>
                  </a:lnTo>
                  <a:cubicBezTo>
                    <a:pt x="8" y="1493"/>
                    <a:pt x="416" y="1932"/>
                    <a:pt x="941" y="1962"/>
                  </a:cubicBezTo>
                  <a:cubicBezTo>
                    <a:pt x="968" y="1964"/>
                    <a:pt x="994" y="1964"/>
                    <a:pt x="1020" y="1964"/>
                  </a:cubicBezTo>
                  <a:cubicBezTo>
                    <a:pt x="1225" y="1964"/>
                    <a:pt x="1429" y="1919"/>
                    <a:pt x="1629" y="1834"/>
                  </a:cubicBezTo>
                  <a:lnTo>
                    <a:pt x="2203" y="1552"/>
                  </a:lnTo>
                  <a:lnTo>
                    <a:pt x="2050" y="1095"/>
                  </a:lnTo>
                  <a:cubicBezTo>
                    <a:pt x="2018" y="855"/>
                    <a:pt x="1942" y="633"/>
                    <a:pt x="1811" y="439"/>
                  </a:cubicBezTo>
                  <a:cubicBezTo>
                    <a:pt x="1621" y="154"/>
                    <a:pt x="1306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3582077" y="3651138"/>
              <a:ext cx="62126" cy="59457"/>
            </a:xfrm>
            <a:custGeom>
              <a:avLst/>
              <a:gdLst/>
              <a:ahLst/>
              <a:cxnLst/>
              <a:rect l="l" t="t" r="r" b="b"/>
              <a:pathLst>
                <a:path w="2118" h="2027" extrusionOk="0">
                  <a:moveTo>
                    <a:pt x="774" y="0"/>
                  </a:moveTo>
                  <a:lnTo>
                    <a:pt x="215" y="92"/>
                  </a:lnTo>
                  <a:lnTo>
                    <a:pt x="88" y="508"/>
                  </a:lnTo>
                  <a:cubicBezTo>
                    <a:pt x="20" y="744"/>
                    <a:pt x="1" y="975"/>
                    <a:pt x="42" y="1205"/>
                  </a:cubicBezTo>
                  <a:cubicBezTo>
                    <a:pt x="126" y="1687"/>
                    <a:pt x="551" y="2026"/>
                    <a:pt x="1031" y="2026"/>
                  </a:cubicBezTo>
                  <a:cubicBezTo>
                    <a:pt x="1067" y="2026"/>
                    <a:pt x="1104" y="2024"/>
                    <a:pt x="1141" y="2020"/>
                  </a:cubicBezTo>
                  <a:lnTo>
                    <a:pt x="1595" y="1970"/>
                  </a:lnTo>
                  <a:cubicBezTo>
                    <a:pt x="1654" y="1963"/>
                    <a:pt x="1705" y="1925"/>
                    <a:pt x="1729" y="1872"/>
                  </a:cubicBezTo>
                  <a:lnTo>
                    <a:pt x="1910" y="1452"/>
                  </a:lnTo>
                  <a:cubicBezTo>
                    <a:pt x="2118" y="969"/>
                    <a:pt x="1923" y="402"/>
                    <a:pt x="1454" y="162"/>
                  </a:cubicBezTo>
                  <a:cubicBezTo>
                    <a:pt x="1246" y="57"/>
                    <a:pt x="1018" y="6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3529779" y="3649173"/>
              <a:ext cx="61950" cy="60044"/>
            </a:xfrm>
            <a:custGeom>
              <a:avLst/>
              <a:gdLst/>
              <a:ahLst/>
              <a:cxnLst/>
              <a:rect l="l" t="t" r="r" b="b"/>
              <a:pathLst>
                <a:path w="2112" h="2047" extrusionOk="0">
                  <a:moveTo>
                    <a:pt x="1782" y="0"/>
                  </a:moveTo>
                  <a:lnTo>
                    <a:pt x="1273" y="3"/>
                  </a:lnTo>
                  <a:cubicBezTo>
                    <a:pt x="1031" y="26"/>
                    <a:pt x="808" y="91"/>
                    <a:pt x="608" y="213"/>
                  </a:cubicBezTo>
                  <a:cubicBezTo>
                    <a:pt x="157" y="486"/>
                    <a:pt x="1" y="1065"/>
                    <a:pt x="244" y="1532"/>
                  </a:cubicBezTo>
                  <a:lnTo>
                    <a:pt x="455" y="1938"/>
                  </a:lnTo>
                  <a:cubicBezTo>
                    <a:pt x="483" y="1989"/>
                    <a:pt x="535" y="2024"/>
                    <a:pt x="595" y="2027"/>
                  </a:cubicBezTo>
                  <a:lnTo>
                    <a:pt x="1050" y="2046"/>
                  </a:lnTo>
                  <a:cubicBezTo>
                    <a:pt x="1064" y="2046"/>
                    <a:pt x="1077" y="2047"/>
                    <a:pt x="1091" y="2047"/>
                  </a:cubicBezTo>
                  <a:cubicBezTo>
                    <a:pt x="1599" y="2047"/>
                    <a:pt x="2036" y="1664"/>
                    <a:pt x="2088" y="1155"/>
                  </a:cubicBezTo>
                  <a:cubicBezTo>
                    <a:pt x="2112" y="924"/>
                    <a:pt x="2076" y="691"/>
                    <a:pt x="1993" y="463"/>
                  </a:cubicBezTo>
                  <a:lnTo>
                    <a:pt x="1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8"/>
            <p:cNvSpPr/>
            <p:nvPr/>
          </p:nvSpPr>
          <p:spPr>
            <a:xfrm>
              <a:off x="3553772" y="3639376"/>
              <a:ext cx="66174" cy="68579"/>
            </a:xfrm>
            <a:custGeom>
              <a:avLst/>
              <a:gdLst/>
              <a:ahLst/>
              <a:cxnLst/>
              <a:rect l="l" t="t" r="r" b="b"/>
              <a:pathLst>
                <a:path w="2256" h="2338" extrusionOk="0">
                  <a:moveTo>
                    <a:pt x="1242" y="0"/>
                  </a:moveTo>
                  <a:lnTo>
                    <a:pt x="786" y="233"/>
                  </a:lnTo>
                  <a:cubicBezTo>
                    <a:pt x="575" y="363"/>
                    <a:pt x="405" y="523"/>
                    <a:pt x="281" y="722"/>
                  </a:cubicBezTo>
                  <a:cubicBezTo>
                    <a:pt x="1" y="1164"/>
                    <a:pt x="133" y="1746"/>
                    <a:pt x="571" y="2046"/>
                  </a:cubicBezTo>
                  <a:lnTo>
                    <a:pt x="951" y="2307"/>
                  </a:lnTo>
                  <a:cubicBezTo>
                    <a:pt x="980" y="2327"/>
                    <a:pt x="1014" y="2338"/>
                    <a:pt x="1048" y="2338"/>
                  </a:cubicBezTo>
                  <a:cubicBezTo>
                    <a:pt x="1072" y="2338"/>
                    <a:pt x="1096" y="2332"/>
                    <a:pt x="1119" y="2322"/>
                  </a:cubicBezTo>
                  <a:lnTo>
                    <a:pt x="1539" y="2129"/>
                  </a:lnTo>
                  <a:cubicBezTo>
                    <a:pt x="2024" y="1909"/>
                    <a:pt x="2256" y="1360"/>
                    <a:pt x="2061" y="875"/>
                  </a:cubicBezTo>
                  <a:cubicBezTo>
                    <a:pt x="1974" y="659"/>
                    <a:pt x="1834" y="472"/>
                    <a:pt x="1650" y="30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8"/>
            <p:cNvSpPr/>
            <p:nvPr/>
          </p:nvSpPr>
          <p:spPr>
            <a:xfrm>
              <a:off x="3531627" y="3599310"/>
              <a:ext cx="61540" cy="57668"/>
            </a:xfrm>
            <a:custGeom>
              <a:avLst/>
              <a:gdLst/>
              <a:ahLst/>
              <a:cxnLst/>
              <a:rect l="l" t="t" r="r" b="b"/>
              <a:pathLst>
                <a:path w="2098" h="1966" extrusionOk="0">
                  <a:moveTo>
                    <a:pt x="930" y="1"/>
                  </a:moveTo>
                  <a:cubicBezTo>
                    <a:pt x="862" y="1"/>
                    <a:pt x="794" y="8"/>
                    <a:pt x="726" y="21"/>
                  </a:cubicBezTo>
                  <a:cubicBezTo>
                    <a:pt x="643" y="300"/>
                    <a:pt x="661" y="606"/>
                    <a:pt x="799" y="882"/>
                  </a:cubicBezTo>
                  <a:cubicBezTo>
                    <a:pt x="820" y="922"/>
                    <a:pt x="796" y="970"/>
                    <a:pt x="754" y="979"/>
                  </a:cubicBezTo>
                  <a:cubicBezTo>
                    <a:pt x="572" y="1020"/>
                    <a:pt x="156" y="1130"/>
                    <a:pt x="0" y="1273"/>
                  </a:cubicBezTo>
                  <a:cubicBezTo>
                    <a:pt x="125" y="1654"/>
                    <a:pt x="471" y="1939"/>
                    <a:pt x="889" y="1963"/>
                  </a:cubicBezTo>
                  <a:cubicBezTo>
                    <a:pt x="915" y="1965"/>
                    <a:pt x="941" y="1965"/>
                    <a:pt x="967" y="1965"/>
                  </a:cubicBezTo>
                  <a:cubicBezTo>
                    <a:pt x="1173" y="1965"/>
                    <a:pt x="1376" y="1919"/>
                    <a:pt x="1575" y="1835"/>
                  </a:cubicBezTo>
                  <a:lnTo>
                    <a:pt x="2080" y="1585"/>
                  </a:lnTo>
                  <a:lnTo>
                    <a:pt x="2098" y="1393"/>
                  </a:lnTo>
                  <a:lnTo>
                    <a:pt x="2047" y="1242"/>
                  </a:lnTo>
                  <a:lnTo>
                    <a:pt x="1503" y="1112"/>
                  </a:lnTo>
                  <a:lnTo>
                    <a:pt x="1462" y="1096"/>
                  </a:lnTo>
                  <a:lnTo>
                    <a:pt x="1462" y="152"/>
                  </a:lnTo>
                  <a:cubicBezTo>
                    <a:pt x="1303" y="53"/>
                    <a:pt x="1118" y="1"/>
                    <a:pt x="930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8"/>
            <p:cNvSpPr/>
            <p:nvPr/>
          </p:nvSpPr>
          <p:spPr>
            <a:xfrm>
              <a:off x="3555122" y="3639288"/>
              <a:ext cx="63036" cy="55937"/>
            </a:xfrm>
            <a:custGeom>
              <a:avLst/>
              <a:gdLst/>
              <a:ahLst/>
              <a:cxnLst/>
              <a:rect l="l" t="t" r="r" b="b"/>
              <a:pathLst>
                <a:path w="2149" h="1907" extrusionOk="0">
                  <a:moveTo>
                    <a:pt x="1199" y="0"/>
                  </a:moveTo>
                  <a:lnTo>
                    <a:pt x="742" y="236"/>
                  </a:lnTo>
                  <a:cubicBezTo>
                    <a:pt x="532" y="366"/>
                    <a:pt x="362" y="526"/>
                    <a:pt x="237" y="725"/>
                  </a:cubicBezTo>
                  <a:cubicBezTo>
                    <a:pt x="1" y="1099"/>
                    <a:pt x="57" y="1568"/>
                    <a:pt x="342" y="1887"/>
                  </a:cubicBezTo>
                  <a:cubicBezTo>
                    <a:pt x="587" y="1810"/>
                    <a:pt x="805" y="1654"/>
                    <a:pt x="955" y="1439"/>
                  </a:cubicBezTo>
                  <a:cubicBezTo>
                    <a:pt x="964" y="1427"/>
                    <a:pt x="972" y="1415"/>
                    <a:pt x="979" y="1402"/>
                  </a:cubicBezTo>
                  <a:cubicBezTo>
                    <a:pt x="995" y="1377"/>
                    <a:pt x="1020" y="1365"/>
                    <a:pt x="1045" y="1365"/>
                  </a:cubicBezTo>
                  <a:cubicBezTo>
                    <a:pt x="1070" y="1365"/>
                    <a:pt x="1096" y="1377"/>
                    <a:pt x="1111" y="1402"/>
                  </a:cubicBezTo>
                  <a:cubicBezTo>
                    <a:pt x="1119" y="1415"/>
                    <a:pt x="1128" y="1425"/>
                    <a:pt x="1135" y="1439"/>
                  </a:cubicBezTo>
                  <a:cubicBezTo>
                    <a:pt x="1298" y="1672"/>
                    <a:pt x="1540" y="1835"/>
                    <a:pt x="1812" y="1906"/>
                  </a:cubicBezTo>
                  <a:cubicBezTo>
                    <a:pt x="2052" y="1654"/>
                    <a:pt x="2149" y="1292"/>
                    <a:pt x="2042" y="952"/>
                  </a:cubicBezTo>
                  <a:lnTo>
                    <a:pt x="1181" y="952"/>
                  </a:lnTo>
                  <a:cubicBezTo>
                    <a:pt x="1203" y="875"/>
                    <a:pt x="1223" y="793"/>
                    <a:pt x="1236" y="707"/>
                  </a:cubicBezTo>
                  <a:lnTo>
                    <a:pt x="1237" y="701"/>
                  </a:lnTo>
                  <a:lnTo>
                    <a:pt x="1295" y="75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8"/>
            <p:cNvSpPr/>
            <p:nvPr/>
          </p:nvSpPr>
          <p:spPr>
            <a:xfrm>
              <a:off x="3525350" y="3632982"/>
              <a:ext cx="62244" cy="57697"/>
            </a:xfrm>
            <a:custGeom>
              <a:avLst/>
              <a:gdLst/>
              <a:ahLst/>
              <a:cxnLst/>
              <a:rect l="l" t="t" r="r" b="b"/>
              <a:pathLst>
                <a:path w="2122" h="1967" extrusionOk="0">
                  <a:moveTo>
                    <a:pt x="1023" y="1"/>
                  </a:moveTo>
                  <a:cubicBezTo>
                    <a:pt x="1005" y="1"/>
                    <a:pt x="988" y="1"/>
                    <a:pt x="970" y="2"/>
                  </a:cubicBezTo>
                  <a:cubicBezTo>
                    <a:pt x="443" y="22"/>
                    <a:pt x="26" y="454"/>
                    <a:pt x="12" y="980"/>
                  </a:cubicBezTo>
                  <a:lnTo>
                    <a:pt x="1" y="1439"/>
                  </a:lnTo>
                  <a:cubicBezTo>
                    <a:pt x="1" y="1498"/>
                    <a:pt x="32" y="1553"/>
                    <a:pt x="81" y="1583"/>
                  </a:cubicBezTo>
                  <a:lnTo>
                    <a:pt x="473" y="1820"/>
                  </a:lnTo>
                  <a:cubicBezTo>
                    <a:pt x="636" y="1919"/>
                    <a:pt x="818" y="1967"/>
                    <a:pt x="997" y="1967"/>
                  </a:cubicBezTo>
                  <a:cubicBezTo>
                    <a:pt x="1312" y="1967"/>
                    <a:pt x="1621" y="1819"/>
                    <a:pt x="1813" y="1544"/>
                  </a:cubicBezTo>
                  <a:cubicBezTo>
                    <a:pt x="1947" y="1352"/>
                    <a:pt x="2028" y="1134"/>
                    <a:pt x="2065" y="892"/>
                  </a:cubicBezTo>
                  <a:lnTo>
                    <a:pt x="2122" y="251"/>
                  </a:lnTo>
                  <a:lnTo>
                    <a:pt x="1654" y="141"/>
                  </a:lnTo>
                  <a:cubicBezTo>
                    <a:pt x="1448" y="51"/>
                    <a:pt x="1239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8"/>
            <p:cNvSpPr/>
            <p:nvPr/>
          </p:nvSpPr>
          <p:spPr>
            <a:xfrm>
              <a:off x="3525438" y="3633070"/>
              <a:ext cx="62302" cy="47313"/>
            </a:xfrm>
            <a:custGeom>
              <a:avLst/>
              <a:gdLst/>
              <a:ahLst/>
              <a:cxnLst/>
              <a:rect l="l" t="t" r="r" b="b"/>
              <a:pathLst>
                <a:path w="2124" h="1613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446" y="21"/>
                    <a:pt x="29" y="451"/>
                    <a:pt x="14" y="978"/>
                  </a:cubicBezTo>
                  <a:lnTo>
                    <a:pt x="2" y="1437"/>
                  </a:lnTo>
                  <a:cubicBezTo>
                    <a:pt x="0" y="1496"/>
                    <a:pt x="30" y="1553"/>
                    <a:pt x="82" y="1582"/>
                  </a:cubicBezTo>
                  <a:lnTo>
                    <a:pt x="133" y="1612"/>
                  </a:lnTo>
                  <a:lnTo>
                    <a:pt x="140" y="1280"/>
                  </a:lnTo>
                  <a:cubicBezTo>
                    <a:pt x="152" y="754"/>
                    <a:pt x="571" y="322"/>
                    <a:pt x="1097" y="301"/>
                  </a:cubicBezTo>
                  <a:cubicBezTo>
                    <a:pt x="1115" y="301"/>
                    <a:pt x="1133" y="300"/>
                    <a:pt x="1150" y="300"/>
                  </a:cubicBezTo>
                  <a:cubicBezTo>
                    <a:pt x="1365" y="300"/>
                    <a:pt x="1576" y="350"/>
                    <a:pt x="1782" y="441"/>
                  </a:cubicBezTo>
                  <a:lnTo>
                    <a:pt x="2099" y="515"/>
                  </a:lnTo>
                  <a:lnTo>
                    <a:pt x="2123" y="249"/>
                  </a:lnTo>
                  <a:lnTo>
                    <a:pt x="1656" y="140"/>
                  </a:lnTo>
                  <a:cubicBezTo>
                    <a:pt x="1452" y="50"/>
                    <a:pt x="1244" y="0"/>
                    <a:pt x="1031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8"/>
            <p:cNvSpPr/>
            <p:nvPr/>
          </p:nvSpPr>
          <p:spPr>
            <a:xfrm>
              <a:off x="3600644" y="3580626"/>
              <a:ext cx="73654" cy="69987"/>
            </a:xfrm>
            <a:custGeom>
              <a:avLst/>
              <a:gdLst/>
              <a:ahLst/>
              <a:cxnLst/>
              <a:rect l="l" t="t" r="r" b="b"/>
              <a:pathLst>
                <a:path w="2511" h="2386" extrusionOk="0">
                  <a:moveTo>
                    <a:pt x="1278" y="0"/>
                  </a:moveTo>
                  <a:cubicBezTo>
                    <a:pt x="848" y="0"/>
                    <a:pt x="434" y="226"/>
                    <a:pt x="217" y="626"/>
                  </a:cubicBezTo>
                  <a:cubicBezTo>
                    <a:pt x="82" y="874"/>
                    <a:pt x="15" y="1148"/>
                    <a:pt x="0" y="1444"/>
                  </a:cubicBezTo>
                  <a:lnTo>
                    <a:pt x="22" y="2058"/>
                  </a:lnTo>
                  <a:lnTo>
                    <a:pt x="594" y="2290"/>
                  </a:lnTo>
                  <a:cubicBezTo>
                    <a:pt x="793" y="2353"/>
                    <a:pt x="992" y="2386"/>
                    <a:pt x="1190" y="2386"/>
                  </a:cubicBezTo>
                  <a:cubicBezTo>
                    <a:pt x="1272" y="2386"/>
                    <a:pt x="1355" y="2380"/>
                    <a:pt x="1437" y="2368"/>
                  </a:cubicBezTo>
                  <a:cubicBezTo>
                    <a:pt x="2068" y="2273"/>
                    <a:pt x="2510" y="1698"/>
                    <a:pt x="2457" y="1064"/>
                  </a:cubicBezTo>
                  <a:lnTo>
                    <a:pt x="2411" y="510"/>
                  </a:lnTo>
                  <a:cubicBezTo>
                    <a:pt x="2405" y="440"/>
                    <a:pt x="2360" y="376"/>
                    <a:pt x="2295" y="347"/>
                  </a:cubicBezTo>
                  <a:lnTo>
                    <a:pt x="1793" y="114"/>
                  </a:lnTo>
                  <a:cubicBezTo>
                    <a:pt x="1627" y="37"/>
                    <a:pt x="1451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8"/>
            <p:cNvSpPr/>
            <p:nvPr/>
          </p:nvSpPr>
          <p:spPr>
            <a:xfrm>
              <a:off x="3600644" y="3614210"/>
              <a:ext cx="69782" cy="57550"/>
            </a:xfrm>
            <a:custGeom>
              <a:avLst/>
              <a:gdLst/>
              <a:ahLst/>
              <a:cxnLst/>
              <a:rect l="l" t="t" r="r" b="b"/>
              <a:pathLst>
                <a:path w="2379" h="1962" extrusionOk="0">
                  <a:moveTo>
                    <a:pt x="1250" y="1"/>
                  </a:moveTo>
                  <a:cubicBezTo>
                    <a:pt x="1097" y="1"/>
                    <a:pt x="942" y="36"/>
                    <a:pt x="797" y="112"/>
                  </a:cubicBezTo>
                  <a:cubicBezTo>
                    <a:pt x="589" y="219"/>
                    <a:pt x="416" y="374"/>
                    <a:pt x="270" y="572"/>
                  </a:cubicBezTo>
                  <a:lnTo>
                    <a:pt x="0" y="1002"/>
                  </a:lnTo>
                  <a:lnTo>
                    <a:pt x="281" y="1421"/>
                  </a:lnTo>
                  <a:cubicBezTo>
                    <a:pt x="434" y="1612"/>
                    <a:pt x="612" y="1762"/>
                    <a:pt x="821" y="1865"/>
                  </a:cubicBezTo>
                  <a:cubicBezTo>
                    <a:pt x="958" y="1931"/>
                    <a:pt x="1102" y="1962"/>
                    <a:pt x="1245" y="1962"/>
                  </a:cubicBezTo>
                  <a:cubicBezTo>
                    <a:pt x="1598" y="1962"/>
                    <a:pt x="1940" y="1771"/>
                    <a:pt x="2123" y="1445"/>
                  </a:cubicBezTo>
                  <a:lnTo>
                    <a:pt x="2349" y="1047"/>
                  </a:lnTo>
                  <a:cubicBezTo>
                    <a:pt x="2378" y="995"/>
                    <a:pt x="2375" y="931"/>
                    <a:pt x="2346" y="882"/>
                  </a:cubicBezTo>
                  <a:lnTo>
                    <a:pt x="2111" y="490"/>
                  </a:lnTo>
                  <a:cubicBezTo>
                    <a:pt x="1923" y="178"/>
                    <a:pt x="1591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8"/>
            <p:cNvSpPr/>
            <p:nvPr/>
          </p:nvSpPr>
          <p:spPr>
            <a:xfrm>
              <a:off x="3576592" y="3578220"/>
              <a:ext cx="62097" cy="59604"/>
            </a:xfrm>
            <a:custGeom>
              <a:avLst/>
              <a:gdLst/>
              <a:ahLst/>
              <a:cxnLst/>
              <a:rect l="l" t="t" r="r" b="b"/>
              <a:pathLst>
                <a:path w="2117" h="2032" extrusionOk="0">
                  <a:moveTo>
                    <a:pt x="1025" y="1"/>
                  </a:moveTo>
                  <a:cubicBezTo>
                    <a:pt x="533" y="1"/>
                    <a:pt x="105" y="357"/>
                    <a:pt x="33" y="849"/>
                  </a:cubicBezTo>
                  <a:cubicBezTo>
                    <a:pt x="1" y="1080"/>
                    <a:pt x="24" y="1312"/>
                    <a:pt x="99" y="1543"/>
                  </a:cubicBezTo>
                  <a:lnTo>
                    <a:pt x="292" y="2014"/>
                  </a:lnTo>
                  <a:lnTo>
                    <a:pt x="798" y="2032"/>
                  </a:lnTo>
                  <a:cubicBezTo>
                    <a:pt x="1041" y="2021"/>
                    <a:pt x="1268" y="1964"/>
                    <a:pt x="1473" y="1852"/>
                  </a:cubicBezTo>
                  <a:cubicBezTo>
                    <a:pt x="1935" y="1600"/>
                    <a:pt x="2116" y="1028"/>
                    <a:pt x="1893" y="552"/>
                  </a:cubicBezTo>
                  <a:lnTo>
                    <a:pt x="1700" y="136"/>
                  </a:lnTo>
                  <a:cubicBezTo>
                    <a:pt x="1677" y="81"/>
                    <a:pt x="1625" y="47"/>
                    <a:pt x="1565" y="41"/>
                  </a:cubicBezTo>
                  <a:lnTo>
                    <a:pt x="1108" y="4"/>
                  </a:lnTo>
                  <a:cubicBezTo>
                    <a:pt x="1080" y="2"/>
                    <a:pt x="1052" y="1"/>
                    <a:pt x="1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8"/>
            <p:cNvSpPr/>
            <p:nvPr/>
          </p:nvSpPr>
          <p:spPr>
            <a:xfrm>
              <a:off x="3583573" y="3600072"/>
              <a:ext cx="62156" cy="57374"/>
            </a:xfrm>
            <a:custGeom>
              <a:avLst/>
              <a:gdLst/>
              <a:ahLst/>
              <a:cxnLst/>
              <a:rect l="l" t="t" r="r" b="b"/>
              <a:pathLst>
                <a:path w="2119" h="1956" extrusionOk="0">
                  <a:moveTo>
                    <a:pt x="1063" y="1"/>
                  </a:moveTo>
                  <a:cubicBezTo>
                    <a:pt x="681" y="1"/>
                    <a:pt x="316" y="208"/>
                    <a:pt x="144" y="561"/>
                  </a:cubicBezTo>
                  <a:cubicBezTo>
                    <a:pt x="43" y="772"/>
                    <a:pt x="0" y="997"/>
                    <a:pt x="2" y="1239"/>
                  </a:cubicBezTo>
                  <a:lnTo>
                    <a:pt x="51" y="1740"/>
                  </a:lnTo>
                  <a:lnTo>
                    <a:pt x="538" y="1903"/>
                  </a:lnTo>
                  <a:cubicBezTo>
                    <a:pt x="679" y="1938"/>
                    <a:pt x="818" y="1956"/>
                    <a:pt x="955" y="1956"/>
                  </a:cubicBezTo>
                  <a:cubicBezTo>
                    <a:pt x="1054" y="1956"/>
                    <a:pt x="1151" y="1946"/>
                    <a:pt x="1249" y="1927"/>
                  </a:cubicBezTo>
                  <a:cubicBezTo>
                    <a:pt x="1774" y="1821"/>
                    <a:pt x="2119" y="1331"/>
                    <a:pt x="2043" y="816"/>
                  </a:cubicBezTo>
                  <a:lnTo>
                    <a:pt x="1978" y="367"/>
                  </a:lnTo>
                  <a:cubicBezTo>
                    <a:pt x="1969" y="309"/>
                    <a:pt x="1930" y="260"/>
                    <a:pt x="1874" y="239"/>
                  </a:cubicBezTo>
                  <a:lnTo>
                    <a:pt x="1442" y="71"/>
                  </a:lnTo>
                  <a:cubicBezTo>
                    <a:pt x="1318" y="23"/>
                    <a:pt x="1189" y="1"/>
                    <a:pt x="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8"/>
            <p:cNvSpPr/>
            <p:nvPr/>
          </p:nvSpPr>
          <p:spPr>
            <a:xfrm>
              <a:off x="3583515" y="3600131"/>
              <a:ext cx="58254" cy="57345"/>
            </a:xfrm>
            <a:custGeom>
              <a:avLst/>
              <a:gdLst/>
              <a:ahLst/>
              <a:cxnLst/>
              <a:rect l="l" t="t" r="r" b="b"/>
              <a:pathLst>
                <a:path w="1986" h="1955" extrusionOk="0">
                  <a:moveTo>
                    <a:pt x="1066" y="0"/>
                  </a:moveTo>
                  <a:cubicBezTo>
                    <a:pt x="683" y="0"/>
                    <a:pt x="318" y="207"/>
                    <a:pt x="145" y="562"/>
                  </a:cubicBezTo>
                  <a:cubicBezTo>
                    <a:pt x="42" y="771"/>
                    <a:pt x="1" y="998"/>
                    <a:pt x="2" y="1239"/>
                  </a:cubicBezTo>
                  <a:lnTo>
                    <a:pt x="50" y="1741"/>
                  </a:lnTo>
                  <a:lnTo>
                    <a:pt x="136" y="1767"/>
                  </a:lnTo>
                  <a:lnTo>
                    <a:pt x="538" y="1901"/>
                  </a:lnTo>
                  <a:cubicBezTo>
                    <a:pt x="680" y="1936"/>
                    <a:pt x="820" y="1954"/>
                    <a:pt x="958" y="1954"/>
                  </a:cubicBezTo>
                  <a:cubicBezTo>
                    <a:pt x="1056" y="1954"/>
                    <a:pt x="1152" y="1945"/>
                    <a:pt x="1249" y="1926"/>
                  </a:cubicBezTo>
                  <a:cubicBezTo>
                    <a:pt x="1597" y="1855"/>
                    <a:pt x="1865" y="1617"/>
                    <a:pt x="1985" y="1315"/>
                  </a:cubicBezTo>
                  <a:cubicBezTo>
                    <a:pt x="1779" y="1092"/>
                    <a:pt x="1490" y="949"/>
                    <a:pt x="1169" y="936"/>
                  </a:cubicBezTo>
                  <a:cubicBezTo>
                    <a:pt x="1129" y="935"/>
                    <a:pt x="1104" y="894"/>
                    <a:pt x="1120" y="857"/>
                  </a:cubicBezTo>
                  <a:cubicBezTo>
                    <a:pt x="1257" y="584"/>
                    <a:pt x="1276" y="283"/>
                    <a:pt x="1197" y="8"/>
                  </a:cubicBezTo>
                  <a:cubicBezTo>
                    <a:pt x="1153" y="3"/>
                    <a:pt x="1110" y="0"/>
                    <a:pt x="1066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8"/>
            <p:cNvSpPr/>
            <p:nvPr/>
          </p:nvSpPr>
          <p:spPr>
            <a:xfrm>
              <a:off x="3583661" y="3633129"/>
              <a:ext cx="62361" cy="57697"/>
            </a:xfrm>
            <a:custGeom>
              <a:avLst/>
              <a:gdLst/>
              <a:ahLst/>
              <a:cxnLst/>
              <a:rect l="l" t="t" r="r" b="b"/>
              <a:pathLst>
                <a:path w="2126" h="1967" extrusionOk="0">
                  <a:moveTo>
                    <a:pt x="1103" y="0"/>
                  </a:moveTo>
                  <a:cubicBezTo>
                    <a:pt x="888" y="0"/>
                    <a:pt x="678" y="49"/>
                    <a:pt x="472" y="141"/>
                  </a:cubicBezTo>
                  <a:lnTo>
                    <a:pt x="0" y="461"/>
                  </a:lnTo>
                  <a:lnTo>
                    <a:pt x="60" y="892"/>
                  </a:lnTo>
                  <a:cubicBezTo>
                    <a:pt x="98" y="1132"/>
                    <a:pt x="178" y="1352"/>
                    <a:pt x="312" y="1543"/>
                  </a:cubicBezTo>
                  <a:cubicBezTo>
                    <a:pt x="504" y="1819"/>
                    <a:pt x="813" y="1966"/>
                    <a:pt x="1128" y="1966"/>
                  </a:cubicBezTo>
                  <a:cubicBezTo>
                    <a:pt x="1307" y="1966"/>
                    <a:pt x="1489" y="1919"/>
                    <a:pt x="1652" y="1819"/>
                  </a:cubicBezTo>
                  <a:lnTo>
                    <a:pt x="2043" y="1582"/>
                  </a:lnTo>
                  <a:cubicBezTo>
                    <a:pt x="2095" y="1552"/>
                    <a:pt x="2126" y="1496"/>
                    <a:pt x="2123" y="1437"/>
                  </a:cubicBezTo>
                  <a:lnTo>
                    <a:pt x="2113" y="979"/>
                  </a:lnTo>
                  <a:cubicBezTo>
                    <a:pt x="2099" y="452"/>
                    <a:pt x="1682" y="22"/>
                    <a:pt x="1157" y="1"/>
                  </a:cubicBezTo>
                  <a:cubicBezTo>
                    <a:pt x="1139" y="0"/>
                    <a:pt x="1121" y="0"/>
                    <a:pt x="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8"/>
            <p:cNvSpPr/>
            <p:nvPr/>
          </p:nvSpPr>
          <p:spPr>
            <a:xfrm>
              <a:off x="3583749" y="3644421"/>
              <a:ext cx="62273" cy="46345"/>
            </a:xfrm>
            <a:custGeom>
              <a:avLst/>
              <a:gdLst/>
              <a:ahLst/>
              <a:cxnLst/>
              <a:rect l="l" t="t" r="r" b="b"/>
              <a:pathLst>
                <a:path w="2123" h="1580" extrusionOk="0">
                  <a:moveTo>
                    <a:pt x="109" y="1"/>
                  </a:moveTo>
                  <a:lnTo>
                    <a:pt x="0" y="75"/>
                  </a:lnTo>
                  <a:lnTo>
                    <a:pt x="60" y="505"/>
                  </a:lnTo>
                  <a:cubicBezTo>
                    <a:pt x="97" y="746"/>
                    <a:pt x="178" y="965"/>
                    <a:pt x="312" y="1155"/>
                  </a:cubicBezTo>
                  <a:cubicBezTo>
                    <a:pt x="503" y="1432"/>
                    <a:pt x="811" y="1579"/>
                    <a:pt x="1127" y="1579"/>
                  </a:cubicBezTo>
                  <a:cubicBezTo>
                    <a:pt x="1306" y="1579"/>
                    <a:pt x="1487" y="1531"/>
                    <a:pt x="1651" y="1433"/>
                  </a:cubicBezTo>
                  <a:lnTo>
                    <a:pt x="2043" y="1195"/>
                  </a:lnTo>
                  <a:cubicBezTo>
                    <a:pt x="2093" y="1166"/>
                    <a:pt x="2123" y="1109"/>
                    <a:pt x="2123" y="1050"/>
                  </a:cubicBezTo>
                  <a:lnTo>
                    <a:pt x="2117" y="870"/>
                  </a:lnTo>
                  <a:lnTo>
                    <a:pt x="1725" y="1108"/>
                  </a:lnTo>
                  <a:cubicBezTo>
                    <a:pt x="1561" y="1207"/>
                    <a:pt x="1380" y="1255"/>
                    <a:pt x="1201" y="1255"/>
                  </a:cubicBezTo>
                  <a:cubicBezTo>
                    <a:pt x="885" y="1255"/>
                    <a:pt x="577" y="1107"/>
                    <a:pt x="386" y="832"/>
                  </a:cubicBezTo>
                  <a:cubicBezTo>
                    <a:pt x="253" y="640"/>
                    <a:pt x="172" y="421"/>
                    <a:pt x="134" y="180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8"/>
            <p:cNvSpPr/>
            <p:nvPr/>
          </p:nvSpPr>
          <p:spPr>
            <a:xfrm>
              <a:off x="3553098" y="3577018"/>
              <a:ext cx="65294" cy="69606"/>
            </a:xfrm>
            <a:custGeom>
              <a:avLst/>
              <a:gdLst/>
              <a:ahLst/>
              <a:cxnLst/>
              <a:rect l="l" t="t" r="r" b="b"/>
              <a:pathLst>
                <a:path w="2226" h="2373" extrusionOk="0">
                  <a:moveTo>
                    <a:pt x="1113" y="1"/>
                  </a:moveTo>
                  <a:cubicBezTo>
                    <a:pt x="1084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7"/>
                    <a:pt x="0" y="1090"/>
                    <a:pt x="236" y="1561"/>
                  </a:cubicBezTo>
                  <a:cubicBezTo>
                    <a:pt x="340" y="1772"/>
                    <a:pt x="493" y="1945"/>
                    <a:pt x="686" y="2095"/>
                  </a:cubicBezTo>
                  <a:lnTo>
                    <a:pt x="1113" y="2373"/>
                  </a:lnTo>
                  <a:lnTo>
                    <a:pt x="1538" y="2095"/>
                  </a:lnTo>
                  <a:cubicBezTo>
                    <a:pt x="1731" y="1947"/>
                    <a:pt x="1885" y="1772"/>
                    <a:pt x="1989" y="1561"/>
                  </a:cubicBezTo>
                  <a:cubicBezTo>
                    <a:pt x="2225" y="1090"/>
                    <a:pt x="2044" y="517"/>
                    <a:pt x="1590" y="253"/>
                  </a:cubicBezTo>
                  <a:lnTo>
                    <a:pt x="1195" y="23"/>
                  </a:lnTo>
                  <a:cubicBezTo>
                    <a:pt x="1170" y="8"/>
                    <a:pt x="1141" y="1"/>
                    <a:pt x="1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8"/>
            <p:cNvSpPr/>
            <p:nvPr/>
          </p:nvSpPr>
          <p:spPr>
            <a:xfrm>
              <a:off x="3553098" y="3577018"/>
              <a:ext cx="38279" cy="69606"/>
            </a:xfrm>
            <a:custGeom>
              <a:avLst/>
              <a:gdLst/>
              <a:ahLst/>
              <a:cxnLst/>
              <a:rect l="l" t="t" r="r" b="b"/>
              <a:pathLst>
                <a:path w="1305" h="2373" extrusionOk="0">
                  <a:moveTo>
                    <a:pt x="1113" y="1"/>
                  </a:moveTo>
                  <a:cubicBezTo>
                    <a:pt x="1085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7"/>
                    <a:pt x="0" y="1090"/>
                    <a:pt x="236" y="1561"/>
                  </a:cubicBezTo>
                  <a:cubicBezTo>
                    <a:pt x="340" y="1772"/>
                    <a:pt x="493" y="1945"/>
                    <a:pt x="686" y="2095"/>
                  </a:cubicBezTo>
                  <a:lnTo>
                    <a:pt x="1113" y="2373"/>
                  </a:lnTo>
                  <a:lnTo>
                    <a:pt x="1302" y="2250"/>
                  </a:lnTo>
                  <a:lnTo>
                    <a:pt x="1067" y="2098"/>
                  </a:lnTo>
                  <a:cubicBezTo>
                    <a:pt x="874" y="1950"/>
                    <a:pt x="720" y="1773"/>
                    <a:pt x="616" y="1564"/>
                  </a:cubicBezTo>
                  <a:cubicBezTo>
                    <a:pt x="382" y="1092"/>
                    <a:pt x="560" y="519"/>
                    <a:pt x="1015" y="254"/>
                  </a:cubicBezTo>
                  <a:lnTo>
                    <a:pt x="1305" y="87"/>
                  </a:lnTo>
                  <a:lnTo>
                    <a:pt x="1195" y="23"/>
                  </a:lnTo>
                  <a:cubicBezTo>
                    <a:pt x="1170" y="8"/>
                    <a:pt x="1142" y="1"/>
                    <a:pt x="1113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8"/>
            <p:cNvSpPr/>
            <p:nvPr/>
          </p:nvSpPr>
          <p:spPr>
            <a:xfrm>
              <a:off x="3571195" y="3608050"/>
              <a:ext cx="14666" cy="33879"/>
            </a:xfrm>
            <a:custGeom>
              <a:avLst/>
              <a:gdLst/>
              <a:ahLst/>
              <a:cxnLst/>
              <a:rect l="l" t="t" r="r" b="b"/>
              <a:pathLst>
                <a:path w="500" h="1155" extrusionOk="0">
                  <a:moveTo>
                    <a:pt x="155" y="1"/>
                  </a:moveTo>
                  <a:cubicBezTo>
                    <a:pt x="145" y="1"/>
                    <a:pt x="135" y="2"/>
                    <a:pt x="125" y="4"/>
                  </a:cubicBezTo>
                  <a:cubicBezTo>
                    <a:pt x="50" y="20"/>
                    <a:pt x="1" y="95"/>
                    <a:pt x="17" y="172"/>
                  </a:cubicBezTo>
                  <a:lnTo>
                    <a:pt x="162" y="826"/>
                  </a:lnTo>
                  <a:lnTo>
                    <a:pt x="210" y="1045"/>
                  </a:lnTo>
                  <a:cubicBezTo>
                    <a:pt x="225" y="1110"/>
                    <a:pt x="283" y="1154"/>
                    <a:pt x="348" y="1154"/>
                  </a:cubicBezTo>
                  <a:cubicBezTo>
                    <a:pt x="357" y="1154"/>
                    <a:pt x="367" y="1154"/>
                    <a:pt x="376" y="1153"/>
                  </a:cubicBezTo>
                  <a:cubicBezTo>
                    <a:pt x="452" y="1137"/>
                    <a:pt x="499" y="1059"/>
                    <a:pt x="483" y="984"/>
                  </a:cubicBezTo>
                  <a:lnTo>
                    <a:pt x="436" y="765"/>
                  </a:lnTo>
                  <a:lnTo>
                    <a:pt x="292" y="112"/>
                  </a:lnTo>
                  <a:cubicBezTo>
                    <a:pt x="277" y="45"/>
                    <a:pt x="220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8"/>
            <p:cNvSpPr/>
            <p:nvPr/>
          </p:nvSpPr>
          <p:spPr>
            <a:xfrm>
              <a:off x="3585186" y="3607992"/>
              <a:ext cx="14989" cy="33938"/>
            </a:xfrm>
            <a:custGeom>
              <a:avLst/>
              <a:gdLst/>
              <a:ahLst/>
              <a:cxnLst/>
              <a:rect l="l" t="t" r="r" b="b"/>
              <a:pathLst>
                <a:path w="511" h="1157" extrusionOk="0">
                  <a:moveTo>
                    <a:pt x="355" y="1"/>
                  </a:moveTo>
                  <a:cubicBezTo>
                    <a:pt x="292" y="1"/>
                    <a:pt x="234" y="46"/>
                    <a:pt x="220" y="111"/>
                  </a:cubicBezTo>
                  <a:lnTo>
                    <a:pt x="77" y="763"/>
                  </a:lnTo>
                  <a:lnTo>
                    <a:pt x="21" y="980"/>
                  </a:lnTo>
                  <a:cubicBezTo>
                    <a:pt x="0" y="1055"/>
                    <a:pt x="45" y="1133"/>
                    <a:pt x="122" y="1152"/>
                  </a:cubicBezTo>
                  <a:cubicBezTo>
                    <a:pt x="132" y="1155"/>
                    <a:pt x="146" y="1156"/>
                    <a:pt x="156" y="1156"/>
                  </a:cubicBezTo>
                  <a:cubicBezTo>
                    <a:pt x="220" y="1156"/>
                    <a:pt x="278" y="1116"/>
                    <a:pt x="293" y="1048"/>
                  </a:cubicBezTo>
                  <a:lnTo>
                    <a:pt x="349" y="830"/>
                  </a:lnTo>
                  <a:cubicBezTo>
                    <a:pt x="352" y="828"/>
                    <a:pt x="352" y="827"/>
                    <a:pt x="352" y="824"/>
                  </a:cubicBezTo>
                  <a:lnTo>
                    <a:pt x="494" y="171"/>
                  </a:lnTo>
                  <a:cubicBezTo>
                    <a:pt x="511" y="97"/>
                    <a:pt x="463" y="21"/>
                    <a:pt x="386" y="4"/>
                  </a:cubicBezTo>
                  <a:cubicBezTo>
                    <a:pt x="376" y="2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8"/>
            <p:cNvSpPr/>
            <p:nvPr/>
          </p:nvSpPr>
          <p:spPr>
            <a:xfrm>
              <a:off x="3588237" y="3640902"/>
              <a:ext cx="35668" cy="15312"/>
            </a:xfrm>
            <a:custGeom>
              <a:avLst/>
              <a:gdLst/>
              <a:ahLst/>
              <a:cxnLst/>
              <a:rect l="l" t="t" r="r" b="b"/>
              <a:pathLst>
                <a:path w="1216" h="522" extrusionOk="0">
                  <a:moveTo>
                    <a:pt x="153" y="1"/>
                  </a:moveTo>
                  <a:cubicBezTo>
                    <a:pt x="87" y="1"/>
                    <a:pt x="28" y="48"/>
                    <a:pt x="15" y="115"/>
                  </a:cubicBezTo>
                  <a:cubicBezTo>
                    <a:pt x="0" y="190"/>
                    <a:pt x="51" y="264"/>
                    <a:pt x="126" y="279"/>
                  </a:cubicBezTo>
                  <a:lnTo>
                    <a:pt x="385" y="330"/>
                  </a:lnTo>
                  <a:lnTo>
                    <a:pt x="1021" y="515"/>
                  </a:lnTo>
                  <a:cubicBezTo>
                    <a:pt x="1035" y="518"/>
                    <a:pt x="1047" y="521"/>
                    <a:pt x="1060" y="521"/>
                  </a:cubicBezTo>
                  <a:cubicBezTo>
                    <a:pt x="1121" y="521"/>
                    <a:pt x="1177" y="481"/>
                    <a:pt x="1195" y="420"/>
                  </a:cubicBezTo>
                  <a:cubicBezTo>
                    <a:pt x="1216" y="346"/>
                    <a:pt x="1173" y="269"/>
                    <a:pt x="1099" y="247"/>
                  </a:cubicBezTo>
                  <a:lnTo>
                    <a:pt x="457" y="58"/>
                  </a:lnTo>
                  <a:cubicBezTo>
                    <a:pt x="453" y="57"/>
                    <a:pt x="447" y="55"/>
                    <a:pt x="444" y="55"/>
                  </a:cubicBezTo>
                  <a:lnTo>
                    <a:pt x="180" y="3"/>
                  </a:lnTo>
                  <a:cubicBezTo>
                    <a:pt x="171" y="1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8"/>
            <p:cNvSpPr/>
            <p:nvPr/>
          </p:nvSpPr>
          <p:spPr>
            <a:xfrm>
              <a:off x="3584336" y="3646592"/>
              <a:ext cx="30007" cy="27133"/>
            </a:xfrm>
            <a:custGeom>
              <a:avLst/>
              <a:gdLst/>
              <a:ahLst/>
              <a:cxnLst/>
              <a:rect l="l" t="t" r="r" b="b"/>
              <a:pathLst>
                <a:path w="1023" h="925" extrusionOk="0">
                  <a:moveTo>
                    <a:pt x="155" y="1"/>
                  </a:moveTo>
                  <a:cubicBezTo>
                    <a:pt x="119" y="1"/>
                    <a:pt x="83" y="15"/>
                    <a:pt x="56" y="42"/>
                  </a:cubicBezTo>
                  <a:cubicBezTo>
                    <a:pt x="1" y="99"/>
                    <a:pt x="1" y="188"/>
                    <a:pt x="57" y="241"/>
                  </a:cubicBezTo>
                  <a:lnTo>
                    <a:pt x="264" y="443"/>
                  </a:lnTo>
                  <a:lnTo>
                    <a:pt x="270" y="449"/>
                  </a:lnTo>
                  <a:lnTo>
                    <a:pt x="773" y="888"/>
                  </a:lnTo>
                  <a:cubicBezTo>
                    <a:pt x="801" y="914"/>
                    <a:pt x="832" y="924"/>
                    <a:pt x="866" y="924"/>
                  </a:cubicBezTo>
                  <a:cubicBezTo>
                    <a:pt x="908" y="924"/>
                    <a:pt x="947" y="908"/>
                    <a:pt x="970" y="874"/>
                  </a:cubicBezTo>
                  <a:cubicBezTo>
                    <a:pt x="1022" y="817"/>
                    <a:pt x="1016" y="728"/>
                    <a:pt x="957" y="676"/>
                  </a:cubicBezTo>
                  <a:lnTo>
                    <a:pt x="457" y="240"/>
                  </a:lnTo>
                  <a:lnTo>
                    <a:pt x="253" y="41"/>
                  </a:lnTo>
                  <a:cubicBezTo>
                    <a:pt x="226" y="14"/>
                    <a:pt x="190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8"/>
            <p:cNvSpPr/>
            <p:nvPr/>
          </p:nvSpPr>
          <p:spPr>
            <a:xfrm>
              <a:off x="3547466" y="3640139"/>
              <a:ext cx="37076" cy="16074"/>
            </a:xfrm>
            <a:custGeom>
              <a:avLst/>
              <a:gdLst/>
              <a:ahLst/>
              <a:cxnLst/>
              <a:rect l="l" t="t" r="r" b="b"/>
              <a:pathLst>
                <a:path w="1264" h="548" extrusionOk="0">
                  <a:moveTo>
                    <a:pt x="1108" y="0"/>
                  </a:moveTo>
                  <a:cubicBezTo>
                    <a:pt x="1097" y="0"/>
                    <a:pt x="1086" y="1"/>
                    <a:pt x="1075" y="4"/>
                  </a:cubicBezTo>
                  <a:lnTo>
                    <a:pt x="767" y="81"/>
                  </a:lnTo>
                  <a:cubicBezTo>
                    <a:pt x="765" y="81"/>
                    <a:pt x="764" y="83"/>
                    <a:pt x="762" y="83"/>
                  </a:cubicBezTo>
                  <a:lnTo>
                    <a:pt x="119" y="270"/>
                  </a:lnTo>
                  <a:cubicBezTo>
                    <a:pt x="44" y="292"/>
                    <a:pt x="1" y="371"/>
                    <a:pt x="23" y="445"/>
                  </a:cubicBezTo>
                  <a:cubicBezTo>
                    <a:pt x="42" y="506"/>
                    <a:pt x="97" y="547"/>
                    <a:pt x="158" y="547"/>
                  </a:cubicBezTo>
                  <a:cubicBezTo>
                    <a:pt x="171" y="547"/>
                    <a:pt x="185" y="544"/>
                    <a:pt x="198" y="540"/>
                  </a:cubicBezTo>
                  <a:lnTo>
                    <a:pt x="838" y="354"/>
                  </a:lnTo>
                  <a:lnTo>
                    <a:pt x="1142" y="280"/>
                  </a:lnTo>
                  <a:cubicBezTo>
                    <a:pt x="1218" y="261"/>
                    <a:pt x="1264" y="185"/>
                    <a:pt x="1246" y="109"/>
                  </a:cubicBezTo>
                  <a:cubicBezTo>
                    <a:pt x="1230" y="43"/>
                    <a:pt x="1172" y="0"/>
                    <a:pt x="1108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8"/>
            <p:cNvSpPr/>
            <p:nvPr/>
          </p:nvSpPr>
          <p:spPr>
            <a:xfrm>
              <a:off x="3556999" y="3646621"/>
              <a:ext cx="30682" cy="27103"/>
            </a:xfrm>
            <a:custGeom>
              <a:avLst/>
              <a:gdLst/>
              <a:ahLst/>
              <a:cxnLst/>
              <a:rect l="l" t="t" r="r" b="b"/>
              <a:pathLst>
                <a:path w="1046" h="924" extrusionOk="0">
                  <a:moveTo>
                    <a:pt x="889" y="1"/>
                  </a:moveTo>
                  <a:cubicBezTo>
                    <a:pt x="856" y="1"/>
                    <a:pt x="822" y="13"/>
                    <a:pt x="795" y="37"/>
                  </a:cubicBezTo>
                  <a:lnTo>
                    <a:pt x="571" y="236"/>
                  </a:lnTo>
                  <a:lnTo>
                    <a:pt x="66" y="677"/>
                  </a:lnTo>
                  <a:cubicBezTo>
                    <a:pt x="8" y="727"/>
                    <a:pt x="1" y="816"/>
                    <a:pt x="53" y="876"/>
                  </a:cubicBezTo>
                  <a:cubicBezTo>
                    <a:pt x="81" y="907"/>
                    <a:pt x="119" y="923"/>
                    <a:pt x="158" y="923"/>
                  </a:cubicBezTo>
                  <a:cubicBezTo>
                    <a:pt x="192" y="923"/>
                    <a:pt x="225" y="913"/>
                    <a:pt x="249" y="890"/>
                  </a:cubicBezTo>
                  <a:lnTo>
                    <a:pt x="756" y="448"/>
                  </a:lnTo>
                  <a:lnTo>
                    <a:pt x="982" y="246"/>
                  </a:lnTo>
                  <a:cubicBezTo>
                    <a:pt x="1040" y="194"/>
                    <a:pt x="1046" y="105"/>
                    <a:pt x="994" y="47"/>
                  </a:cubicBezTo>
                  <a:cubicBezTo>
                    <a:pt x="966" y="16"/>
                    <a:pt x="928" y="1"/>
                    <a:pt x="889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8"/>
            <p:cNvSpPr/>
            <p:nvPr/>
          </p:nvSpPr>
          <p:spPr>
            <a:xfrm>
              <a:off x="3570579" y="3630958"/>
              <a:ext cx="30476" cy="28335"/>
            </a:xfrm>
            <a:custGeom>
              <a:avLst/>
              <a:gdLst/>
              <a:ahLst/>
              <a:cxnLst/>
              <a:rect l="l" t="t" r="r" b="b"/>
              <a:pathLst>
                <a:path w="1039" h="966" extrusionOk="0">
                  <a:moveTo>
                    <a:pt x="519" y="0"/>
                  </a:moveTo>
                  <a:cubicBezTo>
                    <a:pt x="287" y="0"/>
                    <a:pt x="83" y="168"/>
                    <a:pt x="44" y="406"/>
                  </a:cubicBezTo>
                  <a:cubicBezTo>
                    <a:pt x="1" y="669"/>
                    <a:pt x="180" y="917"/>
                    <a:pt x="443" y="960"/>
                  </a:cubicBezTo>
                  <a:cubicBezTo>
                    <a:pt x="469" y="964"/>
                    <a:pt x="494" y="966"/>
                    <a:pt x="519" y="966"/>
                  </a:cubicBezTo>
                  <a:cubicBezTo>
                    <a:pt x="752" y="966"/>
                    <a:pt x="958" y="798"/>
                    <a:pt x="997" y="560"/>
                  </a:cubicBezTo>
                  <a:cubicBezTo>
                    <a:pt x="1038" y="298"/>
                    <a:pt x="860" y="50"/>
                    <a:pt x="598" y="7"/>
                  </a:cubicBezTo>
                  <a:cubicBezTo>
                    <a:pt x="571" y="2"/>
                    <a:pt x="54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8"/>
            <p:cNvSpPr/>
            <p:nvPr/>
          </p:nvSpPr>
          <p:spPr>
            <a:xfrm>
              <a:off x="3571547" y="3630929"/>
              <a:ext cx="18655" cy="28335"/>
            </a:xfrm>
            <a:custGeom>
              <a:avLst/>
              <a:gdLst/>
              <a:ahLst/>
              <a:cxnLst/>
              <a:rect l="l" t="t" r="r" b="b"/>
              <a:pathLst>
                <a:path w="636" h="966" extrusionOk="0">
                  <a:moveTo>
                    <a:pt x="483" y="0"/>
                  </a:moveTo>
                  <a:cubicBezTo>
                    <a:pt x="217" y="0"/>
                    <a:pt x="1" y="216"/>
                    <a:pt x="1" y="483"/>
                  </a:cubicBezTo>
                  <a:cubicBezTo>
                    <a:pt x="1" y="750"/>
                    <a:pt x="216" y="965"/>
                    <a:pt x="483" y="965"/>
                  </a:cubicBezTo>
                  <a:cubicBezTo>
                    <a:pt x="536" y="965"/>
                    <a:pt x="588" y="955"/>
                    <a:pt x="636" y="939"/>
                  </a:cubicBezTo>
                  <a:cubicBezTo>
                    <a:pt x="446" y="873"/>
                    <a:pt x="308" y="694"/>
                    <a:pt x="308" y="483"/>
                  </a:cubicBezTo>
                  <a:cubicBezTo>
                    <a:pt x="308" y="269"/>
                    <a:pt x="446" y="89"/>
                    <a:pt x="636" y="26"/>
                  </a:cubicBezTo>
                  <a:cubicBezTo>
                    <a:pt x="588" y="9"/>
                    <a:pt x="536" y="0"/>
                    <a:pt x="483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3861D63-2507-6948-A479-1E1286E004B8}"/>
              </a:ext>
            </a:extLst>
          </p:cNvPr>
          <p:cNvSpPr/>
          <p:nvPr/>
        </p:nvSpPr>
        <p:spPr>
          <a:xfrm>
            <a:off x="3644870" y="2151529"/>
            <a:ext cx="1698095" cy="163157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6CC0E9-0D6B-3F4B-9D68-5EDA9FB00AA6}"/>
              </a:ext>
            </a:extLst>
          </p:cNvPr>
          <p:cNvSpPr/>
          <p:nvPr/>
        </p:nvSpPr>
        <p:spPr>
          <a:xfrm>
            <a:off x="947709" y="2403485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en-VN" sz="2000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75A816-ED29-4742-9487-744CBB03A597}"/>
              </a:ext>
            </a:extLst>
          </p:cNvPr>
          <p:cNvSpPr/>
          <p:nvPr/>
        </p:nvSpPr>
        <p:spPr>
          <a:xfrm>
            <a:off x="5406740" y="2416951"/>
            <a:ext cx="3169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en-VN" sz="2000" dirty="0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4890D9-D07D-A649-9510-BCB481DAE4E1}"/>
              </a:ext>
            </a:extLst>
          </p:cNvPr>
          <p:cNvSpPr/>
          <p:nvPr/>
        </p:nvSpPr>
        <p:spPr>
          <a:xfrm>
            <a:off x="624292" y="4238792"/>
            <a:ext cx="3840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VN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B6D4AD-8F8B-3446-B58A-BC6803CFD693}"/>
              </a:ext>
            </a:extLst>
          </p:cNvPr>
          <p:cNvSpPr/>
          <p:nvPr/>
        </p:nvSpPr>
        <p:spPr>
          <a:xfrm>
            <a:off x="4921482" y="4168483"/>
            <a:ext cx="3655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en-VN" sz="2000" dirty="0"/>
              <a:t>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F3F7C6F-7019-694E-A2E6-C576046857A6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animBg="1"/>
      <p:bldP spid="2358" grpId="0" animBg="1"/>
      <p:bldP spid="2359" grpId="0" animBg="1"/>
      <p:bldP spid="2360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Google Shape;2891;p53"/>
          <p:cNvSpPr/>
          <p:nvPr/>
        </p:nvSpPr>
        <p:spPr>
          <a:xfrm>
            <a:off x="6087600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53"/>
          <p:cNvSpPr/>
          <p:nvPr/>
        </p:nvSpPr>
        <p:spPr>
          <a:xfrm>
            <a:off x="3404725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53"/>
          <p:cNvSpPr/>
          <p:nvPr/>
        </p:nvSpPr>
        <p:spPr>
          <a:xfrm>
            <a:off x="720925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53"/>
          <p:cNvSpPr txBox="1">
            <a:spLocks noGrp="1"/>
          </p:cNvSpPr>
          <p:nvPr>
            <p:ph type="title" idx="2"/>
          </p:nvPr>
        </p:nvSpPr>
        <p:spPr>
          <a:xfrm>
            <a:off x="720925" y="154677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4" name="Google Shape;2894;p53"/>
          <p:cNvSpPr txBox="1">
            <a:spLocks noGrp="1"/>
          </p:cNvSpPr>
          <p:nvPr>
            <p:ph type="title" idx="3"/>
          </p:nvPr>
        </p:nvSpPr>
        <p:spPr>
          <a:xfrm>
            <a:off x="3404725" y="154678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5" name="Google Shape;2895;p53"/>
          <p:cNvSpPr txBox="1">
            <a:spLocks noGrp="1"/>
          </p:cNvSpPr>
          <p:nvPr>
            <p:ph type="title" idx="5"/>
          </p:nvPr>
        </p:nvSpPr>
        <p:spPr>
          <a:xfrm>
            <a:off x="6087600" y="154677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96" name="Google Shape;2896;p53"/>
          <p:cNvGrpSpPr/>
          <p:nvPr/>
        </p:nvGrpSpPr>
        <p:grpSpPr>
          <a:xfrm>
            <a:off x="4265104" y="2133516"/>
            <a:ext cx="613792" cy="565953"/>
            <a:chOff x="4266947" y="2738630"/>
            <a:chExt cx="613792" cy="565953"/>
          </a:xfrm>
        </p:grpSpPr>
        <p:sp>
          <p:nvSpPr>
            <p:cNvPr id="2881" name="Google Shape;2881;p53"/>
            <p:cNvSpPr/>
            <p:nvPr/>
          </p:nvSpPr>
          <p:spPr>
            <a:xfrm>
              <a:off x="4357613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7" name="Google Shape;2897;p53"/>
            <p:cNvGrpSpPr/>
            <p:nvPr/>
          </p:nvGrpSpPr>
          <p:grpSpPr>
            <a:xfrm>
              <a:off x="4266947" y="2738630"/>
              <a:ext cx="613792" cy="565953"/>
              <a:chOff x="7292626" y="1269163"/>
              <a:chExt cx="334948" cy="308842"/>
            </a:xfrm>
          </p:grpSpPr>
          <p:sp>
            <p:nvSpPr>
              <p:cNvPr id="2898" name="Google Shape;2898;p53"/>
              <p:cNvSpPr/>
              <p:nvPr/>
            </p:nvSpPr>
            <p:spPr>
              <a:xfrm>
                <a:off x="7292626" y="1269163"/>
                <a:ext cx="334948" cy="308842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529" extrusionOk="0">
                    <a:moveTo>
                      <a:pt x="4446" y="1"/>
                    </a:moveTo>
                    <a:cubicBezTo>
                      <a:pt x="4170" y="1"/>
                      <a:pt x="3900" y="78"/>
                      <a:pt x="3664" y="223"/>
                    </a:cubicBezTo>
                    <a:lnTo>
                      <a:pt x="3392" y="392"/>
                    </a:lnTo>
                    <a:cubicBezTo>
                      <a:pt x="3149" y="545"/>
                      <a:pt x="2979" y="780"/>
                      <a:pt x="2914" y="1059"/>
                    </a:cubicBezTo>
                    <a:cubicBezTo>
                      <a:pt x="2850" y="1337"/>
                      <a:pt x="2898" y="1623"/>
                      <a:pt x="3048" y="1867"/>
                    </a:cubicBezTo>
                    <a:cubicBezTo>
                      <a:pt x="3245" y="2181"/>
                      <a:pt x="3585" y="2371"/>
                      <a:pt x="3958" y="2371"/>
                    </a:cubicBezTo>
                    <a:cubicBezTo>
                      <a:pt x="4004" y="2371"/>
                      <a:pt x="4053" y="2367"/>
                      <a:pt x="4099" y="2361"/>
                    </a:cubicBezTo>
                    <a:lnTo>
                      <a:pt x="4154" y="2494"/>
                    </a:lnTo>
                    <a:lnTo>
                      <a:pt x="2966" y="2494"/>
                    </a:lnTo>
                    <a:cubicBezTo>
                      <a:pt x="2527" y="2494"/>
                      <a:pt x="1982" y="2628"/>
                      <a:pt x="1590" y="2831"/>
                    </a:cubicBezTo>
                    <a:cubicBezTo>
                      <a:pt x="1577" y="2836"/>
                      <a:pt x="1566" y="2843"/>
                      <a:pt x="1554" y="2849"/>
                    </a:cubicBezTo>
                    <a:lnTo>
                      <a:pt x="1548" y="2854"/>
                    </a:lnTo>
                    <a:cubicBezTo>
                      <a:pt x="1538" y="2858"/>
                      <a:pt x="1528" y="2866"/>
                      <a:pt x="1516" y="2871"/>
                    </a:cubicBezTo>
                    <a:cubicBezTo>
                      <a:pt x="1495" y="2885"/>
                      <a:pt x="1473" y="2895"/>
                      <a:pt x="1453" y="2909"/>
                    </a:cubicBezTo>
                    <a:lnTo>
                      <a:pt x="1449" y="2910"/>
                    </a:lnTo>
                    <a:lnTo>
                      <a:pt x="1421" y="2928"/>
                    </a:lnTo>
                    <a:cubicBezTo>
                      <a:pt x="1399" y="2940"/>
                      <a:pt x="1379" y="2955"/>
                      <a:pt x="1357" y="2968"/>
                    </a:cubicBezTo>
                    <a:lnTo>
                      <a:pt x="1354" y="2968"/>
                    </a:lnTo>
                    <a:lnTo>
                      <a:pt x="1326" y="2984"/>
                    </a:lnTo>
                    <a:cubicBezTo>
                      <a:pt x="1301" y="3004"/>
                      <a:pt x="1274" y="3020"/>
                      <a:pt x="1249" y="3039"/>
                    </a:cubicBezTo>
                    <a:lnTo>
                      <a:pt x="1243" y="3042"/>
                    </a:lnTo>
                    <a:lnTo>
                      <a:pt x="1232" y="3050"/>
                    </a:lnTo>
                    <a:lnTo>
                      <a:pt x="524" y="3553"/>
                    </a:lnTo>
                    <a:cubicBezTo>
                      <a:pt x="264" y="3738"/>
                      <a:pt x="89" y="4028"/>
                      <a:pt x="45" y="4343"/>
                    </a:cubicBezTo>
                    <a:cubicBezTo>
                      <a:pt x="0" y="4660"/>
                      <a:pt x="86" y="4985"/>
                      <a:pt x="284" y="5236"/>
                    </a:cubicBezTo>
                    <a:lnTo>
                      <a:pt x="1332" y="6568"/>
                    </a:lnTo>
                    <a:cubicBezTo>
                      <a:pt x="1704" y="7041"/>
                      <a:pt x="2239" y="7341"/>
                      <a:pt x="2828" y="7418"/>
                    </a:cubicBezTo>
                    <a:cubicBezTo>
                      <a:pt x="2979" y="7754"/>
                      <a:pt x="3196" y="8060"/>
                      <a:pt x="3469" y="8312"/>
                    </a:cubicBezTo>
                    <a:cubicBezTo>
                      <a:pt x="3786" y="8603"/>
                      <a:pt x="4160" y="8814"/>
                      <a:pt x="4565" y="8933"/>
                    </a:cubicBezTo>
                    <a:cubicBezTo>
                      <a:pt x="4522" y="9054"/>
                      <a:pt x="4500" y="9185"/>
                      <a:pt x="4500" y="9318"/>
                    </a:cubicBezTo>
                    <a:cubicBezTo>
                      <a:pt x="4500" y="9984"/>
                      <a:pt x="5041" y="10528"/>
                      <a:pt x="5709" y="10528"/>
                    </a:cubicBezTo>
                    <a:cubicBezTo>
                      <a:pt x="6377" y="10528"/>
                      <a:pt x="6921" y="9985"/>
                      <a:pt x="6919" y="9321"/>
                    </a:cubicBezTo>
                    <a:cubicBezTo>
                      <a:pt x="6919" y="9188"/>
                      <a:pt x="6897" y="9056"/>
                      <a:pt x="6854" y="8934"/>
                    </a:cubicBezTo>
                    <a:cubicBezTo>
                      <a:pt x="7259" y="8815"/>
                      <a:pt x="7629" y="8606"/>
                      <a:pt x="7943" y="8314"/>
                    </a:cubicBezTo>
                    <a:cubicBezTo>
                      <a:pt x="8217" y="8061"/>
                      <a:pt x="8435" y="7755"/>
                      <a:pt x="8586" y="7420"/>
                    </a:cubicBezTo>
                    <a:cubicBezTo>
                      <a:pt x="9176" y="7346"/>
                      <a:pt x="9711" y="7043"/>
                      <a:pt x="10087" y="6568"/>
                    </a:cubicBezTo>
                    <a:lnTo>
                      <a:pt x="11135" y="5236"/>
                    </a:lnTo>
                    <a:cubicBezTo>
                      <a:pt x="11332" y="4985"/>
                      <a:pt x="11419" y="4659"/>
                      <a:pt x="11374" y="4343"/>
                    </a:cubicBezTo>
                    <a:cubicBezTo>
                      <a:pt x="11329" y="4026"/>
                      <a:pt x="11156" y="3738"/>
                      <a:pt x="10895" y="3553"/>
                    </a:cubicBezTo>
                    <a:lnTo>
                      <a:pt x="10185" y="3048"/>
                    </a:lnTo>
                    <a:cubicBezTo>
                      <a:pt x="9676" y="2686"/>
                      <a:pt x="9078" y="2494"/>
                      <a:pt x="8451" y="2494"/>
                    </a:cubicBezTo>
                    <a:lnTo>
                      <a:pt x="7311" y="2494"/>
                    </a:lnTo>
                    <a:lnTo>
                      <a:pt x="7366" y="2361"/>
                    </a:lnTo>
                    <a:cubicBezTo>
                      <a:pt x="7412" y="2367"/>
                      <a:pt x="7460" y="2371"/>
                      <a:pt x="7507" y="2371"/>
                    </a:cubicBezTo>
                    <a:cubicBezTo>
                      <a:pt x="7881" y="2371"/>
                      <a:pt x="8220" y="2183"/>
                      <a:pt x="8417" y="1867"/>
                    </a:cubicBezTo>
                    <a:cubicBezTo>
                      <a:pt x="8726" y="1365"/>
                      <a:pt x="8573" y="704"/>
                      <a:pt x="8071" y="392"/>
                    </a:cubicBezTo>
                    <a:lnTo>
                      <a:pt x="7798" y="223"/>
                    </a:lnTo>
                    <a:cubicBezTo>
                      <a:pt x="7563" y="79"/>
                      <a:pt x="7293" y="1"/>
                      <a:pt x="7017" y="1"/>
                    </a:cubicBezTo>
                    <a:cubicBezTo>
                      <a:pt x="6863" y="1"/>
                      <a:pt x="6711" y="26"/>
                      <a:pt x="6564" y="72"/>
                    </a:cubicBezTo>
                    <a:cubicBezTo>
                      <a:pt x="6208" y="186"/>
                      <a:pt x="5913" y="428"/>
                      <a:pt x="5732" y="747"/>
                    </a:cubicBezTo>
                    <a:cubicBezTo>
                      <a:pt x="5548" y="428"/>
                      <a:pt x="5254" y="185"/>
                      <a:pt x="4899" y="72"/>
                    </a:cubicBezTo>
                    <a:cubicBezTo>
                      <a:pt x="4752" y="26"/>
                      <a:pt x="4599" y="1"/>
                      <a:pt x="4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53"/>
              <p:cNvSpPr/>
              <p:nvPr/>
            </p:nvSpPr>
            <p:spPr>
              <a:xfrm>
                <a:off x="7455885" y="1504255"/>
                <a:ext cx="8301" cy="3833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07" extrusionOk="0">
                    <a:moveTo>
                      <a:pt x="142" y="0"/>
                    </a:moveTo>
                    <a:cubicBezTo>
                      <a:pt x="63" y="0"/>
                      <a:pt x="1" y="64"/>
                      <a:pt x="1" y="141"/>
                    </a:cubicBezTo>
                    <a:lnTo>
                      <a:pt x="1" y="1165"/>
                    </a:lnTo>
                    <a:cubicBezTo>
                      <a:pt x="1" y="1244"/>
                      <a:pt x="63" y="1306"/>
                      <a:pt x="142" y="1306"/>
                    </a:cubicBezTo>
                    <a:cubicBezTo>
                      <a:pt x="219" y="1306"/>
                      <a:pt x="283" y="1244"/>
                      <a:pt x="283" y="1165"/>
                    </a:cubicBezTo>
                    <a:lnTo>
                      <a:pt x="283" y="141"/>
                    </a:lnTo>
                    <a:cubicBezTo>
                      <a:pt x="283" y="62"/>
                      <a:pt x="219" y="0"/>
                      <a:pt x="142" y="0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53"/>
              <p:cNvSpPr/>
              <p:nvPr/>
            </p:nvSpPr>
            <p:spPr>
              <a:xfrm>
                <a:off x="7461722" y="1296324"/>
                <a:ext cx="55849" cy="6599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250" extrusionOk="0">
                    <a:moveTo>
                      <a:pt x="1253" y="0"/>
                    </a:moveTo>
                    <a:cubicBezTo>
                      <a:pt x="1196" y="0"/>
                      <a:pt x="1139" y="9"/>
                      <a:pt x="1084" y="28"/>
                    </a:cubicBezTo>
                    <a:cubicBezTo>
                      <a:pt x="930" y="75"/>
                      <a:pt x="805" y="191"/>
                      <a:pt x="743" y="341"/>
                    </a:cubicBezTo>
                    <a:lnTo>
                      <a:pt x="186" y="1684"/>
                    </a:lnTo>
                    <a:lnTo>
                      <a:pt x="30" y="2054"/>
                    </a:lnTo>
                    <a:cubicBezTo>
                      <a:pt x="1" y="2125"/>
                      <a:pt x="33" y="2210"/>
                      <a:pt x="106" y="2239"/>
                    </a:cubicBezTo>
                    <a:cubicBezTo>
                      <a:pt x="124" y="2247"/>
                      <a:pt x="143" y="2250"/>
                      <a:pt x="161" y="2250"/>
                    </a:cubicBezTo>
                    <a:cubicBezTo>
                      <a:pt x="217" y="2250"/>
                      <a:pt x="269" y="2217"/>
                      <a:pt x="293" y="2162"/>
                    </a:cubicBezTo>
                    <a:lnTo>
                      <a:pt x="449" y="1794"/>
                    </a:lnTo>
                    <a:lnTo>
                      <a:pt x="1006" y="449"/>
                    </a:lnTo>
                    <a:cubicBezTo>
                      <a:pt x="1035" y="378"/>
                      <a:pt x="1095" y="322"/>
                      <a:pt x="1171" y="298"/>
                    </a:cubicBezTo>
                    <a:cubicBezTo>
                      <a:pt x="1197" y="289"/>
                      <a:pt x="1225" y="285"/>
                      <a:pt x="1252" y="285"/>
                    </a:cubicBezTo>
                    <a:cubicBezTo>
                      <a:pt x="1302" y="285"/>
                      <a:pt x="1351" y="299"/>
                      <a:pt x="1395" y="326"/>
                    </a:cubicBezTo>
                    <a:lnTo>
                      <a:pt x="1668" y="495"/>
                    </a:lnTo>
                    <a:cubicBezTo>
                      <a:pt x="1691" y="509"/>
                      <a:pt x="1716" y="516"/>
                      <a:pt x="1741" y="516"/>
                    </a:cubicBezTo>
                    <a:cubicBezTo>
                      <a:pt x="1789" y="516"/>
                      <a:pt x="1836" y="492"/>
                      <a:pt x="1864" y="448"/>
                    </a:cubicBezTo>
                    <a:cubicBezTo>
                      <a:pt x="1904" y="381"/>
                      <a:pt x="1883" y="293"/>
                      <a:pt x="1816" y="253"/>
                    </a:cubicBezTo>
                    <a:lnTo>
                      <a:pt x="1543" y="84"/>
                    </a:lnTo>
                    <a:cubicBezTo>
                      <a:pt x="1456" y="29"/>
                      <a:pt x="1355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53"/>
              <p:cNvSpPr/>
              <p:nvPr/>
            </p:nvSpPr>
            <p:spPr>
              <a:xfrm>
                <a:off x="7404086" y="1296295"/>
                <a:ext cx="55849" cy="6690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281" extrusionOk="0">
                    <a:moveTo>
                      <a:pt x="654" y="1"/>
                    </a:moveTo>
                    <a:cubicBezTo>
                      <a:pt x="552" y="1"/>
                      <a:pt x="449" y="29"/>
                      <a:pt x="360" y="84"/>
                    </a:cubicBezTo>
                    <a:lnTo>
                      <a:pt x="88" y="253"/>
                    </a:lnTo>
                    <a:cubicBezTo>
                      <a:pt x="21" y="293"/>
                      <a:pt x="0" y="380"/>
                      <a:pt x="40" y="447"/>
                    </a:cubicBezTo>
                    <a:cubicBezTo>
                      <a:pt x="67" y="491"/>
                      <a:pt x="114" y="515"/>
                      <a:pt x="162" y="515"/>
                    </a:cubicBezTo>
                    <a:cubicBezTo>
                      <a:pt x="187" y="515"/>
                      <a:pt x="213" y="508"/>
                      <a:pt x="236" y="493"/>
                    </a:cubicBezTo>
                    <a:lnTo>
                      <a:pt x="508" y="325"/>
                    </a:lnTo>
                    <a:cubicBezTo>
                      <a:pt x="551" y="298"/>
                      <a:pt x="600" y="284"/>
                      <a:pt x="649" y="284"/>
                    </a:cubicBezTo>
                    <a:cubicBezTo>
                      <a:pt x="677" y="284"/>
                      <a:pt x="706" y="289"/>
                      <a:pt x="734" y="297"/>
                    </a:cubicBezTo>
                    <a:cubicBezTo>
                      <a:pt x="808" y="321"/>
                      <a:pt x="869" y="376"/>
                      <a:pt x="898" y="449"/>
                    </a:cubicBezTo>
                    <a:lnTo>
                      <a:pt x="1455" y="1791"/>
                    </a:lnTo>
                    <a:lnTo>
                      <a:pt x="1609" y="2190"/>
                    </a:lnTo>
                    <a:cubicBezTo>
                      <a:pt x="1629" y="2245"/>
                      <a:pt x="1684" y="2280"/>
                      <a:pt x="1740" y="2280"/>
                    </a:cubicBezTo>
                    <a:cubicBezTo>
                      <a:pt x="1758" y="2280"/>
                      <a:pt x="1774" y="2279"/>
                      <a:pt x="1795" y="2272"/>
                    </a:cubicBezTo>
                    <a:cubicBezTo>
                      <a:pt x="1869" y="2243"/>
                      <a:pt x="1903" y="2160"/>
                      <a:pt x="1877" y="2088"/>
                    </a:cubicBezTo>
                    <a:lnTo>
                      <a:pt x="1721" y="1687"/>
                    </a:lnTo>
                    <a:cubicBezTo>
                      <a:pt x="1718" y="1685"/>
                      <a:pt x="1718" y="1685"/>
                      <a:pt x="1718" y="1684"/>
                    </a:cubicBezTo>
                    <a:lnTo>
                      <a:pt x="1161" y="340"/>
                    </a:lnTo>
                    <a:cubicBezTo>
                      <a:pt x="1099" y="192"/>
                      <a:pt x="974" y="75"/>
                      <a:pt x="820" y="26"/>
                    </a:cubicBezTo>
                    <a:cubicBezTo>
                      <a:pt x="766" y="9"/>
                      <a:pt x="710" y="1"/>
                      <a:pt x="6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53"/>
              <p:cNvSpPr/>
              <p:nvPr/>
            </p:nvSpPr>
            <p:spPr>
              <a:xfrm>
                <a:off x="7456736" y="1382383"/>
                <a:ext cx="67406" cy="11404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3888" extrusionOk="0">
                    <a:moveTo>
                      <a:pt x="487" y="0"/>
                    </a:moveTo>
                    <a:lnTo>
                      <a:pt x="0" y="57"/>
                    </a:lnTo>
                    <a:lnTo>
                      <a:pt x="86" y="3667"/>
                    </a:lnTo>
                    <a:lnTo>
                      <a:pt x="848" y="3888"/>
                    </a:lnTo>
                    <a:lnTo>
                      <a:pt x="2059" y="3168"/>
                    </a:lnTo>
                    <a:lnTo>
                      <a:pt x="2274" y="2766"/>
                    </a:lnTo>
                    <a:cubicBezTo>
                      <a:pt x="2286" y="2708"/>
                      <a:pt x="2294" y="2648"/>
                      <a:pt x="2298" y="2589"/>
                    </a:cubicBezTo>
                    <a:lnTo>
                      <a:pt x="2298" y="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53"/>
              <p:cNvSpPr/>
              <p:nvPr/>
            </p:nvSpPr>
            <p:spPr>
              <a:xfrm>
                <a:off x="7395903" y="1381239"/>
                <a:ext cx="66438" cy="116039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956" extrusionOk="0">
                    <a:moveTo>
                      <a:pt x="0" y="1"/>
                    </a:moveTo>
                    <a:lnTo>
                      <a:pt x="0" y="2627"/>
                    </a:lnTo>
                    <a:cubicBezTo>
                      <a:pt x="6" y="2686"/>
                      <a:pt x="14" y="2745"/>
                      <a:pt x="26" y="2803"/>
                    </a:cubicBezTo>
                    <a:lnTo>
                      <a:pt x="514" y="3490"/>
                    </a:lnTo>
                    <a:lnTo>
                      <a:pt x="1624" y="3955"/>
                    </a:lnTo>
                    <a:lnTo>
                      <a:pt x="2264" y="3925"/>
                    </a:lnTo>
                    <a:lnTo>
                      <a:pt x="2264" y="112"/>
                    </a:lnTo>
                    <a:lnTo>
                      <a:pt x="18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53"/>
              <p:cNvSpPr/>
              <p:nvPr/>
            </p:nvSpPr>
            <p:spPr>
              <a:xfrm>
                <a:off x="7395903" y="1381297"/>
                <a:ext cx="66438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489" extrusionOk="0">
                    <a:moveTo>
                      <a:pt x="1614" y="0"/>
                    </a:moveTo>
                    <a:lnTo>
                      <a:pt x="0" y="1631"/>
                    </a:lnTo>
                    <a:lnTo>
                      <a:pt x="0" y="2314"/>
                    </a:lnTo>
                    <a:lnTo>
                      <a:pt x="0" y="2625"/>
                    </a:lnTo>
                    <a:cubicBezTo>
                      <a:pt x="6" y="2684"/>
                      <a:pt x="14" y="2743"/>
                      <a:pt x="26" y="2801"/>
                    </a:cubicBezTo>
                    <a:lnTo>
                      <a:pt x="514" y="3488"/>
                    </a:lnTo>
                    <a:lnTo>
                      <a:pt x="628" y="3447"/>
                    </a:lnTo>
                    <a:lnTo>
                      <a:pt x="772" y="3217"/>
                    </a:lnTo>
                    <a:lnTo>
                      <a:pt x="676" y="2908"/>
                    </a:lnTo>
                    <a:cubicBezTo>
                      <a:pt x="647" y="2818"/>
                      <a:pt x="628" y="2723"/>
                      <a:pt x="618" y="2626"/>
                    </a:cubicBezTo>
                    <a:lnTo>
                      <a:pt x="618" y="2625"/>
                    </a:lnTo>
                    <a:cubicBezTo>
                      <a:pt x="618" y="2602"/>
                      <a:pt x="630" y="2580"/>
                      <a:pt x="646" y="2565"/>
                    </a:cubicBezTo>
                    <a:cubicBezTo>
                      <a:pt x="682" y="2535"/>
                      <a:pt x="717" y="2504"/>
                      <a:pt x="750" y="2469"/>
                    </a:cubicBezTo>
                    <a:lnTo>
                      <a:pt x="2264" y="935"/>
                    </a:lnTo>
                    <a:lnTo>
                      <a:pt x="2264" y="110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53"/>
              <p:cNvSpPr/>
              <p:nvPr/>
            </p:nvSpPr>
            <p:spPr>
              <a:xfrm>
                <a:off x="7456736" y="1382383"/>
                <a:ext cx="67494" cy="113194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3859" extrusionOk="0">
                    <a:moveTo>
                      <a:pt x="487" y="0"/>
                    </a:moveTo>
                    <a:lnTo>
                      <a:pt x="0" y="57"/>
                    </a:lnTo>
                    <a:lnTo>
                      <a:pt x="19" y="879"/>
                    </a:lnTo>
                    <a:lnTo>
                      <a:pt x="435" y="1299"/>
                    </a:lnTo>
                    <a:lnTo>
                      <a:pt x="30" y="1299"/>
                    </a:lnTo>
                    <a:lnTo>
                      <a:pt x="86" y="3665"/>
                    </a:lnTo>
                    <a:lnTo>
                      <a:pt x="753" y="3858"/>
                    </a:lnTo>
                    <a:lnTo>
                      <a:pt x="753" y="3367"/>
                    </a:lnTo>
                    <a:lnTo>
                      <a:pt x="747" y="1826"/>
                    </a:lnTo>
                    <a:cubicBezTo>
                      <a:pt x="747" y="1774"/>
                      <a:pt x="790" y="1739"/>
                      <a:pt x="835" y="1739"/>
                    </a:cubicBezTo>
                    <a:cubicBezTo>
                      <a:pt x="856" y="1739"/>
                      <a:pt x="878" y="1747"/>
                      <a:pt x="895" y="1765"/>
                    </a:cubicBezTo>
                    <a:lnTo>
                      <a:pt x="1554" y="2432"/>
                    </a:lnTo>
                    <a:cubicBezTo>
                      <a:pt x="1747" y="2626"/>
                      <a:pt x="1979" y="2766"/>
                      <a:pt x="2234" y="2843"/>
                    </a:cubicBezTo>
                    <a:lnTo>
                      <a:pt x="2276" y="2763"/>
                    </a:lnTo>
                    <a:cubicBezTo>
                      <a:pt x="2288" y="2706"/>
                      <a:pt x="2295" y="2647"/>
                      <a:pt x="2301" y="2588"/>
                    </a:cubicBezTo>
                    <a:lnTo>
                      <a:pt x="2301" y="1589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53"/>
              <p:cNvSpPr/>
              <p:nvPr/>
            </p:nvSpPr>
            <p:spPr>
              <a:xfrm>
                <a:off x="7449022" y="1381239"/>
                <a:ext cx="21999" cy="13827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14" extrusionOk="0">
                    <a:moveTo>
                      <a:pt x="343" y="1"/>
                    </a:moveTo>
                    <a:lnTo>
                      <a:pt x="0" y="395"/>
                    </a:lnTo>
                    <a:lnTo>
                      <a:pt x="0" y="3407"/>
                    </a:lnTo>
                    <a:lnTo>
                      <a:pt x="0" y="4340"/>
                    </a:lnTo>
                    <a:cubicBezTo>
                      <a:pt x="0" y="4547"/>
                      <a:pt x="168" y="4714"/>
                      <a:pt x="376" y="4714"/>
                    </a:cubicBezTo>
                    <a:cubicBezTo>
                      <a:pt x="584" y="4714"/>
                      <a:pt x="750" y="4547"/>
                      <a:pt x="750" y="4340"/>
                    </a:cubicBezTo>
                    <a:lnTo>
                      <a:pt x="750" y="3407"/>
                    </a:lnTo>
                    <a:lnTo>
                      <a:pt x="741" y="397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53"/>
              <p:cNvSpPr/>
              <p:nvPr/>
            </p:nvSpPr>
            <p:spPr>
              <a:xfrm>
                <a:off x="7441484" y="1344399"/>
                <a:ext cx="40186" cy="4704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04" extrusionOk="0">
                    <a:moveTo>
                      <a:pt x="658" y="1"/>
                    </a:moveTo>
                    <a:cubicBezTo>
                      <a:pt x="294" y="1"/>
                      <a:pt x="0" y="296"/>
                      <a:pt x="0" y="660"/>
                    </a:cubicBezTo>
                    <a:lnTo>
                      <a:pt x="0" y="856"/>
                    </a:lnTo>
                    <a:lnTo>
                      <a:pt x="91" y="1604"/>
                    </a:lnTo>
                    <a:lnTo>
                      <a:pt x="1369" y="1604"/>
                    </a:lnTo>
                    <a:lnTo>
                      <a:pt x="1317" y="856"/>
                    </a:lnTo>
                    <a:lnTo>
                      <a:pt x="1317" y="660"/>
                    </a:lnTo>
                    <a:cubicBezTo>
                      <a:pt x="1317" y="477"/>
                      <a:pt x="1243" y="312"/>
                      <a:pt x="1124" y="194"/>
                    </a:cubicBezTo>
                    <a:cubicBezTo>
                      <a:pt x="1005" y="75"/>
                      <a:pt x="841" y="1"/>
                      <a:pt x="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53"/>
              <p:cNvSpPr/>
              <p:nvPr/>
            </p:nvSpPr>
            <p:spPr>
              <a:xfrm>
                <a:off x="7441396" y="1344369"/>
                <a:ext cx="32266" cy="47049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604" extrusionOk="0">
                    <a:moveTo>
                      <a:pt x="660" y="0"/>
                    </a:moveTo>
                    <a:cubicBezTo>
                      <a:pt x="296" y="0"/>
                      <a:pt x="1" y="294"/>
                      <a:pt x="1" y="658"/>
                    </a:cubicBezTo>
                    <a:lnTo>
                      <a:pt x="1" y="855"/>
                    </a:lnTo>
                    <a:lnTo>
                      <a:pt x="93" y="1603"/>
                    </a:lnTo>
                    <a:lnTo>
                      <a:pt x="489" y="1603"/>
                    </a:lnTo>
                    <a:lnTo>
                      <a:pt x="419" y="1024"/>
                    </a:lnTo>
                    <a:lnTo>
                      <a:pt x="419" y="827"/>
                    </a:lnTo>
                    <a:cubicBezTo>
                      <a:pt x="419" y="463"/>
                      <a:pt x="713" y="168"/>
                      <a:pt x="1077" y="168"/>
                    </a:cubicBezTo>
                    <a:lnTo>
                      <a:pt x="1099" y="168"/>
                    </a:lnTo>
                    <a:cubicBezTo>
                      <a:pt x="983" y="64"/>
                      <a:pt x="829" y="0"/>
                      <a:pt x="660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53"/>
              <p:cNvSpPr/>
              <p:nvPr/>
            </p:nvSpPr>
            <p:spPr>
              <a:xfrm>
                <a:off x="7331813" y="1369477"/>
                <a:ext cx="129738" cy="80928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759" extrusionOk="0">
                    <a:moveTo>
                      <a:pt x="1632" y="1"/>
                    </a:moveTo>
                    <a:cubicBezTo>
                      <a:pt x="1203" y="1"/>
                      <a:pt x="785" y="134"/>
                      <a:pt x="437" y="384"/>
                    </a:cubicBezTo>
                    <a:lnTo>
                      <a:pt x="0" y="692"/>
                    </a:lnTo>
                    <a:lnTo>
                      <a:pt x="111" y="1248"/>
                    </a:lnTo>
                    <a:lnTo>
                      <a:pt x="1293" y="2719"/>
                    </a:lnTo>
                    <a:lnTo>
                      <a:pt x="2117" y="2759"/>
                    </a:lnTo>
                    <a:lnTo>
                      <a:pt x="3036" y="1982"/>
                    </a:lnTo>
                    <a:lnTo>
                      <a:pt x="4422" y="486"/>
                    </a:lnTo>
                    <a:lnTo>
                      <a:pt x="4373" y="220"/>
                    </a:lnTo>
                    <a:lnTo>
                      <a:pt x="43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53"/>
              <p:cNvSpPr/>
              <p:nvPr/>
            </p:nvSpPr>
            <p:spPr>
              <a:xfrm>
                <a:off x="7331813" y="1376282"/>
                <a:ext cx="77878" cy="74123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527" extrusionOk="0">
                    <a:moveTo>
                      <a:pt x="680" y="0"/>
                    </a:moveTo>
                    <a:cubicBezTo>
                      <a:pt x="595" y="45"/>
                      <a:pt x="514" y="95"/>
                      <a:pt x="435" y="152"/>
                    </a:cubicBezTo>
                    <a:lnTo>
                      <a:pt x="0" y="460"/>
                    </a:lnTo>
                    <a:lnTo>
                      <a:pt x="111" y="1016"/>
                    </a:lnTo>
                    <a:lnTo>
                      <a:pt x="1293" y="2487"/>
                    </a:lnTo>
                    <a:lnTo>
                      <a:pt x="2117" y="2527"/>
                    </a:lnTo>
                    <a:lnTo>
                      <a:pt x="2654" y="2071"/>
                    </a:lnTo>
                    <a:lnTo>
                      <a:pt x="2398" y="2059"/>
                    </a:lnTo>
                    <a:cubicBezTo>
                      <a:pt x="2130" y="2046"/>
                      <a:pt x="1879" y="1920"/>
                      <a:pt x="1710" y="1710"/>
                    </a:cubicBezTo>
                    <a:lnTo>
                      <a:pt x="965" y="783"/>
                    </a:lnTo>
                    <a:cubicBezTo>
                      <a:pt x="851" y="640"/>
                      <a:pt x="775" y="475"/>
                      <a:pt x="739" y="300"/>
                    </a:cubicBez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53"/>
              <p:cNvSpPr/>
              <p:nvPr/>
            </p:nvSpPr>
            <p:spPr>
              <a:xfrm>
                <a:off x="7460109" y="1369477"/>
                <a:ext cx="132378" cy="84038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2865" extrusionOk="0">
                    <a:moveTo>
                      <a:pt x="1" y="1"/>
                    </a:moveTo>
                    <a:lnTo>
                      <a:pt x="1" y="220"/>
                    </a:lnTo>
                    <a:lnTo>
                      <a:pt x="26" y="220"/>
                    </a:lnTo>
                    <a:lnTo>
                      <a:pt x="108" y="684"/>
                    </a:lnTo>
                    <a:lnTo>
                      <a:pt x="1800" y="2542"/>
                    </a:lnTo>
                    <a:lnTo>
                      <a:pt x="2557" y="2864"/>
                    </a:lnTo>
                    <a:lnTo>
                      <a:pt x="3235" y="2642"/>
                    </a:lnTo>
                    <a:lnTo>
                      <a:pt x="4512" y="1058"/>
                    </a:lnTo>
                    <a:lnTo>
                      <a:pt x="4356" y="718"/>
                    </a:lnTo>
                    <a:lnTo>
                      <a:pt x="4376" y="692"/>
                    </a:lnTo>
                    <a:lnTo>
                      <a:pt x="3939" y="384"/>
                    </a:lnTo>
                    <a:cubicBezTo>
                      <a:pt x="3590" y="134"/>
                      <a:pt x="3173" y="1"/>
                      <a:pt x="2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53"/>
              <p:cNvSpPr/>
              <p:nvPr/>
            </p:nvSpPr>
            <p:spPr>
              <a:xfrm>
                <a:off x="7375253" y="1386958"/>
                <a:ext cx="30300" cy="3027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32" extrusionOk="0">
                    <a:moveTo>
                      <a:pt x="517" y="0"/>
                    </a:moveTo>
                    <a:cubicBezTo>
                      <a:pt x="232" y="0"/>
                      <a:pt x="1" y="232"/>
                      <a:pt x="1" y="517"/>
                    </a:cubicBezTo>
                    <a:cubicBezTo>
                      <a:pt x="1" y="802"/>
                      <a:pt x="232" y="1032"/>
                      <a:pt x="517" y="1032"/>
                    </a:cubicBezTo>
                    <a:cubicBezTo>
                      <a:pt x="802" y="1032"/>
                      <a:pt x="1032" y="802"/>
                      <a:pt x="1032" y="517"/>
                    </a:cubicBezTo>
                    <a:cubicBezTo>
                      <a:pt x="1032" y="232"/>
                      <a:pt x="802" y="0"/>
                      <a:pt x="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53"/>
              <p:cNvSpPr/>
              <p:nvPr/>
            </p:nvSpPr>
            <p:spPr>
              <a:xfrm>
                <a:off x="7385138" y="1396814"/>
                <a:ext cx="10560" cy="1058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61" extrusionOk="0">
                    <a:moveTo>
                      <a:pt x="180" y="1"/>
                    </a:moveTo>
                    <a:cubicBezTo>
                      <a:pt x="81" y="1"/>
                      <a:pt x="1" y="81"/>
                      <a:pt x="1" y="181"/>
                    </a:cubicBezTo>
                    <a:cubicBezTo>
                      <a:pt x="1" y="280"/>
                      <a:pt x="81" y="360"/>
                      <a:pt x="180" y="360"/>
                    </a:cubicBezTo>
                    <a:cubicBezTo>
                      <a:pt x="280" y="360"/>
                      <a:pt x="360" y="280"/>
                      <a:pt x="360" y="181"/>
                    </a:cubicBezTo>
                    <a:cubicBezTo>
                      <a:pt x="360" y="81"/>
                      <a:pt x="280" y="1"/>
                      <a:pt x="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53"/>
              <p:cNvSpPr/>
              <p:nvPr/>
            </p:nvSpPr>
            <p:spPr>
              <a:xfrm>
                <a:off x="7329408" y="1396344"/>
                <a:ext cx="33556" cy="836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85" extrusionOk="0">
                    <a:moveTo>
                      <a:pt x="142" y="1"/>
                    </a:moveTo>
                    <a:cubicBezTo>
                      <a:pt x="63" y="1"/>
                      <a:pt x="1" y="64"/>
                      <a:pt x="1" y="142"/>
                    </a:cubicBezTo>
                    <a:cubicBezTo>
                      <a:pt x="1" y="220"/>
                      <a:pt x="63" y="284"/>
                      <a:pt x="142" y="284"/>
                    </a:cubicBezTo>
                    <a:lnTo>
                      <a:pt x="1003" y="284"/>
                    </a:lnTo>
                    <a:cubicBezTo>
                      <a:pt x="1080" y="284"/>
                      <a:pt x="1144" y="220"/>
                      <a:pt x="1144" y="142"/>
                    </a:cubicBezTo>
                    <a:cubicBezTo>
                      <a:pt x="1144" y="64"/>
                      <a:pt x="1080" y="1"/>
                      <a:pt x="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53"/>
              <p:cNvSpPr/>
              <p:nvPr/>
            </p:nvSpPr>
            <p:spPr>
              <a:xfrm>
                <a:off x="7414587" y="1382148"/>
                <a:ext cx="46961" cy="12584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429" extrusionOk="0">
                    <a:moveTo>
                      <a:pt x="298" y="1"/>
                    </a:moveTo>
                    <a:cubicBezTo>
                      <a:pt x="260" y="1"/>
                      <a:pt x="223" y="16"/>
                      <a:pt x="198" y="44"/>
                    </a:cubicBezTo>
                    <a:lnTo>
                      <a:pt x="57" y="186"/>
                    </a:lnTo>
                    <a:cubicBezTo>
                      <a:pt x="0" y="243"/>
                      <a:pt x="2" y="332"/>
                      <a:pt x="58" y="387"/>
                    </a:cubicBezTo>
                    <a:cubicBezTo>
                      <a:pt x="86" y="415"/>
                      <a:pt x="123" y="428"/>
                      <a:pt x="157" y="428"/>
                    </a:cubicBezTo>
                    <a:cubicBezTo>
                      <a:pt x="195" y="428"/>
                      <a:pt x="230" y="413"/>
                      <a:pt x="260" y="384"/>
                    </a:cubicBezTo>
                    <a:lnTo>
                      <a:pt x="358" y="283"/>
                    </a:lnTo>
                    <a:lnTo>
                      <a:pt x="1459" y="283"/>
                    </a:lnTo>
                    <a:cubicBezTo>
                      <a:pt x="1537" y="283"/>
                      <a:pt x="1600" y="220"/>
                      <a:pt x="1600" y="142"/>
                    </a:cubicBezTo>
                    <a:cubicBezTo>
                      <a:pt x="1600" y="65"/>
                      <a:pt x="1537" y="1"/>
                      <a:pt x="14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53"/>
              <p:cNvSpPr/>
              <p:nvPr/>
            </p:nvSpPr>
            <p:spPr>
              <a:xfrm>
                <a:off x="7458731" y="1382207"/>
                <a:ext cx="46932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427" extrusionOk="0">
                    <a:moveTo>
                      <a:pt x="141" y="0"/>
                    </a:moveTo>
                    <a:cubicBezTo>
                      <a:pt x="63" y="0"/>
                      <a:pt x="0" y="64"/>
                      <a:pt x="0" y="141"/>
                    </a:cubicBezTo>
                    <a:cubicBezTo>
                      <a:pt x="0" y="220"/>
                      <a:pt x="63" y="284"/>
                      <a:pt x="141" y="284"/>
                    </a:cubicBezTo>
                    <a:lnTo>
                      <a:pt x="1241" y="284"/>
                    </a:lnTo>
                    <a:lnTo>
                      <a:pt x="1339" y="383"/>
                    </a:lnTo>
                    <a:cubicBezTo>
                      <a:pt x="1368" y="411"/>
                      <a:pt x="1405" y="426"/>
                      <a:pt x="1442" y="426"/>
                    </a:cubicBezTo>
                    <a:cubicBezTo>
                      <a:pt x="1477" y="426"/>
                      <a:pt x="1514" y="411"/>
                      <a:pt x="1543" y="386"/>
                    </a:cubicBezTo>
                    <a:cubicBezTo>
                      <a:pt x="1598" y="333"/>
                      <a:pt x="1599" y="242"/>
                      <a:pt x="1544" y="186"/>
                    </a:cubicBezTo>
                    <a:lnTo>
                      <a:pt x="1403" y="43"/>
                    </a:lnTo>
                    <a:cubicBezTo>
                      <a:pt x="1375" y="15"/>
                      <a:pt x="1339" y="0"/>
                      <a:pt x="1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53"/>
              <p:cNvSpPr/>
              <p:nvPr/>
            </p:nvSpPr>
            <p:spPr>
              <a:xfrm>
                <a:off x="7557314" y="1396344"/>
                <a:ext cx="34055" cy="836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85" extrusionOk="0">
                    <a:moveTo>
                      <a:pt x="141" y="1"/>
                    </a:moveTo>
                    <a:cubicBezTo>
                      <a:pt x="62" y="1"/>
                      <a:pt x="0" y="64"/>
                      <a:pt x="0" y="142"/>
                    </a:cubicBezTo>
                    <a:cubicBezTo>
                      <a:pt x="0" y="220"/>
                      <a:pt x="62" y="284"/>
                      <a:pt x="141" y="284"/>
                    </a:cubicBezTo>
                    <a:lnTo>
                      <a:pt x="1020" y="284"/>
                    </a:lnTo>
                    <a:cubicBezTo>
                      <a:pt x="1099" y="284"/>
                      <a:pt x="1161" y="220"/>
                      <a:pt x="1161" y="142"/>
                    </a:cubicBezTo>
                    <a:cubicBezTo>
                      <a:pt x="1161" y="64"/>
                      <a:pt x="1099" y="1"/>
                      <a:pt x="1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53"/>
              <p:cNvSpPr/>
              <p:nvPr/>
            </p:nvSpPr>
            <p:spPr>
              <a:xfrm>
                <a:off x="7460080" y="1375959"/>
                <a:ext cx="140415" cy="84096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867" extrusionOk="0">
                    <a:moveTo>
                      <a:pt x="0" y="1"/>
                    </a:moveTo>
                    <a:lnTo>
                      <a:pt x="0" y="817"/>
                    </a:lnTo>
                    <a:lnTo>
                      <a:pt x="1627" y="2465"/>
                    </a:lnTo>
                    <a:cubicBezTo>
                      <a:pt x="1893" y="2735"/>
                      <a:pt x="2241" y="2867"/>
                      <a:pt x="2588" y="2867"/>
                    </a:cubicBezTo>
                    <a:cubicBezTo>
                      <a:pt x="2986" y="2867"/>
                      <a:pt x="3382" y="2693"/>
                      <a:pt x="3651" y="2352"/>
                    </a:cubicBezTo>
                    <a:lnTo>
                      <a:pt x="4699" y="1019"/>
                    </a:lnTo>
                    <a:cubicBezTo>
                      <a:pt x="4786" y="909"/>
                      <a:pt x="4764" y="748"/>
                      <a:pt x="4648" y="666"/>
                    </a:cubicBezTo>
                    <a:lnTo>
                      <a:pt x="4374" y="473"/>
                    </a:lnTo>
                    <a:lnTo>
                      <a:pt x="4356" y="498"/>
                    </a:lnTo>
                    <a:lnTo>
                      <a:pt x="3183" y="1986"/>
                    </a:lnTo>
                    <a:cubicBezTo>
                      <a:pt x="3038" y="2170"/>
                      <a:pt x="2821" y="2275"/>
                      <a:pt x="2588" y="2275"/>
                    </a:cubicBezTo>
                    <a:cubicBezTo>
                      <a:pt x="2383" y="2275"/>
                      <a:pt x="2191" y="2193"/>
                      <a:pt x="2049" y="2049"/>
                    </a:cubicBezTo>
                    <a:lnTo>
                      <a:pt x="29" y="4"/>
                    </a:lnTo>
                    <a:cubicBezTo>
                      <a:pt x="24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53"/>
              <p:cNvSpPr/>
              <p:nvPr/>
            </p:nvSpPr>
            <p:spPr>
              <a:xfrm>
                <a:off x="7514578" y="1386958"/>
                <a:ext cx="30300" cy="3027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32" extrusionOk="0">
                    <a:moveTo>
                      <a:pt x="517" y="0"/>
                    </a:moveTo>
                    <a:cubicBezTo>
                      <a:pt x="232" y="0"/>
                      <a:pt x="1" y="232"/>
                      <a:pt x="1" y="517"/>
                    </a:cubicBezTo>
                    <a:cubicBezTo>
                      <a:pt x="1" y="802"/>
                      <a:pt x="232" y="1032"/>
                      <a:pt x="517" y="1032"/>
                    </a:cubicBezTo>
                    <a:cubicBezTo>
                      <a:pt x="802" y="1032"/>
                      <a:pt x="1033" y="802"/>
                      <a:pt x="1033" y="517"/>
                    </a:cubicBezTo>
                    <a:cubicBezTo>
                      <a:pt x="1033" y="232"/>
                      <a:pt x="802" y="0"/>
                      <a:pt x="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53"/>
              <p:cNvSpPr/>
              <p:nvPr/>
            </p:nvSpPr>
            <p:spPr>
              <a:xfrm>
                <a:off x="7524462" y="1396814"/>
                <a:ext cx="10589" cy="10589"/>
              </a:xfrm>
              <a:custGeom>
                <a:avLst/>
                <a:gdLst/>
                <a:ahLst/>
                <a:cxnLst/>
                <a:rect l="l" t="t" r="r" b="b"/>
                <a:pathLst>
                  <a:path w="361" h="361" extrusionOk="0">
                    <a:moveTo>
                      <a:pt x="180" y="1"/>
                    </a:moveTo>
                    <a:cubicBezTo>
                      <a:pt x="81" y="1"/>
                      <a:pt x="1" y="81"/>
                      <a:pt x="1" y="181"/>
                    </a:cubicBezTo>
                    <a:cubicBezTo>
                      <a:pt x="1" y="280"/>
                      <a:pt x="81" y="360"/>
                      <a:pt x="180" y="360"/>
                    </a:cubicBezTo>
                    <a:cubicBezTo>
                      <a:pt x="280" y="360"/>
                      <a:pt x="360" y="280"/>
                      <a:pt x="360" y="181"/>
                    </a:cubicBezTo>
                    <a:cubicBezTo>
                      <a:pt x="360" y="81"/>
                      <a:pt x="280" y="1"/>
                      <a:pt x="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53"/>
              <p:cNvSpPr/>
              <p:nvPr/>
            </p:nvSpPr>
            <p:spPr>
              <a:xfrm>
                <a:off x="7470962" y="1463455"/>
                <a:ext cx="52505" cy="4364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488" extrusionOk="0">
                    <a:moveTo>
                      <a:pt x="1789" y="0"/>
                    </a:moveTo>
                    <a:cubicBezTo>
                      <a:pt x="1295" y="377"/>
                      <a:pt x="678" y="603"/>
                      <a:pt x="7" y="603"/>
                    </a:cubicBezTo>
                    <a:cubicBezTo>
                      <a:pt x="5" y="603"/>
                      <a:pt x="3" y="603"/>
                      <a:pt x="0" y="603"/>
                    </a:cubicBezTo>
                    <a:lnTo>
                      <a:pt x="0" y="1488"/>
                    </a:lnTo>
                    <a:cubicBezTo>
                      <a:pt x="477" y="1488"/>
                      <a:pt x="910" y="1305"/>
                      <a:pt x="1234" y="1005"/>
                    </a:cubicBezTo>
                    <a:cubicBezTo>
                      <a:pt x="1519" y="744"/>
                      <a:pt x="1716" y="395"/>
                      <a:pt x="1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53"/>
              <p:cNvSpPr/>
              <p:nvPr/>
            </p:nvSpPr>
            <p:spPr>
              <a:xfrm>
                <a:off x="7470991" y="1480790"/>
                <a:ext cx="7832" cy="2631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897" extrusionOk="0">
                    <a:moveTo>
                      <a:pt x="267" y="0"/>
                    </a:moveTo>
                    <a:cubicBezTo>
                      <a:pt x="179" y="7"/>
                      <a:pt x="90" y="12"/>
                      <a:pt x="1" y="12"/>
                    </a:cubicBezTo>
                    <a:lnTo>
                      <a:pt x="1" y="897"/>
                    </a:lnTo>
                    <a:cubicBezTo>
                      <a:pt x="93" y="897"/>
                      <a:pt x="179" y="889"/>
                      <a:pt x="267" y="877"/>
                    </a:cubicBezTo>
                    <a:lnTo>
                      <a:pt x="267" y="12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53"/>
              <p:cNvSpPr/>
              <p:nvPr/>
            </p:nvSpPr>
            <p:spPr>
              <a:xfrm>
                <a:off x="7399774" y="1465743"/>
                <a:ext cx="49279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42" extrusionOk="0">
                    <a:moveTo>
                      <a:pt x="0" y="1"/>
                    </a:moveTo>
                    <a:lnTo>
                      <a:pt x="2" y="4"/>
                    </a:lnTo>
                    <a:lnTo>
                      <a:pt x="106" y="200"/>
                    </a:lnTo>
                    <a:cubicBezTo>
                      <a:pt x="106" y="200"/>
                      <a:pt x="829" y="1104"/>
                      <a:pt x="832" y="1114"/>
                    </a:cubicBezTo>
                    <a:cubicBezTo>
                      <a:pt x="836" y="1128"/>
                      <a:pt x="1648" y="1341"/>
                      <a:pt x="1661" y="1341"/>
                    </a:cubicBezTo>
                    <a:lnTo>
                      <a:pt x="1679" y="1341"/>
                    </a:lnTo>
                    <a:lnTo>
                      <a:pt x="1679" y="526"/>
                    </a:lnTo>
                    <a:cubicBezTo>
                      <a:pt x="1056" y="526"/>
                      <a:pt x="477" y="33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53"/>
              <p:cNvSpPr/>
              <p:nvPr/>
            </p:nvSpPr>
            <p:spPr>
              <a:xfrm>
                <a:off x="7396548" y="1463367"/>
                <a:ext cx="5250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4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3" y="397"/>
                      <a:pt x="272" y="745"/>
                      <a:pt x="556" y="1007"/>
                    </a:cubicBezTo>
                    <a:cubicBezTo>
                      <a:pt x="881" y="1307"/>
                      <a:pt x="1313" y="1489"/>
                      <a:pt x="1789" y="1489"/>
                    </a:cubicBezTo>
                    <a:lnTo>
                      <a:pt x="1789" y="1381"/>
                    </a:lnTo>
                    <a:cubicBezTo>
                      <a:pt x="1559" y="1299"/>
                      <a:pt x="1350" y="1171"/>
                      <a:pt x="1173" y="1008"/>
                    </a:cubicBezTo>
                    <a:cubicBezTo>
                      <a:pt x="995" y="843"/>
                      <a:pt x="850" y="643"/>
                      <a:pt x="749" y="416"/>
                    </a:cubicBezTo>
                    <a:cubicBezTo>
                      <a:pt x="479" y="315"/>
                      <a:pt x="228" y="17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53"/>
              <p:cNvSpPr/>
              <p:nvPr/>
            </p:nvSpPr>
            <p:spPr>
              <a:xfrm>
                <a:off x="7451808" y="1534143"/>
                <a:ext cx="16573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6" extrusionOk="0">
                    <a:moveTo>
                      <a:pt x="282" y="1"/>
                    </a:moveTo>
                    <a:cubicBezTo>
                      <a:pt x="126" y="1"/>
                      <a:pt x="0" y="129"/>
                      <a:pt x="0" y="283"/>
                    </a:cubicBezTo>
                    <a:cubicBezTo>
                      <a:pt x="0" y="439"/>
                      <a:pt x="126" y="565"/>
                      <a:pt x="282" y="565"/>
                    </a:cubicBezTo>
                    <a:cubicBezTo>
                      <a:pt x="438" y="565"/>
                      <a:pt x="564" y="439"/>
                      <a:pt x="564" y="283"/>
                    </a:cubicBezTo>
                    <a:cubicBezTo>
                      <a:pt x="564" y="129"/>
                      <a:pt x="438" y="1"/>
                      <a:pt x="282" y="1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53"/>
              <p:cNvSpPr/>
              <p:nvPr/>
            </p:nvSpPr>
            <p:spPr>
              <a:xfrm>
                <a:off x="7319699" y="1375842"/>
                <a:ext cx="140415" cy="8415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869" extrusionOk="0">
                    <a:moveTo>
                      <a:pt x="4769" y="0"/>
                    </a:moveTo>
                    <a:cubicBezTo>
                      <a:pt x="4764" y="0"/>
                      <a:pt x="4761" y="0"/>
                      <a:pt x="4757" y="5"/>
                    </a:cubicBezTo>
                    <a:lnTo>
                      <a:pt x="2736" y="2049"/>
                    </a:lnTo>
                    <a:cubicBezTo>
                      <a:pt x="2594" y="2196"/>
                      <a:pt x="2402" y="2276"/>
                      <a:pt x="2197" y="2276"/>
                    </a:cubicBezTo>
                    <a:cubicBezTo>
                      <a:pt x="1964" y="2276"/>
                      <a:pt x="1748" y="2169"/>
                      <a:pt x="1602" y="1987"/>
                    </a:cubicBezTo>
                    <a:lnTo>
                      <a:pt x="429" y="498"/>
                    </a:lnTo>
                    <a:lnTo>
                      <a:pt x="412" y="474"/>
                    </a:lnTo>
                    <a:lnTo>
                      <a:pt x="139" y="668"/>
                    </a:lnTo>
                    <a:cubicBezTo>
                      <a:pt x="26" y="750"/>
                      <a:pt x="0" y="910"/>
                      <a:pt x="88" y="1022"/>
                    </a:cubicBezTo>
                    <a:lnTo>
                      <a:pt x="1136" y="2353"/>
                    </a:lnTo>
                    <a:cubicBezTo>
                      <a:pt x="1405" y="2694"/>
                      <a:pt x="1801" y="2869"/>
                      <a:pt x="2199" y="2869"/>
                    </a:cubicBezTo>
                    <a:cubicBezTo>
                      <a:pt x="2546" y="2869"/>
                      <a:pt x="2893" y="2736"/>
                      <a:pt x="3159" y="2468"/>
                    </a:cubicBezTo>
                    <a:lnTo>
                      <a:pt x="4786" y="818"/>
                    </a:lnTo>
                    <a:lnTo>
                      <a:pt x="4786" y="3"/>
                    </a:lnTo>
                    <a:lnTo>
                      <a:pt x="47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53"/>
              <p:cNvSpPr/>
              <p:nvPr/>
            </p:nvSpPr>
            <p:spPr>
              <a:xfrm>
                <a:off x="7319787" y="1389774"/>
                <a:ext cx="106272" cy="70281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396" extrusionOk="0">
                    <a:moveTo>
                      <a:pt x="410" y="0"/>
                    </a:moveTo>
                    <a:lnTo>
                      <a:pt x="137" y="195"/>
                    </a:lnTo>
                    <a:cubicBezTo>
                      <a:pt x="23" y="277"/>
                      <a:pt x="0" y="438"/>
                      <a:pt x="87" y="548"/>
                    </a:cubicBezTo>
                    <a:lnTo>
                      <a:pt x="1136" y="1881"/>
                    </a:lnTo>
                    <a:cubicBezTo>
                      <a:pt x="1404" y="2222"/>
                      <a:pt x="1800" y="2396"/>
                      <a:pt x="2198" y="2396"/>
                    </a:cubicBezTo>
                    <a:cubicBezTo>
                      <a:pt x="2544" y="2396"/>
                      <a:pt x="2892" y="2264"/>
                      <a:pt x="3158" y="1994"/>
                    </a:cubicBezTo>
                    <a:lnTo>
                      <a:pt x="3623" y="1525"/>
                    </a:lnTo>
                    <a:lnTo>
                      <a:pt x="3623" y="1525"/>
                    </a:lnTo>
                    <a:cubicBezTo>
                      <a:pt x="3448" y="1600"/>
                      <a:pt x="3261" y="1638"/>
                      <a:pt x="3074" y="1638"/>
                    </a:cubicBezTo>
                    <a:cubicBezTo>
                      <a:pt x="2955" y="1638"/>
                      <a:pt x="2837" y="1622"/>
                      <a:pt x="2721" y="1592"/>
                    </a:cubicBezTo>
                    <a:cubicBezTo>
                      <a:pt x="2579" y="1728"/>
                      <a:pt x="2393" y="1803"/>
                      <a:pt x="2197" y="1803"/>
                    </a:cubicBezTo>
                    <a:cubicBezTo>
                      <a:pt x="1963" y="1803"/>
                      <a:pt x="1746" y="1697"/>
                      <a:pt x="1601" y="1513"/>
                    </a:cubicBezTo>
                    <a:lnTo>
                      <a:pt x="428" y="2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8" name="Google Shape;2928;p53"/>
          <p:cNvGrpSpPr/>
          <p:nvPr/>
        </p:nvGrpSpPr>
        <p:grpSpPr>
          <a:xfrm>
            <a:off x="7037902" y="2111209"/>
            <a:ext cx="432111" cy="610567"/>
            <a:chOff x="7039745" y="2716323"/>
            <a:chExt cx="432111" cy="610567"/>
          </a:xfrm>
        </p:grpSpPr>
        <p:sp>
          <p:nvSpPr>
            <p:cNvPr id="2887" name="Google Shape;2887;p53"/>
            <p:cNvSpPr/>
            <p:nvPr/>
          </p:nvSpPr>
          <p:spPr>
            <a:xfrm>
              <a:off x="7041300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9" name="Google Shape;2929;p53"/>
            <p:cNvGrpSpPr/>
            <p:nvPr/>
          </p:nvGrpSpPr>
          <p:grpSpPr>
            <a:xfrm>
              <a:off x="7039745" y="2716323"/>
              <a:ext cx="432111" cy="610567"/>
              <a:chOff x="6050996" y="2766444"/>
              <a:chExt cx="235804" cy="333188"/>
            </a:xfrm>
          </p:grpSpPr>
          <p:sp>
            <p:nvSpPr>
              <p:cNvPr id="2930" name="Google Shape;2930;p53"/>
              <p:cNvSpPr/>
              <p:nvPr/>
            </p:nvSpPr>
            <p:spPr>
              <a:xfrm>
                <a:off x="6050996" y="2766444"/>
                <a:ext cx="235804" cy="333188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11359" extrusionOk="0">
                    <a:moveTo>
                      <a:pt x="3988" y="1"/>
                    </a:moveTo>
                    <a:cubicBezTo>
                      <a:pt x="3713" y="1"/>
                      <a:pt x="3446" y="99"/>
                      <a:pt x="3235" y="277"/>
                    </a:cubicBezTo>
                    <a:cubicBezTo>
                      <a:pt x="2797" y="648"/>
                      <a:pt x="2438" y="1122"/>
                      <a:pt x="2199" y="1644"/>
                    </a:cubicBezTo>
                    <a:lnTo>
                      <a:pt x="2128" y="1797"/>
                    </a:lnTo>
                    <a:cubicBezTo>
                      <a:pt x="1638" y="1833"/>
                      <a:pt x="1218" y="1952"/>
                      <a:pt x="989" y="2026"/>
                    </a:cubicBezTo>
                    <a:lnTo>
                      <a:pt x="968" y="2032"/>
                    </a:lnTo>
                    <a:cubicBezTo>
                      <a:pt x="952" y="2038"/>
                      <a:pt x="934" y="2044"/>
                      <a:pt x="921" y="2050"/>
                    </a:cubicBezTo>
                    <a:lnTo>
                      <a:pt x="897" y="2057"/>
                    </a:lnTo>
                    <a:cubicBezTo>
                      <a:pt x="878" y="2064"/>
                      <a:pt x="857" y="2072"/>
                      <a:pt x="838" y="2079"/>
                    </a:cubicBezTo>
                    <a:lnTo>
                      <a:pt x="821" y="2084"/>
                    </a:lnTo>
                    <a:cubicBezTo>
                      <a:pt x="804" y="2091"/>
                      <a:pt x="786" y="2097"/>
                      <a:pt x="768" y="2104"/>
                    </a:cubicBezTo>
                    <a:lnTo>
                      <a:pt x="759" y="2109"/>
                    </a:lnTo>
                    <a:cubicBezTo>
                      <a:pt x="738" y="2116"/>
                      <a:pt x="716" y="2125"/>
                      <a:pt x="698" y="2133"/>
                    </a:cubicBezTo>
                    <a:lnTo>
                      <a:pt x="686" y="2139"/>
                    </a:lnTo>
                    <a:cubicBezTo>
                      <a:pt x="664" y="2147"/>
                      <a:pt x="643" y="2156"/>
                      <a:pt x="624" y="2165"/>
                    </a:cubicBezTo>
                    <a:cubicBezTo>
                      <a:pt x="243" y="2336"/>
                      <a:pt x="1" y="2716"/>
                      <a:pt x="5" y="3130"/>
                    </a:cubicBezTo>
                    <a:cubicBezTo>
                      <a:pt x="9" y="3381"/>
                      <a:pt x="102" y="3623"/>
                      <a:pt x="269" y="3810"/>
                    </a:cubicBezTo>
                    <a:lnTo>
                      <a:pt x="410" y="3967"/>
                    </a:lnTo>
                    <a:cubicBezTo>
                      <a:pt x="493" y="4061"/>
                      <a:pt x="562" y="4166"/>
                      <a:pt x="618" y="4278"/>
                    </a:cubicBezTo>
                    <a:lnTo>
                      <a:pt x="725" y="4500"/>
                    </a:lnTo>
                    <a:lnTo>
                      <a:pt x="649" y="4640"/>
                    </a:lnTo>
                    <a:cubicBezTo>
                      <a:pt x="354" y="5174"/>
                      <a:pt x="176" y="5778"/>
                      <a:pt x="136" y="6387"/>
                    </a:cubicBezTo>
                    <a:cubicBezTo>
                      <a:pt x="97" y="6966"/>
                      <a:pt x="477" y="7484"/>
                      <a:pt x="1043" y="7618"/>
                    </a:cubicBezTo>
                    <a:cubicBezTo>
                      <a:pt x="1224" y="7662"/>
                      <a:pt x="1409" y="7692"/>
                      <a:pt x="1595" y="7710"/>
                    </a:cubicBezTo>
                    <a:cubicBezTo>
                      <a:pt x="1326" y="7900"/>
                      <a:pt x="1148" y="8211"/>
                      <a:pt x="1147" y="8566"/>
                    </a:cubicBezTo>
                    <a:lnTo>
                      <a:pt x="1147" y="8758"/>
                    </a:lnTo>
                    <a:cubicBezTo>
                      <a:pt x="1147" y="9176"/>
                      <a:pt x="1288" y="9589"/>
                      <a:pt x="1547" y="9917"/>
                    </a:cubicBezTo>
                    <a:cubicBezTo>
                      <a:pt x="1862" y="10316"/>
                      <a:pt x="2316" y="10564"/>
                      <a:pt x="2814" y="10616"/>
                    </a:cubicBezTo>
                    <a:cubicBezTo>
                      <a:pt x="2919" y="11044"/>
                      <a:pt x="3305" y="11359"/>
                      <a:pt x="3764" y="11359"/>
                    </a:cubicBezTo>
                    <a:lnTo>
                      <a:pt x="4239" y="11359"/>
                    </a:lnTo>
                    <a:cubicBezTo>
                      <a:pt x="4694" y="11359"/>
                      <a:pt x="5080" y="11041"/>
                      <a:pt x="5189" y="10616"/>
                    </a:cubicBezTo>
                    <a:cubicBezTo>
                      <a:pt x="5686" y="10564"/>
                      <a:pt x="6140" y="10316"/>
                      <a:pt x="6453" y="9917"/>
                    </a:cubicBezTo>
                    <a:cubicBezTo>
                      <a:pt x="6712" y="9589"/>
                      <a:pt x="6854" y="9176"/>
                      <a:pt x="6853" y="8758"/>
                    </a:cubicBezTo>
                    <a:lnTo>
                      <a:pt x="6853" y="8566"/>
                    </a:lnTo>
                    <a:cubicBezTo>
                      <a:pt x="6851" y="8211"/>
                      <a:pt x="6673" y="7898"/>
                      <a:pt x="6400" y="7708"/>
                    </a:cubicBezTo>
                    <a:cubicBezTo>
                      <a:pt x="6580" y="7690"/>
                      <a:pt x="6759" y="7659"/>
                      <a:pt x="6936" y="7618"/>
                    </a:cubicBezTo>
                    <a:cubicBezTo>
                      <a:pt x="7501" y="7484"/>
                      <a:pt x="7883" y="6966"/>
                      <a:pt x="7843" y="6387"/>
                    </a:cubicBezTo>
                    <a:cubicBezTo>
                      <a:pt x="7803" y="5778"/>
                      <a:pt x="7625" y="5174"/>
                      <a:pt x="7329" y="4640"/>
                    </a:cubicBezTo>
                    <a:lnTo>
                      <a:pt x="7262" y="4520"/>
                    </a:lnTo>
                    <a:lnTo>
                      <a:pt x="7380" y="4279"/>
                    </a:lnTo>
                    <a:cubicBezTo>
                      <a:pt x="7435" y="4166"/>
                      <a:pt x="7504" y="4062"/>
                      <a:pt x="7588" y="3970"/>
                    </a:cubicBezTo>
                    <a:lnTo>
                      <a:pt x="7729" y="3812"/>
                    </a:lnTo>
                    <a:cubicBezTo>
                      <a:pt x="7947" y="3565"/>
                      <a:pt x="8039" y="3224"/>
                      <a:pt x="7968" y="2902"/>
                    </a:cubicBezTo>
                    <a:cubicBezTo>
                      <a:pt x="7898" y="2577"/>
                      <a:pt x="7675" y="2303"/>
                      <a:pt x="7372" y="2168"/>
                    </a:cubicBezTo>
                    <a:cubicBezTo>
                      <a:pt x="7013" y="2006"/>
                      <a:pt x="6446" y="1837"/>
                      <a:pt x="5846" y="1797"/>
                    </a:cubicBezTo>
                    <a:lnTo>
                      <a:pt x="5778" y="1647"/>
                    </a:lnTo>
                    <a:cubicBezTo>
                      <a:pt x="5714" y="1508"/>
                      <a:pt x="5643" y="1374"/>
                      <a:pt x="5564" y="1243"/>
                    </a:cubicBezTo>
                    <a:lnTo>
                      <a:pt x="4926" y="446"/>
                    </a:lnTo>
                    <a:cubicBezTo>
                      <a:pt x="4922" y="440"/>
                      <a:pt x="4916" y="437"/>
                      <a:pt x="4910" y="431"/>
                    </a:cubicBezTo>
                    <a:cubicBezTo>
                      <a:pt x="4892" y="412"/>
                      <a:pt x="4873" y="396"/>
                      <a:pt x="4855" y="380"/>
                    </a:cubicBezTo>
                    <a:lnTo>
                      <a:pt x="4850" y="375"/>
                    </a:lnTo>
                    <a:cubicBezTo>
                      <a:pt x="4843" y="368"/>
                      <a:pt x="4835" y="362"/>
                      <a:pt x="4828" y="356"/>
                    </a:cubicBezTo>
                    <a:cubicBezTo>
                      <a:pt x="4797" y="328"/>
                      <a:pt x="4767" y="301"/>
                      <a:pt x="4739" y="277"/>
                    </a:cubicBezTo>
                    <a:cubicBezTo>
                      <a:pt x="4530" y="99"/>
                      <a:pt x="4262" y="1"/>
                      <a:pt x="3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53"/>
              <p:cNvSpPr/>
              <p:nvPr/>
            </p:nvSpPr>
            <p:spPr>
              <a:xfrm>
                <a:off x="6168527" y="3014265"/>
                <a:ext cx="56494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52" extrusionOk="0">
                    <a:moveTo>
                      <a:pt x="1804" y="0"/>
                    </a:moveTo>
                    <a:cubicBezTo>
                      <a:pt x="1785" y="0"/>
                      <a:pt x="1765" y="5"/>
                      <a:pt x="1747" y="15"/>
                    </a:cubicBezTo>
                    <a:lnTo>
                      <a:pt x="295" y="779"/>
                    </a:lnTo>
                    <a:lnTo>
                      <a:pt x="0" y="937"/>
                    </a:lnTo>
                    <a:lnTo>
                      <a:pt x="0" y="1125"/>
                    </a:lnTo>
                    <a:lnTo>
                      <a:pt x="294" y="1179"/>
                    </a:lnTo>
                    <a:lnTo>
                      <a:pt x="882" y="1245"/>
                    </a:lnTo>
                    <a:cubicBezTo>
                      <a:pt x="917" y="1250"/>
                      <a:pt x="953" y="1252"/>
                      <a:pt x="988" y="1252"/>
                    </a:cubicBezTo>
                    <a:cubicBezTo>
                      <a:pt x="1273" y="1252"/>
                      <a:pt x="1545" y="1121"/>
                      <a:pt x="1724" y="895"/>
                    </a:cubicBezTo>
                    <a:cubicBezTo>
                      <a:pt x="1853" y="729"/>
                      <a:pt x="1925" y="524"/>
                      <a:pt x="1924" y="312"/>
                    </a:cubicBezTo>
                    <a:lnTo>
                      <a:pt x="1924" y="120"/>
                    </a:lnTo>
                    <a:cubicBezTo>
                      <a:pt x="1924" y="51"/>
                      <a:pt x="1866" y="0"/>
                      <a:pt x="18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53"/>
              <p:cNvSpPr/>
              <p:nvPr/>
            </p:nvSpPr>
            <p:spPr>
              <a:xfrm>
                <a:off x="6111770" y="3014265"/>
                <a:ext cx="55438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252" extrusionOk="0">
                    <a:moveTo>
                      <a:pt x="122" y="0"/>
                    </a:moveTo>
                    <a:cubicBezTo>
                      <a:pt x="59" y="0"/>
                      <a:pt x="2" y="51"/>
                      <a:pt x="2" y="120"/>
                    </a:cubicBezTo>
                    <a:lnTo>
                      <a:pt x="2" y="312"/>
                    </a:lnTo>
                    <a:cubicBezTo>
                      <a:pt x="1" y="524"/>
                      <a:pt x="74" y="729"/>
                      <a:pt x="203" y="895"/>
                    </a:cubicBezTo>
                    <a:cubicBezTo>
                      <a:pt x="381" y="1121"/>
                      <a:pt x="653" y="1252"/>
                      <a:pt x="937" y="1252"/>
                    </a:cubicBezTo>
                    <a:cubicBezTo>
                      <a:pt x="972" y="1252"/>
                      <a:pt x="1008" y="1250"/>
                      <a:pt x="1043" y="1245"/>
                    </a:cubicBezTo>
                    <a:lnTo>
                      <a:pt x="1632" y="1179"/>
                    </a:lnTo>
                    <a:lnTo>
                      <a:pt x="1889" y="1133"/>
                    </a:lnTo>
                    <a:lnTo>
                      <a:pt x="1889" y="904"/>
                    </a:lnTo>
                    <a:lnTo>
                      <a:pt x="1629" y="779"/>
                    </a:lnTo>
                    <a:lnTo>
                      <a:pt x="179" y="15"/>
                    </a:lnTo>
                    <a:cubicBezTo>
                      <a:pt x="160" y="5"/>
                      <a:pt x="141" y="0"/>
                      <a:pt x="1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53"/>
              <p:cNvSpPr/>
              <p:nvPr/>
            </p:nvSpPr>
            <p:spPr>
              <a:xfrm>
                <a:off x="6120805" y="2793722"/>
                <a:ext cx="100024" cy="104922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77" extrusionOk="0">
                    <a:moveTo>
                      <a:pt x="1615" y="1"/>
                    </a:moveTo>
                    <a:cubicBezTo>
                      <a:pt x="1561" y="1"/>
                      <a:pt x="1506" y="20"/>
                      <a:pt x="1462" y="57"/>
                    </a:cubicBezTo>
                    <a:cubicBezTo>
                      <a:pt x="1125" y="343"/>
                      <a:pt x="852" y="699"/>
                      <a:pt x="668" y="1105"/>
                    </a:cubicBezTo>
                    <a:lnTo>
                      <a:pt x="347" y="1804"/>
                    </a:lnTo>
                    <a:lnTo>
                      <a:pt x="0" y="2960"/>
                    </a:lnTo>
                    <a:lnTo>
                      <a:pt x="1361" y="3576"/>
                    </a:lnTo>
                    <a:lnTo>
                      <a:pt x="1890" y="3576"/>
                    </a:lnTo>
                    <a:lnTo>
                      <a:pt x="3410" y="3192"/>
                    </a:lnTo>
                    <a:lnTo>
                      <a:pt x="2883" y="1804"/>
                    </a:lnTo>
                    <a:lnTo>
                      <a:pt x="2561" y="1105"/>
                    </a:lnTo>
                    <a:cubicBezTo>
                      <a:pt x="2375" y="702"/>
                      <a:pt x="2105" y="343"/>
                      <a:pt x="1767" y="57"/>
                    </a:cubicBezTo>
                    <a:cubicBezTo>
                      <a:pt x="1724" y="20"/>
                      <a:pt x="1669" y="1"/>
                      <a:pt x="1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53"/>
              <p:cNvSpPr/>
              <p:nvPr/>
            </p:nvSpPr>
            <p:spPr>
              <a:xfrm>
                <a:off x="6120717" y="2793781"/>
                <a:ext cx="56025" cy="10489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576" extrusionOk="0">
                    <a:moveTo>
                      <a:pt x="1615" y="0"/>
                    </a:moveTo>
                    <a:cubicBezTo>
                      <a:pt x="1560" y="0"/>
                      <a:pt x="1506" y="19"/>
                      <a:pt x="1462" y="56"/>
                    </a:cubicBezTo>
                    <a:cubicBezTo>
                      <a:pt x="1124" y="344"/>
                      <a:pt x="852" y="700"/>
                      <a:pt x="668" y="1104"/>
                    </a:cubicBezTo>
                    <a:lnTo>
                      <a:pt x="348" y="1803"/>
                    </a:lnTo>
                    <a:lnTo>
                      <a:pt x="0" y="2960"/>
                    </a:lnTo>
                    <a:lnTo>
                      <a:pt x="1360" y="3576"/>
                    </a:lnTo>
                    <a:lnTo>
                      <a:pt x="1724" y="3576"/>
                    </a:lnTo>
                    <a:lnTo>
                      <a:pt x="515" y="3027"/>
                    </a:lnTo>
                    <a:lnTo>
                      <a:pt x="863" y="1870"/>
                    </a:lnTo>
                    <a:lnTo>
                      <a:pt x="1183" y="1171"/>
                    </a:lnTo>
                    <a:cubicBezTo>
                      <a:pt x="1357" y="797"/>
                      <a:pt x="1603" y="460"/>
                      <a:pt x="1909" y="184"/>
                    </a:cubicBezTo>
                    <a:cubicBezTo>
                      <a:pt x="1863" y="139"/>
                      <a:pt x="1817" y="96"/>
                      <a:pt x="1767" y="56"/>
                    </a:cubicBezTo>
                    <a:cubicBezTo>
                      <a:pt x="1723" y="19"/>
                      <a:pt x="1669" y="0"/>
                      <a:pt x="1615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53"/>
              <p:cNvSpPr/>
              <p:nvPr/>
            </p:nvSpPr>
            <p:spPr>
              <a:xfrm>
                <a:off x="6081882" y="2872565"/>
                <a:ext cx="99379" cy="93512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188" extrusionOk="0">
                    <a:moveTo>
                      <a:pt x="1287" y="1"/>
                    </a:moveTo>
                    <a:lnTo>
                      <a:pt x="763" y="835"/>
                    </a:lnTo>
                    <a:lnTo>
                      <a:pt x="411" y="1473"/>
                    </a:lnTo>
                    <a:cubicBezTo>
                      <a:pt x="178" y="1892"/>
                      <a:pt x="43" y="2356"/>
                      <a:pt x="10" y="2834"/>
                    </a:cubicBezTo>
                    <a:cubicBezTo>
                      <a:pt x="0" y="2959"/>
                      <a:pt x="85" y="3072"/>
                      <a:pt x="205" y="3100"/>
                    </a:cubicBezTo>
                    <a:cubicBezTo>
                      <a:pt x="453" y="3158"/>
                      <a:pt x="705" y="3188"/>
                      <a:pt x="958" y="3188"/>
                    </a:cubicBezTo>
                    <a:cubicBezTo>
                      <a:pt x="1181" y="3188"/>
                      <a:pt x="1405" y="3165"/>
                      <a:pt x="1626" y="3118"/>
                    </a:cubicBezTo>
                    <a:lnTo>
                      <a:pt x="2000" y="3041"/>
                    </a:lnTo>
                    <a:lnTo>
                      <a:pt x="3388" y="2558"/>
                    </a:lnTo>
                    <a:lnTo>
                      <a:pt x="3085" y="721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53"/>
              <p:cNvSpPr/>
              <p:nvPr/>
            </p:nvSpPr>
            <p:spPr>
              <a:xfrm>
                <a:off x="6081882" y="2872565"/>
                <a:ext cx="99379" cy="93512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188" extrusionOk="0">
                    <a:moveTo>
                      <a:pt x="1287" y="1"/>
                    </a:moveTo>
                    <a:lnTo>
                      <a:pt x="763" y="835"/>
                    </a:lnTo>
                    <a:lnTo>
                      <a:pt x="411" y="1473"/>
                    </a:lnTo>
                    <a:cubicBezTo>
                      <a:pt x="178" y="1892"/>
                      <a:pt x="42" y="2358"/>
                      <a:pt x="10" y="2834"/>
                    </a:cubicBezTo>
                    <a:cubicBezTo>
                      <a:pt x="0" y="2959"/>
                      <a:pt x="85" y="3070"/>
                      <a:pt x="205" y="3100"/>
                    </a:cubicBezTo>
                    <a:cubicBezTo>
                      <a:pt x="453" y="3158"/>
                      <a:pt x="706" y="3187"/>
                      <a:pt x="960" y="3187"/>
                    </a:cubicBezTo>
                    <a:cubicBezTo>
                      <a:pt x="1183" y="3187"/>
                      <a:pt x="1406" y="3164"/>
                      <a:pt x="1626" y="3118"/>
                    </a:cubicBezTo>
                    <a:lnTo>
                      <a:pt x="2000" y="3041"/>
                    </a:lnTo>
                    <a:lnTo>
                      <a:pt x="3388" y="2558"/>
                    </a:lnTo>
                    <a:lnTo>
                      <a:pt x="3355" y="2365"/>
                    </a:lnTo>
                    <a:lnTo>
                      <a:pt x="2656" y="2609"/>
                    </a:lnTo>
                    <a:lnTo>
                      <a:pt x="2283" y="2686"/>
                    </a:lnTo>
                    <a:cubicBezTo>
                      <a:pt x="2063" y="2732"/>
                      <a:pt x="1839" y="2755"/>
                      <a:pt x="1616" y="2755"/>
                    </a:cubicBezTo>
                    <a:cubicBezTo>
                      <a:pt x="1363" y="2755"/>
                      <a:pt x="1111" y="2726"/>
                      <a:pt x="863" y="2668"/>
                    </a:cubicBezTo>
                    <a:cubicBezTo>
                      <a:pt x="741" y="2640"/>
                      <a:pt x="658" y="2527"/>
                      <a:pt x="667" y="2402"/>
                    </a:cubicBezTo>
                    <a:cubicBezTo>
                      <a:pt x="701" y="1923"/>
                      <a:pt x="836" y="1460"/>
                      <a:pt x="1067" y="1040"/>
                    </a:cubicBezTo>
                    <a:lnTo>
                      <a:pt x="1421" y="401"/>
                    </a:lnTo>
                    <a:lnTo>
                      <a:pt x="1594" y="124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53"/>
              <p:cNvSpPr/>
              <p:nvPr/>
            </p:nvSpPr>
            <p:spPr>
              <a:xfrm>
                <a:off x="6163981" y="2863736"/>
                <a:ext cx="90285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487" extrusionOk="0">
                    <a:moveTo>
                      <a:pt x="1681" y="0"/>
                    </a:moveTo>
                    <a:lnTo>
                      <a:pt x="108" y="916"/>
                    </a:lnTo>
                    <a:lnTo>
                      <a:pt x="1" y="3021"/>
                    </a:lnTo>
                    <a:lnTo>
                      <a:pt x="1080" y="3340"/>
                    </a:lnTo>
                    <a:lnTo>
                      <a:pt x="1453" y="3417"/>
                    </a:lnTo>
                    <a:cubicBezTo>
                      <a:pt x="1673" y="3463"/>
                      <a:pt x="1898" y="3486"/>
                      <a:pt x="2122" y="3486"/>
                    </a:cubicBezTo>
                    <a:cubicBezTo>
                      <a:pt x="2375" y="3486"/>
                      <a:pt x="2627" y="3457"/>
                      <a:pt x="2875" y="3400"/>
                    </a:cubicBezTo>
                    <a:cubicBezTo>
                      <a:pt x="2995" y="3370"/>
                      <a:pt x="3078" y="3259"/>
                      <a:pt x="3069" y="3134"/>
                    </a:cubicBezTo>
                    <a:cubicBezTo>
                      <a:pt x="3038" y="2657"/>
                      <a:pt x="2900" y="2191"/>
                      <a:pt x="2668" y="1771"/>
                    </a:cubicBezTo>
                    <a:lnTo>
                      <a:pt x="2324" y="1146"/>
                    </a:lnTo>
                    <a:lnTo>
                      <a:pt x="1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53"/>
              <p:cNvSpPr/>
              <p:nvPr/>
            </p:nvSpPr>
            <p:spPr>
              <a:xfrm>
                <a:off x="6159815" y="2957157"/>
                <a:ext cx="17336" cy="11524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929" extrusionOk="0">
                    <a:moveTo>
                      <a:pt x="52" y="1"/>
                    </a:moveTo>
                    <a:cubicBezTo>
                      <a:pt x="22" y="1"/>
                      <a:pt x="0" y="25"/>
                      <a:pt x="0" y="53"/>
                    </a:cubicBezTo>
                    <a:lnTo>
                      <a:pt x="0" y="1117"/>
                    </a:lnTo>
                    <a:lnTo>
                      <a:pt x="0" y="3875"/>
                    </a:lnTo>
                    <a:cubicBezTo>
                      <a:pt x="0" y="3905"/>
                      <a:pt x="25" y="3927"/>
                      <a:pt x="52" y="3927"/>
                    </a:cubicBezTo>
                    <a:lnTo>
                      <a:pt x="532" y="3929"/>
                    </a:lnTo>
                    <a:cubicBezTo>
                      <a:pt x="561" y="3929"/>
                      <a:pt x="584" y="3905"/>
                      <a:pt x="584" y="3877"/>
                    </a:cubicBezTo>
                    <a:lnTo>
                      <a:pt x="584" y="1119"/>
                    </a:lnTo>
                    <a:lnTo>
                      <a:pt x="591" y="54"/>
                    </a:lnTo>
                    <a:cubicBezTo>
                      <a:pt x="591" y="25"/>
                      <a:pt x="567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3"/>
              <p:cNvSpPr/>
              <p:nvPr/>
            </p:nvSpPr>
            <p:spPr>
              <a:xfrm>
                <a:off x="6154330" y="2834933"/>
                <a:ext cx="9474" cy="4564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556" extrusionOk="0">
                    <a:moveTo>
                      <a:pt x="145" y="1"/>
                    </a:moveTo>
                    <a:cubicBezTo>
                      <a:pt x="143" y="1"/>
                      <a:pt x="142" y="1"/>
                      <a:pt x="140" y="1"/>
                    </a:cubicBezTo>
                    <a:cubicBezTo>
                      <a:pt x="63" y="4"/>
                      <a:pt x="0" y="71"/>
                      <a:pt x="5" y="148"/>
                    </a:cubicBezTo>
                    <a:lnTo>
                      <a:pt x="39" y="985"/>
                    </a:lnTo>
                    <a:lnTo>
                      <a:pt x="39" y="1414"/>
                    </a:lnTo>
                    <a:cubicBezTo>
                      <a:pt x="39" y="1491"/>
                      <a:pt x="103" y="1555"/>
                      <a:pt x="181" y="1555"/>
                    </a:cubicBezTo>
                    <a:cubicBezTo>
                      <a:pt x="258" y="1555"/>
                      <a:pt x="322" y="1490"/>
                      <a:pt x="321" y="1416"/>
                    </a:cubicBezTo>
                    <a:lnTo>
                      <a:pt x="321" y="984"/>
                    </a:lnTo>
                    <a:lnTo>
                      <a:pt x="321" y="978"/>
                    </a:lnTo>
                    <a:lnTo>
                      <a:pt x="287" y="138"/>
                    </a:lnTo>
                    <a:cubicBezTo>
                      <a:pt x="284" y="61"/>
                      <a:pt x="221" y="1"/>
                      <a:pt x="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53"/>
              <p:cNvSpPr/>
              <p:nvPr/>
            </p:nvSpPr>
            <p:spPr>
              <a:xfrm>
                <a:off x="6172985" y="2834904"/>
                <a:ext cx="9445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515" extrusionOk="0">
                    <a:moveTo>
                      <a:pt x="177" y="0"/>
                    </a:moveTo>
                    <a:cubicBezTo>
                      <a:pt x="102" y="0"/>
                      <a:pt x="40" y="60"/>
                      <a:pt x="37" y="137"/>
                    </a:cubicBezTo>
                    <a:lnTo>
                      <a:pt x="1" y="977"/>
                    </a:lnTo>
                    <a:lnTo>
                      <a:pt x="1" y="983"/>
                    </a:lnTo>
                    <a:lnTo>
                      <a:pt x="1" y="1374"/>
                    </a:lnTo>
                    <a:cubicBezTo>
                      <a:pt x="1" y="1452"/>
                      <a:pt x="65" y="1515"/>
                      <a:pt x="142" y="1515"/>
                    </a:cubicBezTo>
                    <a:cubicBezTo>
                      <a:pt x="222" y="1515"/>
                      <a:pt x="285" y="1452"/>
                      <a:pt x="283" y="1374"/>
                    </a:cubicBezTo>
                    <a:lnTo>
                      <a:pt x="283" y="985"/>
                    </a:lnTo>
                    <a:lnTo>
                      <a:pt x="319" y="147"/>
                    </a:lnTo>
                    <a:cubicBezTo>
                      <a:pt x="322" y="69"/>
                      <a:pt x="261" y="5"/>
                      <a:pt x="182" y="1"/>
                    </a:cubicBezTo>
                    <a:cubicBezTo>
                      <a:pt x="180" y="0"/>
                      <a:pt x="178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53"/>
              <p:cNvSpPr/>
              <p:nvPr/>
            </p:nvSpPr>
            <p:spPr>
              <a:xfrm>
                <a:off x="6173044" y="2888199"/>
                <a:ext cx="54969" cy="32911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122" extrusionOk="0">
                    <a:moveTo>
                      <a:pt x="248" y="1"/>
                    </a:moveTo>
                    <a:lnTo>
                      <a:pt x="0" y="210"/>
                    </a:lnTo>
                    <a:lnTo>
                      <a:pt x="508" y="504"/>
                    </a:lnTo>
                    <a:lnTo>
                      <a:pt x="983" y="756"/>
                    </a:lnTo>
                    <a:lnTo>
                      <a:pt x="1647" y="1105"/>
                    </a:lnTo>
                    <a:cubicBezTo>
                      <a:pt x="1668" y="1115"/>
                      <a:pt x="1691" y="1121"/>
                      <a:pt x="1712" y="1121"/>
                    </a:cubicBezTo>
                    <a:cubicBezTo>
                      <a:pt x="1763" y="1121"/>
                      <a:pt x="1812" y="1093"/>
                      <a:pt x="1838" y="1046"/>
                    </a:cubicBezTo>
                    <a:cubicBezTo>
                      <a:pt x="1874" y="974"/>
                      <a:pt x="1847" y="890"/>
                      <a:pt x="1779" y="853"/>
                    </a:cubicBezTo>
                    <a:lnTo>
                      <a:pt x="1114" y="504"/>
                    </a:lnTo>
                    <a:lnTo>
                      <a:pt x="639" y="253"/>
                    </a:lnTo>
                    <a:lnTo>
                      <a:pt x="2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53"/>
              <p:cNvSpPr/>
              <p:nvPr/>
            </p:nvSpPr>
            <p:spPr>
              <a:xfrm>
                <a:off x="6177708" y="2908291"/>
                <a:ext cx="41300" cy="27573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40" extrusionOk="0">
                    <a:moveTo>
                      <a:pt x="161" y="0"/>
                    </a:moveTo>
                    <a:cubicBezTo>
                      <a:pt x="111" y="0"/>
                      <a:pt x="63" y="26"/>
                      <a:pt x="37" y="73"/>
                    </a:cubicBezTo>
                    <a:cubicBezTo>
                      <a:pt x="0" y="141"/>
                      <a:pt x="24" y="228"/>
                      <a:pt x="92" y="266"/>
                    </a:cubicBezTo>
                    <a:lnTo>
                      <a:pt x="544" y="516"/>
                    </a:lnTo>
                    <a:lnTo>
                      <a:pt x="1170" y="917"/>
                    </a:lnTo>
                    <a:cubicBezTo>
                      <a:pt x="1195" y="932"/>
                      <a:pt x="1221" y="940"/>
                      <a:pt x="1246" y="940"/>
                    </a:cubicBezTo>
                    <a:cubicBezTo>
                      <a:pt x="1293" y="940"/>
                      <a:pt x="1338" y="916"/>
                      <a:pt x="1365" y="871"/>
                    </a:cubicBezTo>
                    <a:cubicBezTo>
                      <a:pt x="1408" y="806"/>
                      <a:pt x="1390" y="718"/>
                      <a:pt x="1323" y="675"/>
                    </a:cubicBezTo>
                    <a:lnTo>
                      <a:pt x="692" y="273"/>
                    </a:lnTo>
                    <a:cubicBezTo>
                      <a:pt x="689" y="273"/>
                      <a:pt x="686" y="271"/>
                      <a:pt x="685" y="270"/>
                    </a:cubicBezTo>
                    <a:lnTo>
                      <a:pt x="230" y="18"/>
                    </a:lnTo>
                    <a:cubicBezTo>
                      <a:pt x="208" y="6"/>
                      <a:pt x="184" y="0"/>
                      <a:pt x="1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53"/>
              <p:cNvSpPr/>
              <p:nvPr/>
            </p:nvSpPr>
            <p:spPr>
              <a:xfrm>
                <a:off x="6117842" y="2909171"/>
                <a:ext cx="39042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910" extrusionOk="0">
                    <a:moveTo>
                      <a:pt x="1166" y="0"/>
                    </a:moveTo>
                    <a:cubicBezTo>
                      <a:pt x="1142" y="0"/>
                      <a:pt x="1117" y="7"/>
                      <a:pt x="1094" y="20"/>
                    </a:cubicBezTo>
                    <a:lnTo>
                      <a:pt x="720" y="244"/>
                    </a:lnTo>
                    <a:cubicBezTo>
                      <a:pt x="717" y="244"/>
                      <a:pt x="717" y="247"/>
                      <a:pt x="716" y="247"/>
                    </a:cubicBezTo>
                    <a:lnTo>
                      <a:pt x="85" y="650"/>
                    </a:lnTo>
                    <a:cubicBezTo>
                      <a:pt x="19" y="690"/>
                      <a:pt x="0" y="777"/>
                      <a:pt x="42" y="844"/>
                    </a:cubicBezTo>
                    <a:cubicBezTo>
                      <a:pt x="68" y="887"/>
                      <a:pt x="114" y="910"/>
                      <a:pt x="161" y="910"/>
                    </a:cubicBezTo>
                    <a:cubicBezTo>
                      <a:pt x="187" y="910"/>
                      <a:pt x="212" y="902"/>
                      <a:pt x="238" y="889"/>
                    </a:cubicBezTo>
                    <a:lnTo>
                      <a:pt x="869" y="486"/>
                    </a:lnTo>
                    <a:lnTo>
                      <a:pt x="1241" y="264"/>
                    </a:lnTo>
                    <a:cubicBezTo>
                      <a:pt x="1308" y="222"/>
                      <a:pt x="1330" y="136"/>
                      <a:pt x="1289" y="69"/>
                    </a:cubicBezTo>
                    <a:cubicBezTo>
                      <a:pt x="1262" y="25"/>
                      <a:pt x="1215" y="0"/>
                      <a:pt x="1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53"/>
              <p:cNvSpPr/>
              <p:nvPr/>
            </p:nvSpPr>
            <p:spPr>
              <a:xfrm>
                <a:off x="6135998" y="2893655"/>
                <a:ext cx="64238" cy="99936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3407" extrusionOk="0">
                    <a:moveTo>
                      <a:pt x="1024" y="0"/>
                    </a:moveTo>
                    <a:lnTo>
                      <a:pt x="690" y="178"/>
                    </a:lnTo>
                    <a:cubicBezTo>
                      <a:pt x="379" y="514"/>
                      <a:pt x="0" y="1045"/>
                      <a:pt x="0" y="1642"/>
                    </a:cubicBezTo>
                    <a:cubicBezTo>
                      <a:pt x="0" y="2411"/>
                      <a:pt x="625" y="3067"/>
                      <a:pt x="931" y="3345"/>
                    </a:cubicBezTo>
                    <a:cubicBezTo>
                      <a:pt x="978" y="3386"/>
                      <a:pt x="1036" y="3407"/>
                      <a:pt x="1095" y="3407"/>
                    </a:cubicBezTo>
                    <a:cubicBezTo>
                      <a:pt x="1153" y="3407"/>
                      <a:pt x="1212" y="3386"/>
                      <a:pt x="1258" y="3345"/>
                    </a:cubicBezTo>
                    <a:cubicBezTo>
                      <a:pt x="1565" y="3070"/>
                      <a:pt x="2190" y="2411"/>
                      <a:pt x="2190" y="1642"/>
                    </a:cubicBezTo>
                    <a:cubicBezTo>
                      <a:pt x="2190" y="1039"/>
                      <a:pt x="1804" y="505"/>
                      <a:pt x="1491" y="169"/>
                    </a:cubicBez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53"/>
              <p:cNvSpPr/>
              <p:nvPr/>
            </p:nvSpPr>
            <p:spPr>
              <a:xfrm>
                <a:off x="6135998" y="2893684"/>
                <a:ext cx="40068" cy="9996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3408" extrusionOk="0">
                    <a:moveTo>
                      <a:pt x="1024" y="1"/>
                    </a:moveTo>
                    <a:lnTo>
                      <a:pt x="690" y="179"/>
                    </a:lnTo>
                    <a:cubicBezTo>
                      <a:pt x="379" y="516"/>
                      <a:pt x="0" y="1046"/>
                      <a:pt x="0" y="1644"/>
                    </a:cubicBezTo>
                    <a:cubicBezTo>
                      <a:pt x="0" y="2411"/>
                      <a:pt x="625" y="3070"/>
                      <a:pt x="931" y="3345"/>
                    </a:cubicBezTo>
                    <a:cubicBezTo>
                      <a:pt x="978" y="3387"/>
                      <a:pt x="1036" y="3407"/>
                      <a:pt x="1095" y="3407"/>
                    </a:cubicBezTo>
                    <a:cubicBezTo>
                      <a:pt x="1153" y="3407"/>
                      <a:pt x="1212" y="3387"/>
                      <a:pt x="1258" y="3345"/>
                    </a:cubicBezTo>
                    <a:cubicBezTo>
                      <a:pt x="1290" y="3315"/>
                      <a:pt x="1327" y="3281"/>
                      <a:pt x="1366" y="3244"/>
                    </a:cubicBezTo>
                    <a:cubicBezTo>
                      <a:pt x="1327" y="3235"/>
                      <a:pt x="1290" y="3217"/>
                      <a:pt x="1258" y="3188"/>
                    </a:cubicBezTo>
                    <a:cubicBezTo>
                      <a:pt x="952" y="2910"/>
                      <a:pt x="327" y="2254"/>
                      <a:pt x="327" y="1485"/>
                    </a:cubicBezTo>
                    <a:cubicBezTo>
                      <a:pt x="327" y="888"/>
                      <a:pt x="705" y="357"/>
                      <a:pt x="1017" y="21"/>
                    </a:cubicBezTo>
                    <a:lnTo>
                      <a:pt x="1056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53"/>
              <p:cNvSpPr/>
              <p:nvPr/>
            </p:nvSpPr>
            <p:spPr>
              <a:xfrm>
                <a:off x="6154272" y="2894329"/>
                <a:ext cx="10530" cy="3455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78" extrusionOk="0">
                    <a:moveTo>
                      <a:pt x="358" y="1"/>
                    </a:moveTo>
                    <a:lnTo>
                      <a:pt x="75" y="152"/>
                    </a:lnTo>
                    <a:lnTo>
                      <a:pt x="7" y="1025"/>
                    </a:lnTo>
                    <a:cubicBezTo>
                      <a:pt x="1" y="1104"/>
                      <a:pt x="59" y="1172"/>
                      <a:pt x="136" y="1178"/>
                    </a:cubicBezTo>
                    <a:lnTo>
                      <a:pt x="148" y="1178"/>
                    </a:lnTo>
                    <a:cubicBezTo>
                      <a:pt x="220" y="1178"/>
                      <a:pt x="283" y="1122"/>
                      <a:pt x="289" y="1047"/>
                    </a:cubicBezTo>
                    <a:lnTo>
                      <a:pt x="358" y="157"/>
                    </a:lnTo>
                    <a:lnTo>
                      <a:pt x="358" y="14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53"/>
              <p:cNvSpPr/>
              <p:nvPr/>
            </p:nvSpPr>
            <p:spPr>
              <a:xfrm>
                <a:off x="6155797" y="2894329"/>
                <a:ext cx="9005" cy="1267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32" extrusionOk="0">
                    <a:moveTo>
                      <a:pt x="306" y="1"/>
                    </a:moveTo>
                    <a:lnTo>
                      <a:pt x="23" y="152"/>
                    </a:lnTo>
                    <a:lnTo>
                      <a:pt x="1" y="431"/>
                    </a:lnTo>
                    <a:cubicBezTo>
                      <a:pt x="97" y="283"/>
                      <a:pt x="205" y="152"/>
                      <a:pt x="306" y="38"/>
                    </a:cubicBezTo>
                    <a:lnTo>
                      <a:pt x="306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53"/>
              <p:cNvSpPr/>
              <p:nvPr/>
            </p:nvSpPr>
            <p:spPr>
              <a:xfrm>
                <a:off x="6171959" y="2893684"/>
                <a:ext cx="10618" cy="3519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200" extrusionOk="0">
                    <a:moveTo>
                      <a:pt x="0" y="1"/>
                    </a:moveTo>
                    <a:lnTo>
                      <a:pt x="0" y="168"/>
                    </a:lnTo>
                    <a:lnTo>
                      <a:pt x="0" y="179"/>
                    </a:lnTo>
                    <a:lnTo>
                      <a:pt x="72" y="1069"/>
                    </a:lnTo>
                    <a:cubicBezTo>
                      <a:pt x="76" y="1144"/>
                      <a:pt x="140" y="1200"/>
                      <a:pt x="213" y="1200"/>
                    </a:cubicBezTo>
                    <a:lnTo>
                      <a:pt x="226" y="1200"/>
                    </a:lnTo>
                    <a:cubicBezTo>
                      <a:pt x="303" y="1194"/>
                      <a:pt x="361" y="1126"/>
                      <a:pt x="355" y="1047"/>
                    </a:cubicBezTo>
                    <a:lnTo>
                      <a:pt x="287" y="192"/>
                    </a:lnTo>
                    <a:cubicBezTo>
                      <a:pt x="279" y="185"/>
                      <a:pt x="272" y="176"/>
                      <a:pt x="265" y="168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53"/>
              <p:cNvSpPr/>
              <p:nvPr/>
            </p:nvSpPr>
            <p:spPr>
              <a:xfrm>
                <a:off x="6168028" y="2846108"/>
                <a:ext cx="90960" cy="60484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2062" extrusionOk="0">
                    <a:moveTo>
                      <a:pt x="1598" y="0"/>
                    </a:moveTo>
                    <a:cubicBezTo>
                      <a:pt x="1289" y="0"/>
                      <a:pt x="988" y="52"/>
                      <a:pt x="743" y="189"/>
                    </a:cubicBezTo>
                    <a:cubicBezTo>
                      <a:pt x="1" y="604"/>
                      <a:pt x="13" y="1657"/>
                      <a:pt x="13" y="1657"/>
                    </a:cubicBezTo>
                    <a:lnTo>
                      <a:pt x="995" y="1995"/>
                    </a:lnTo>
                    <a:cubicBezTo>
                      <a:pt x="1123" y="2040"/>
                      <a:pt x="1254" y="2061"/>
                      <a:pt x="1383" y="2061"/>
                    </a:cubicBezTo>
                    <a:cubicBezTo>
                      <a:pt x="1820" y="2061"/>
                      <a:pt x="2235" y="1814"/>
                      <a:pt x="2438" y="1401"/>
                    </a:cubicBezTo>
                    <a:lnTo>
                      <a:pt x="2558" y="1155"/>
                    </a:lnTo>
                    <a:cubicBezTo>
                      <a:pt x="2651" y="968"/>
                      <a:pt x="2768" y="791"/>
                      <a:pt x="2907" y="635"/>
                    </a:cubicBezTo>
                    <a:lnTo>
                      <a:pt x="3048" y="478"/>
                    </a:lnTo>
                    <a:cubicBezTo>
                      <a:pt x="3100" y="420"/>
                      <a:pt x="3080" y="330"/>
                      <a:pt x="3010" y="298"/>
                    </a:cubicBezTo>
                    <a:cubicBezTo>
                      <a:pt x="2692" y="157"/>
                      <a:pt x="2135" y="0"/>
                      <a:pt x="1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53"/>
              <p:cNvSpPr/>
              <p:nvPr/>
            </p:nvSpPr>
            <p:spPr>
              <a:xfrm>
                <a:off x="6108720" y="2895590"/>
                <a:ext cx="40479" cy="25461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868" extrusionOk="0">
                    <a:moveTo>
                      <a:pt x="1217" y="1"/>
                    </a:moveTo>
                    <a:cubicBezTo>
                      <a:pt x="1192" y="1"/>
                      <a:pt x="1167" y="7"/>
                      <a:pt x="1144" y="22"/>
                    </a:cubicBezTo>
                    <a:lnTo>
                      <a:pt x="758" y="252"/>
                    </a:lnTo>
                    <a:lnTo>
                      <a:pt x="97" y="601"/>
                    </a:lnTo>
                    <a:cubicBezTo>
                      <a:pt x="29" y="638"/>
                      <a:pt x="1" y="722"/>
                      <a:pt x="38" y="792"/>
                    </a:cubicBezTo>
                    <a:cubicBezTo>
                      <a:pt x="63" y="840"/>
                      <a:pt x="114" y="868"/>
                      <a:pt x="164" y="868"/>
                    </a:cubicBezTo>
                    <a:cubicBezTo>
                      <a:pt x="186" y="868"/>
                      <a:pt x="209" y="862"/>
                      <a:pt x="227" y="851"/>
                    </a:cubicBezTo>
                    <a:lnTo>
                      <a:pt x="892" y="503"/>
                    </a:lnTo>
                    <a:cubicBezTo>
                      <a:pt x="895" y="500"/>
                      <a:pt x="898" y="500"/>
                      <a:pt x="899" y="498"/>
                    </a:cubicBezTo>
                    <a:lnTo>
                      <a:pt x="1288" y="267"/>
                    </a:lnTo>
                    <a:cubicBezTo>
                      <a:pt x="1358" y="225"/>
                      <a:pt x="1380" y="139"/>
                      <a:pt x="1338" y="72"/>
                    </a:cubicBezTo>
                    <a:cubicBezTo>
                      <a:pt x="1312" y="26"/>
                      <a:pt x="1265" y="1"/>
                      <a:pt x="1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53"/>
              <p:cNvSpPr/>
              <p:nvPr/>
            </p:nvSpPr>
            <p:spPr>
              <a:xfrm>
                <a:off x="6077805" y="2846108"/>
                <a:ext cx="90931" cy="60484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062" extrusionOk="0">
                    <a:moveTo>
                      <a:pt x="1503" y="0"/>
                    </a:moveTo>
                    <a:cubicBezTo>
                      <a:pt x="966" y="0"/>
                      <a:pt x="408" y="157"/>
                      <a:pt x="92" y="298"/>
                    </a:cubicBezTo>
                    <a:cubicBezTo>
                      <a:pt x="22" y="330"/>
                      <a:pt x="1" y="420"/>
                      <a:pt x="53" y="478"/>
                    </a:cubicBezTo>
                    <a:lnTo>
                      <a:pt x="194" y="635"/>
                    </a:lnTo>
                    <a:cubicBezTo>
                      <a:pt x="333" y="791"/>
                      <a:pt x="449" y="968"/>
                      <a:pt x="543" y="1155"/>
                    </a:cubicBezTo>
                    <a:lnTo>
                      <a:pt x="663" y="1401"/>
                    </a:lnTo>
                    <a:cubicBezTo>
                      <a:pt x="865" y="1814"/>
                      <a:pt x="1279" y="2061"/>
                      <a:pt x="1717" y="2061"/>
                    </a:cubicBezTo>
                    <a:cubicBezTo>
                      <a:pt x="1846" y="2061"/>
                      <a:pt x="1977" y="2040"/>
                      <a:pt x="2104" y="1995"/>
                    </a:cubicBezTo>
                    <a:lnTo>
                      <a:pt x="3089" y="1657"/>
                    </a:lnTo>
                    <a:cubicBezTo>
                      <a:pt x="3089" y="1657"/>
                      <a:pt x="3099" y="604"/>
                      <a:pt x="2357" y="189"/>
                    </a:cubicBezTo>
                    <a:cubicBezTo>
                      <a:pt x="2112" y="52"/>
                      <a:pt x="1811" y="0"/>
                      <a:pt x="15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53"/>
              <p:cNvSpPr/>
              <p:nvPr/>
            </p:nvSpPr>
            <p:spPr>
              <a:xfrm>
                <a:off x="6077775" y="2851769"/>
                <a:ext cx="90637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870" extrusionOk="0">
                    <a:moveTo>
                      <a:pt x="372" y="0"/>
                    </a:moveTo>
                    <a:lnTo>
                      <a:pt x="372" y="0"/>
                    </a:lnTo>
                    <a:cubicBezTo>
                      <a:pt x="265" y="34"/>
                      <a:pt x="171" y="70"/>
                      <a:pt x="91" y="105"/>
                    </a:cubicBezTo>
                    <a:cubicBezTo>
                      <a:pt x="20" y="137"/>
                      <a:pt x="0" y="227"/>
                      <a:pt x="51" y="285"/>
                    </a:cubicBezTo>
                    <a:lnTo>
                      <a:pt x="193" y="442"/>
                    </a:lnTo>
                    <a:cubicBezTo>
                      <a:pt x="332" y="598"/>
                      <a:pt x="449" y="775"/>
                      <a:pt x="541" y="962"/>
                    </a:cubicBezTo>
                    <a:lnTo>
                      <a:pt x="663" y="1210"/>
                    </a:lnTo>
                    <a:cubicBezTo>
                      <a:pt x="865" y="1623"/>
                      <a:pt x="1279" y="1869"/>
                      <a:pt x="1717" y="1869"/>
                    </a:cubicBezTo>
                    <a:cubicBezTo>
                      <a:pt x="1846" y="1869"/>
                      <a:pt x="1976" y="1848"/>
                      <a:pt x="2104" y="1804"/>
                    </a:cubicBezTo>
                    <a:lnTo>
                      <a:pt x="3090" y="1459"/>
                    </a:lnTo>
                    <a:cubicBezTo>
                      <a:pt x="3090" y="1459"/>
                      <a:pt x="3090" y="1437"/>
                      <a:pt x="3088" y="1398"/>
                    </a:cubicBezTo>
                    <a:lnTo>
                      <a:pt x="2447" y="1623"/>
                    </a:lnTo>
                    <a:cubicBezTo>
                      <a:pt x="2320" y="1667"/>
                      <a:pt x="2189" y="1688"/>
                      <a:pt x="2061" y="1688"/>
                    </a:cubicBezTo>
                    <a:cubicBezTo>
                      <a:pt x="1623" y="1688"/>
                      <a:pt x="1207" y="1442"/>
                      <a:pt x="1005" y="1029"/>
                    </a:cubicBezTo>
                    <a:lnTo>
                      <a:pt x="885" y="782"/>
                    </a:lnTo>
                    <a:cubicBezTo>
                      <a:pt x="792" y="595"/>
                      <a:pt x="676" y="419"/>
                      <a:pt x="536" y="263"/>
                    </a:cubicBezTo>
                    <a:lnTo>
                      <a:pt x="395" y="105"/>
                    </a:lnTo>
                    <a:cubicBezTo>
                      <a:pt x="367" y="76"/>
                      <a:pt x="361" y="34"/>
                      <a:pt x="372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53"/>
              <p:cNvSpPr/>
              <p:nvPr/>
            </p:nvSpPr>
            <p:spPr>
              <a:xfrm>
                <a:off x="6168380" y="2872184"/>
                <a:ext cx="26253" cy="22967"/>
              </a:xfrm>
              <a:custGeom>
                <a:avLst/>
                <a:gdLst/>
                <a:ahLst/>
                <a:cxnLst/>
                <a:rect l="l" t="t" r="r" b="b"/>
                <a:pathLst>
                  <a:path w="895" h="783" extrusionOk="0">
                    <a:moveTo>
                      <a:pt x="731" y="1"/>
                    </a:moveTo>
                    <a:cubicBezTo>
                      <a:pt x="703" y="1"/>
                      <a:pt x="674" y="9"/>
                      <a:pt x="649" y="27"/>
                    </a:cubicBezTo>
                    <a:lnTo>
                      <a:pt x="29" y="466"/>
                    </a:lnTo>
                    <a:cubicBezTo>
                      <a:pt x="1" y="644"/>
                      <a:pt x="2" y="766"/>
                      <a:pt x="2" y="766"/>
                    </a:cubicBezTo>
                    <a:lnTo>
                      <a:pt x="48" y="783"/>
                    </a:lnTo>
                    <a:lnTo>
                      <a:pt x="99" y="760"/>
                    </a:lnTo>
                    <a:cubicBezTo>
                      <a:pt x="108" y="756"/>
                      <a:pt x="115" y="751"/>
                      <a:pt x="125" y="745"/>
                    </a:cubicBezTo>
                    <a:lnTo>
                      <a:pt x="816" y="257"/>
                    </a:lnTo>
                    <a:cubicBezTo>
                      <a:pt x="878" y="213"/>
                      <a:pt x="894" y="123"/>
                      <a:pt x="848" y="60"/>
                    </a:cubicBezTo>
                    <a:cubicBezTo>
                      <a:pt x="820" y="22"/>
                      <a:pt x="776" y="1"/>
                      <a:pt x="731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53"/>
              <p:cNvSpPr/>
              <p:nvPr/>
            </p:nvSpPr>
            <p:spPr>
              <a:xfrm>
                <a:off x="6168439" y="2886498"/>
                <a:ext cx="35316" cy="1276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35" extrusionOk="0">
                    <a:moveTo>
                      <a:pt x="1047" y="1"/>
                    </a:moveTo>
                    <a:cubicBezTo>
                      <a:pt x="1036" y="1"/>
                      <a:pt x="1025" y="2"/>
                      <a:pt x="1014" y="5"/>
                    </a:cubicBezTo>
                    <a:lnTo>
                      <a:pt x="165" y="208"/>
                    </a:lnTo>
                    <a:cubicBezTo>
                      <a:pt x="163" y="208"/>
                      <a:pt x="160" y="211"/>
                      <a:pt x="157" y="211"/>
                    </a:cubicBezTo>
                    <a:lnTo>
                      <a:pt x="0" y="259"/>
                    </a:lnTo>
                    <a:lnTo>
                      <a:pt x="0" y="278"/>
                    </a:lnTo>
                    <a:lnTo>
                      <a:pt x="447" y="434"/>
                    </a:lnTo>
                    <a:lnTo>
                      <a:pt x="1082" y="280"/>
                    </a:lnTo>
                    <a:cubicBezTo>
                      <a:pt x="1158" y="260"/>
                      <a:pt x="1204" y="185"/>
                      <a:pt x="1186" y="109"/>
                    </a:cubicBezTo>
                    <a:cubicBezTo>
                      <a:pt x="1168" y="46"/>
                      <a:pt x="1111" y="1"/>
                      <a:pt x="104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53"/>
              <p:cNvSpPr/>
              <p:nvPr/>
            </p:nvSpPr>
            <p:spPr>
              <a:xfrm>
                <a:off x="6142305" y="2872213"/>
                <a:ext cx="26165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70" extrusionOk="0">
                    <a:moveTo>
                      <a:pt x="161" y="0"/>
                    </a:moveTo>
                    <a:cubicBezTo>
                      <a:pt x="116" y="0"/>
                      <a:pt x="72" y="21"/>
                      <a:pt x="45" y="60"/>
                    </a:cubicBezTo>
                    <a:cubicBezTo>
                      <a:pt x="0" y="122"/>
                      <a:pt x="15" y="212"/>
                      <a:pt x="78" y="256"/>
                    </a:cubicBezTo>
                    <a:lnTo>
                      <a:pt x="769" y="744"/>
                    </a:lnTo>
                    <a:cubicBezTo>
                      <a:pt x="793" y="761"/>
                      <a:pt x="823" y="770"/>
                      <a:pt x="851" y="770"/>
                    </a:cubicBezTo>
                    <a:cubicBezTo>
                      <a:pt x="863" y="770"/>
                      <a:pt x="878" y="768"/>
                      <a:pt x="891" y="765"/>
                    </a:cubicBezTo>
                    <a:cubicBezTo>
                      <a:pt x="890" y="762"/>
                      <a:pt x="891" y="642"/>
                      <a:pt x="863" y="465"/>
                    </a:cubicBezTo>
                    <a:lnTo>
                      <a:pt x="242" y="26"/>
                    </a:lnTo>
                    <a:cubicBezTo>
                      <a:pt x="218" y="9"/>
                      <a:pt x="189" y="0"/>
                      <a:pt x="161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53"/>
              <p:cNvSpPr/>
              <p:nvPr/>
            </p:nvSpPr>
            <p:spPr>
              <a:xfrm>
                <a:off x="6133124" y="2886498"/>
                <a:ext cx="35346" cy="1276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435" extrusionOk="0">
                    <a:moveTo>
                      <a:pt x="155" y="1"/>
                    </a:moveTo>
                    <a:cubicBezTo>
                      <a:pt x="91" y="1"/>
                      <a:pt x="34" y="45"/>
                      <a:pt x="18" y="109"/>
                    </a:cubicBezTo>
                    <a:cubicBezTo>
                      <a:pt x="0" y="185"/>
                      <a:pt x="46" y="260"/>
                      <a:pt x="122" y="280"/>
                    </a:cubicBezTo>
                    <a:lnTo>
                      <a:pt x="757" y="434"/>
                    </a:lnTo>
                    <a:lnTo>
                      <a:pt x="1204" y="278"/>
                    </a:lnTo>
                    <a:lnTo>
                      <a:pt x="1204" y="259"/>
                    </a:lnTo>
                    <a:lnTo>
                      <a:pt x="1039" y="208"/>
                    </a:lnTo>
                    <a:lnTo>
                      <a:pt x="189" y="5"/>
                    </a:lnTo>
                    <a:cubicBezTo>
                      <a:pt x="177" y="2"/>
                      <a:pt x="166" y="1"/>
                      <a:pt x="155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57" name="Google Shape;2957;p53"/>
          <p:cNvGrpSpPr/>
          <p:nvPr/>
        </p:nvGrpSpPr>
        <p:grpSpPr>
          <a:xfrm>
            <a:off x="1671907" y="2111074"/>
            <a:ext cx="432350" cy="610836"/>
            <a:chOff x="1673750" y="2716188"/>
            <a:chExt cx="432350" cy="610836"/>
          </a:xfrm>
        </p:grpSpPr>
        <p:sp>
          <p:nvSpPr>
            <p:cNvPr id="2876" name="Google Shape;2876;p53"/>
            <p:cNvSpPr/>
            <p:nvPr/>
          </p:nvSpPr>
          <p:spPr>
            <a:xfrm>
              <a:off x="1677100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8" name="Google Shape;2958;p53"/>
            <p:cNvGrpSpPr/>
            <p:nvPr/>
          </p:nvGrpSpPr>
          <p:grpSpPr>
            <a:xfrm>
              <a:off x="1673750" y="2716188"/>
              <a:ext cx="428886" cy="610836"/>
              <a:chOff x="6496473" y="2011336"/>
              <a:chExt cx="234044" cy="333335"/>
            </a:xfrm>
          </p:grpSpPr>
          <p:sp>
            <p:nvSpPr>
              <p:cNvPr id="2959" name="Google Shape;2959;p53"/>
              <p:cNvSpPr/>
              <p:nvPr/>
            </p:nvSpPr>
            <p:spPr>
              <a:xfrm>
                <a:off x="6496473" y="2011336"/>
                <a:ext cx="234044" cy="333335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11364" extrusionOk="0">
                    <a:moveTo>
                      <a:pt x="2357" y="7538"/>
                    </a:moveTo>
                    <a:lnTo>
                      <a:pt x="2357" y="7538"/>
                    </a:lnTo>
                    <a:cubicBezTo>
                      <a:pt x="2378" y="7540"/>
                      <a:pt x="2399" y="7542"/>
                      <a:pt x="2420" y="7542"/>
                    </a:cubicBezTo>
                    <a:cubicBezTo>
                      <a:pt x="2429" y="7542"/>
                      <a:pt x="2438" y="7542"/>
                      <a:pt x="2447" y="7541"/>
                    </a:cubicBezTo>
                    <a:lnTo>
                      <a:pt x="2447" y="7541"/>
                    </a:lnTo>
                    <a:lnTo>
                      <a:pt x="2435" y="7569"/>
                    </a:lnTo>
                    <a:cubicBezTo>
                      <a:pt x="2410" y="7559"/>
                      <a:pt x="2382" y="7547"/>
                      <a:pt x="2357" y="7538"/>
                    </a:cubicBezTo>
                    <a:close/>
                    <a:moveTo>
                      <a:pt x="3987" y="0"/>
                    </a:moveTo>
                    <a:cubicBezTo>
                      <a:pt x="3814" y="0"/>
                      <a:pt x="3636" y="13"/>
                      <a:pt x="3463" y="36"/>
                    </a:cubicBezTo>
                    <a:lnTo>
                      <a:pt x="3437" y="39"/>
                    </a:lnTo>
                    <a:lnTo>
                      <a:pt x="3429" y="42"/>
                    </a:lnTo>
                    <a:cubicBezTo>
                      <a:pt x="3308" y="59"/>
                      <a:pt x="3190" y="82"/>
                      <a:pt x="3074" y="108"/>
                    </a:cubicBezTo>
                    <a:cubicBezTo>
                      <a:pt x="2851" y="160"/>
                      <a:pt x="2658" y="279"/>
                      <a:pt x="2516" y="442"/>
                    </a:cubicBezTo>
                    <a:cubicBezTo>
                      <a:pt x="2493" y="439"/>
                      <a:pt x="2471" y="439"/>
                      <a:pt x="2449" y="439"/>
                    </a:cubicBezTo>
                    <a:cubicBezTo>
                      <a:pt x="2250" y="439"/>
                      <a:pt x="2055" y="496"/>
                      <a:pt x="1886" y="600"/>
                    </a:cubicBezTo>
                    <a:cubicBezTo>
                      <a:pt x="1782" y="665"/>
                      <a:pt x="1681" y="735"/>
                      <a:pt x="1580" y="811"/>
                    </a:cubicBezTo>
                    <a:lnTo>
                      <a:pt x="1571" y="818"/>
                    </a:lnTo>
                    <a:cubicBezTo>
                      <a:pt x="1478" y="889"/>
                      <a:pt x="1387" y="965"/>
                      <a:pt x="1303" y="1044"/>
                    </a:cubicBezTo>
                    <a:lnTo>
                      <a:pt x="1288" y="1056"/>
                    </a:lnTo>
                    <a:lnTo>
                      <a:pt x="1282" y="1061"/>
                    </a:lnTo>
                    <a:cubicBezTo>
                      <a:pt x="1174" y="1159"/>
                      <a:pt x="1073" y="1266"/>
                      <a:pt x="978" y="1375"/>
                    </a:cubicBezTo>
                    <a:lnTo>
                      <a:pt x="966" y="1388"/>
                    </a:lnTo>
                    <a:cubicBezTo>
                      <a:pt x="949" y="1407"/>
                      <a:pt x="933" y="1427"/>
                      <a:pt x="918" y="1446"/>
                    </a:cubicBezTo>
                    <a:cubicBezTo>
                      <a:pt x="912" y="1453"/>
                      <a:pt x="906" y="1459"/>
                      <a:pt x="902" y="1467"/>
                    </a:cubicBezTo>
                    <a:lnTo>
                      <a:pt x="898" y="1471"/>
                    </a:lnTo>
                    <a:cubicBezTo>
                      <a:pt x="883" y="1489"/>
                      <a:pt x="868" y="1507"/>
                      <a:pt x="854" y="1523"/>
                    </a:cubicBezTo>
                    <a:cubicBezTo>
                      <a:pt x="835" y="1548"/>
                      <a:pt x="816" y="1574"/>
                      <a:pt x="798" y="1597"/>
                    </a:cubicBezTo>
                    <a:cubicBezTo>
                      <a:pt x="725" y="1692"/>
                      <a:pt x="659" y="1790"/>
                      <a:pt x="598" y="1890"/>
                    </a:cubicBezTo>
                    <a:cubicBezTo>
                      <a:pt x="476" y="2084"/>
                      <a:pt x="424" y="2305"/>
                      <a:pt x="437" y="2521"/>
                    </a:cubicBezTo>
                    <a:cubicBezTo>
                      <a:pt x="276" y="2662"/>
                      <a:pt x="157" y="2855"/>
                      <a:pt x="105" y="3077"/>
                    </a:cubicBezTo>
                    <a:cubicBezTo>
                      <a:pt x="75" y="3201"/>
                      <a:pt x="51" y="3331"/>
                      <a:pt x="35" y="3463"/>
                    </a:cubicBezTo>
                    <a:cubicBezTo>
                      <a:pt x="35" y="3463"/>
                      <a:pt x="34" y="3487"/>
                      <a:pt x="31" y="3496"/>
                    </a:cubicBezTo>
                    <a:cubicBezTo>
                      <a:pt x="28" y="3517"/>
                      <a:pt x="26" y="3538"/>
                      <a:pt x="23" y="3558"/>
                    </a:cubicBezTo>
                    <a:cubicBezTo>
                      <a:pt x="23" y="3572"/>
                      <a:pt x="22" y="3587"/>
                      <a:pt x="20" y="3601"/>
                    </a:cubicBezTo>
                    <a:lnTo>
                      <a:pt x="14" y="3658"/>
                    </a:lnTo>
                    <a:cubicBezTo>
                      <a:pt x="13" y="3674"/>
                      <a:pt x="13" y="3693"/>
                      <a:pt x="11" y="3710"/>
                    </a:cubicBezTo>
                    <a:lnTo>
                      <a:pt x="11" y="3716"/>
                    </a:lnTo>
                    <a:cubicBezTo>
                      <a:pt x="5" y="3808"/>
                      <a:pt x="1" y="3901"/>
                      <a:pt x="1" y="3987"/>
                    </a:cubicBezTo>
                    <a:cubicBezTo>
                      <a:pt x="1" y="4033"/>
                      <a:pt x="4" y="4079"/>
                      <a:pt x="5" y="4133"/>
                    </a:cubicBezTo>
                    <a:lnTo>
                      <a:pt x="5" y="4140"/>
                    </a:lnTo>
                    <a:cubicBezTo>
                      <a:pt x="14" y="4399"/>
                      <a:pt x="50" y="4654"/>
                      <a:pt x="108" y="4900"/>
                    </a:cubicBezTo>
                    <a:cubicBezTo>
                      <a:pt x="161" y="5126"/>
                      <a:pt x="280" y="5317"/>
                      <a:pt x="442" y="5460"/>
                    </a:cubicBezTo>
                    <a:cubicBezTo>
                      <a:pt x="428" y="5675"/>
                      <a:pt x="480" y="5896"/>
                      <a:pt x="601" y="6091"/>
                    </a:cubicBezTo>
                    <a:cubicBezTo>
                      <a:pt x="731" y="6300"/>
                      <a:pt x="881" y="6501"/>
                      <a:pt x="1050" y="6685"/>
                    </a:cubicBezTo>
                    <a:lnTo>
                      <a:pt x="1062" y="6699"/>
                    </a:lnTo>
                    <a:lnTo>
                      <a:pt x="1065" y="6701"/>
                    </a:lnTo>
                    <a:cubicBezTo>
                      <a:pt x="1163" y="6806"/>
                      <a:pt x="1267" y="6909"/>
                      <a:pt x="1374" y="7002"/>
                    </a:cubicBezTo>
                    <a:lnTo>
                      <a:pt x="1389" y="7014"/>
                    </a:lnTo>
                    <a:cubicBezTo>
                      <a:pt x="1408" y="7029"/>
                      <a:pt x="1426" y="7047"/>
                      <a:pt x="1445" y="7062"/>
                    </a:cubicBezTo>
                    <a:cubicBezTo>
                      <a:pt x="1453" y="7066"/>
                      <a:pt x="1460" y="7074"/>
                      <a:pt x="1468" y="7079"/>
                    </a:cubicBezTo>
                    <a:lnTo>
                      <a:pt x="1481" y="7091"/>
                    </a:lnTo>
                    <a:cubicBezTo>
                      <a:pt x="1493" y="7102"/>
                      <a:pt x="1508" y="7114"/>
                      <a:pt x="1521" y="7124"/>
                    </a:cubicBezTo>
                    <a:cubicBezTo>
                      <a:pt x="1548" y="7145"/>
                      <a:pt x="1573" y="7163"/>
                      <a:pt x="1600" y="7183"/>
                    </a:cubicBezTo>
                    <a:cubicBezTo>
                      <a:pt x="1693" y="7255"/>
                      <a:pt x="1790" y="7321"/>
                      <a:pt x="1889" y="7382"/>
                    </a:cubicBezTo>
                    <a:cubicBezTo>
                      <a:pt x="1929" y="7408"/>
                      <a:pt x="1971" y="7430"/>
                      <a:pt x="2012" y="7449"/>
                    </a:cubicBezTo>
                    <a:cubicBezTo>
                      <a:pt x="1911" y="7433"/>
                      <a:pt x="1805" y="7422"/>
                      <a:pt x="1699" y="7422"/>
                    </a:cubicBezTo>
                    <a:cubicBezTo>
                      <a:pt x="1612" y="7422"/>
                      <a:pt x="1522" y="7428"/>
                      <a:pt x="1436" y="7440"/>
                    </a:cubicBezTo>
                    <a:lnTo>
                      <a:pt x="1157" y="7477"/>
                    </a:lnTo>
                    <a:cubicBezTo>
                      <a:pt x="820" y="7522"/>
                      <a:pt x="534" y="7737"/>
                      <a:pt x="394" y="8052"/>
                    </a:cubicBezTo>
                    <a:cubicBezTo>
                      <a:pt x="256" y="8368"/>
                      <a:pt x="287" y="8724"/>
                      <a:pt x="480" y="9003"/>
                    </a:cubicBezTo>
                    <a:lnTo>
                      <a:pt x="639" y="9236"/>
                    </a:lnTo>
                    <a:cubicBezTo>
                      <a:pt x="844" y="9533"/>
                      <a:pt x="1125" y="9765"/>
                      <a:pt x="1447" y="9907"/>
                    </a:cubicBezTo>
                    <a:lnTo>
                      <a:pt x="1913" y="10114"/>
                    </a:lnTo>
                    <a:cubicBezTo>
                      <a:pt x="1980" y="10143"/>
                      <a:pt x="2048" y="10169"/>
                      <a:pt x="2119" y="10191"/>
                    </a:cubicBezTo>
                    <a:lnTo>
                      <a:pt x="2119" y="10390"/>
                    </a:lnTo>
                    <a:cubicBezTo>
                      <a:pt x="2119" y="10924"/>
                      <a:pt x="2553" y="11359"/>
                      <a:pt x="3087" y="11359"/>
                    </a:cubicBezTo>
                    <a:lnTo>
                      <a:pt x="3087" y="11364"/>
                    </a:lnTo>
                    <a:lnTo>
                      <a:pt x="3574" y="11364"/>
                    </a:lnTo>
                    <a:cubicBezTo>
                      <a:pt x="4053" y="11364"/>
                      <a:pt x="4454" y="11012"/>
                      <a:pt x="4528" y="10552"/>
                    </a:cubicBezTo>
                    <a:cubicBezTo>
                      <a:pt x="4637" y="10522"/>
                      <a:pt x="4742" y="10485"/>
                      <a:pt x="4846" y="10439"/>
                    </a:cubicBezTo>
                    <a:lnTo>
                      <a:pt x="5395" y="10195"/>
                    </a:lnTo>
                    <a:cubicBezTo>
                      <a:pt x="5728" y="10048"/>
                      <a:pt x="6023" y="9823"/>
                      <a:pt x="6249" y="9538"/>
                    </a:cubicBezTo>
                    <a:lnTo>
                      <a:pt x="6448" y="9290"/>
                    </a:lnTo>
                    <a:cubicBezTo>
                      <a:pt x="6676" y="9003"/>
                      <a:pt x="6724" y="8620"/>
                      <a:pt x="6576" y="8283"/>
                    </a:cubicBezTo>
                    <a:cubicBezTo>
                      <a:pt x="6427" y="7948"/>
                      <a:pt x="6109" y="7725"/>
                      <a:pt x="5746" y="7703"/>
                    </a:cubicBezTo>
                    <a:lnTo>
                      <a:pt x="5430" y="7682"/>
                    </a:lnTo>
                    <a:cubicBezTo>
                      <a:pt x="5394" y="7681"/>
                      <a:pt x="5358" y="7679"/>
                      <a:pt x="5323" y="7679"/>
                    </a:cubicBezTo>
                    <a:cubicBezTo>
                      <a:pt x="5373" y="7641"/>
                      <a:pt x="5419" y="7596"/>
                      <a:pt x="5462" y="7547"/>
                    </a:cubicBezTo>
                    <a:cubicBezTo>
                      <a:pt x="5484" y="7549"/>
                      <a:pt x="5507" y="7549"/>
                      <a:pt x="5529" y="7549"/>
                    </a:cubicBezTo>
                    <a:cubicBezTo>
                      <a:pt x="5728" y="7549"/>
                      <a:pt x="5922" y="7494"/>
                      <a:pt x="6092" y="7390"/>
                    </a:cubicBezTo>
                    <a:cubicBezTo>
                      <a:pt x="6191" y="7327"/>
                      <a:pt x="6291" y="7259"/>
                      <a:pt x="6384" y="7189"/>
                    </a:cubicBezTo>
                    <a:cubicBezTo>
                      <a:pt x="6405" y="7174"/>
                      <a:pt x="6427" y="7157"/>
                      <a:pt x="6448" y="7140"/>
                    </a:cubicBezTo>
                    <a:cubicBezTo>
                      <a:pt x="6470" y="7124"/>
                      <a:pt x="6492" y="7105"/>
                      <a:pt x="6513" y="7088"/>
                    </a:cubicBezTo>
                    <a:cubicBezTo>
                      <a:pt x="6513" y="7088"/>
                      <a:pt x="6530" y="7075"/>
                      <a:pt x="6535" y="7071"/>
                    </a:cubicBezTo>
                    <a:cubicBezTo>
                      <a:pt x="6553" y="7053"/>
                      <a:pt x="6574" y="7036"/>
                      <a:pt x="6592" y="7020"/>
                    </a:cubicBezTo>
                    <a:lnTo>
                      <a:pt x="6607" y="7007"/>
                    </a:lnTo>
                    <a:cubicBezTo>
                      <a:pt x="6629" y="6989"/>
                      <a:pt x="6650" y="6970"/>
                      <a:pt x="6671" y="6952"/>
                    </a:cubicBezTo>
                    <a:lnTo>
                      <a:pt x="6687" y="6937"/>
                    </a:lnTo>
                    <a:lnTo>
                      <a:pt x="6688" y="6934"/>
                    </a:lnTo>
                    <a:cubicBezTo>
                      <a:pt x="6767" y="6863"/>
                      <a:pt x="6844" y="6784"/>
                      <a:pt x="6917" y="6707"/>
                    </a:cubicBezTo>
                    <a:lnTo>
                      <a:pt x="7027" y="6598"/>
                    </a:lnTo>
                    <a:lnTo>
                      <a:pt x="7042" y="6566"/>
                    </a:lnTo>
                    <a:cubicBezTo>
                      <a:pt x="7166" y="6417"/>
                      <a:pt x="7281" y="6262"/>
                      <a:pt x="7382" y="6098"/>
                    </a:cubicBezTo>
                    <a:cubicBezTo>
                      <a:pt x="7502" y="5902"/>
                      <a:pt x="7554" y="5683"/>
                      <a:pt x="7540" y="5467"/>
                    </a:cubicBezTo>
                    <a:cubicBezTo>
                      <a:pt x="7702" y="5326"/>
                      <a:pt x="7821" y="5133"/>
                      <a:pt x="7873" y="4911"/>
                    </a:cubicBezTo>
                    <a:cubicBezTo>
                      <a:pt x="7901" y="4792"/>
                      <a:pt x="7923" y="4669"/>
                      <a:pt x="7940" y="4547"/>
                    </a:cubicBezTo>
                    <a:lnTo>
                      <a:pt x="7941" y="4537"/>
                    </a:lnTo>
                    <a:cubicBezTo>
                      <a:pt x="7956" y="4421"/>
                      <a:pt x="7968" y="4304"/>
                      <a:pt x="7972" y="4185"/>
                    </a:cubicBezTo>
                    <a:lnTo>
                      <a:pt x="7975" y="4162"/>
                    </a:lnTo>
                    <a:lnTo>
                      <a:pt x="7975" y="4155"/>
                    </a:lnTo>
                    <a:cubicBezTo>
                      <a:pt x="7977" y="4097"/>
                      <a:pt x="7978" y="4045"/>
                      <a:pt x="7978" y="3995"/>
                    </a:cubicBezTo>
                    <a:cubicBezTo>
                      <a:pt x="7978" y="3943"/>
                      <a:pt x="7977" y="3888"/>
                      <a:pt x="7975" y="3828"/>
                    </a:cubicBezTo>
                    <a:lnTo>
                      <a:pt x="7975" y="3827"/>
                    </a:lnTo>
                    <a:lnTo>
                      <a:pt x="7972" y="3805"/>
                    </a:lnTo>
                    <a:lnTo>
                      <a:pt x="7968" y="3716"/>
                    </a:lnTo>
                    <a:lnTo>
                      <a:pt x="7968" y="3705"/>
                    </a:lnTo>
                    <a:cubicBezTo>
                      <a:pt x="7961" y="3616"/>
                      <a:pt x="7950" y="3527"/>
                      <a:pt x="7940" y="3443"/>
                    </a:cubicBezTo>
                    <a:lnTo>
                      <a:pt x="7938" y="3434"/>
                    </a:lnTo>
                    <a:lnTo>
                      <a:pt x="7935" y="3426"/>
                    </a:lnTo>
                    <a:cubicBezTo>
                      <a:pt x="7919" y="3309"/>
                      <a:pt x="7897" y="3192"/>
                      <a:pt x="7871" y="3080"/>
                    </a:cubicBezTo>
                    <a:cubicBezTo>
                      <a:pt x="7817" y="2856"/>
                      <a:pt x="7698" y="2665"/>
                      <a:pt x="7537" y="2522"/>
                    </a:cubicBezTo>
                    <a:cubicBezTo>
                      <a:pt x="7549" y="2307"/>
                      <a:pt x="7497" y="2086"/>
                      <a:pt x="7377" y="1891"/>
                    </a:cubicBezTo>
                    <a:cubicBezTo>
                      <a:pt x="7319" y="1798"/>
                      <a:pt x="7257" y="1706"/>
                      <a:pt x="7190" y="1615"/>
                    </a:cubicBezTo>
                    <a:lnTo>
                      <a:pt x="7175" y="1596"/>
                    </a:lnTo>
                    <a:lnTo>
                      <a:pt x="7174" y="1593"/>
                    </a:lnTo>
                    <a:cubicBezTo>
                      <a:pt x="7169" y="1587"/>
                      <a:pt x="7153" y="1566"/>
                      <a:pt x="7153" y="1566"/>
                    </a:cubicBezTo>
                    <a:cubicBezTo>
                      <a:pt x="7144" y="1556"/>
                      <a:pt x="7134" y="1542"/>
                      <a:pt x="7125" y="1531"/>
                    </a:cubicBezTo>
                    <a:cubicBezTo>
                      <a:pt x="7114" y="1517"/>
                      <a:pt x="7101" y="1501"/>
                      <a:pt x="7089" y="1486"/>
                    </a:cubicBezTo>
                    <a:cubicBezTo>
                      <a:pt x="7080" y="1474"/>
                      <a:pt x="7071" y="1462"/>
                      <a:pt x="7059" y="1449"/>
                    </a:cubicBezTo>
                    <a:cubicBezTo>
                      <a:pt x="7049" y="1436"/>
                      <a:pt x="7036" y="1421"/>
                      <a:pt x="7022" y="1406"/>
                    </a:cubicBezTo>
                    <a:cubicBezTo>
                      <a:pt x="7018" y="1400"/>
                      <a:pt x="7013" y="1395"/>
                      <a:pt x="7010" y="1390"/>
                    </a:cubicBezTo>
                    <a:lnTo>
                      <a:pt x="6988" y="1352"/>
                    </a:lnTo>
                    <a:lnTo>
                      <a:pt x="6929" y="1297"/>
                    </a:lnTo>
                    <a:cubicBezTo>
                      <a:pt x="6855" y="1216"/>
                      <a:pt x="6776" y="1139"/>
                      <a:pt x="6694" y="1061"/>
                    </a:cubicBezTo>
                    <a:lnTo>
                      <a:pt x="6688" y="1056"/>
                    </a:lnTo>
                    <a:cubicBezTo>
                      <a:pt x="6604" y="978"/>
                      <a:pt x="6516" y="904"/>
                      <a:pt x="6426" y="833"/>
                    </a:cubicBezTo>
                    <a:lnTo>
                      <a:pt x="6411" y="822"/>
                    </a:lnTo>
                    <a:lnTo>
                      <a:pt x="6396" y="811"/>
                    </a:lnTo>
                    <a:cubicBezTo>
                      <a:pt x="6294" y="735"/>
                      <a:pt x="6191" y="662"/>
                      <a:pt x="6087" y="600"/>
                    </a:cubicBezTo>
                    <a:cubicBezTo>
                      <a:pt x="5919" y="494"/>
                      <a:pt x="5723" y="438"/>
                      <a:pt x="5526" y="438"/>
                    </a:cubicBezTo>
                    <a:cubicBezTo>
                      <a:pt x="5504" y="438"/>
                      <a:pt x="5482" y="438"/>
                      <a:pt x="5459" y="441"/>
                    </a:cubicBezTo>
                    <a:cubicBezTo>
                      <a:pt x="5318" y="279"/>
                      <a:pt x="5125" y="159"/>
                      <a:pt x="4900" y="107"/>
                    </a:cubicBezTo>
                    <a:cubicBezTo>
                      <a:pt x="4788" y="80"/>
                      <a:pt x="4675" y="59"/>
                      <a:pt x="4563" y="43"/>
                    </a:cubicBezTo>
                    <a:cubicBezTo>
                      <a:pt x="4531" y="40"/>
                      <a:pt x="4499" y="34"/>
                      <a:pt x="4465" y="30"/>
                    </a:cubicBezTo>
                    <a:cubicBezTo>
                      <a:pt x="4450" y="28"/>
                      <a:pt x="4436" y="27"/>
                      <a:pt x="4422" y="25"/>
                    </a:cubicBezTo>
                    <a:lnTo>
                      <a:pt x="4408" y="22"/>
                    </a:lnTo>
                    <a:cubicBezTo>
                      <a:pt x="4393" y="21"/>
                      <a:pt x="4379" y="21"/>
                      <a:pt x="4365" y="19"/>
                    </a:cubicBezTo>
                    <a:cubicBezTo>
                      <a:pt x="4343" y="16"/>
                      <a:pt x="4321" y="15"/>
                      <a:pt x="4297" y="13"/>
                    </a:cubicBezTo>
                    <a:lnTo>
                      <a:pt x="4272" y="12"/>
                    </a:lnTo>
                    <a:cubicBezTo>
                      <a:pt x="4175" y="5"/>
                      <a:pt x="4079" y="0"/>
                      <a:pt x="39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53"/>
              <p:cNvSpPr/>
              <p:nvPr/>
            </p:nvSpPr>
            <p:spPr>
              <a:xfrm>
                <a:off x="6599544" y="2263645"/>
                <a:ext cx="65529" cy="32207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098" extrusionOk="0">
                    <a:moveTo>
                      <a:pt x="1773" y="1"/>
                    </a:moveTo>
                    <a:cubicBezTo>
                      <a:pt x="1587" y="1"/>
                      <a:pt x="1400" y="40"/>
                      <a:pt x="1228" y="116"/>
                    </a:cubicBezTo>
                    <a:lnTo>
                      <a:pt x="679" y="360"/>
                    </a:lnTo>
                    <a:cubicBezTo>
                      <a:pt x="375" y="493"/>
                      <a:pt x="134" y="734"/>
                      <a:pt x="1" y="1032"/>
                    </a:cubicBezTo>
                    <a:cubicBezTo>
                      <a:pt x="134" y="1076"/>
                      <a:pt x="274" y="1098"/>
                      <a:pt x="413" y="1098"/>
                    </a:cubicBezTo>
                    <a:cubicBezTo>
                      <a:pt x="598" y="1098"/>
                      <a:pt x="784" y="1059"/>
                      <a:pt x="957" y="983"/>
                    </a:cubicBezTo>
                    <a:lnTo>
                      <a:pt x="1506" y="740"/>
                    </a:lnTo>
                    <a:cubicBezTo>
                      <a:pt x="1702" y="652"/>
                      <a:pt x="1877" y="519"/>
                      <a:pt x="2009" y="352"/>
                    </a:cubicBezTo>
                    <a:lnTo>
                      <a:pt x="2208" y="103"/>
                    </a:lnTo>
                    <a:cubicBezTo>
                      <a:pt x="2233" y="75"/>
                      <a:pt x="2211" y="26"/>
                      <a:pt x="2174" y="23"/>
                    </a:cubicBezTo>
                    <a:lnTo>
                      <a:pt x="1856" y="3"/>
                    </a:lnTo>
                    <a:cubicBezTo>
                      <a:pt x="1829" y="2"/>
                      <a:pt x="1801" y="1"/>
                      <a:pt x="17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53"/>
              <p:cNvSpPr/>
              <p:nvPr/>
            </p:nvSpPr>
            <p:spPr>
              <a:xfrm>
                <a:off x="6532375" y="2256254"/>
                <a:ext cx="55614" cy="29333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000" extrusionOk="0">
                    <a:moveTo>
                      <a:pt x="476" y="0"/>
                    </a:moveTo>
                    <a:cubicBezTo>
                      <a:pt x="429" y="0"/>
                      <a:pt x="381" y="4"/>
                      <a:pt x="333" y="11"/>
                    </a:cubicBezTo>
                    <a:lnTo>
                      <a:pt x="55" y="48"/>
                    </a:lnTo>
                    <a:cubicBezTo>
                      <a:pt x="22" y="51"/>
                      <a:pt x="0" y="101"/>
                      <a:pt x="19" y="126"/>
                    </a:cubicBezTo>
                    <a:lnTo>
                      <a:pt x="178" y="359"/>
                    </a:lnTo>
                    <a:cubicBezTo>
                      <a:pt x="288" y="515"/>
                      <a:pt x="431" y="635"/>
                      <a:pt x="598" y="710"/>
                    </a:cubicBezTo>
                    <a:lnTo>
                      <a:pt x="1064" y="916"/>
                    </a:lnTo>
                    <a:cubicBezTo>
                      <a:pt x="1191" y="972"/>
                      <a:pt x="1327" y="999"/>
                      <a:pt x="1465" y="999"/>
                    </a:cubicBezTo>
                    <a:cubicBezTo>
                      <a:pt x="1609" y="999"/>
                      <a:pt x="1755" y="970"/>
                      <a:pt x="1896" y="910"/>
                    </a:cubicBezTo>
                    <a:cubicBezTo>
                      <a:pt x="1795" y="627"/>
                      <a:pt x="1599" y="405"/>
                      <a:pt x="1341" y="290"/>
                    </a:cubicBezTo>
                    <a:lnTo>
                      <a:pt x="874" y="85"/>
                    </a:lnTo>
                    <a:cubicBezTo>
                      <a:pt x="750" y="29"/>
                      <a:pt x="615" y="0"/>
                      <a:pt x="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53"/>
              <p:cNvSpPr/>
              <p:nvPr/>
            </p:nvSpPr>
            <p:spPr>
              <a:xfrm>
                <a:off x="6585788" y="2191783"/>
                <a:ext cx="48369" cy="125572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4281" extrusionOk="0">
                    <a:moveTo>
                      <a:pt x="1343" y="1"/>
                    </a:moveTo>
                    <a:cubicBezTo>
                      <a:pt x="1330" y="1"/>
                      <a:pt x="1318" y="7"/>
                      <a:pt x="1310" y="19"/>
                    </a:cubicBezTo>
                    <a:lnTo>
                      <a:pt x="722" y="920"/>
                    </a:lnTo>
                    <a:lnTo>
                      <a:pt x="590" y="1119"/>
                    </a:lnTo>
                    <a:cubicBezTo>
                      <a:pt x="204" y="1696"/>
                      <a:pt x="1" y="2373"/>
                      <a:pt x="1" y="3074"/>
                    </a:cubicBezTo>
                    <a:lnTo>
                      <a:pt x="1" y="4239"/>
                    </a:lnTo>
                    <a:cubicBezTo>
                      <a:pt x="1" y="4262"/>
                      <a:pt x="18" y="4281"/>
                      <a:pt x="41" y="4281"/>
                    </a:cubicBezTo>
                    <a:lnTo>
                      <a:pt x="528" y="4279"/>
                    </a:lnTo>
                    <a:cubicBezTo>
                      <a:pt x="550" y="4279"/>
                      <a:pt x="568" y="4260"/>
                      <a:pt x="568" y="4238"/>
                    </a:cubicBezTo>
                    <a:lnTo>
                      <a:pt x="568" y="3072"/>
                    </a:lnTo>
                    <a:cubicBezTo>
                      <a:pt x="568" y="2491"/>
                      <a:pt x="737" y="1928"/>
                      <a:pt x="1059" y="1448"/>
                    </a:cubicBezTo>
                    <a:lnTo>
                      <a:pt x="1435" y="889"/>
                    </a:lnTo>
                    <a:cubicBezTo>
                      <a:pt x="1435" y="887"/>
                      <a:pt x="1436" y="887"/>
                      <a:pt x="1436" y="884"/>
                    </a:cubicBezTo>
                    <a:lnTo>
                      <a:pt x="1644" y="481"/>
                    </a:lnTo>
                    <a:cubicBezTo>
                      <a:pt x="1648" y="475"/>
                      <a:pt x="1648" y="467"/>
                      <a:pt x="1648" y="461"/>
                    </a:cubicBezTo>
                    <a:lnTo>
                      <a:pt x="1648" y="148"/>
                    </a:lnTo>
                    <a:cubicBezTo>
                      <a:pt x="1648" y="132"/>
                      <a:pt x="1638" y="117"/>
                      <a:pt x="1622" y="111"/>
                    </a:cubicBezTo>
                    <a:lnTo>
                      <a:pt x="1360" y="4"/>
                    </a:lnTo>
                    <a:cubicBezTo>
                      <a:pt x="1354" y="2"/>
                      <a:pt x="1348" y="1"/>
                      <a:pt x="13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53"/>
              <p:cNvSpPr/>
              <p:nvPr/>
            </p:nvSpPr>
            <p:spPr>
              <a:xfrm>
                <a:off x="6523575" y="2038673"/>
                <a:ext cx="179720" cy="179632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4" extrusionOk="0">
                    <a:moveTo>
                      <a:pt x="3066" y="1961"/>
                    </a:moveTo>
                    <a:cubicBezTo>
                      <a:pt x="3673" y="1961"/>
                      <a:pt x="4164" y="2451"/>
                      <a:pt x="4164" y="3058"/>
                    </a:cubicBezTo>
                    <a:cubicBezTo>
                      <a:pt x="4164" y="3665"/>
                      <a:pt x="3673" y="4157"/>
                      <a:pt x="3066" y="4157"/>
                    </a:cubicBezTo>
                    <a:cubicBezTo>
                      <a:pt x="2755" y="4157"/>
                      <a:pt x="2476" y="4029"/>
                      <a:pt x="2277" y="3823"/>
                    </a:cubicBezTo>
                    <a:cubicBezTo>
                      <a:pt x="2083" y="3624"/>
                      <a:pt x="1967" y="3355"/>
                      <a:pt x="1967" y="3058"/>
                    </a:cubicBezTo>
                    <a:cubicBezTo>
                      <a:pt x="1967" y="2453"/>
                      <a:pt x="2458" y="1961"/>
                      <a:pt x="3066" y="1961"/>
                    </a:cubicBezTo>
                    <a:close/>
                    <a:moveTo>
                      <a:pt x="3060" y="0"/>
                    </a:moveTo>
                    <a:cubicBezTo>
                      <a:pt x="2819" y="0"/>
                      <a:pt x="2583" y="30"/>
                      <a:pt x="2359" y="82"/>
                    </a:cubicBezTo>
                    <a:cubicBezTo>
                      <a:pt x="2295" y="97"/>
                      <a:pt x="2251" y="152"/>
                      <a:pt x="2251" y="217"/>
                    </a:cubicBezTo>
                    <a:lnTo>
                      <a:pt x="2251" y="772"/>
                    </a:lnTo>
                    <a:cubicBezTo>
                      <a:pt x="2251" y="856"/>
                      <a:pt x="2182" y="912"/>
                      <a:pt x="2111" y="912"/>
                    </a:cubicBezTo>
                    <a:cubicBezTo>
                      <a:pt x="2076" y="912"/>
                      <a:pt x="2041" y="899"/>
                      <a:pt x="2012" y="870"/>
                    </a:cubicBezTo>
                    <a:lnTo>
                      <a:pt x="1620" y="478"/>
                    </a:lnTo>
                    <a:cubicBezTo>
                      <a:pt x="1593" y="451"/>
                      <a:pt x="1558" y="438"/>
                      <a:pt x="1522" y="438"/>
                    </a:cubicBezTo>
                    <a:cubicBezTo>
                      <a:pt x="1496" y="438"/>
                      <a:pt x="1470" y="445"/>
                      <a:pt x="1448" y="459"/>
                    </a:cubicBezTo>
                    <a:cubicBezTo>
                      <a:pt x="1045" y="707"/>
                      <a:pt x="705" y="1047"/>
                      <a:pt x="456" y="1449"/>
                    </a:cubicBezTo>
                    <a:cubicBezTo>
                      <a:pt x="423" y="1506"/>
                      <a:pt x="431" y="1575"/>
                      <a:pt x="477" y="1621"/>
                    </a:cubicBezTo>
                    <a:lnTo>
                      <a:pt x="870" y="2013"/>
                    </a:lnTo>
                    <a:cubicBezTo>
                      <a:pt x="959" y="2102"/>
                      <a:pt x="897" y="2252"/>
                      <a:pt x="772" y="2252"/>
                    </a:cubicBezTo>
                    <a:lnTo>
                      <a:pt x="217" y="2252"/>
                    </a:lnTo>
                    <a:cubicBezTo>
                      <a:pt x="152" y="2252"/>
                      <a:pt x="97" y="2297"/>
                      <a:pt x="82" y="2361"/>
                    </a:cubicBezTo>
                    <a:cubicBezTo>
                      <a:pt x="28" y="2586"/>
                      <a:pt x="0" y="2821"/>
                      <a:pt x="0" y="3061"/>
                    </a:cubicBezTo>
                    <a:cubicBezTo>
                      <a:pt x="0" y="3303"/>
                      <a:pt x="28" y="3539"/>
                      <a:pt x="82" y="3763"/>
                    </a:cubicBezTo>
                    <a:cubicBezTo>
                      <a:pt x="97" y="3826"/>
                      <a:pt x="152" y="3870"/>
                      <a:pt x="217" y="3870"/>
                    </a:cubicBezTo>
                    <a:lnTo>
                      <a:pt x="1112" y="3870"/>
                    </a:lnTo>
                    <a:lnTo>
                      <a:pt x="481" y="4501"/>
                    </a:lnTo>
                    <a:cubicBezTo>
                      <a:pt x="434" y="4549"/>
                      <a:pt x="426" y="4618"/>
                      <a:pt x="460" y="4675"/>
                    </a:cubicBezTo>
                    <a:cubicBezTo>
                      <a:pt x="708" y="5076"/>
                      <a:pt x="1048" y="5417"/>
                      <a:pt x="1451" y="5665"/>
                    </a:cubicBezTo>
                    <a:cubicBezTo>
                      <a:pt x="1474" y="5680"/>
                      <a:pt x="1499" y="5687"/>
                      <a:pt x="1524" y="5687"/>
                    </a:cubicBezTo>
                    <a:cubicBezTo>
                      <a:pt x="1561" y="5687"/>
                      <a:pt x="1596" y="5672"/>
                      <a:pt x="1624" y="5644"/>
                    </a:cubicBezTo>
                    <a:lnTo>
                      <a:pt x="2015" y="5254"/>
                    </a:lnTo>
                    <a:cubicBezTo>
                      <a:pt x="2044" y="5225"/>
                      <a:pt x="2079" y="5212"/>
                      <a:pt x="2114" y="5212"/>
                    </a:cubicBezTo>
                    <a:cubicBezTo>
                      <a:pt x="2186" y="5212"/>
                      <a:pt x="2255" y="5268"/>
                      <a:pt x="2255" y="5352"/>
                    </a:cubicBezTo>
                    <a:lnTo>
                      <a:pt x="2255" y="5907"/>
                    </a:lnTo>
                    <a:cubicBezTo>
                      <a:pt x="2255" y="5969"/>
                      <a:pt x="2300" y="6027"/>
                      <a:pt x="2362" y="6042"/>
                    </a:cubicBezTo>
                    <a:cubicBezTo>
                      <a:pt x="2589" y="6095"/>
                      <a:pt x="2822" y="6124"/>
                      <a:pt x="3064" y="6124"/>
                    </a:cubicBezTo>
                    <a:cubicBezTo>
                      <a:pt x="3305" y="6124"/>
                      <a:pt x="3541" y="6094"/>
                      <a:pt x="3765" y="6042"/>
                    </a:cubicBezTo>
                    <a:cubicBezTo>
                      <a:pt x="3829" y="6027"/>
                      <a:pt x="3873" y="5971"/>
                      <a:pt x="3873" y="5907"/>
                    </a:cubicBezTo>
                    <a:lnTo>
                      <a:pt x="3873" y="5012"/>
                    </a:lnTo>
                    <a:lnTo>
                      <a:pt x="4504" y="5643"/>
                    </a:lnTo>
                    <a:cubicBezTo>
                      <a:pt x="4531" y="5670"/>
                      <a:pt x="4567" y="5684"/>
                      <a:pt x="4603" y="5684"/>
                    </a:cubicBezTo>
                    <a:cubicBezTo>
                      <a:pt x="4628" y="5684"/>
                      <a:pt x="4653" y="5677"/>
                      <a:pt x="4676" y="5664"/>
                    </a:cubicBezTo>
                    <a:cubicBezTo>
                      <a:pt x="5079" y="5414"/>
                      <a:pt x="5418" y="5076"/>
                      <a:pt x="5666" y="4672"/>
                    </a:cubicBezTo>
                    <a:cubicBezTo>
                      <a:pt x="5701" y="4617"/>
                      <a:pt x="5693" y="4546"/>
                      <a:pt x="5647" y="4500"/>
                    </a:cubicBezTo>
                    <a:lnTo>
                      <a:pt x="5016" y="3869"/>
                    </a:lnTo>
                    <a:lnTo>
                      <a:pt x="5910" y="3869"/>
                    </a:lnTo>
                    <a:cubicBezTo>
                      <a:pt x="5975" y="3869"/>
                      <a:pt x="6030" y="3824"/>
                      <a:pt x="6045" y="3762"/>
                    </a:cubicBezTo>
                    <a:cubicBezTo>
                      <a:pt x="6100" y="3535"/>
                      <a:pt x="6127" y="3302"/>
                      <a:pt x="6127" y="3060"/>
                    </a:cubicBezTo>
                    <a:cubicBezTo>
                      <a:pt x="6127" y="2819"/>
                      <a:pt x="6100" y="2583"/>
                      <a:pt x="6045" y="2359"/>
                    </a:cubicBezTo>
                    <a:cubicBezTo>
                      <a:pt x="6031" y="2298"/>
                      <a:pt x="5980" y="2255"/>
                      <a:pt x="5912" y="2255"/>
                    </a:cubicBezTo>
                    <a:cubicBezTo>
                      <a:pt x="5909" y="2255"/>
                      <a:pt x="5906" y="2255"/>
                      <a:pt x="5902" y="2255"/>
                    </a:cubicBezTo>
                    <a:lnTo>
                      <a:pt x="5347" y="2255"/>
                    </a:lnTo>
                    <a:cubicBezTo>
                      <a:pt x="5223" y="2255"/>
                      <a:pt x="5160" y="2104"/>
                      <a:pt x="5249" y="2015"/>
                    </a:cubicBezTo>
                    <a:lnTo>
                      <a:pt x="5643" y="1624"/>
                    </a:lnTo>
                    <a:cubicBezTo>
                      <a:pt x="5689" y="1577"/>
                      <a:pt x="5696" y="1507"/>
                      <a:pt x="5663" y="1451"/>
                    </a:cubicBezTo>
                    <a:cubicBezTo>
                      <a:pt x="5414" y="1050"/>
                      <a:pt x="5074" y="708"/>
                      <a:pt x="4672" y="460"/>
                    </a:cubicBezTo>
                    <a:cubicBezTo>
                      <a:pt x="4649" y="446"/>
                      <a:pt x="4624" y="439"/>
                      <a:pt x="4599" y="439"/>
                    </a:cubicBezTo>
                    <a:cubicBezTo>
                      <a:pt x="4563" y="439"/>
                      <a:pt x="4527" y="453"/>
                      <a:pt x="4500" y="481"/>
                    </a:cubicBezTo>
                    <a:lnTo>
                      <a:pt x="3869" y="1112"/>
                    </a:lnTo>
                    <a:lnTo>
                      <a:pt x="3869" y="217"/>
                    </a:lnTo>
                    <a:cubicBezTo>
                      <a:pt x="3869" y="155"/>
                      <a:pt x="3824" y="97"/>
                      <a:pt x="3762" y="82"/>
                    </a:cubicBezTo>
                    <a:cubicBezTo>
                      <a:pt x="3535" y="29"/>
                      <a:pt x="3302" y="0"/>
                      <a:pt x="30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53"/>
              <p:cNvSpPr/>
              <p:nvPr/>
            </p:nvSpPr>
            <p:spPr>
              <a:xfrm>
                <a:off x="6609341" y="2084225"/>
                <a:ext cx="8301" cy="226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71" extrusionOk="0">
                    <a:moveTo>
                      <a:pt x="142" y="0"/>
                    </a:moveTo>
                    <a:cubicBezTo>
                      <a:pt x="63" y="0"/>
                      <a:pt x="1" y="64"/>
                      <a:pt x="1" y="141"/>
                    </a:cubicBezTo>
                    <a:lnTo>
                      <a:pt x="1" y="629"/>
                    </a:lnTo>
                    <a:cubicBezTo>
                      <a:pt x="1" y="707"/>
                      <a:pt x="63" y="770"/>
                      <a:pt x="142" y="770"/>
                    </a:cubicBezTo>
                    <a:cubicBezTo>
                      <a:pt x="219" y="770"/>
                      <a:pt x="283" y="705"/>
                      <a:pt x="283" y="629"/>
                    </a:cubicBezTo>
                    <a:lnTo>
                      <a:pt x="283" y="141"/>
                    </a:lnTo>
                    <a:cubicBezTo>
                      <a:pt x="283" y="62"/>
                      <a:pt x="219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53"/>
              <p:cNvSpPr/>
              <p:nvPr/>
            </p:nvSpPr>
            <p:spPr>
              <a:xfrm>
                <a:off x="6626940" y="2095488"/>
                <a:ext cx="19829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57" extrusionOk="0">
                    <a:moveTo>
                      <a:pt x="520" y="1"/>
                    </a:moveTo>
                    <a:cubicBezTo>
                      <a:pt x="484" y="1"/>
                      <a:pt x="447" y="15"/>
                      <a:pt x="419" y="42"/>
                    </a:cubicBezTo>
                    <a:lnTo>
                      <a:pt x="230" y="232"/>
                    </a:lnTo>
                    <a:lnTo>
                      <a:pt x="227" y="234"/>
                    </a:lnTo>
                    <a:lnTo>
                      <a:pt x="54" y="418"/>
                    </a:lnTo>
                    <a:cubicBezTo>
                      <a:pt x="0" y="476"/>
                      <a:pt x="2" y="565"/>
                      <a:pt x="60" y="618"/>
                    </a:cubicBezTo>
                    <a:cubicBezTo>
                      <a:pt x="86" y="645"/>
                      <a:pt x="122" y="657"/>
                      <a:pt x="158" y="657"/>
                    </a:cubicBezTo>
                    <a:cubicBezTo>
                      <a:pt x="195" y="657"/>
                      <a:pt x="233" y="642"/>
                      <a:pt x="257" y="615"/>
                    </a:cubicBezTo>
                    <a:lnTo>
                      <a:pt x="431" y="433"/>
                    </a:lnTo>
                    <a:lnTo>
                      <a:pt x="619" y="244"/>
                    </a:lnTo>
                    <a:cubicBezTo>
                      <a:pt x="676" y="188"/>
                      <a:pt x="676" y="99"/>
                      <a:pt x="619" y="42"/>
                    </a:cubicBezTo>
                    <a:cubicBezTo>
                      <a:pt x="592" y="15"/>
                      <a:pt x="556" y="1"/>
                      <a:pt x="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53"/>
              <p:cNvSpPr/>
              <p:nvPr/>
            </p:nvSpPr>
            <p:spPr>
              <a:xfrm>
                <a:off x="6632102" y="2124438"/>
                <a:ext cx="2581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283" extrusionOk="0">
                    <a:moveTo>
                      <a:pt x="143" y="1"/>
                    </a:moveTo>
                    <a:cubicBezTo>
                      <a:pt x="65" y="1"/>
                      <a:pt x="1" y="63"/>
                      <a:pt x="1" y="142"/>
                    </a:cubicBezTo>
                    <a:cubicBezTo>
                      <a:pt x="1" y="219"/>
                      <a:pt x="65" y="283"/>
                      <a:pt x="143" y="283"/>
                    </a:cubicBezTo>
                    <a:lnTo>
                      <a:pt x="739" y="283"/>
                    </a:lnTo>
                    <a:cubicBezTo>
                      <a:pt x="816" y="283"/>
                      <a:pt x="880" y="219"/>
                      <a:pt x="880" y="142"/>
                    </a:cubicBezTo>
                    <a:cubicBezTo>
                      <a:pt x="880" y="63"/>
                      <a:pt x="816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53"/>
              <p:cNvSpPr/>
              <p:nvPr/>
            </p:nvSpPr>
            <p:spPr>
              <a:xfrm>
                <a:off x="6626764" y="2142565"/>
                <a:ext cx="19711" cy="1891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45" extrusionOk="0">
                    <a:moveTo>
                      <a:pt x="156" y="1"/>
                    </a:moveTo>
                    <a:cubicBezTo>
                      <a:pt x="120" y="1"/>
                      <a:pt x="84" y="15"/>
                      <a:pt x="55" y="43"/>
                    </a:cubicBezTo>
                    <a:cubicBezTo>
                      <a:pt x="0" y="98"/>
                      <a:pt x="0" y="187"/>
                      <a:pt x="55" y="244"/>
                    </a:cubicBezTo>
                    <a:lnTo>
                      <a:pt x="416" y="603"/>
                    </a:lnTo>
                    <a:cubicBezTo>
                      <a:pt x="444" y="631"/>
                      <a:pt x="478" y="644"/>
                      <a:pt x="516" y="644"/>
                    </a:cubicBezTo>
                    <a:cubicBezTo>
                      <a:pt x="551" y="644"/>
                      <a:pt x="588" y="630"/>
                      <a:pt x="616" y="603"/>
                    </a:cubicBezTo>
                    <a:cubicBezTo>
                      <a:pt x="671" y="548"/>
                      <a:pt x="671" y="459"/>
                      <a:pt x="616" y="403"/>
                    </a:cubicBezTo>
                    <a:lnTo>
                      <a:pt x="256" y="43"/>
                    </a:lnTo>
                    <a:cubicBezTo>
                      <a:pt x="228" y="15"/>
                      <a:pt x="192" y="1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53"/>
              <p:cNvSpPr/>
              <p:nvPr/>
            </p:nvSpPr>
            <p:spPr>
              <a:xfrm>
                <a:off x="6608871" y="2147610"/>
                <a:ext cx="8301" cy="25402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66" extrusionOk="0">
                    <a:moveTo>
                      <a:pt x="141" y="0"/>
                    </a:moveTo>
                    <a:cubicBezTo>
                      <a:pt x="63" y="0"/>
                      <a:pt x="0" y="64"/>
                      <a:pt x="0" y="141"/>
                    </a:cubicBezTo>
                    <a:lnTo>
                      <a:pt x="0" y="725"/>
                    </a:lnTo>
                    <a:cubicBezTo>
                      <a:pt x="0" y="802"/>
                      <a:pt x="63" y="866"/>
                      <a:pt x="141" y="866"/>
                    </a:cubicBezTo>
                    <a:cubicBezTo>
                      <a:pt x="219" y="866"/>
                      <a:pt x="282" y="801"/>
                      <a:pt x="282" y="725"/>
                    </a:cubicBezTo>
                    <a:lnTo>
                      <a:pt x="282" y="141"/>
                    </a:lnTo>
                    <a:cubicBezTo>
                      <a:pt x="282" y="64"/>
                      <a:pt x="219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53"/>
              <p:cNvSpPr/>
              <p:nvPr/>
            </p:nvSpPr>
            <p:spPr>
              <a:xfrm>
                <a:off x="6580215" y="2142330"/>
                <a:ext cx="19154" cy="1824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22" extrusionOk="0">
                    <a:moveTo>
                      <a:pt x="495" y="1"/>
                    </a:moveTo>
                    <a:cubicBezTo>
                      <a:pt x="459" y="1"/>
                      <a:pt x="423" y="15"/>
                      <a:pt x="395" y="42"/>
                    </a:cubicBezTo>
                    <a:lnTo>
                      <a:pt x="245" y="191"/>
                    </a:lnTo>
                    <a:lnTo>
                      <a:pt x="57" y="379"/>
                    </a:lnTo>
                    <a:cubicBezTo>
                      <a:pt x="1" y="436"/>
                      <a:pt x="1" y="525"/>
                      <a:pt x="57" y="580"/>
                    </a:cubicBezTo>
                    <a:cubicBezTo>
                      <a:pt x="84" y="608"/>
                      <a:pt x="119" y="621"/>
                      <a:pt x="156" y="621"/>
                    </a:cubicBezTo>
                    <a:cubicBezTo>
                      <a:pt x="192" y="621"/>
                      <a:pt x="229" y="608"/>
                      <a:pt x="254" y="580"/>
                    </a:cubicBezTo>
                    <a:lnTo>
                      <a:pt x="444" y="391"/>
                    </a:lnTo>
                    <a:lnTo>
                      <a:pt x="594" y="244"/>
                    </a:lnTo>
                    <a:cubicBezTo>
                      <a:pt x="651" y="188"/>
                      <a:pt x="652" y="99"/>
                      <a:pt x="596" y="44"/>
                    </a:cubicBezTo>
                    <a:cubicBezTo>
                      <a:pt x="568" y="15"/>
                      <a:pt x="531" y="1"/>
                      <a:pt x="4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53"/>
              <p:cNvSpPr/>
              <p:nvPr/>
            </p:nvSpPr>
            <p:spPr>
              <a:xfrm>
                <a:off x="6569098" y="2123881"/>
                <a:ext cx="24170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83" extrusionOk="0">
                    <a:moveTo>
                      <a:pt x="142" y="0"/>
                    </a:moveTo>
                    <a:cubicBezTo>
                      <a:pt x="65" y="0"/>
                      <a:pt x="1" y="64"/>
                      <a:pt x="1" y="141"/>
                    </a:cubicBezTo>
                    <a:cubicBezTo>
                      <a:pt x="1" y="220"/>
                      <a:pt x="65" y="282"/>
                      <a:pt x="142" y="282"/>
                    </a:cubicBezTo>
                    <a:lnTo>
                      <a:pt x="681" y="282"/>
                    </a:lnTo>
                    <a:cubicBezTo>
                      <a:pt x="760" y="282"/>
                      <a:pt x="823" y="220"/>
                      <a:pt x="822" y="141"/>
                    </a:cubicBezTo>
                    <a:cubicBezTo>
                      <a:pt x="822" y="64"/>
                      <a:pt x="758" y="0"/>
                      <a:pt x="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53"/>
              <p:cNvSpPr/>
              <p:nvPr/>
            </p:nvSpPr>
            <p:spPr>
              <a:xfrm>
                <a:off x="6580508" y="2095664"/>
                <a:ext cx="19799" cy="1909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51" extrusionOk="0">
                    <a:moveTo>
                      <a:pt x="157" y="1"/>
                    </a:moveTo>
                    <a:cubicBezTo>
                      <a:pt x="121" y="1"/>
                      <a:pt x="85" y="15"/>
                      <a:pt x="57" y="42"/>
                    </a:cubicBezTo>
                    <a:cubicBezTo>
                      <a:pt x="1" y="98"/>
                      <a:pt x="1" y="188"/>
                      <a:pt x="57" y="242"/>
                    </a:cubicBezTo>
                    <a:lnTo>
                      <a:pt x="246" y="432"/>
                    </a:lnTo>
                    <a:lnTo>
                      <a:pt x="418" y="609"/>
                    </a:lnTo>
                    <a:cubicBezTo>
                      <a:pt x="445" y="636"/>
                      <a:pt x="482" y="651"/>
                      <a:pt x="519" y="651"/>
                    </a:cubicBezTo>
                    <a:cubicBezTo>
                      <a:pt x="555" y="651"/>
                      <a:pt x="590" y="639"/>
                      <a:pt x="617" y="611"/>
                    </a:cubicBezTo>
                    <a:cubicBezTo>
                      <a:pt x="673" y="556"/>
                      <a:pt x="675" y="465"/>
                      <a:pt x="621" y="410"/>
                    </a:cubicBezTo>
                    <a:lnTo>
                      <a:pt x="451" y="234"/>
                    </a:lnTo>
                    <a:lnTo>
                      <a:pt x="449" y="232"/>
                    </a:lnTo>
                    <a:lnTo>
                      <a:pt x="258" y="42"/>
                    </a:lnTo>
                    <a:cubicBezTo>
                      <a:pt x="230" y="15"/>
                      <a:pt x="193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53"/>
              <p:cNvSpPr/>
              <p:nvPr/>
            </p:nvSpPr>
            <p:spPr>
              <a:xfrm>
                <a:off x="6581271" y="2096221"/>
                <a:ext cx="64473" cy="64444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97" extrusionOk="0">
                    <a:moveTo>
                      <a:pt x="1101" y="1"/>
                    </a:moveTo>
                    <a:cubicBezTo>
                      <a:pt x="1100" y="1"/>
                      <a:pt x="1100" y="1"/>
                      <a:pt x="1099" y="1"/>
                    </a:cubicBezTo>
                    <a:cubicBezTo>
                      <a:pt x="491" y="1"/>
                      <a:pt x="0" y="491"/>
                      <a:pt x="0" y="1098"/>
                    </a:cubicBezTo>
                    <a:cubicBezTo>
                      <a:pt x="0" y="1395"/>
                      <a:pt x="119" y="1666"/>
                      <a:pt x="310" y="1862"/>
                    </a:cubicBezTo>
                    <a:cubicBezTo>
                      <a:pt x="509" y="2069"/>
                      <a:pt x="788" y="2196"/>
                      <a:pt x="1099" y="2196"/>
                    </a:cubicBezTo>
                    <a:cubicBezTo>
                      <a:pt x="1706" y="2196"/>
                      <a:pt x="2197" y="1705"/>
                      <a:pt x="2197" y="1098"/>
                    </a:cubicBezTo>
                    <a:cubicBezTo>
                      <a:pt x="2197" y="492"/>
                      <a:pt x="1707" y="1"/>
                      <a:pt x="1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53"/>
              <p:cNvSpPr/>
              <p:nvPr/>
            </p:nvSpPr>
            <p:spPr>
              <a:xfrm>
                <a:off x="6581183" y="2096192"/>
                <a:ext cx="4024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96" extrusionOk="0">
                    <a:moveTo>
                      <a:pt x="1099" y="0"/>
                    </a:moveTo>
                    <a:cubicBezTo>
                      <a:pt x="493" y="0"/>
                      <a:pt x="0" y="492"/>
                      <a:pt x="0" y="1097"/>
                    </a:cubicBezTo>
                    <a:cubicBezTo>
                      <a:pt x="0" y="1394"/>
                      <a:pt x="117" y="1663"/>
                      <a:pt x="310" y="1862"/>
                    </a:cubicBezTo>
                    <a:cubicBezTo>
                      <a:pt x="509" y="2068"/>
                      <a:pt x="790" y="2196"/>
                      <a:pt x="1099" y="2196"/>
                    </a:cubicBezTo>
                    <a:cubicBezTo>
                      <a:pt x="1194" y="2196"/>
                      <a:pt x="1284" y="2184"/>
                      <a:pt x="1372" y="2162"/>
                    </a:cubicBezTo>
                    <a:cubicBezTo>
                      <a:pt x="1176" y="2110"/>
                      <a:pt x="998" y="2006"/>
                      <a:pt x="858" y="1862"/>
                    </a:cubicBezTo>
                    <a:cubicBezTo>
                      <a:pt x="667" y="1664"/>
                      <a:pt x="548" y="1394"/>
                      <a:pt x="548" y="1097"/>
                    </a:cubicBezTo>
                    <a:cubicBezTo>
                      <a:pt x="548" y="585"/>
                      <a:pt x="898" y="155"/>
                      <a:pt x="1372" y="34"/>
                    </a:cubicBezTo>
                    <a:cubicBezTo>
                      <a:pt x="1284" y="12"/>
                      <a:pt x="1194" y="0"/>
                      <a:pt x="1099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53"/>
              <p:cNvSpPr/>
              <p:nvPr/>
            </p:nvSpPr>
            <p:spPr>
              <a:xfrm>
                <a:off x="6601363" y="2038702"/>
                <a:ext cx="8389" cy="2114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21" extrusionOk="0">
                    <a:moveTo>
                      <a:pt x="286" y="1"/>
                    </a:moveTo>
                    <a:cubicBezTo>
                      <a:pt x="189" y="5"/>
                      <a:pt x="96" y="14"/>
                      <a:pt x="1" y="25"/>
                    </a:cubicBezTo>
                    <a:lnTo>
                      <a:pt x="1" y="580"/>
                    </a:lnTo>
                    <a:cubicBezTo>
                      <a:pt x="4" y="658"/>
                      <a:pt x="66" y="721"/>
                      <a:pt x="145" y="721"/>
                    </a:cubicBezTo>
                    <a:cubicBezTo>
                      <a:pt x="222" y="721"/>
                      <a:pt x="286" y="658"/>
                      <a:pt x="286" y="580"/>
                    </a:cubicBez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53"/>
              <p:cNvSpPr/>
              <p:nvPr/>
            </p:nvSpPr>
            <p:spPr>
              <a:xfrm>
                <a:off x="6618082" y="2038761"/>
                <a:ext cx="8360" cy="2144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31" extrusionOk="0">
                    <a:moveTo>
                      <a:pt x="1" y="0"/>
                    </a:moveTo>
                    <a:lnTo>
                      <a:pt x="1" y="590"/>
                    </a:lnTo>
                    <a:cubicBezTo>
                      <a:pt x="2" y="667"/>
                      <a:pt x="66" y="731"/>
                      <a:pt x="143" y="731"/>
                    </a:cubicBezTo>
                    <a:cubicBezTo>
                      <a:pt x="222" y="731"/>
                      <a:pt x="285" y="667"/>
                      <a:pt x="285" y="590"/>
                    </a:cubicBezTo>
                    <a:lnTo>
                      <a:pt x="285" y="28"/>
                    </a:lnTo>
                    <a:cubicBezTo>
                      <a:pt x="192" y="15"/>
                      <a:pt x="97" y="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53"/>
              <p:cNvSpPr/>
              <p:nvPr/>
            </p:nvSpPr>
            <p:spPr>
              <a:xfrm>
                <a:off x="6617876" y="2196505"/>
                <a:ext cx="8360" cy="2161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37" extrusionOk="0">
                    <a:moveTo>
                      <a:pt x="142" y="0"/>
                    </a:moveTo>
                    <a:cubicBezTo>
                      <a:pt x="64" y="0"/>
                      <a:pt x="1" y="63"/>
                      <a:pt x="1" y="141"/>
                    </a:cubicBezTo>
                    <a:lnTo>
                      <a:pt x="1" y="737"/>
                    </a:lnTo>
                    <a:cubicBezTo>
                      <a:pt x="97" y="731"/>
                      <a:pt x="192" y="723"/>
                      <a:pt x="284" y="712"/>
                    </a:cubicBezTo>
                    <a:lnTo>
                      <a:pt x="284" y="143"/>
                    </a:lnTo>
                    <a:cubicBezTo>
                      <a:pt x="284" y="63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53"/>
              <p:cNvSpPr/>
              <p:nvPr/>
            </p:nvSpPr>
            <p:spPr>
              <a:xfrm>
                <a:off x="6601157" y="2193924"/>
                <a:ext cx="8389" cy="2419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25" extrusionOk="0">
                    <a:moveTo>
                      <a:pt x="142" y="1"/>
                    </a:moveTo>
                    <a:cubicBezTo>
                      <a:pt x="64" y="1"/>
                      <a:pt x="1" y="63"/>
                      <a:pt x="1" y="142"/>
                    </a:cubicBezTo>
                    <a:lnTo>
                      <a:pt x="1" y="800"/>
                    </a:lnTo>
                    <a:cubicBezTo>
                      <a:pt x="94" y="811"/>
                      <a:pt x="189" y="822"/>
                      <a:pt x="284" y="825"/>
                    </a:cubicBezTo>
                    <a:lnTo>
                      <a:pt x="284" y="142"/>
                    </a:lnTo>
                    <a:cubicBezTo>
                      <a:pt x="286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53"/>
              <p:cNvSpPr/>
              <p:nvPr/>
            </p:nvSpPr>
            <p:spPr>
              <a:xfrm>
                <a:off x="6553230" y="2180960"/>
                <a:ext cx="20298" cy="193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60" extrusionOk="0">
                    <a:moveTo>
                      <a:pt x="536" y="1"/>
                    </a:moveTo>
                    <a:cubicBezTo>
                      <a:pt x="500" y="1"/>
                      <a:pt x="464" y="15"/>
                      <a:pt x="437" y="42"/>
                    </a:cubicBezTo>
                    <a:lnTo>
                      <a:pt x="0" y="479"/>
                    </a:lnTo>
                    <a:cubicBezTo>
                      <a:pt x="71" y="541"/>
                      <a:pt x="143" y="603"/>
                      <a:pt x="220" y="660"/>
                    </a:cubicBezTo>
                    <a:lnTo>
                      <a:pt x="637" y="242"/>
                    </a:lnTo>
                    <a:cubicBezTo>
                      <a:pt x="692" y="188"/>
                      <a:pt x="692" y="98"/>
                      <a:pt x="637" y="42"/>
                    </a:cubicBezTo>
                    <a:cubicBezTo>
                      <a:pt x="609" y="15"/>
                      <a:pt x="572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53"/>
              <p:cNvSpPr/>
              <p:nvPr/>
            </p:nvSpPr>
            <p:spPr>
              <a:xfrm>
                <a:off x="6541908" y="2167350"/>
                <a:ext cx="21618" cy="2179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43" extrusionOk="0">
                    <a:moveTo>
                      <a:pt x="581" y="1"/>
                    </a:moveTo>
                    <a:cubicBezTo>
                      <a:pt x="545" y="1"/>
                      <a:pt x="509" y="15"/>
                      <a:pt x="481" y="43"/>
                    </a:cubicBezTo>
                    <a:lnTo>
                      <a:pt x="0" y="522"/>
                    </a:lnTo>
                    <a:cubicBezTo>
                      <a:pt x="58" y="600"/>
                      <a:pt x="119" y="671"/>
                      <a:pt x="181" y="742"/>
                    </a:cubicBezTo>
                    <a:lnTo>
                      <a:pt x="682" y="243"/>
                    </a:lnTo>
                    <a:cubicBezTo>
                      <a:pt x="736" y="187"/>
                      <a:pt x="736" y="98"/>
                      <a:pt x="682" y="43"/>
                    </a:cubicBezTo>
                    <a:cubicBezTo>
                      <a:pt x="653" y="15"/>
                      <a:pt x="617" y="1"/>
                      <a:pt x="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53"/>
              <p:cNvSpPr/>
              <p:nvPr/>
            </p:nvSpPr>
            <p:spPr>
              <a:xfrm>
                <a:off x="6523839" y="2115052"/>
                <a:ext cx="2361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3" extrusionOk="0">
                    <a:moveTo>
                      <a:pt x="30" y="0"/>
                    </a:moveTo>
                    <a:cubicBezTo>
                      <a:pt x="15" y="91"/>
                      <a:pt x="6" y="186"/>
                      <a:pt x="0" y="282"/>
                    </a:cubicBezTo>
                    <a:lnTo>
                      <a:pt x="664" y="282"/>
                    </a:lnTo>
                    <a:cubicBezTo>
                      <a:pt x="742" y="282"/>
                      <a:pt x="805" y="218"/>
                      <a:pt x="805" y="141"/>
                    </a:cubicBezTo>
                    <a:cubicBezTo>
                      <a:pt x="805" y="62"/>
                      <a:pt x="742" y="0"/>
                      <a:pt x="6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53"/>
              <p:cNvSpPr/>
              <p:nvPr/>
            </p:nvSpPr>
            <p:spPr>
              <a:xfrm>
                <a:off x="6541644" y="2068093"/>
                <a:ext cx="19271" cy="19418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62" extrusionOk="0">
                    <a:moveTo>
                      <a:pt x="181" y="1"/>
                    </a:moveTo>
                    <a:cubicBezTo>
                      <a:pt x="119" y="72"/>
                      <a:pt x="57" y="143"/>
                      <a:pt x="0" y="221"/>
                    </a:cubicBezTo>
                    <a:lnTo>
                      <a:pt x="401" y="621"/>
                    </a:lnTo>
                    <a:cubicBezTo>
                      <a:pt x="429" y="648"/>
                      <a:pt x="463" y="661"/>
                      <a:pt x="501" y="661"/>
                    </a:cubicBezTo>
                    <a:cubicBezTo>
                      <a:pt x="538" y="661"/>
                      <a:pt x="573" y="648"/>
                      <a:pt x="601" y="621"/>
                    </a:cubicBezTo>
                    <a:cubicBezTo>
                      <a:pt x="656" y="565"/>
                      <a:pt x="656" y="476"/>
                      <a:pt x="601" y="421"/>
                    </a:cubicBez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53"/>
              <p:cNvSpPr/>
              <p:nvPr/>
            </p:nvSpPr>
            <p:spPr>
              <a:xfrm>
                <a:off x="6552907" y="2056829"/>
                <a:ext cx="21647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04" extrusionOk="0">
                    <a:moveTo>
                      <a:pt x="219" y="0"/>
                    </a:moveTo>
                    <a:cubicBezTo>
                      <a:pt x="143" y="58"/>
                      <a:pt x="71" y="119"/>
                      <a:pt x="1" y="183"/>
                    </a:cubicBezTo>
                    <a:lnTo>
                      <a:pt x="19" y="201"/>
                    </a:lnTo>
                    <a:lnTo>
                      <a:pt x="480" y="664"/>
                    </a:lnTo>
                    <a:cubicBezTo>
                      <a:pt x="508" y="689"/>
                      <a:pt x="544" y="704"/>
                      <a:pt x="581" y="704"/>
                    </a:cubicBezTo>
                    <a:cubicBezTo>
                      <a:pt x="618" y="704"/>
                      <a:pt x="654" y="691"/>
                      <a:pt x="681" y="664"/>
                    </a:cubicBezTo>
                    <a:cubicBezTo>
                      <a:pt x="737" y="607"/>
                      <a:pt x="737" y="518"/>
                      <a:pt x="681" y="463"/>
                    </a:cubicBez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53"/>
              <p:cNvSpPr/>
              <p:nvPr/>
            </p:nvSpPr>
            <p:spPr>
              <a:xfrm>
                <a:off x="6674120" y="2194951"/>
                <a:ext cx="29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528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53"/>
              <p:cNvSpPr/>
              <p:nvPr/>
            </p:nvSpPr>
            <p:spPr>
              <a:xfrm>
                <a:off x="6654966" y="2057035"/>
                <a:ext cx="19799" cy="1889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44" extrusionOk="0">
                    <a:moveTo>
                      <a:pt x="456" y="1"/>
                    </a:moveTo>
                    <a:lnTo>
                      <a:pt x="55" y="402"/>
                    </a:lnTo>
                    <a:cubicBezTo>
                      <a:pt x="0" y="458"/>
                      <a:pt x="0" y="547"/>
                      <a:pt x="55" y="602"/>
                    </a:cubicBezTo>
                    <a:cubicBezTo>
                      <a:pt x="84" y="630"/>
                      <a:pt x="119" y="644"/>
                      <a:pt x="156" y="644"/>
                    </a:cubicBezTo>
                    <a:cubicBezTo>
                      <a:pt x="193" y="644"/>
                      <a:pt x="229" y="630"/>
                      <a:pt x="256" y="602"/>
                    </a:cubicBezTo>
                    <a:lnTo>
                      <a:pt x="674" y="185"/>
                    </a:lnTo>
                    <a:cubicBezTo>
                      <a:pt x="605" y="120"/>
                      <a:pt x="532" y="59"/>
                      <a:pt x="4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53"/>
              <p:cNvSpPr/>
              <p:nvPr/>
            </p:nvSpPr>
            <p:spPr>
              <a:xfrm>
                <a:off x="6665027" y="2068444"/>
                <a:ext cx="20914" cy="2114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721" extrusionOk="0">
                    <a:moveTo>
                      <a:pt x="533" y="1"/>
                    </a:moveTo>
                    <a:lnTo>
                      <a:pt x="55" y="477"/>
                    </a:lnTo>
                    <a:cubicBezTo>
                      <a:pt x="0" y="532"/>
                      <a:pt x="0" y="621"/>
                      <a:pt x="55" y="678"/>
                    </a:cubicBezTo>
                    <a:cubicBezTo>
                      <a:pt x="82" y="706"/>
                      <a:pt x="119" y="721"/>
                      <a:pt x="155" y="721"/>
                    </a:cubicBezTo>
                    <a:cubicBezTo>
                      <a:pt x="192" y="721"/>
                      <a:pt x="226" y="707"/>
                      <a:pt x="254" y="679"/>
                    </a:cubicBezTo>
                    <a:lnTo>
                      <a:pt x="713" y="220"/>
                    </a:lnTo>
                    <a:cubicBezTo>
                      <a:pt x="655" y="145"/>
                      <a:pt x="596" y="70"/>
                      <a:pt x="5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53"/>
              <p:cNvSpPr/>
              <p:nvPr/>
            </p:nvSpPr>
            <p:spPr>
              <a:xfrm>
                <a:off x="6681394" y="2115785"/>
                <a:ext cx="22146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83" extrusionOk="0">
                    <a:moveTo>
                      <a:pt x="142" y="0"/>
                    </a:moveTo>
                    <a:cubicBezTo>
                      <a:pt x="64" y="0"/>
                      <a:pt x="1" y="64"/>
                      <a:pt x="1" y="141"/>
                    </a:cubicBezTo>
                    <a:cubicBezTo>
                      <a:pt x="1" y="220"/>
                      <a:pt x="64" y="282"/>
                      <a:pt x="142" y="282"/>
                    </a:cubicBezTo>
                    <a:lnTo>
                      <a:pt x="755" y="282"/>
                    </a:lnTo>
                    <a:cubicBezTo>
                      <a:pt x="749" y="187"/>
                      <a:pt x="741" y="94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53"/>
              <p:cNvSpPr/>
              <p:nvPr/>
            </p:nvSpPr>
            <p:spPr>
              <a:xfrm>
                <a:off x="6678813" y="2132504"/>
                <a:ext cx="24727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283" extrusionOk="0">
                    <a:moveTo>
                      <a:pt x="142" y="0"/>
                    </a:moveTo>
                    <a:cubicBezTo>
                      <a:pt x="65" y="0"/>
                      <a:pt x="1" y="63"/>
                      <a:pt x="1" y="141"/>
                    </a:cubicBezTo>
                    <a:cubicBezTo>
                      <a:pt x="1" y="219"/>
                      <a:pt x="65" y="282"/>
                      <a:pt x="142" y="282"/>
                    </a:cubicBezTo>
                    <a:lnTo>
                      <a:pt x="816" y="282"/>
                    </a:lnTo>
                    <a:cubicBezTo>
                      <a:pt x="829" y="189"/>
                      <a:pt x="838" y="95"/>
                      <a:pt x="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53"/>
              <p:cNvSpPr/>
              <p:nvPr/>
            </p:nvSpPr>
            <p:spPr>
              <a:xfrm>
                <a:off x="6665936" y="2169345"/>
                <a:ext cx="19506" cy="195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7" extrusionOk="0">
                    <a:moveTo>
                      <a:pt x="157" y="1"/>
                    </a:moveTo>
                    <a:cubicBezTo>
                      <a:pt x="120" y="1"/>
                      <a:pt x="84" y="15"/>
                      <a:pt x="57" y="43"/>
                    </a:cubicBezTo>
                    <a:cubicBezTo>
                      <a:pt x="1" y="98"/>
                      <a:pt x="1" y="187"/>
                      <a:pt x="57" y="244"/>
                    </a:cubicBezTo>
                    <a:lnTo>
                      <a:pt x="459" y="646"/>
                    </a:lnTo>
                    <a:lnTo>
                      <a:pt x="461" y="647"/>
                    </a:lnTo>
                    <a:lnTo>
                      <a:pt x="481" y="667"/>
                    </a:lnTo>
                    <a:cubicBezTo>
                      <a:pt x="545" y="595"/>
                      <a:pt x="606" y="524"/>
                      <a:pt x="664" y="447"/>
                    </a:cubicBezTo>
                    <a:lnTo>
                      <a:pt x="660" y="446"/>
                    </a:lnTo>
                    <a:lnTo>
                      <a:pt x="257" y="43"/>
                    </a:lnTo>
                    <a:cubicBezTo>
                      <a:pt x="229" y="15"/>
                      <a:pt x="193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53"/>
              <p:cNvSpPr/>
              <p:nvPr/>
            </p:nvSpPr>
            <p:spPr>
              <a:xfrm>
                <a:off x="6652356" y="2179435"/>
                <a:ext cx="21794" cy="2085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11" extrusionOk="0">
                    <a:moveTo>
                      <a:pt x="156" y="1"/>
                    </a:moveTo>
                    <a:cubicBezTo>
                      <a:pt x="120" y="1"/>
                      <a:pt x="84" y="15"/>
                      <a:pt x="55" y="42"/>
                    </a:cubicBezTo>
                    <a:cubicBezTo>
                      <a:pt x="0" y="99"/>
                      <a:pt x="0" y="188"/>
                      <a:pt x="55" y="243"/>
                    </a:cubicBezTo>
                    <a:lnTo>
                      <a:pt x="523" y="710"/>
                    </a:lnTo>
                    <a:cubicBezTo>
                      <a:pt x="600" y="652"/>
                      <a:pt x="674" y="591"/>
                      <a:pt x="743" y="529"/>
                    </a:cubicBezTo>
                    <a:lnTo>
                      <a:pt x="256" y="42"/>
                    </a:lnTo>
                    <a:cubicBezTo>
                      <a:pt x="228" y="15"/>
                      <a:pt x="192" y="1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53"/>
              <p:cNvSpPr/>
              <p:nvPr/>
            </p:nvSpPr>
            <p:spPr>
              <a:xfrm>
                <a:off x="6524089" y="2131683"/>
                <a:ext cx="21178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283" extrusionOk="0">
                    <a:moveTo>
                      <a:pt x="0" y="0"/>
                    </a:moveTo>
                    <a:cubicBezTo>
                      <a:pt x="3" y="95"/>
                      <a:pt x="12" y="190"/>
                      <a:pt x="24" y="282"/>
                    </a:cubicBezTo>
                    <a:lnTo>
                      <a:pt x="581" y="282"/>
                    </a:lnTo>
                    <a:cubicBezTo>
                      <a:pt x="658" y="282"/>
                      <a:pt x="722" y="220"/>
                      <a:pt x="722" y="141"/>
                    </a:cubicBezTo>
                    <a:cubicBezTo>
                      <a:pt x="722" y="64"/>
                      <a:pt x="658" y="0"/>
                      <a:pt x="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2361;p48">
            <a:extLst>
              <a:ext uri="{FF2B5EF4-FFF2-40B4-BE49-F238E27FC236}">
                <a16:creationId xmlns:a16="http://schemas.microsoft.com/office/drawing/2014/main" id="{866DF6FD-0555-4D4A-9A7C-C4D695E48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5422D-1CFE-8B49-BC12-7022EFCA2692}"/>
              </a:ext>
            </a:extLst>
          </p:cNvPr>
          <p:cNvSpPr/>
          <p:nvPr/>
        </p:nvSpPr>
        <p:spPr>
          <a:xfrm>
            <a:off x="582706" y="2859068"/>
            <a:ext cx="2474619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thiệu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1FBB-A3C3-A942-BB1A-E6F29F112AA2}"/>
              </a:ext>
            </a:extLst>
          </p:cNvPr>
          <p:cNvSpPr/>
          <p:nvPr/>
        </p:nvSpPr>
        <p:spPr>
          <a:xfrm>
            <a:off x="3346498" y="2828769"/>
            <a:ext cx="2740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Giải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thích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tham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quan</a:t>
            </a:r>
            <a:r>
              <a:rPr lang="pt-BR" sz="1800" dirty="0">
                <a:latin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</a:rPr>
              <a:t>du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lịch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là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gì</a:t>
            </a:r>
            <a:r>
              <a:rPr lang="pt-BR" sz="1800" dirty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ích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lợi</a:t>
            </a:r>
            <a:endParaRPr lang="pt-BR" sz="18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Nên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đi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tham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quan</a:t>
            </a:r>
            <a:r>
              <a:rPr lang="pt-BR" sz="1800" dirty="0">
                <a:latin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</a:rPr>
              <a:t>du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lịch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như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thế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nào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hiệu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quả</a:t>
            </a:r>
            <a:r>
              <a:rPr lang="pt-BR" sz="1800" dirty="0">
                <a:latin typeface="Times New Roman" panose="02020603050405020304" pitchFamily="18" charset="0"/>
              </a:rPr>
              <a:t>?</a:t>
            </a:r>
            <a:endParaRPr lang="en-VN" sz="18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98CA9AF-D698-324F-A924-091994D0F38C}"/>
              </a:ext>
            </a:extLst>
          </p:cNvPr>
          <p:cNvSpPr/>
          <p:nvPr/>
        </p:nvSpPr>
        <p:spPr>
          <a:xfrm>
            <a:off x="6098367" y="2835176"/>
            <a:ext cx="2740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Khẳng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endParaRPr lang="pt-BR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nguyện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vọng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và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dự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định</a:t>
            </a:r>
            <a:endParaRPr lang="en-VN" sz="1800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4340388-9E0C-D84E-858E-F8E268573DAB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3" name="Google Shape;2163;p46"/>
          <p:cNvCxnSpPr>
            <a:stCxn id="2164" idx="1"/>
            <a:endCxn id="2165" idx="6"/>
          </p:cNvCxnSpPr>
          <p:nvPr/>
        </p:nvCxnSpPr>
        <p:spPr>
          <a:xfrm flipH="1">
            <a:off x="2954363" y="1769838"/>
            <a:ext cx="1867800" cy="439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166" name="Google Shape;2166;p46"/>
          <p:cNvCxnSpPr>
            <a:cxnSpLocks/>
            <a:endCxn id="2168" idx="2"/>
          </p:cNvCxnSpPr>
          <p:nvPr/>
        </p:nvCxnSpPr>
        <p:spPr>
          <a:xfrm>
            <a:off x="3398535" y="3416246"/>
            <a:ext cx="1857125" cy="1066569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2164" name="Google Shape;2164;p46"/>
          <p:cNvSpPr/>
          <p:nvPr/>
        </p:nvSpPr>
        <p:spPr>
          <a:xfrm>
            <a:off x="4822163" y="149698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6"/>
          <p:cNvSpPr/>
          <p:nvPr/>
        </p:nvSpPr>
        <p:spPr>
          <a:xfrm>
            <a:off x="248104" y="3068490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6"/>
          <p:cNvSpPr txBox="1">
            <a:spLocks noGrp="1"/>
          </p:cNvSpPr>
          <p:nvPr>
            <p:ph type="subTitle" idx="1"/>
          </p:nvPr>
        </p:nvSpPr>
        <p:spPr>
          <a:xfrm>
            <a:off x="4906721" y="1490181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0" name="Google Shape;2170;p46"/>
          <p:cNvSpPr txBox="1">
            <a:spLocks noGrp="1"/>
          </p:cNvSpPr>
          <p:nvPr>
            <p:ph type="subTitle" idx="2"/>
          </p:nvPr>
        </p:nvSpPr>
        <p:spPr>
          <a:xfrm>
            <a:off x="332637" y="3061683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3" name="Google Shape;2173;p46"/>
          <p:cNvSpPr txBox="1">
            <a:spLocks noGrp="1"/>
          </p:cNvSpPr>
          <p:nvPr>
            <p:ph type="title"/>
          </p:nvPr>
        </p:nvSpPr>
        <p:spPr>
          <a:xfrm>
            <a:off x="685675" y="57733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4" name="Google Shape;2174;p46"/>
          <p:cNvGrpSpPr/>
          <p:nvPr/>
        </p:nvGrpSpPr>
        <p:grpSpPr>
          <a:xfrm>
            <a:off x="2389993" y="1725910"/>
            <a:ext cx="679224" cy="840703"/>
            <a:chOff x="2358005" y="1479921"/>
            <a:chExt cx="1077962" cy="1334238"/>
          </a:xfrm>
        </p:grpSpPr>
        <p:grpSp>
          <p:nvGrpSpPr>
            <p:cNvPr id="2175" name="Google Shape;2175;p46"/>
            <p:cNvGrpSpPr/>
            <p:nvPr/>
          </p:nvGrpSpPr>
          <p:grpSpPr>
            <a:xfrm>
              <a:off x="2358005" y="1479921"/>
              <a:ext cx="1077962" cy="1334238"/>
              <a:chOff x="4748942" y="1257636"/>
              <a:chExt cx="268070" cy="331809"/>
            </a:xfrm>
          </p:grpSpPr>
          <p:sp>
            <p:nvSpPr>
              <p:cNvPr id="2176" name="Google Shape;2176;p46"/>
              <p:cNvSpPr/>
              <p:nvPr/>
            </p:nvSpPr>
            <p:spPr>
              <a:xfrm>
                <a:off x="4748942" y="1257636"/>
                <a:ext cx="268070" cy="331809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312" extrusionOk="0">
                    <a:moveTo>
                      <a:pt x="3184" y="0"/>
                    </a:moveTo>
                    <a:cubicBezTo>
                      <a:pt x="2871" y="0"/>
                      <a:pt x="2557" y="58"/>
                      <a:pt x="2266" y="175"/>
                    </a:cubicBezTo>
                    <a:cubicBezTo>
                      <a:pt x="1819" y="355"/>
                      <a:pt x="1406" y="701"/>
                      <a:pt x="1292" y="1168"/>
                    </a:cubicBezTo>
                    <a:cubicBezTo>
                      <a:pt x="1204" y="1525"/>
                      <a:pt x="1302" y="1906"/>
                      <a:pt x="1481" y="2225"/>
                    </a:cubicBezTo>
                    <a:cubicBezTo>
                      <a:pt x="1659" y="2546"/>
                      <a:pt x="1915" y="2816"/>
                      <a:pt x="2168" y="3080"/>
                    </a:cubicBezTo>
                    <a:cubicBezTo>
                      <a:pt x="961" y="3836"/>
                      <a:pt x="156" y="5199"/>
                      <a:pt x="78" y="6619"/>
                    </a:cubicBezTo>
                    <a:cubicBezTo>
                      <a:pt x="1" y="8041"/>
                      <a:pt x="652" y="9483"/>
                      <a:pt x="1769" y="10365"/>
                    </a:cubicBezTo>
                    <a:cubicBezTo>
                      <a:pt x="2278" y="10765"/>
                      <a:pt x="2876" y="11045"/>
                      <a:pt x="3507" y="11193"/>
                    </a:cubicBezTo>
                    <a:cubicBezTo>
                      <a:pt x="3847" y="11273"/>
                      <a:pt x="4193" y="11312"/>
                      <a:pt x="4534" y="11312"/>
                    </a:cubicBezTo>
                    <a:cubicBezTo>
                      <a:pt x="5451" y="11310"/>
                      <a:pt x="6350" y="11022"/>
                      <a:pt x="7105" y="10461"/>
                    </a:cubicBezTo>
                    <a:cubicBezTo>
                      <a:pt x="8064" y="9744"/>
                      <a:pt x="8747" y="8647"/>
                      <a:pt x="8910" y="7457"/>
                    </a:cubicBezTo>
                    <a:cubicBezTo>
                      <a:pt x="9139" y="5781"/>
                      <a:pt x="8324" y="4004"/>
                      <a:pt x="6903" y="3085"/>
                    </a:cubicBezTo>
                    <a:cubicBezTo>
                      <a:pt x="7156" y="2819"/>
                      <a:pt x="7409" y="2552"/>
                      <a:pt x="7589" y="2233"/>
                    </a:cubicBezTo>
                    <a:cubicBezTo>
                      <a:pt x="7770" y="1914"/>
                      <a:pt x="7868" y="1535"/>
                      <a:pt x="7782" y="1179"/>
                    </a:cubicBezTo>
                    <a:cubicBezTo>
                      <a:pt x="7669" y="708"/>
                      <a:pt x="7258" y="361"/>
                      <a:pt x="6810" y="178"/>
                    </a:cubicBezTo>
                    <a:cubicBezTo>
                      <a:pt x="6517" y="59"/>
                      <a:pt x="6202" y="0"/>
                      <a:pt x="5886" y="0"/>
                    </a:cubicBezTo>
                    <a:cubicBezTo>
                      <a:pt x="5411" y="0"/>
                      <a:pt x="4936" y="132"/>
                      <a:pt x="4536" y="389"/>
                    </a:cubicBezTo>
                    <a:cubicBezTo>
                      <a:pt x="4135" y="132"/>
                      <a:pt x="3659" y="0"/>
                      <a:pt x="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6"/>
              <p:cNvSpPr/>
              <p:nvPr/>
            </p:nvSpPr>
            <p:spPr>
              <a:xfrm>
                <a:off x="4788833" y="1356190"/>
                <a:ext cx="196792" cy="206266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32" extrusionOk="0">
                    <a:moveTo>
                      <a:pt x="3605" y="1"/>
                    </a:moveTo>
                    <a:lnTo>
                      <a:pt x="2276" y="258"/>
                    </a:lnTo>
                    <a:lnTo>
                      <a:pt x="487" y="1759"/>
                    </a:lnTo>
                    <a:lnTo>
                      <a:pt x="0" y="4178"/>
                    </a:lnTo>
                    <a:lnTo>
                      <a:pt x="973" y="6034"/>
                    </a:lnTo>
                    <a:lnTo>
                      <a:pt x="2276" y="6801"/>
                    </a:lnTo>
                    <a:lnTo>
                      <a:pt x="2871" y="6987"/>
                    </a:lnTo>
                    <a:lnTo>
                      <a:pt x="3426" y="7031"/>
                    </a:lnTo>
                    <a:cubicBezTo>
                      <a:pt x="4385" y="6963"/>
                      <a:pt x="5239" y="6513"/>
                      <a:pt x="5834" y="5830"/>
                    </a:cubicBezTo>
                    <a:lnTo>
                      <a:pt x="5736" y="5830"/>
                    </a:lnTo>
                    <a:lnTo>
                      <a:pt x="5736" y="4328"/>
                    </a:lnTo>
                    <a:lnTo>
                      <a:pt x="6612" y="4328"/>
                    </a:lnTo>
                    <a:cubicBezTo>
                      <a:pt x="6674" y="4065"/>
                      <a:pt x="6709" y="3789"/>
                      <a:pt x="6709" y="3509"/>
                    </a:cubicBezTo>
                    <a:cubicBezTo>
                      <a:pt x="6709" y="2804"/>
                      <a:pt x="6501" y="2145"/>
                      <a:pt x="6144" y="1594"/>
                    </a:cubicBezTo>
                    <a:lnTo>
                      <a:pt x="5433" y="1594"/>
                    </a:lnTo>
                    <a:lnTo>
                      <a:pt x="5433" y="841"/>
                    </a:lnTo>
                    <a:lnTo>
                      <a:pt x="5491" y="841"/>
                    </a:lnTo>
                    <a:cubicBezTo>
                      <a:pt x="4973" y="391"/>
                      <a:pt x="4322" y="89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6"/>
              <p:cNvSpPr/>
              <p:nvPr/>
            </p:nvSpPr>
            <p:spPr>
              <a:xfrm>
                <a:off x="4778332" y="1355515"/>
                <a:ext cx="120087" cy="207293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7067" extrusionOk="0">
                    <a:moveTo>
                      <a:pt x="3534" y="0"/>
                    </a:moveTo>
                    <a:cubicBezTo>
                      <a:pt x="1581" y="0"/>
                      <a:pt x="1" y="1581"/>
                      <a:pt x="1" y="3533"/>
                    </a:cubicBezTo>
                    <a:cubicBezTo>
                      <a:pt x="1" y="5485"/>
                      <a:pt x="1581" y="7066"/>
                      <a:pt x="3534" y="7066"/>
                    </a:cubicBezTo>
                    <a:cubicBezTo>
                      <a:pt x="3618" y="7066"/>
                      <a:pt x="3703" y="7062"/>
                      <a:pt x="3786" y="7056"/>
                    </a:cubicBezTo>
                    <a:cubicBezTo>
                      <a:pt x="2842" y="6906"/>
                      <a:pt x="2021" y="6380"/>
                      <a:pt x="1484" y="5638"/>
                    </a:cubicBezTo>
                    <a:cubicBezTo>
                      <a:pt x="1470" y="5620"/>
                      <a:pt x="1472" y="5598"/>
                      <a:pt x="1485" y="5582"/>
                    </a:cubicBezTo>
                    <a:cubicBezTo>
                      <a:pt x="1584" y="5463"/>
                      <a:pt x="1642" y="5307"/>
                      <a:pt x="1635" y="5139"/>
                    </a:cubicBezTo>
                    <a:cubicBezTo>
                      <a:pt x="1620" y="4794"/>
                      <a:pt x="1325" y="4523"/>
                      <a:pt x="979" y="4523"/>
                    </a:cubicBezTo>
                    <a:cubicBezTo>
                      <a:pt x="958" y="4523"/>
                      <a:pt x="939" y="4511"/>
                      <a:pt x="936" y="4491"/>
                    </a:cubicBezTo>
                    <a:cubicBezTo>
                      <a:pt x="906" y="4381"/>
                      <a:pt x="882" y="4268"/>
                      <a:pt x="862" y="4152"/>
                    </a:cubicBezTo>
                    <a:cubicBezTo>
                      <a:pt x="848" y="4078"/>
                      <a:pt x="906" y="4011"/>
                      <a:pt x="980" y="4011"/>
                    </a:cubicBezTo>
                    <a:lnTo>
                      <a:pt x="1976" y="4011"/>
                    </a:lnTo>
                    <a:cubicBezTo>
                      <a:pt x="2325" y="4011"/>
                      <a:pt x="2621" y="3741"/>
                      <a:pt x="2634" y="3392"/>
                    </a:cubicBezTo>
                    <a:cubicBezTo>
                      <a:pt x="2635" y="3348"/>
                      <a:pt x="2631" y="3303"/>
                      <a:pt x="2624" y="3260"/>
                    </a:cubicBezTo>
                    <a:lnTo>
                      <a:pt x="3017" y="3260"/>
                    </a:lnTo>
                    <a:cubicBezTo>
                      <a:pt x="3378" y="3260"/>
                      <a:pt x="3682" y="2965"/>
                      <a:pt x="3675" y="2605"/>
                    </a:cubicBezTo>
                    <a:cubicBezTo>
                      <a:pt x="3669" y="2254"/>
                      <a:pt x="3381" y="1972"/>
                      <a:pt x="3030" y="1972"/>
                    </a:cubicBezTo>
                    <a:lnTo>
                      <a:pt x="1394" y="1972"/>
                    </a:lnTo>
                    <a:cubicBezTo>
                      <a:pt x="1301" y="1972"/>
                      <a:pt x="1243" y="1872"/>
                      <a:pt x="1289" y="1792"/>
                    </a:cubicBezTo>
                    <a:cubicBezTo>
                      <a:pt x="1341" y="1701"/>
                      <a:pt x="1397" y="1614"/>
                      <a:pt x="1458" y="1531"/>
                    </a:cubicBezTo>
                    <a:cubicBezTo>
                      <a:pt x="1495" y="1479"/>
                      <a:pt x="1558" y="1448"/>
                      <a:pt x="1622" y="1448"/>
                    </a:cubicBezTo>
                    <a:lnTo>
                      <a:pt x="2245" y="1448"/>
                    </a:lnTo>
                    <a:cubicBezTo>
                      <a:pt x="2607" y="1448"/>
                      <a:pt x="2912" y="1152"/>
                      <a:pt x="2904" y="790"/>
                    </a:cubicBezTo>
                    <a:cubicBezTo>
                      <a:pt x="2903" y="713"/>
                      <a:pt x="2888" y="639"/>
                      <a:pt x="2860" y="567"/>
                    </a:cubicBezTo>
                    <a:cubicBezTo>
                      <a:pt x="2821" y="468"/>
                      <a:pt x="2869" y="354"/>
                      <a:pt x="2969" y="313"/>
                    </a:cubicBezTo>
                    <a:cubicBezTo>
                      <a:pt x="3318" y="165"/>
                      <a:pt x="3697" y="71"/>
                      <a:pt x="4093" y="45"/>
                    </a:cubicBezTo>
                    <a:cubicBezTo>
                      <a:pt x="3912" y="15"/>
                      <a:pt x="3725" y="0"/>
                      <a:pt x="3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6"/>
              <p:cNvSpPr/>
              <p:nvPr/>
            </p:nvSpPr>
            <p:spPr>
              <a:xfrm>
                <a:off x="4913961" y="1483077"/>
                <a:ext cx="68785" cy="4414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05" extrusionOk="0">
                    <a:moveTo>
                      <a:pt x="378" y="1"/>
                    </a:moveTo>
                    <a:cubicBezTo>
                      <a:pt x="170" y="1"/>
                      <a:pt x="1" y="168"/>
                      <a:pt x="1" y="376"/>
                    </a:cubicBezTo>
                    <a:cubicBezTo>
                      <a:pt x="1" y="584"/>
                      <a:pt x="170" y="753"/>
                      <a:pt x="378" y="753"/>
                    </a:cubicBezTo>
                    <a:lnTo>
                      <a:pt x="1012" y="753"/>
                    </a:lnTo>
                    <a:cubicBezTo>
                      <a:pt x="804" y="753"/>
                      <a:pt x="634" y="923"/>
                      <a:pt x="634" y="1130"/>
                    </a:cubicBezTo>
                    <a:cubicBezTo>
                      <a:pt x="634" y="1234"/>
                      <a:pt x="676" y="1328"/>
                      <a:pt x="744" y="1396"/>
                    </a:cubicBezTo>
                    <a:cubicBezTo>
                      <a:pt x="811" y="1463"/>
                      <a:pt x="906" y="1504"/>
                      <a:pt x="1010" y="1504"/>
                    </a:cubicBezTo>
                    <a:lnTo>
                      <a:pt x="1568" y="1504"/>
                    </a:lnTo>
                    <a:cubicBezTo>
                      <a:pt x="1939" y="1081"/>
                      <a:pt x="2211" y="568"/>
                      <a:pt x="2345" y="2"/>
                    </a:cubicBezTo>
                    <a:lnTo>
                      <a:pt x="23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6"/>
              <p:cNvSpPr/>
              <p:nvPr/>
            </p:nvSpPr>
            <p:spPr>
              <a:xfrm>
                <a:off x="4854565" y="1509916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6" y="0"/>
                    </a:moveTo>
                    <a:cubicBezTo>
                      <a:pt x="272" y="0"/>
                      <a:pt x="179" y="42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3"/>
                      <a:pt x="170" y="751"/>
                      <a:pt x="378" y="751"/>
                    </a:cubicBezTo>
                    <a:lnTo>
                      <a:pt x="1052" y="751"/>
                    </a:lnTo>
                    <a:cubicBezTo>
                      <a:pt x="1156" y="751"/>
                      <a:pt x="1249" y="710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69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6"/>
              <p:cNvSpPr/>
              <p:nvPr/>
            </p:nvSpPr>
            <p:spPr>
              <a:xfrm>
                <a:off x="4905250" y="1433713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5" y="0"/>
                    </a:moveTo>
                    <a:cubicBezTo>
                      <a:pt x="271" y="0"/>
                      <a:pt x="176" y="43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4"/>
                      <a:pt x="170" y="751"/>
                      <a:pt x="378" y="751"/>
                    </a:cubicBezTo>
                    <a:lnTo>
                      <a:pt x="1050" y="751"/>
                    </a:lnTo>
                    <a:cubicBezTo>
                      <a:pt x="1154" y="751"/>
                      <a:pt x="1248" y="711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70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6"/>
              <p:cNvSpPr/>
              <p:nvPr/>
            </p:nvSpPr>
            <p:spPr>
              <a:xfrm>
                <a:off x="4778332" y="1421217"/>
                <a:ext cx="99906" cy="44263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09" extrusionOk="0">
                    <a:moveTo>
                      <a:pt x="3029" y="0"/>
                    </a:moveTo>
                    <a:lnTo>
                      <a:pt x="3029" y="3"/>
                    </a:lnTo>
                    <a:lnTo>
                      <a:pt x="244" y="3"/>
                    </a:lnTo>
                    <a:cubicBezTo>
                      <a:pt x="85" y="404"/>
                      <a:pt x="1" y="836"/>
                      <a:pt x="1" y="1293"/>
                    </a:cubicBezTo>
                    <a:cubicBezTo>
                      <a:pt x="1" y="1366"/>
                      <a:pt x="2" y="1437"/>
                      <a:pt x="5" y="1508"/>
                    </a:cubicBezTo>
                    <a:lnTo>
                      <a:pt x="39" y="1507"/>
                    </a:lnTo>
                    <a:lnTo>
                      <a:pt x="1988" y="1507"/>
                    </a:lnTo>
                    <a:cubicBezTo>
                      <a:pt x="2195" y="1507"/>
                      <a:pt x="2364" y="1338"/>
                      <a:pt x="2364" y="1130"/>
                    </a:cubicBezTo>
                    <a:cubicBezTo>
                      <a:pt x="2364" y="922"/>
                      <a:pt x="2195" y="753"/>
                      <a:pt x="1988" y="753"/>
                    </a:cubicBezTo>
                    <a:lnTo>
                      <a:pt x="3029" y="753"/>
                    </a:lnTo>
                    <a:cubicBezTo>
                      <a:pt x="3237" y="753"/>
                      <a:pt x="3406" y="584"/>
                      <a:pt x="3406" y="376"/>
                    </a:cubicBezTo>
                    <a:cubicBezTo>
                      <a:pt x="3406" y="168"/>
                      <a:pt x="3237" y="0"/>
                      <a:pt x="3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6"/>
              <p:cNvSpPr/>
              <p:nvPr/>
            </p:nvSpPr>
            <p:spPr>
              <a:xfrm>
                <a:off x="4804555" y="1367952"/>
                <a:ext cx="51039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752" extrusionOk="0">
                    <a:moveTo>
                      <a:pt x="949" y="1"/>
                    </a:moveTo>
                    <a:cubicBezTo>
                      <a:pt x="591" y="195"/>
                      <a:pt x="270" y="451"/>
                      <a:pt x="0" y="752"/>
                    </a:cubicBezTo>
                    <a:lnTo>
                      <a:pt x="1363" y="752"/>
                    </a:lnTo>
                    <a:cubicBezTo>
                      <a:pt x="1571" y="752"/>
                      <a:pt x="1740" y="584"/>
                      <a:pt x="1740" y="376"/>
                    </a:cubicBezTo>
                    <a:cubicBezTo>
                      <a:pt x="1740" y="271"/>
                      <a:pt x="1698" y="179"/>
                      <a:pt x="1630" y="111"/>
                    </a:cubicBezTo>
                    <a:cubicBezTo>
                      <a:pt x="1562" y="44"/>
                      <a:pt x="1468" y="1"/>
                      <a:pt x="1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6"/>
              <p:cNvSpPr/>
              <p:nvPr/>
            </p:nvSpPr>
            <p:spPr>
              <a:xfrm>
                <a:off x="4920355" y="1380857"/>
                <a:ext cx="48721" cy="2208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753" extrusionOk="0">
                    <a:moveTo>
                      <a:pt x="378" y="0"/>
                    </a:moveTo>
                    <a:cubicBezTo>
                      <a:pt x="170" y="0"/>
                      <a:pt x="1" y="169"/>
                      <a:pt x="1" y="377"/>
                    </a:cubicBezTo>
                    <a:cubicBezTo>
                      <a:pt x="1" y="481"/>
                      <a:pt x="44" y="576"/>
                      <a:pt x="111" y="643"/>
                    </a:cubicBezTo>
                    <a:cubicBezTo>
                      <a:pt x="177" y="710"/>
                      <a:pt x="272" y="753"/>
                      <a:pt x="376" y="753"/>
                    </a:cubicBezTo>
                    <a:lnTo>
                      <a:pt x="1660" y="753"/>
                    </a:lnTo>
                    <a:cubicBezTo>
                      <a:pt x="1478" y="472"/>
                      <a:pt x="1260" y="218"/>
                      <a:pt x="10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6"/>
              <p:cNvSpPr/>
              <p:nvPr/>
            </p:nvSpPr>
            <p:spPr>
              <a:xfrm>
                <a:off x="4881520" y="1284005"/>
                <a:ext cx="70457" cy="4974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96" extrusionOk="0">
                    <a:moveTo>
                      <a:pt x="1260" y="1"/>
                    </a:moveTo>
                    <a:cubicBezTo>
                      <a:pt x="1148" y="1"/>
                      <a:pt x="1036" y="17"/>
                      <a:pt x="927" y="54"/>
                    </a:cubicBezTo>
                    <a:cubicBezTo>
                      <a:pt x="424" y="228"/>
                      <a:pt x="145" y="819"/>
                      <a:pt x="36" y="1108"/>
                    </a:cubicBezTo>
                    <a:cubicBezTo>
                      <a:pt x="1" y="1205"/>
                      <a:pt x="38" y="1312"/>
                      <a:pt x="125" y="1363"/>
                    </a:cubicBezTo>
                    <a:cubicBezTo>
                      <a:pt x="331" y="1489"/>
                      <a:pt x="735" y="1696"/>
                      <a:pt x="1142" y="1696"/>
                    </a:cubicBezTo>
                    <a:cubicBezTo>
                      <a:pt x="1255" y="1696"/>
                      <a:pt x="1367" y="1680"/>
                      <a:pt x="1476" y="1643"/>
                    </a:cubicBezTo>
                    <a:cubicBezTo>
                      <a:pt x="1978" y="1467"/>
                      <a:pt x="2257" y="878"/>
                      <a:pt x="2367" y="589"/>
                    </a:cubicBezTo>
                    <a:cubicBezTo>
                      <a:pt x="2401" y="492"/>
                      <a:pt x="2364" y="384"/>
                      <a:pt x="2278" y="332"/>
                    </a:cubicBezTo>
                    <a:cubicBezTo>
                      <a:pt x="2071" y="207"/>
                      <a:pt x="1667" y="1"/>
                      <a:pt x="12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6"/>
              <p:cNvSpPr/>
              <p:nvPr/>
            </p:nvSpPr>
            <p:spPr>
              <a:xfrm>
                <a:off x="4812034" y="1284064"/>
                <a:ext cx="70427" cy="49719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695" extrusionOk="0">
                    <a:moveTo>
                      <a:pt x="1143" y="1"/>
                    </a:moveTo>
                    <a:cubicBezTo>
                      <a:pt x="737" y="1"/>
                      <a:pt x="332" y="207"/>
                      <a:pt x="124" y="331"/>
                    </a:cubicBezTo>
                    <a:cubicBezTo>
                      <a:pt x="38" y="386"/>
                      <a:pt x="1" y="493"/>
                      <a:pt x="35" y="588"/>
                    </a:cubicBezTo>
                    <a:cubicBezTo>
                      <a:pt x="145" y="878"/>
                      <a:pt x="422" y="1467"/>
                      <a:pt x="925" y="1642"/>
                    </a:cubicBezTo>
                    <a:cubicBezTo>
                      <a:pt x="1034" y="1679"/>
                      <a:pt x="1146" y="1695"/>
                      <a:pt x="1257" y="1695"/>
                    </a:cubicBezTo>
                    <a:cubicBezTo>
                      <a:pt x="1664" y="1695"/>
                      <a:pt x="2068" y="1489"/>
                      <a:pt x="2276" y="1363"/>
                    </a:cubicBezTo>
                    <a:cubicBezTo>
                      <a:pt x="2364" y="1310"/>
                      <a:pt x="2401" y="1203"/>
                      <a:pt x="2365" y="1108"/>
                    </a:cubicBezTo>
                    <a:cubicBezTo>
                      <a:pt x="2258" y="818"/>
                      <a:pt x="1978" y="226"/>
                      <a:pt x="1475" y="54"/>
                    </a:cubicBezTo>
                    <a:cubicBezTo>
                      <a:pt x="1367" y="17"/>
                      <a:pt x="1255" y="1"/>
                      <a:pt x="1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6"/>
              <p:cNvSpPr/>
              <p:nvPr/>
            </p:nvSpPr>
            <p:spPr>
              <a:xfrm>
                <a:off x="4877649" y="1316798"/>
                <a:ext cx="8536" cy="793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704" extrusionOk="0">
                    <a:moveTo>
                      <a:pt x="146" y="1"/>
                    </a:moveTo>
                    <a:cubicBezTo>
                      <a:pt x="66" y="1"/>
                      <a:pt x="1" y="66"/>
                      <a:pt x="1" y="146"/>
                    </a:cubicBezTo>
                    <a:lnTo>
                      <a:pt x="1" y="2560"/>
                    </a:lnTo>
                    <a:cubicBezTo>
                      <a:pt x="1" y="2640"/>
                      <a:pt x="66" y="2704"/>
                      <a:pt x="146" y="2704"/>
                    </a:cubicBezTo>
                    <a:cubicBezTo>
                      <a:pt x="225" y="2704"/>
                      <a:pt x="290" y="2640"/>
                      <a:pt x="290" y="2560"/>
                    </a:cubicBezTo>
                    <a:lnTo>
                      <a:pt x="290" y="146"/>
                    </a:lnTo>
                    <a:cubicBezTo>
                      <a:pt x="290" y="66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6"/>
              <p:cNvSpPr/>
              <p:nvPr/>
            </p:nvSpPr>
            <p:spPr>
              <a:xfrm>
                <a:off x="4880494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59" y="0"/>
                    </a:moveTo>
                    <a:cubicBezTo>
                      <a:pt x="1549" y="0"/>
                      <a:pt x="1538" y="1"/>
                      <a:pt x="1528" y="4"/>
                    </a:cubicBezTo>
                    <a:cubicBezTo>
                      <a:pt x="1070" y="100"/>
                      <a:pt x="603" y="274"/>
                      <a:pt x="98" y="534"/>
                    </a:cubicBezTo>
                    <a:cubicBezTo>
                      <a:pt x="28" y="571"/>
                      <a:pt x="0" y="658"/>
                      <a:pt x="37" y="728"/>
                    </a:cubicBezTo>
                    <a:cubicBezTo>
                      <a:pt x="64" y="779"/>
                      <a:pt x="113" y="807"/>
                      <a:pt x="165" y="807"/>
                    </a:cubicBezTo>
                    <a:cubicBezTo>
                      <a:pt x="187" y="807"/>
                      <a:pt x="209" y="802"/>
                      <a:pt x="230" y="791"/>
                    </a:cubicBezTo>
                    <a:cubicBezTo>
                      <a:pt x="713" y="541"/>
                      <a:pt x="1156" y="376"/>
                      <a:pt x="1587" y="286"/>
                    </a:cubicBezTo>
                    <a:cubicBezTo>
                      <a:pt x="1664" y="268"/>
                      <a:pt x="1715" y="192"/>
                      <a:pt x="1698" y="115"/>
                    </a:cubicBezTo>
                    <a:cubicBezTo>
                      <a:pt x="1684" y="47"/>
                      <a:pt x="1625" y="0"/>
                      <a:pt x="1559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6"/>
              <p:cNvSpPr/>
              <p:nvPr/>
            </p:nvSpPr>
            <p:spPr>
              <a:xfrm>
                <a:off x="4834121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6" y="0"/>
                    </a:moveTo>
                    <a:cubicBezTo>
                      <a:pt x="90" y="0"/>
                      <a:pt x="31" y="47"/>
                      <a:pt x="16" y="115"/>
                    </a:cubicBezTo>
                    <a:cubicBezTo>
                      <a:pt x="0" y="192"/>
                      <a:pt x="51" y="268"/>
                      <a:pt x="128" y="286"/>
                    </a:cubicBezTo>
                    <a:cubicBezTo>
                      <a:pt x="558" y="376"/>
                      <a:pt x="1002" y="541"/>
                      <a:pt x="1485" y="791"/>
                    </a:cubicBezTo>
                    <a:cubicBezTo>
                      <a:pt x="1507" y="801"/>
                      <a:pt x="1529" y="807"/>
                      <a:pt x="1551" y="807"/>
                    </a:cubicBezTo>
                    <a:cubicBezTo>
                      <a:pt x="1603" y="807"/>
                      <a:pt x="1654" y="779"/>
                      <a:pt x="1678" y="728"/>
                    </a:cubicBezTo>
                    <a:cubicBezTo>
                      <a:pt x="1715" y="658"/>
                      <a:pt x="1686" y="571"/>
                      <a:pt x="1617" y="534"/>
                    </a:cubicBezTo>
                    <a:cubicBezTo>
                      <a:pt x="1109" y="274"/>
                      <a:pt x="644" y="100"/>
                      <a:pt x="187" y="4"/>
                    </a:cubicBezTo>
                    <a:cubicBezTo>
                      <a:pt x="177" y="1"/>
                      <a:pt x="166" y="0"/>
                      <a:pt x="156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6"/>
              <p:cNvSpPr/>
              <p:nvPr/>
            </p:nvSpPr>
            <p:spPr>
              <a:xfrm>
                <a:off x="4785079" y="1496101"/>
                <a:ext cx="33351" cy="221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54" extrusionOk="0">
                    <a:moveTo>
                      <a:pt x="759" y="1"/>
                    </a:moveTo>
                    <a:lnTo>
                      <a:pt x="759" y="2"/>
                    </a:lnTo>
                    <a:lnTo>
                      <a:pt x="1" y="2"/>
                    </a:lnTo>
                    <a:cubicBezTo>
                      <a:pt x="103" y="269"/>
                      <a:pt x="237" y="522"/>
                      <a:pt x="397" y="753"/>
                    </a:cubicBezTo>
                    <a:lnTo>
                      <a:pt x="759" y="753"/>
                    </a:lnTo>
                    <a:cubicBezTo>
                      <a:pt x="967" y="753"/>
                      <a:pt x="1136" y="584"/>
                      <a:pt x="1136" y="376"/>
                    </a:cubicBezTo>
                    <a:cubicBezTo>
                      <a:pt x="1136" y="168"/>
                      <a:pt x="967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5" name="Google Shape;2165;p46"/>
            <p:cNvSpPr/>
            <p:nvPr/>
          </p:nvSpPr>
          <p:spPr>
            <a:xfrm>
              <a:off x="2540288" y="1890300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6"/>
          <p:cNvGrpSpPr/>
          <p:nvPr/>
        </p:nvGrpSpPr>
        <p:grpSpPr>
          <a:xfrm>
            <a:off x="5140823" y="4144184"/>
            <a:ext cx="679235" cy="677255"/>
            <a:chOff x="2358036" y="3288389"/>
            <a:chExt cx="1077980" cy="1074837"/>
          </a:xfrm>
        </p:grpSpPr>
        <p:grpSp>
          <p:nvGrpSpPr>
            <p:cNvPr id="2192" name="Google Shape;2192;p46"/>
            <p:cNvGrpSpPr/>
            <p:nvPr/>
          </p:nvGrpSpPr>
          <p:grpSpPr>
            <a:xfrm>
              <a:off x="2358036" y="3288389"/>
              <a:ext cx="1077980" cy="1074837"/>
              <a:chOff x="1812775" y="1243100"/>
              <a:chExt cx="285550" cy="284725"/>
            </a:xfrm>
          </p:grpSpPr>
          <p:sp>
            <p:nvSpPr>
              <p:cNvPr id="2193" name="Google Shape;2193;p46"/>
              <p:cNvSpPr/>
              <p:nvPr/>
            </p:nvSpPr>
            <p:spPr>
              <a:xfrm>
                <a:off x="1812775" y="1243100"/>
                <a:ext cx="2855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422" h="11389" extrusionOk="0">
                    <a:moveTo>
                      <a:pt x="7391" y="0"/>
                    </a:moveTo>
                    <a:cubicBezTo>
                      <a:pt x="7160" y="0"/>
                      <a:pt x="6941" y="73"/>
                      <a:pt x="6755" y="210"/>
                    </a:cubicBezTo>
                    <a:cubicBezTo>
                      <a:pt x="6668" y="275"/>
                      <a:pt x="6584" y="344"/>
                      <a:pt x="6505" y="417"/>
                    </a:cubicBezTo>
                    <a:cubicBezTo>
                      <a:pt x="6504" y="415"/>
                      <a:pt x="6504" y="412"/>
                      <a:pt x="6501" y="412"/>
                    </a:cubicBezTo>
                    <a:cubicBezTo>
                      <a:pt x="6299" y="192"/>
                      <a:pt x="6010" y="67"/>
                      <a:pt x="5711" y="67"/>
                    </a:cubicBezTo>
                    <a:cubicBezTo>
                      <a:pt x="5412" y="67"/>
                      <a:pt x="5123" y="194"/>
                      <a:pt x="4920" y="415"/>
                    </a:cubicBezTo>
                    <a:cubicBezTo>
                      <a:pt x="4919" y="417"/>
                      <a:pt x="4919" y="418"/>
                      <a:pt x="4916" y="418"/>
                    </a:cubicBezTo>
                    <a:cubicBezTo>
                      <a:pt x="4839" y="345"/>
                      <a:pt x="4755" y="277"/>
                      <a:pt x="4667" y="211"/>
                    </a:cubicBezTo>
                    <a:cubicBezTo>
                      <a:pt x="4481" y="75"/>
                      <a:pt x="4261" y="2"/>
                      <a:pt x="4030" y="2"/>
                    </a:cubicBezTo>
                    <a:cubicBezTo>
                      <a:pt x="3691" y="2"/>
                      <a:pt x="3368" y="165"/>
                      <a:pt x="3166" y="439"/>
                    </a:cubicBezTo>
                    <a:cubicBezTo>
                      <a:pt x="3096" y="536"/>
                      <a:pt x="3041" y="642"/>
                      <a:pt x="3006" y="753"/>
                    </a:cubicBezTo>
                    <a:cubicBezTo>
                      <a:pt x="2634" y="843"/>
                      <a:pt x="2337" y="1124"/>
                      <a:pt x="2228" y="1503"/>
                    </a:cubicBezTo>
                    <a:cubicBezTo>
                      <a:pt x="1944" y="1509"/>
                      <a:pt x="1669" y="1628"/>
                      <a:pt x="1471" y="1835"/>
                    </a:cubicBezTo>
                    <a:cubicBezTo>
                      <a:pt x="1270" y="2045"/>
                      <a:pt x="1161" y="2331"/>
                      <a:pt x="1173" y="2624"/>
                    </a:cubicBezTo>
                    <a:cubicBezTo>
                      <a:pt x="1218" y="3706"/>
                      <a:pt x="1645" y="4724"/>
                      <a:pt x="2378" y="5516"/>
                    </a:cubicBezTo>
                    <a:lnTo>
                      <a:pt x="1102" y="5516"/>
                    </a:lnTo>
                    <a:cubicBezTo>
                      <a:pt x="796" y="5516"/>
                      <a:pt x="503" y="5647"/>
                      <a:pt x="301" y="5873"/>
                    </a:cubicBezTo>
                    <a:cubicBezTo>
                      <a:pt x="98" y="6100"/>
                      <a:pt x="0" y="6403"/>
                      <a:pt x="34" y="6706"/>
                    </a:cubicBezTo>
                    <a:cubicBezTo>
                      <a:pt x="84" y="7142"/>
                      <a:pt x="250" y="7552"/>
                      <a:pt x="518" y="7895"/>
                    </a:cubicBezTo>
                    <a:cubicBezTo>
                      <a:pt x="218" y="8087"/>
                      <a:pt x="23" y="8424"/>
                      <a:pt x="23" y="8802"/>
                    </a:cubicBezTo>
                    <a:lnTo>
                      <a:pt x="23" y="11388"/>
                    </a:lnTo>
                    <a:lnTo>
                      <a:pt x="11408" y="11388"/>
                    </a:lnTo>
                    <a:lnTo>
                      <a:pt x="11408" y="8800"/>
                    </a:lnTo>
                    <a:cubicBezTo>
                      <a:pt x="11402" y="8422"/>
                      <a:pt x="11207" y="8086"/>
                      <a:pt x="10903" y="7894"/>
                    </a:cubicBezTo>
                    <a:cubicBezTo>
                      <a:pt x="11170" y="7552"/>
                      <a:pt x="11339" y="7141"/>
                      <a:pt x="11387" y="6705"/>
                    </a:cubicBezTo>
                    <a:cubicBezTo>
                      <a:pt x="11421" y="6401"/>
                      <a:pt x="11323" y="6099"/>
                      <a:pt x="11120" y="5871"/>
                    </a:cubicBezTo>
                    <a:cubicBezTo>
                      <a:pt x="10918" y="5645"/>
                      <a:pt x="10626" y="5514"/>
                      <a:pt x="10321" y="5514"/>
                    </a:cubicBezTo>
                    <a:lnTo>
                      <a:pt x="9043" y="5514"/>
                    </a:lnTo>
                    <a:cubicBezTo>
                      <a:pt x="9778" y="4722"/>
                      <a:pt x="10204" y="3706"/>
                      <a:pt x="10248" y="2621"/>
                    </a:cubicBezTo>
                    <a:cubicBezTo>
                      <a:pt x="10262" y="2331"/>
                      <a:pt x="10152" y="2044"/>
                      <a:pt x="9951" y="1832"/>
                    </a:cubicBezTo>
                    <a:cubicBezTo>
                      <a:pt x="9754" y="1627"/>
                      <a:pt x="9477" y="1506"/>
                      <a:pt x="9193" y="1502"/>
                    </a:cubicBezTo>
                    <a:cubicBezTo>
                      <a:pt x="9086" y="1124"/>
                      <a:pt x="8785" y="841"/>
                      <a:pt x="8416" y="752"/>
                    </a:cubicBezTo>
                    <a:cubicBezTo>
                      <a:pt x="8381" y="642"/>
                      <a:pt x="8328" y="536"/>
                      <a:pt x="8256" y="438"/>
                    </a:cubicBezTo>
                    <a:cubicBezTo>
                      <a:pt x="8055" y="164"/>
                      <a:pt x="7732" y="0"/>
                      <a:pt x="7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6"/>
              <p:cNvSpPr/>
              <p:nvPr/>
            </p:nvSpPr>
            <p:spPr>
              <a:xfrm>
                <a:off x="1909400" y="1266450"/>
                <a:ext cx="26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65" extrusionOk="0">
                    <a:moveTo>
                      <a:pt x="163" y="0"/>
                    </a:moveTo>
                    <a:cubicBezTo>
                      <a:pt x="119" y="0"/>
                      <a:pt x="75" y="20"/>
                      <a:pt x="48" y="57"/>
                    </a:cubicBezTo>
                    <a:cubicBezTo>
                      <a:pt x="0" y="121"/>
                      <a:pt x="14" y="212"/>
                      <a:pt x="78" y="258"/>
                    </a:cubicBezTo>
                    <a:cubicBezTo>
                      <a:pt x="509" y="577"/>
                      <a:pt x="765" y="1084"/>
                      <a:pt x="765" y="1620"/>
                    </a:cubicBezTo>
                    <a:lnTo>
                      <a:pt x="908" y="1764"/>
                    </a:lnTo>
                    <a:lnTo>
                      <a:pt x="1052" y="1620"/>
                    </a:lnTo>
                    <a:cubicBezTo>
                      <a:pt x="1054" y="993"/>
                      <a:pt x="752" y="398"/>
                      <a:pt x="249" y="28"/>
                    </a:cubicBezTo>
                    <a:cubicBezTo>
                      <a:pt x="223" y="9"/>
                      <a:pt x="193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6"/>
              <p:cNvSpPr/>
              <p:nvPr/>
            </p:nvSpPr>
            <p:spPr>
              <a:xfrm>
                <a:off x="1975250" y="1266425"/>
                <a:ext cx="263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66" extrusionOk="0">
                    <a:moveTo>
                      <a:pt x="891" y="0"/>
                    </a:moveTo>
                    <a:cubicBezTo>
                      <a:pt x="862" y="0"/>
                      <a:pt x="832" y="10"/>
                      <a:pt x="807" y="29"/>
                    </a:cubicBezTo>
                    <a:cubicBezTo>
                      <a:pt x="303" y="401"/>
                      <a:pt x="0" y="996"/>
                      <a:pt x="0" y="1621"/>
                    </a:cubicBezTo>
                    <a:lnTo>
                      <a:pt x="145" y="1765"/>
                    </a:lnTo>
                    <a:lnTo>
                      <a:pt x="288" y="1621"/>
                    </a:lnTo>
                    <a:cubicBezTo>
                      <a:pt x="288" y="1085"/>
                      <a:pt x="544" y="578"/>
                      <a:pt x="975" y="259"/>
                    </a:cubicBezTo>
                    <a:cubicBezTo>
                      <a:pt x="1041" y="213"/>
                      <a:pt x="1054" y="122"/>
                      <a:pt x="1008" y="58"/>
                    </a:cubicBezTo>
                    <a:cubicBezTo>
                      <a:pt x="979" y="21"/>
                      <a:pt x="93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6"/>
              <p:cNvSpPr/>
              <p:nvPr/>
            </p:nvSpPr>
            <p:spPr>
              <a:xfrm>
                <a:off x="1836200" y="1454450"/>
                <a:ext cx="2309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2003" extrusionOk="0">
                    <a:moveTo>
                      <a:pt x="8950" y="1"/>
                    </a:moveTo>
                    <a:cubicBezTo>
                      <a:pt x="8926" y="1"/>
                      <a:pt x="8895" y="13"/>
                      <a:pt x="8869" y="35"/>
                    </a:cubicBezTo>
                    <a:cubicBezTo>
                      <a:pt x="8731" y="148"/>
                      <a:pt x="8554" y="217"/>
                      <a:pt x="8363" y="217"/>
                    </a:cubicBezTo>
                    <a:cubicBezTo>
                      <a:pt x="8171" y="217"/>
                      <a:pt x="7994" y="150"/>
                      <a:pt x="7856" y="37"/>
                    </a:cubicBezTo>
                    <a:cubicBezTo>
                      <a:pt x="7829" y="14"/>
                      <a:pt x="7796" y="3"/>
                      <a:pt x="7763" y="3"/>
                    </a:cubicBezTo>
                    <a:cubicBezTo>
                      <a:pt x="7730" y="3"/>
                      <a:pt x="7697" y="14"/>
                      <a:pt x="7670" y="37"/>
                    </a:cubicBezTo>
                    <a:cubicBezTo>
                      <a:pt x="7533" y="150"/>
                      <a:pt x="7359" y="217"/>
                      <a:pt x="7164" y="217"/>
                    </a:cubicBezTo>
                    <a:cubicBezTo>
                      <a:pt x="6973" y="217"/>
                      <a:pt x="6796" y="150"/>
                      <a:pt x="6658" y="37"/>
                    </a:cubicBezTo>
                    <a:cubicBezTo>
                      <a:pt x="6631" y="14"/>
                      <a:pt x="6598" y="3"/>
                      <a:pt x="6565" y="3"/>
                    </a:cubicBezTo>
                    <a:cubicBezTo>
                      <a:pt x="6532" y="3"/>
                      <a:pt x="6499" y="14"/>
                      <a:pt x="6472" y="37"/>
                    </a:cubicBezTo>
                    <a:cubicBezTo>
                      <a:pt x="6335" y="150"/>
                      <a:pt x="6159" y="217"/>
                      <a:pt x="5966" y="217"/>
                    </a:cubicBezTo>
                    <a:cubicBezTo>
                      <a:pt x="5775" y="217"/>
                      <a:pt x="5598" y="150"/>
                      <a:pt x="5460" y="37"/>
                    </a:cubicBezTo>
                    <a:cubicBezTo>
                      <a:pt x="5433" y="14"/>
                      <a:pt x="5400" y="3"/>
                      <a:pt x="5367" y="3"/>
                    </a:cubicBezTo>
                    <a:cubicBezTo>
                      <a:pt x="5334" y="3"/>
                      <a:pt x="5301" y="14"/>
                      <a:pt x="5274" y="37"/>
                    </a:cubicBezTo>
                    <a:cubicBezTo>
                      <a:pt x="5137" y="150"/>
                      <a:pt x="4961" y="217"/>
                      <a:pt x="4768" y="217"/>
                    </a:cubicBezTo>
                    <a:cubicBezTo>
                      <a:pt x="4577" y="217"/>
                      <a:pt x="4400" y="150"/>
                      <a:pt x="4262" y="37"/>
                    </a:cubicBezTo>
                    <a:cubicBezTo>
                      <a:pt x="4235" y="14"/>
                      <a:pt x="4202" y="3"/>
                      <a:pt x="4169" y="3"/>
                    </a:cubicBezTo>
                    <a:cubicBezTo>
                      <a:pt x="4136" y="3"/>
                      <a:pt x="4103" y="14"/>
                      <a:pt x="4076" y="37"/>
                    </a:cubicBezTo>
                    <a:cubicBezTo>
                      <a:pt x="3939" y="150"/>
                      <a:pt x="3763" y="217"/>
                      <a:pt x="3570" y="217"/>
                    </a:cubicBezTo>
                    <a:cubicBezTo>
                      <a:pt x="3379" y="217"/>
                      <a:pt x="3202" y="150"/>
                      <a:pt x="3064" y="37"/>
                    </a:cubicBezTo>
                    <a:cubicBezTo>
                      <a:pt x="3037" y="14"/>
                      <a:pt x="3004" y="3"/>
                      <a:pt x="2971" y="3"/>
                    </a:cubicBezTo>
                    <a:cubicBezTo>
                      <a:pt x="2938" y="3"/>
                      <a:pt x="2905" y="14"/>
                      <a:pt x="2878" y="37"/>
                    </a:cubicBezTo>
                    <a:cubicBezTo>
                      <a:pt x="2741" y="150"/>
                      <a:pt x="2565" y="217"/>
                      <a:pt x="2372" y="217"/>
                    </a:cubicBezTo>
                    <a:cubicBezTo>
                      <a:pt x="2178" y="217"/>
                      <a:pt x="2004" y="150"/>
                      <a:pt x="1866" y="37"/>
                    </a:cubicBezTo>
                    <a:cubicBezTo>
                      <a:pt x="1839" y="14"/>
                      <a:pt x="1806" y="3"/>
                      <a:pt x="1773" y="3"/>
                    </a:cubicBezTo>
                    <a:cubicBezTo>
                      <a:pt x="1740" y="3"/>
                      <a:pt x="1707" y="14"/>
                      <a:pt x="1680" y="37"/>
                    </a:cubicBezTo>
                    <a:cubicBezTo>
                      <a:pt x="1543" y="150"/>
                      <a:pt x="1367" y="217"/>
                      <a:pt x="1174" y="217"/>
                    </a:cubicBezTo>
                    <a:cubicBezTo>
                      <a:pt x="983" y="217"/>
                      <a:pt x="806" y="148"/>
                      <a:pt x="668" y="35"/>
                    </a:cubicBezTo>
                    <a:cubicBezTo>
                      <a:pt x="641" y="13"/>
                      <a:pt x="608" y="2"/>
                      <a:pt x="576" y="2"/>
                    </a:cubicBezTo>
                    <a:cubicBezTo>
                      <a:pt x="544" y="2"/>
                      <a:pt x="511" y="13"/>
                      <a:pt x="485" y="35"/>
                    </a:cubicBezTo>
                    <a:cubicBezTo>
                      <a:pt x="380" y="120"/>
                      <a:pt x="255" y="179"/>
                      <a:pt x="117" y="205"/>
                    </a:cubicBezTo>
                    <a:cubicBezTo>
                      <a:pt x="48" y="217"/>
                      <a:pt x="1" y="276"/>
                      <a:pt x="1" y="346"/>
                    </a:cubicBezTo>
                    <a:lnTo>
                      <a:pt x="1" y="2003"/>
                    </a:lnTo>
                    <a:lnTo>
                      <a:pt x="8950" y="2003"/>
                    </a:lnTo>
                    <a:lnTo>
                      <a:pt x="9238" y="1428"/>
                    </a:lnTo>
                    <a:lnTo>
                      <a:pt x="9238" y="575"/>
                    </a:lnTo>
                    <a:lnTo>
                      <a:pt x="89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6"/>
              <p:cNvSpPr/>
              <p:nvPr/>
            </p:nvSpPr>
            <p:spPr>
              <a:xfrm>
                <a:off x="1865200" y="1303925"/>
                <a:ext cx="903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610" extrusionOk="0">
                    <a:moveTo>
                      <a:pt x="147" y="0"/>
                    </a:moveTo>
                    <a:cubicBezTo>
                      <a:pt x="66" y="0"/>
                      <a:pt x="0" y="68"/>
                      <a:pt x="3" y="149"/>
                    </a:cubicBezTo>
                    <a:cubicBezTo>
                      <a:pt x="84" y="2071"/>
                      <a:pt x="1671" y="3609"/>
                      <a:pt x="3612" y="3609"/>
                    </a:cubicBezTo>
                    <a:cubicBezTo>
                      <a:pt x="3612" y="1669"/>
                      <a:pt x="2073" y="81"/>
                      <a:pt x="152" y="0"/>
                    </a:cubicBezTo>
                    <a:cubicBezTo>
                      <a:pt x="150" y="0"/>
                      <a:pt x="148" y="0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6"/>
              <p:cNvSpPr/>
              <p:nvPr/>
            </p:nvSpPr>
            <p:spPr>
              <a:xfrm>
                <a:off x="1880175" y="1284425"/>
                <a:ext cx="8792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388" extrusionOk="0">
                    <a:moveTo>
                      <a:pt x="564" y="0"/>
                    </a:moveTo>
                    <a:cubicBezTo>
                      <a:pt x="498" y="0"/>
                      <a:pt x="437" y="45"/>
                      <a:pt x="422" y="112"/>
                    </a:cubicBezTo>
                    <a:cubicBezTo>
                      <a:pt x="1" y="1990"/>
                      <a:pt x="1138" y="3885"/>
                      <a:pt x="3013" y="4388"/>
                    </a:cubicBezTo>
                    <a:cubicBezTo>
                      <a:pt x="3516" y="2513"/>
                      <a:pt x="2440" y="581"/>
                      <a:pt x="605" y="7"/>
                    </a:cubicBezTo>
                    <a:cubicBezTo>
                      <a:pt x="591" y="2"/>
                      <a:pt x="577" y="0"/>
                      <a:pt x="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>
                <a:off x="1955500" y="1303875"/>
                <a:ext cx="9035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2" extrusionOk="0">
                    <a:moveTo>
                      <a:pt x="3462" y="1"/>
                    </a:moveTo>
                    <a:cubicBezTo>
                      <a:pt x="3461" y="1"/>
                      <a:pt x="3460" y="1"/>
                      <a:pt x="3459" y="1"/>
                    </a:cubicBezTo>
                    <a:cubicBezTo>
                      <a:pt x="1539" y="83"/>
                      <a:pt x="0" y="1671"/>
                      <a:pt x="0" y="3611"/>
                    </a:cubicBezTo>
                    <a:cubicBezTo>
                      <a:pt x="1941" y="3611"/>
                      <a:pt x="3529" y="2073"/>
                      <a:pt x="3609" y="151"/>
                    </a:cubicBezTo>
                    <a:cubicBezTo>
                      <a:pt x="3614" y="69"/>
                      <a:pt x="3545" y="1"/>
                      <a:pt x="34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6"/>
              <p:cNvSpPr/>
              <p:nvPr/>
            </p:nvSpPr>
            <p:spPr>
              <a:xfrm>
                <a:off x="1942950" y="1284425"/>
                <a:ext cx="878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388" extrusionOk="0">
                    <a:moveTo>
                      <a:pt x="2952" y="0"/>
                    </a:moveTo>
                    <a:cubicBezTo>
                      <a:pt x="2938" y="0"/>
                      <a:pt x="2924" y="2"/>
                      <a:pt x="2910" y="7"/>
                    </a:cubicBezTo>
                    <a:cubicBezTo>
                      <a:pt x="1075" y="581"/>
                      <a:pt x="1" y="2514"/>
                      <a:pt x="502" y="4388"/>
                    </a:cubicBezTo>
                    <a:cubicBezTo>
                      <a:pt x="2377" y="3885"/>
                      <a:pt x="3511" y="1987"/>
                      <a:pt x="3093" y="112"/>
                    </a:cubicBezTo>
                    <a:cubicBezTo>
                      <a:pt x="3078" y="45"/>
                      <a:pt x="3017" y="0"/>
                      <a:pt x="2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060200" y="1454450"/>
                <a:ext cx="143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03" extrusionOk="0">
                    <a:moveTo>
                      <a:pt x="0" y="1"/>
                    </a:moveTo>
                    <a:lnTo>
                      <a:pt x="0" y="2003"/>
                    </a:lnTo>
                    <a:lnTo>
                      <a:pt x="575" y="2003"/>
                    </a:lnTo>
                    <a:lnTo>
                      <a:pt x="575" y="343"/>
                    </a:lnTo>
                    <a:cubicBezTo>
                      <a:pt x="575" y="275"/>
                      <a:pt x="524" y="217"/>
                      <a:pt x="456" y="205"/>
                    </a:cubicBezTo>
                    <a:cubicBezTo>
                      <a:pt x="320" y="179"/>
                      <a:pt x="195" y="120"/>
                      <a:pt x="92" y="35"/>
                    </a:cubicBezTo>
                    <a:cubicBezTo>
                      <a:pt x="67" y="13"/>
                      <a:pt x="33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1920300" y="1268025"/>
                <a:ext cx="70425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5046" extrusionOk="0">
                    <a:moveTo>
                      <a:pt x="1409" y="1"/>
                    </a:moveTo>
                    <a:cubicBezTo>
                      <a:pt x="1370" y="1"/>
                      <a:pt x="1332" y="16"/>
                      <a:pt x="1302" y="46"/>
                    </a:cubicBezTo>
                    <a:cubicBezTo>
                      <a:pt x="0" y="1463"/>
                      <a:pt x="36" y="3673"/>
                      <a:pt x="1408" y="5045"/>
                    </a:cubicBezTo>
                    <a:cubicBezTo>
                      <a:pt x="2782" y="3673"/>
                      <a:pt x="2816" y="1463"/>
                      <a:pt x="1514" y="46"/>
                    </a:cubicBezTo>
                    <a:cubicBezTo>
                      <a:pt x="1486" y="16"/>
                      <a:pt x="1447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024250" y="1404200"/>
                <a:ext cx="50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7" extrusionOk="0">
                    <a:moveTo>
                      <a:pt x="1438" y="0"/>
                    </a:moveTo>
                    <a:lnTo>
                      <a:pt x="0" y="1436"/>
                    </a:lnTo>
                    <a:lnTo>
                      <a:pt x="575" y="1436"/>
                    </a:lnTo>
                    <a:cubicBezTo>
                      <a:pt x="1312" y="1436"/>
                      <a:pt x="1923" y="875"/>
                      <a:pt x="2004" y="158"/>
                    </a:cubicBezTo>
                    <a:cubicBezTo>
                      <a:pt x="2013" y="75"/>
                      <a:pt x="1946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009850" y="1404200"/>
                <a:ext cx="503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438" extrusionOk="0">
                    <a:moveTo>
                      <a:pt x="1440" y="0"/>
                    </a:moveTo>
                    <a:lnTo>
                      <a:pt x="0" y="1438"/>
                    </a:lnTo>
                    <a:lnTo>
                      <a:pt x="576" y="1438"/>
                    </a:lnTo>
                    <a:cubicBezTo>
                      <a:pt x="1367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995500" y="1404200"/>
                <a:ext cx="503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574" y="1438"/>
                    </a:lnTo>
                    <a:cubicBezTo>
                      <a:pt x="1366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1836425" y="1404200"/>
                <a:ext cx="647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437" extrusionOk="0">
                    <a:moveTo>
                      <a:pt x="154" y="0"/>
                    </a:moveTo>
                    <a:cubicBezTo>
                      <a:pt x="68" y="0"/>
                      <a:pt x="1" y="73"/>
                      <a:pt x="10" y="158"/>
                    </a:cubicBezTo>
                    <a:cubicBezTo>
                      <a:pt x="90" y="875"/>
                      <a:pt x="702" y="1436"/>
                      <a:pt x="1438" y="1436"/>
                    </a:cubicBezTo>
                    <a:lnTo>
                      <a:pt x="2589" y="143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865200" y="1404150"/>
                <a:ext cx="50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9" extrusionOk="0">
                    <a:moveTo>
                      <a:pt x="0" y="1"/>
                    </a:moveTo>
                    <a:cubicBezTo>
                      <a:pt x="0" y="791"/>
                      <a:pt x="648" y="1438"/>
                      <a:pt x="1438" y="1438"/>
                    </a:cubicBezTo>
                    <a:lnTo>
                      <a:pt x="2012" y="14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879550" y="1404200"/>
                <a:ext cx="7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438" extrusionOk="0">
                    <a:moveTo>
                      <a:pt x="1" y="0"/>
                    </a:moveTo>
                    <a:cubicBezTo>
                      <a:pt x="1" y="791"/>
                      <a:pt x="648" y="1438"/>
                      <a:pt x="1438" y="1438"/>
                    </a:cubicBezTo>
                    <a:lnTo>
                      <a:pt x="3038" y="143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919550" y="1404200"/>
                <a:ext cx="3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8" extrusionOk="0">
                    <a:moveTo>
                      <a:pt x="1" y="0"/>
                    </a:moveTo>
                    <a:cubicBezTo>
                      <a:pt x="1" y="791"/>
                      <a:pt x="648" y="1436"/>
                      <a:pt x="1438" y="1438"/>
                    </a:cubicBezTo>
                    <a:cubicBezTo>
                      <a:pt x="1438" y="648"/>
                      <a:pt x="79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955500" y="1404200"/>
                <a:ext cx="7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1600" y="1438"/>
                    </a:lnTo>
                    <a:cubicBezTo>
                      <a:pt x="2390" y="1438"/>
                      <a:pt x="3038" y="791"/>
                      <a:pt x="30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955500" y="1404200"/>
                <a:ext cx="3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8" extrusionOk="0">
                    <a:moveTo>
                      <a:pt x="1438" y="0"/>
                    </a:moveTo>
                    <a:cubicBezTo>
                      <a:pt x="648" y="0"/>
                      <a:pt x="0" y="646"/>
                      <a:pt x="0" y="1438"/>
                    </a:cubicBezTo>
                    <a:cubicBezTo>
                      <a:pt x="790" y="1438"/>
                      <a:pt x="1438" y="791"/>
                      <a:pt x="1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46"/>
            <p:cNvSpPr/>
            <p:nvPr/>
          </p:nvSpPr>
          <p:spPr>
            <a:xfrm>
              <a:off x="2540288" y="3469113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6"/>
          <p:cNvGrpSpPr/>
          <p:nvPr/>
        </p:nvGrpSpPr>
        <p:grpSpPr>
          <a:xfrm>
            <a:off x="8240738" y="2465413"/>
            <a:ext cx="707475" cy="849175"/>
            <a:chOff x="4838075" y="3991550"/>
            <a:chExt cx="707475" cy="849175"/>
          </a:xfrm>
        </p:grpSpPr>
        <p:sp>
          <p:nvSpPr>
            <p:cNvPr id="2213" name="Google Shape;2213;p4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46"/>
          <p:cNvGrpSpPr/>
          <p:nvPr/>
        </p:nvGrpSpPr>
        <p:grpSpPr>
          <a:xfrm>
            <a:off x="685675" y="2172740"/>
            <a:ext cx="403800" cy="573800"/>
            <a:chOff x="1010850" y="1544950"/>
            <a:chExt cx="403800" cy="573800"/>
          </a:xfrm>
        </p:grpSpPr>
        <p:sp>
          <p:nvSpPr>
            <p:cNvPr id="2217" name="Google Shape;2217;p4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6"/>
          <p:cNvGrpSpPr/>
          <p:nvPr/>
        </p:nvGrpSpPr>
        <p:grpSpPr>
          <a:xfrm>
            <a:off x="8372800" y="3890088"/>
            <a:ext cx="443350" cy="428000"/>
            <a:chOff x="1213025" y="2493675"/>
            <a:chExt cx="443350" cy="428000"/>
          </a:xfrm>
        </p:grpSpPr>
        <p:sp>
          <p:nvSpPr>
            <p:cNvPr id="2240" name="Google Shape;2240;p4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266938-5F78-964C-B02C-5C087A08650A}"/>
              </a:ext>
            </a:extLst>
          </p:cNvPr>
          <p:cNvSpPr/>
          <p:nvPr/>
        </p:nvSpPr>
        <p:spPr>
          <a:xfrm>
            <a:off x="4742747" y="2088855"/>
            <a:ext cx="3536453" cy="2051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A21902-4F44-D640-A311-3F79EE6DAF7E}"/>
              </a:ext>
            </a:extLst>
          </p:cNvPr>
          <p:cNvSpPr/>
          <p:nvPr/>
        </p:nvSpPr>
        <p:spPr>
          <a:xfrm>
            <a:off x="161373" y="3643800"/>
            <a:ext cx="4009427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1600" dirty="0"/>
              <a:t>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166771F-FA5C-D942-96CA-0E67076DA91E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3" name="Google Shape;2163;p46"/>
          <p:cNvCxnSpPr>
            <a:stCxn id="2164" idx="1"/>
            <a:endCxn id="2165" idx="6"/>
          </p:cNvCxnSpPr>
          <p:nvPr/>
        </p:nvCxnSpPr>
        <p:spPr>
          <a:xfrm flipH="1">
            <a:off x="2954363" y="1769838"/>
            <a:ext cx="1867800" cy="439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166" name="Google Shape;2166;p46"/>
          <p:cNvCxnSpPr>
            <a:cxnSpLocks/>
            <a:endCxn id="2168" idx="2"/>
          </p:cNvCxnSpPr>
          <p:nvPr/>
        </p:nvCxnSpPr>
        <p:spPr>
          <a:xfrm>
            <a:off x="3398535" y="3416246"/>
            <a:ext cx="1857125" cy="1066569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2164" name="Google Shape;2164;p46"/>
          <p:cNvSpPr/>
          <p:nvPr/>
        </p:nvSpPr>
        <p:spPr>
          <a:xfrm>
            <a:off x="4822163" y="149698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6"/>
          <p:cNvSpPr/>
          <p:nvPr/>
        </p:nvSpPr>
        <p:spPr>
          <a:xfrm>
            <a:off x="248104" y="3068490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6"/>
          <p:cNvSpPr txBox="1">
            <a:spLocks noGrp="1"/>
          </p:cNvSpPr>
          <p:nvPr>
            <p:ph type="subTitle" idx="1"/>
          </p:nvPr>
        </p:nvSpPr>
        <p:spPr>
          <a:xfrm>
            <a:off x="4906721" y="1490181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0" name="Google Shape;2170;p46"/>
          <p:cNvSpPr txBox="1">
            <a:spLocks noGrp="1"/>
          </p:cNvSpPr>
          <p:nvPr>
            <p:ph type="subTitle" idx="2"/>
          </p:nvPr>
        </p:nvSpPr>
        <p:spPr>
          <a:xfrm>
            <a:off x="332637" y="3061683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3" name="Google Shape;2173;p46"/>
          <p:cNvSpPr txBox="1">
            <a:spLocks noGrp="1"/>
          </p:cNvSpPr>
          <p:nvPr>
            <p:ph type="title"/>
          </p:nvPr>
        </p:nvSpPr>
        <p:spPr>
          <a:xfrm>
            <a:off x="685675" y="57733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4" name="Google Shape;2174;p46"/>
          <p:cNvGrpSpPr/>
          <p:nvPr/>
        </p:nvGrpSpPr>
        <p:grpSpPr>
          <a:xfrm>
            <a:off x="2389993" y="1725910"/>
            <a:ext cx="679224" cy="840703"/>
            <a:chOff x="2358005" y="1479921"/>
            <a:chExt cx="1077962" cy="1334238"/>
          </a:xfrm>
        </p:grpSpPr>
        <p:grpSp>
          <p:nvGrpSpPr>
            <p:cNvPr id="2175" name="Google Shape;2175;p46"/>
            <p:cNvGrpSpPr/>
            <p:nvPr/>
          </p:nvGrpSpPr>
          <p:grpSpPr>
            <a:xfrm>
              <a:off x="2358005" y="1479921"/>
              <a:ext cx="1077962" cy="1334238"/>
              <a:chOff x="4748942" y="1257636"/>
              <a:chExt cx="268070" cy="331809"/>
            </a:xfrm>
          </p:grpSpPr>
          <p:sp>
            <p:nvSpPr>
              <p:cNvPr id="2176" name="Google Shape;2176;p46"/>
              <p:cNvSpPr/>
              <p:nvPr/>
            </p:nvSpPr>
            <p:spPr>
              <a:xfrm>
                <a:off x="4748942" y="1257636"/>
                <a:ext cx="268070" cy="331809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312" extrusionOk="0">
                    <a:moveTo>
                      <a:pt x="3184" y="0"/>
                    </a:moveTo>
                    <a:cubicBezTo>
                      <a:pt x="2871" y="0"/>
                      <a:pt x="2557" y="58"/>
                      <a:pt x="2266" y="175"/>
                    </a:cubicBezTo>
                    <a:cubicBezTo>
                      <a:pt x="1819" y="355"/>
                      <a:pt x="1406" y="701"/>
                      <a:pt x="1292" y="1168"/>
                    </a:cubicBezTo>
                    <a:cubicBezTo>
                      <a:pt x="1204" y="1525"/>
                      <a:pt x="1302" y="1906"/>
                      <a:pt x="1481" y="2225"/>
                    </a:cubicBezTo>
                    <a:cubicBezTo>
                      <a:pt x="1659" y="2546"/>
                      <a:pt x="1915" y="2816"/>
                      <a:pt x="2168" y="3080"/>
                    </a:cubicBezTo>
                    <a:cubicBezTo>
                      <a:pt x="961" y="3836"/>
                      <a:pt x="156" y="5199"/>
                      <a:pt x="78" y="6619"/>
                    </a:cubicBezTo>
                    <a:cubicBezTo>
                      <a:pt x="1" y="8041"/>
                      <a:pt x="652" y="9483"/>
                      <a:pt x="1769" y="10365"/>
                    </a:cubicBezTo>
                    <a:cubicBezTo>
                      <a:pt x="2278" y="10765"/>
                      <a:pt x="2876" y="11045"/>
                      <a:pt x="3507" y="11193"/>
                    </a:cubicBezTo>
                    <a:cubicBezTo>
                      <a:pt x="3847" y="11273"/>
                      <a:pt x="4193" y="11312"/>
                      <a:pt x="4534" y="11312"/>
                    </a:cubicBezTo>
                    <a:cubicBezTo>
                      <a:pt x="5451" y="11310"/>
                      <a:pt x="6350" y="11022"/>
                      <a:pt x="7105" y="10461"/>
                    </a:cubicBezTo>
                    <a:cubicBezTo>
                      <a:pt x="8064" y="9744"/>
                      <a:pt x="8747" y="8647"/>
                      <a:pt x="8910" y="7457"/>
                    </a:cubicBezTo>
                    <a:cubicBezTo>
                      <a:pt x="9139" y="5781"/>
                      <a:pt x="8324" y="4004"/>
                      <a:pt x="6903" y="3085"/>
                    </a:cubicBezTo>
                    <a:cubicBezTo>
                      <a:pt x="7156" y="2819"/>
                      <a:pt x="7409" y="2552"/>
                      <a:pt x="7589" y="2233"/>
                    </a:cubicBezTo>
                    <a:cubicBezTo>
                      <a:pt x="7770" y="1914"/>
                      <a:pt x="7868" y="1535"/>
                      <a:pt x="7782" y="1179"/>
                    </a:cubicBezTo>
                    <a:cubicBezTo>
                      <a:pt x="7669" y="708"/>
                      <a:pt x="7258" y="361"/>
                      <a:pt x="6810" y="178"/>
                    </a:cubicBezTo>
                    <a:cubicBezTo>
                      <a:pt x="6517" y="59"/>
                      <a:pt x="6202" y="0"/>
                      <a:pt x="5886" y="0"/>
                    </a:cubicBezTo>
                    <a:cubicBezTo>
                      <a:pt x="5411" y="0"/>
                      <a:pt x="4936" y="132"/>
                      <a:pt x="4536" y="389"/>
                    </a:cubicBezTo>
                    <a:cubicBezTo>
                      <a:pt x="4135" y="132"/>
                      <a:pt x="3659" y="0"/>
                      <a:pt x="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6"/>
              <p:cNvSpPr/>
              <p:nvPr/>
            </p:nvSpPr>
            <p:spPr>
              <a:xfrm>
                <a:off x="4788833" y="1356190"/>
                <a:ext cx="196792" cy="206266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32" extrusionOk="0">
                    <a:moveTo>
                      <a:pt x="3605" y="1"/>
                    </a:moveTo>
                    <a:lnTo>
                      <a:pt x="2276" y="258"/>
                    </a:lnTo>
                    <a:lnTo>
                      <a:pt x="487" y="1759"/>
                    </a:lnTo>
                    <a:lnTo>
                      <a:pt x="0" y="4178"/>
                    </a:lnTo>
                    <a:lnTo>
                      <a:pt x="973" y="6034"/>
                    </a:lnTo>
                    <a:lnTo>
                      <a:pt x="2276" y="6801"/>
                    </a:lnTo>
                    <a:lnTo>
                      <a:pt x="2871" y="6987"/>
                    </a:lnTo>
                    <a:lnTo>
                      <a:pt x="3426" y="7031"/>
                    </a:lnTo>
                    <a:cubicBezTo>
                      <a:pt x="4385" y="6963"/>
                      <a:pt x="5239" y="6513"/>
                      <a:pt x="5834" y="5830"/>
                    </a:cubicBezTo>
                    <a:lnTo>
                      <a:pt x="5736" y="5830"/>
                    </a:lnTo>
                    <a:lnTo>
                      <a:pt x="5736" y="4328"/>
                    </a:lnTo>
                    <a:lnTo>
                      <a:pt x="6612" y="4328"/>
                    </a:lnTo>
                    <a:cubicBezTo>
                      <a:pt x="6674" y="4065"/>
                      <a:pt x="6709" y="3789"/>
                      <a:pt x="6709" y="3509"/>
                    </a:cubicBezTo>
                    <a:cubicBezTo>
                      <a:pt x="6709" y="2804"/>
                      <a:pt x="6501" y="2145"/>
                      <a:pt x="6144" y="1594"/>
                    </a:cubicBezTo>
                    <a:lnTo>
                      <a:pt x="5433" y="1594"/>
                    </a:lnTo>
                    <a:lnTo>
                      <a:pt x="5433" y="841"/>
                    </a:lnTo>
                    <a:lnTo>
                      <a:pt x="5491" y="841"/>
                    </a:lnTo>
                    <a:cubicBezTo>
                      <a:pt x="4973" y="391"/>
                      <a:pt x="4322" y="89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6"/>
              <p:cNvSpPr/>
              <p:nvPr/>
            </p:nvSpPr>
            <p:spPr>
              <a:xfrm>
                <a:off x="4778332" y="1355515"/>
                <a:ext cx="120087" cy="207293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7067" extrusionOk="0">
                    <a:moveTo>
                      <a:pt x="3534" y="0"/>
                    </a:moveTo>
                    <a:cubicBezTo>
                      <a:pt x="1581" y="0"/>
                      <a:pt x="1" y="1581"/>
                      <a:pt x="1" y="3533"/>
                    </a:cubicBezTo>
                    <a:cubicBezTo>
                      <a:pt x="1" y="5485"/>
                      <a:pt x="1581" y="7066"/>
                      <a:pt x="3534" y="7066"/>
                    </a:cubicBezTo>
                    <a:cubicBezTo>
                      <a:pt x="3618" y="7066"/>
                      <a:pt x="3703" y="7062"/>
                      <a:pt x="3786" y="7056"/>
                    </a:cubicBezTo>
                    <a:cubicBezTo>
                      <a:pt x="2842" y="6906"/>
                      <a:pt x="2021" y="6380"/>
                      <a:pt x="1484" y="5638"/>
                    </a:cubicBezTo>
                    <a:cubicBezTo>
                      <a:pt x="1470" y="5620"/>
                      <a:pt x="1472" y="5598"/>
                      <a:pt x="1485" y="5582"/>
                    </a:cubicBezTo>
                    <a:cubicBezTo>
                      <a:pt x="1584" y="5463"/>
                      <a:pt x="1642" y="5307"/>
                      <a:pt x="1635" y="5139"/>
                    </a:cubicBezTo>
                    <a:cubicBezTo>
                      <a:pt x="1620" y="4794"/>
                      <a:pt x="1325" y="4523"/>
                      <a:pt x="979" y="4523"/>
                    </a:cubicBezTo>
                    <a:cubicBezTo>
                      <a:pt x="958" y="4523"/>
                      <a:pt x="939" y="4511"/>
                      <a:pt x="936" y="4491"/>
                    </a:cubicBezTo>
                    <a:cubicBezTo>
                      <a:pt x="906" y="4381"/>
                      <a:pt x="882" y="4268"/>
                      <a:pt x="862" y="4152"/>
                    </a:cubicBezTo>
                    <a:cubicBezTo>
                      <a:pt x="848" y="4078"/>
                      <a:pt x="906" y="4011"/>
                      <a:pt x="980" y="4011"/>
                    </a:cubicBezTo>
                    <a:lnTo>
                      <a:pt x="1976" y="4011"/>
                    </a:lnTo>
                    <a:cubicBezTo>
                      <a:pt x="2325" y="4011"/>
                      <a:pt x="2621" y="3741"/>
                      <a:pt x="2634" y="3392"/>
                    </a:cubicBezTo>
                    <a:cubicBezTo>
                      <a:pt x="2635" y="3348"/>
                      <a:pt x="2631" y="3303"/>
                      <a:pt x="2624" y="3260"/>
                    </a:cubicBezTo>
                    <a:lnTo>
                      <a:pt x="3017" y="3260"/>
                    </a:lnTo>
                    <a:cubicBezTo>
                      <a:pt x="3378" y="3260"/>
                      <a:pt x="3682" y="2965"/>
                      <a:pt x="3675" y="2605"/>
                    </a:cubicBezTo>
                    <a:cubicBezTo>
                      <a:pt x="3669" y="2254"/>
                      <a:pt x="3381" y="1972"/>
                      <a:pt x="3030" y="1972"/>
                    </a:cubicBezTo>
                    <a:lnTo>
                      <a:pt x="1394" y="1972"/>
                    </a:lnTo>
                    <a:cubicBezTo>
                      <a:pt x="1301" y="1972"/>
                      <a:pt x="1243" y="1872"/>
                      <a:pt x="1289" y="1792"/>
                    </a:cubicBezTo>
                    <a:cubicBezTo>
                      <a:pt x="1341" y="1701"/>
                      <a:pt x="1397" y="1614"/>
                      <a:pt x="1458" y="1531"/>
                    </a:cubicBezTo>
                    <a:cubicBezTo>
                      <a:pt x="1495" y="1479"/>
                      <a:pt x="1558" y="1448"/>
                      <a:pt x="1622" y="1448"/>
                    </a:cubicBezTo>
                    <a:lnTo>
                      <a:pt x="2245" y="1448"/>
                    </a:lnTo>
                    <a:cubicBezTo>
                      <a:pt x="2607" y="1448"/>
                      <a:pt x="2912" y="1152"/>
                      <a:pt x="2904" y="790"/>
                    </a:cubicBezTo>
                    <a:cubicBezTo>
                      <a:pt x="2903" y="713"/>
                      <a:pt x="2888" y="639"/>
                      <a:pt x="2860" y="567"/>
                    </a:cubicBezTo>
                    <a:cubicBezTo>
                      <a:pt x="2821" y="468"/>
                      <a:pt x="2869" y="354"/>
                      <a:pt x="2969" y="313"/>
                    </a:cubicBezTo>
                    <a:cubicBezTo>
                      <a:pt x="3318" y="165"/>
                      <a:pt x="3697" y="71"/>
                      <a:pt x="4093" y="45"/>
                    </a:cubicBezTo>
                    <a:cubicBezTo>
                      <a:pt x="3912" y="15"/>
                      <a:pt x="3725" y="0"/>
                      <a:pt x="3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6"/>
              <p:cNvSpPr/>
              <p:nvPr/>
            </p:nvSpPr>
            <p:spPr>
              <a:xfrm>
                <a:off x="4913961" y="1483077"/>
                <a:ext cx="68785" cy="4414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05" extrusionOk="0">
                    <a:moveTo>
                      <a:pt x="378" y="1"/>
                    </a:moveTo>
                    <a:cubicBezTo>
                      <a:pt x="170" y="1"/>
                      <a:pt x="1" y="168"/>
                      <a:pt x="1" y="376"/>
                    </a:cubicBezTo>
                    <a:cubicBezTo>
                      <a:pt x="1" y="584"/>
                      <a:pt x="170" y="753"/>
                      <a:pt x="378" y="753"/>
                    </a:cubicBezTo>
                    <a:lnTo>
                      <a:pt x="1012" y="753"/>
                    </a:lnTo>
                    <a:cubicBezTo>
                      <a:pt x="804" y="753"/>
                      <a:pt x="634" y="923"/>
                      <a:pt x="634" y="1130"/>
                    </a:cubicBezTo>
                    <a:cubicBezTo>
                      <a:pt x="634" y="1234"/>
                      <a:pt x="676" y="1328"/>
                      <a:pt x="744" y="1396"/>
                    </a:cubicBezTo>
                    <a:cubicBezTo>
                      <a:pt x="811" y="1463"/>
                      <a:pt x="906" y="1504"/>
                      <a:pt x="1010" y="1504"/>
                    </a:cubicBezTo>
                    <a:lnTo>
                      <a:pt x="1568" y="1504"/>
                    </a:lnTo>
                    <a:cubicBezTo>
                      <a:pt x="1939" y="1081"/>
                      <a:pt x="2211" y="568"/>
                      <a:pt x="2345" y="2"/>
                    </a:cubicBezTo>
                    <a:lnTo>
                      <a:pt x="23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6"/>
              <p:cNvSpPr/>
              <p:nvPr/>
            </p:nvSpPr>
            <p:spPr>
              <a:xfrm>
                <a:off x="4854565" y="1509916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6" y="0"/>
                    </a:moveTo>
                    <a:cubicBezTo>
                      <a:pt x="272" y="0"/>
                      <a:pt x="179" y="42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3"/>
                      <a:pt x="170" y="751"/>
                      <a:pt x="378" y="751"/>
                    </a:cubicBezTo>
                    <a:lnTo>
                      <a:pt x="1052" y="751"/>
                    </a:lnTo>
                    <a:cubicBezTo>
                      <a:pt x="1156" y="751"/>
                      <a:pt x="1249" y="710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69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6"/>
              <p:cNvSpPr/>
              <p:nvPr/>
            </p:nvSpPr>
            <p:spPr>
              <a:xfrm>
                <a:off x="4905250" y="1433713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5" y="0"/>
                    </a:moveTo>
                    <a:cubicBezTo>
                      <a:pt x="271" y="0"/>
                      <a:pt x="176" y="43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4"/>
                      <a:pt x="170" y="751"/>
                      <a:pt x="378" y="751"/>
                    </a:cubicBezTo>
                    <a:lnTo>
                      <a:pt x="1050" y="751"/>
                    </a:lnTo>
                    <a:cubicBezTo>
                      <a:pt x="1154" y="751"/>
                      <a:pt x="1248" y="711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70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6"/>
              <p:cNvSpPr/>
              <p:nvPr/>
            </p:nvSpPr>
            <p:spPr>
              <a:xfrm>
                <a:off x="4778332" y="1421217"/>
                <a:ext cx="99906" cy="44263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09" extrusionOk="0">
                    <a:moveTo>
                      <a:pt x="3029" y="0"/>
                    </a:moveTo>
                    <a:lnTo>
                      <a:pt x="3029" y="3"/>
                    </a:lnTo>
                    <a:lnTo>
                      <a:pt x="244" y="3"/>
                    </a:lnTo>
                    <a:cubicBezTo>
                      <a:pt x="85" y="404"/>
                      <a:pt x="1" y="836"/>
                      <a:pt x="1" y="1293"/>
                    </a:cubicBezTo>
                    <a:cubicBezTo>
                      <a:pt x="1" y="1366"/>
                      <a:pt x="2" y="1437"/>
                      <a:pt x="5" y="1508"/>
                    </a:cubicBezTo>
                    <a:lnTo>
                      <a:pt x="39" y="1507"/>
                    </a:lnTo>
                    <a:lnTo>
                      <a:pt x="1988" y="1507"/>
                    </a:lnTo>
                    <a:cubicBezTo>
                      <a:pt x="2195" y="1507"/>
                      <a:pt x="2364" y="1338"/>
                      <a:pt x="2364" y="1130"/>
                    </a:cubicBezTo>
                    <a:cubicBezTo>
                      <a:pt x="2364" y="922"/>
                      <a:pt x="2195" y="753"/>
                      <a:pt x="1988" y="753"/>
                    </a:cubicBezTo>
                    <a:lnTo>
                      <a:pt x="3029" y="753"/>
                    </a:lnTo>
                    <a:cubicBezTo>
                      <a:pt x="3237" y="753"/>
                      <a:pt x="3406" y="584"/>
                      <a:pt x="3406" y="376"/>
                    </a:cubicBezTo>
                    <a:cubicBezTo>
                      <a:pt x="3406" y="168"/>
                      <a:pt x="3237" y="0"/>
                      <a:pt x="3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6"/>
              <p:cNvSpPr/>
              <p:nvPr/>
            </p:nvSpPr>
            <p:spPr>
              <a:xfrm>
                <a:off x="4804555" y="1367952"/>
                <a:ext cx="51039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752" extrusionOk="0">
                    <a:moveTo>
                      <a:pt x="949" y="1"/>
                    </a:moveTo>
                    <a:cubicBezTo>
                      <a:pt x="591" y="195"/>
                      <a:pt x="270" y="451"/>
                      <a:pt x="0" y="752"/>
                    </a:cubicBezTo>
                    <a:lnTo>
                      <a:pt x="1363" y="752"/>
                    </a:lnTo>
                    <a:cubicBezTo>
                      <a:pt x="1571" y="752"/>
                      <a:pt x="1740" y="584"/>
                      <a:pt x="1740" y="376"/>
                    </a:cubicBezTo>
                    <a:cubicBezTo>
                      <a:pt x="1740" y="271"/>
                      <a:pt x="1698" y="179"/>
                      <a:pt x="1630" y="111"/>
                    </a:cubicBezTo>
                    <a:cubicBezTo>
                      <a:pt x="1562" y="44"/>
                      <a:pt x="1468" y="1"/>
                      <a:pt x="1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6"/>
              <p:cNvSpPr/>
              <p:nvPr/>
            </p:nvSpPr>
            <p:spPr>
              <a:xfrm>
                <a:off x="4920355" y="1380857"/>
                <a:ext cx="48721" cy="2208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753" extrusionOk="0">
                    <a:moveTo>
                      <a:pt x="378" y="0"/>
                    </a:moveTo>
                    <a:cubicBezTo>
                      <a:pt x="170" y="0"/>
                      <a:pt x="1" y="169"/>
                      <a:pt x="1" y="377"/>
                    </a:cubicBezTo>
                    <a:cubicBezTo>
                      <a:pt x="1" y="481"/>
                      <a:pt x="44" y="576"/>
                      <a:pt x="111" y="643"/>
                    </a:cubicBezTo>
                    <a:cubicBezTo>
                      <a:pt x="177" y="710"/>
                      <a:pt x="272" y="753"/>
                      <a:pt x="376" y="753"/>
                    </a:cubicBezTo>
                    <a:lnTo>
                      <a:pt x="1660" y="753"/>
                    </a:lnTo>
                    <a:cubicBezTo>
                      <a:pt x="1478" y="472"/>
                      <a:pt x="1260" y="218"/>
                      <a:pt x="10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6"/>
              <p:cNvSpPr/>
              <p:nvPr/>
            </p:nvSpPr>
            <p:spPr>
              <a:xfrm>
                <a:off x="4881520" y="1284005"/>
                <a:ext cx="70457" cy="4974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96" extrusionOk="0">
                    <a:moveTo>
                      <a:pt x="1260" y="1"/>
                    </a:moveTo>
                    <a:cubicBezTo>
                      <a:pt x="1148" y="1"/>
                      <a:pt x="1036" y="17"/>
                      <a:pt x="927" y="54"/>
                    </a:cubicBezTo>
                    <a:cubicBezTo>
                      <a:pt x="424" y="228"/>
                      <a:pt x="145" y="819"/>
                      <a:pt x="36" y="1108"/>
                    </a:cubicBezTo>
                    <a:cubicBezTo>
                      <a:pt x="1" y="1205"/>
                      <a:pt x="38" y="1312"/>
                      <a:pt x="125" y="1363"/>
                    </a:cubicBezTo>
                    <a:cubicBezTo>
                      <a:pt x="331" y="1489"/>
                      <a:pt x="735" y="1696"/>
                      <a:pt x="1142" y="1696"/>
                    </a:cubicBezTo>
                    <a:cubicBezTo>
                      <a:pt x="1255" y="1696"/>
                      <a:pt x="1367" y="1680"/>
                      <a:pt x="1476" y="1643"/>
                    </a:cubicBezTo>
                    <a:cubicBezTo>
                      <a:pt x="1978" y="1467"/>
                      <a:pt x="2257" y="878"/>
                      <a:pt x="2367" y="589"/>
                    </a:cubicBezTo>
                    <a:cubicBezTo>
                      <a:pt x="2401" y="492"/>
                      <a:pt x="2364" y="384"/>
                      <a:pt x="2278" y="332"/>
                    </a:cubicBezTo>
                    <a:cubicBezTo>
                      <a:pt x="2071" y="207"/>
                      <a:pt x="1667" y="1"/>
                      <a:pt x="12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6"/>
              <p:cNvSpPr/>
              <p:nvPr/>
            </p:nvSpPr>
            <p:spPr>
              <a:xfrm>
                <a:off x="4812034" y="1284064"/>
                <a:ext cx="70427" cy="49719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695" extrusionOk="0">
                    <a:moveTo>
                      <a:pt x="1143" y="1"/>
                    </a:moveTo>
                    <a:cubicBezTo>
                      <a:pt x="737" y="1"/>
                      <a:pt x="332" y="207"/>
                      <a:pt x="124" y="331"/>
                    </a:cubicBezTo>
                    <a:cubicBezTo>
                      <a:pt x="38" y="386"/>
                      <a:pt x="1" y="493"/>
                      <a:pt x="35" y="588"/>
                    </a:cubicBezTo>
                    <a:cubicBezTo>
                      <a:pt x="145" y="878"/>
                      <a:pt x="422" y="1467"/>
                      <a:pt x="925" y="1642"/>
                    </a:cubicBezTo>
                    <a:cubicBezTo>
                      <a:pt x="1034" y="1679"/>
                      <a:pt x="1146" y="1695"/>
                      <a:pt x="1257" y="1695"/>
                    </a:cubicBezTo>
                    <a:cubicBezTo>
                      <a:pt x="1664" y="1695"/>
                      <a:pt x="2068" y="1489"/>
                      <a:pt x="2276" y="1363"/>
                    </a:cubicBezTo>
                    <a:cubicBezTo>
                      <a:pt x="2364" y="1310"/>
                      <a:pt x="2401" y="1203"/>
                      <a:pt x="2365" y="1108"/>
                    </a:cubicBezTo>
                    <a:cubicBezTo>
                      <a:pt x="2258" y="818"/>
                      <a:pt x="1978" y="226"/>
                      <a:pt x="1475" y="54"/>
                    </a:cubicBezTo>
                    <a:cubicBezTo>
                      <a:pt x="1367" y="17"/>
                      <a:pt x="1255" y="1"/>
                      <a:pt x="1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6"/>
              <p:cNvSpPr/>
              <p:nvPr/>
            </p:nvSpPr>
            <p:spPr>
              <a:xfrm>
                <a:off x="4877649" y="1316798"/>
                <a:ext cx="8536" cy="793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704" extrusionOk="0">
                    <a:moveTo>
                      <a:pt x="146" y="1"/>
                    </a:moveTo>
                    <a:cubicBezTo>
                      <a:pt x="66" y="1"/>
                      <a:pt x="1" y="66"/>
                      <a:pt x="1" y="146"/>
                    </a:cubicBezTo>
                    <a:lnTo>
                      <a:pt x="1" y="2560"/>
                    </a:lnTo>
                    <a:cubicBezTo>
                      <a:pt x="1" y="2640"/>
                      <a:pt x="66" y="2704"/>
                      <a:pt x="146" y="2704"/>
                    </a:cubicBezTo>
                    <a:cubicBezTo>
                      <a:pt x="225" y="2704"/>
                      <a:pt x="290" y="2640"/>
                      <a:pt x="290" y="2560"/>
                    </a:cubicBezTo>
                    <a:lnTo>
                      <a:pt x="290" y="146"/>
                    </a:lnTo>
                    <a:cubicBezTo>
                      <a:pt x="290" y="66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6"/>
              <p:cNvSpPr/>
              <p:nvPr/>
            </p:nvSpPr>
            <p:spPr>
              <a:xfrm>
                <a:off x="4880494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59" y="0"/>
                    </a:moveTo>
                    <a:cubicBezTo>
                      <a:pt x="1549" y="0"/>
                      <a:pt x="1538" y="1"/>
                      <a:pt x="1528" y="4"/>
                    </a:cubicBezTo>
                    <a:cubicBezTo>
                      <a:pt x="1070" y="100"/>
                      <a:pt x="603" y="274"/>
                      <a:pt x="98" y="534"/>
                    </a:cubicBezTo>
                    <a:cubicBezTo>
                      <a:pt x="28" y="571"/>
                      <a:pt x="0" y="658"/>
                      <a:pt x="37" y="728"/>
                    </a:cubicBezTo>
                    <a:cubicBezTo>
                      <a:pt x="64" y="779"/>
                      <a:pt x="113" y="807"/>
                      <a:pt x="165" y="807"/>
                    </a:cubicBezTo>
                    <a:cubicBezTo>
                      <a:pt x="187" y="807"/>
                      <a:pt x="209" y="802"/>
                      <a:pt x="230" y="791"/>
                    </a:cubicBezTo>
                    <a:cubicBezTo>
                      <a:pt x="713" y="541"/>
                      <a:pt x="1156" y="376"/>
                      <a:pt x="1587" y="286"/>
                    </a:cubicBezTo>
                    <a:cubicBezTo>
                      <a:pt x="1664" y="268"/>
                      <a:pt x="1715" y="192"/>
                      <a:pt x="1698" y="115"/>
                    </a:cubicBezTo>
                    <a:cubicBezTo>
                      <a:pt x="1684" y="47"/>
                      <a:pt x="1625" y="0"/>
                      <a:pt x="1559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6"/>
              <p:cNvSpPr/>
              <p:nvPr/>
            </p:nvSpPr>
            <p:spPr>
              <a:xfrm>
                <a:off x="4834121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6" y="0"/>
                    </a:moveTo>
                    <a:cubicBezTo>
                      <a:pt x="90" y="0"/>
                      <a:pt x="31" y="47"/>
                      <a:pt x="16" y="115"/>
                    </a:cubicBezTo>
                    <a:cubicBezTo>
                      <a:pt x="0" y="192"/>
                      <a:pt x="51" y="268"/>
                      <a:pt x="128" y="286"/>
                    </a:cubicBezTo>
                    <a:cubicBezTo>
                      <a:pt x="558" y="376"/>
                      <a:pt x="1002" y="541"/>
                      <a:pt x="1485" y="791"/>
                    </a:cubicBezTo>
                    <a:cubicBezTo>
                      <a:pt x="1507" y="801"/>
                      <a:pt x="1529" y="807"/>
                      <a:pt x="1551" y="807"/>
                    </a:cubicBezTo>
                    <a:cubicBezTo>
                      <a:pt x="1603" y="807"/>
                      <a:pt x="1654" y="779"/>
                      <a:pt x="1678" y="728"/>
                    </a:cubicBezTo>
                    <a:cubicBezTo>
                      <a:pt x="1715" y="658"/>
                      <a:pt x="1686" y="571"/>
                      <a:pt x="1617" y="534"/>
                    </a:cubicBezTo>
                    <a:cubicBezTo>
                      <a:pt x="1109" y="274"/>
                      <a:pt x="644" y="100"/>
                      <a:pt x="187" y="4"/>
                    </a:cubicBezTo>
                    <a:cubicBezTo>
                      <a:pt x="177" y="1"/>
                      <a:pt x="166" y="0"/>
                      <a:pt x="156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6"/>
              <p:cNvSpPr/>
              <p:nvPr/>
            </p:nvSpPr>
            <p:spPr>
              <a:xfrm>
                <a:off x="4785079" y="1496101"/>
                <a:ext cx="33351" cy="221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54" extrusionOk="0">
                    <a:moveTo>
                      <a:pt x="759" y="1"/>
                    </a:moveTo>
                    <a:lnTo>
                      <a:pt x="759" y="2"/>
                    </a:lnTo>
                    <a:lnTo>
                      <a:pt x="1" y="2"/>
                    </a:lnTo>
                    <a:cubicBezTo>
                      <a:pt x="103" y="269"/>
                      <a:pt x="237" y="522"/>
                      <a:pt x="397" y="753"/>
                    </a:cubicBezTo>
                    <a:lnTo>
                      <a:pt x="759" y="753"/>
                    </a:lnTo>
                    <a:cubicBezTo>
                      <a:pt x="967" y="753"/>
                      <a:pt x="1136" y="584"/>
                      <a:pt x="1136" y="376"/>
                    </a:cubicBezTo>
                    <a:cubicBezTo>
                      <a:pt x="1136" y="168"/>
                      <a:pt x="967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5" name="Google Shape;2165;p46"/>
            <p:cNvSpPr/>
            <p:nvPr/>
          </p:nvSpPr>
          <p:spPr>
            <a:xfrm>
              <a:off x="2540288" y="1890300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6"/>
          <p:cNvGrpSpPr/>
          <p:nvPr/>
        </p:nvGrpSpPr>
        <p:grpSpPr>
          <a:xfrm>
            <a:off x="5140823" y="4144184"/>
            <a:ext cx="679235" cy="677255"/>
            <a:chOff x="2358036" y="3288389"/>
            <a:chExt cx="1077980" cy="1074837"/>
          </a:xfrm>
        </p:grpSpPr>
        <p:grpSp>
          <p:nvGrpSpPr>
            <p:cNvPr id="2192" name="Google Shape;2192;p46"/>
            <p:cNvGrpSpPr/>
            <p:nvPr/>
          </p:nvGrpSpPr>
          <p:grpSpPr>
            <a:xfrm>
              <a:off x="2358036" y="3288389"/>
              <a:ext cx="1077980" cy="1074837"/>
              <a:chOff x="1812775" y="1243100"/>
              <a:chExt cx="285550" cy="284725"/>
            </a:xfrm>
          </p:grpSpPr>
          <p:sp>
            <p:nvSpPr>
              <p:cNvPr id="2193" name="Google Shape;2193;p46"/>
              <p:cNvSpPr/>
              <p:nvPr/>
            </p:nvSpPr>
            <p:spPr>
              <a:xfrm>
                <a:off x="1812775" y="1243100"/>
                <a:ext cx="2855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422" h="11389" extrusionOk="0">
                    <a:moveTo>
                      <a:pt x="7391" y="0"/>
                    </a:moveTo>
                    <a:cubicBezTo>
                      <a:pt x="7160" y="0"/>
                      <a:pt x="6941" y="73"/>
                      <a:pt x="6755" y="210"/>
                    </a:cubicBezTo>
                    <a:cubicBezTo>
                      <a:pt x="6668" y="275"/>
                      <a:pt x="6584" y="344"/>
                      <a:pt x="6505" y="417"/>
                    </a:cubicBezTo>
                    <a:cubicBezTo>
                      <a:pt x="6504" y="415"/>
                      <a:pt x="6504" y="412"/>
                      <a:pt x="6501" y="412"/>
                    </a:cubicBezTo>
                    <a:cubicBezTo>
                      <a:pt x="6299" y="192"/>
                      <a:pt x="6010" y="67"/>
                      <a:pt x="5711" y="67"/>
                    </a:cubicBezTo>
                    <a:cubicBezTo>
                      <a:pt x="5412" y="67"/>
                      <a:pt x="5123" y="194"/>
                      <a:pt x="4920" y="415"/>
                    </a:cubicBezTo>
                    <a:cubicBezTo>
                      <a:pt x="4919" y="417"/>
                      <a:pt x="4919" y="418"/>
                      <a:pt x="4916" y="418"/>
                    </a:cubicBezTo>
                    <a:cubicBezTo>
                      <a:pt x="4839" y="345"/>
                      <a:pt x="4755" y="277"/>
                      <a:pt x="4667" y="211"/>
                    </a:cubicBezTo>
                    <a:cubicBezTo>
                      <a:pt x="4481" y="75"/>
                      <a:pt x="4261" y="2"/>
                      <a:pt x="4030" y="2"/>
                    </a:cubicBezTo>
                    <a:cubicBezTo>
                      <a:pt x="3691" y="2"/>
                      <a:pt x="3368" y="165"/>
                      <a:pt x="3166" y="439"/>
                    </a:cubicBezTo>
                    <a:cubicBezTo>
                      <a:pt x="3096" y="536"/>
                      <a:pt x="3041" y="642"/>
                      <a:pt x="3006" y="753"/>
                    </a:cubicBezTo>
                    <a:cubicBezTo>
                      <a:pt x="2634" y="843"/>
                      <a:pt x="2337" y="1124"/>
                      <a:pt x="2228" y="1503"/>
                    </a:cubicBezTo>
                    <a:cubicBezTo>
                      <a:pt x="1944" y="1509"/>
                      <a:pt x="1669" y="1628"/>
                      <a:pt x="1471" y="1835"/>
                    </a:cubicBezTo>
                    <a:cubicBezTo>
                      <a:pt x="1270" y="2045"/>
                      <a:pt x="1161" y="2331"/>
                      <a:pt x="1173" y="2624"/>
                    </a:cubicBezTo>
                    <a:cubicBezTo>
                      <a:pt x="1218" y="3706"/>
                      <a:pt x="1645" y="4724"/>
                      <a:pt x="2378" y="5516"/>
                    </a:cubicBezTo>
                    <a:lnTo>
                      <a:pt x="1102" y="5516"/>
                    </a:lnTo>
                    <a:cubicBezTo>
                      <a:pt x="796" y="5516"/>
                      <a:pt x="503" y="5647"/>
                      <a:pt x="301" y="5873"/>
                    </a:cubicBezTo>
                    <a:cubicBezTo>
                      <a:pt x="98" y="6100"/>
                      <a:pt x="0" y="6403"/>
                      <a:pt x="34" y="6706"/>
                    </a:cubicBezTo>
                    <a:cubicBezTo>
                      <a:pt x="84" y="7142"/>
                      <a:pt x="250" y="7552"/>
                      <a:pt x="518" y="7895"/>
                    </a:cubicBezTo>
                    <a:cubicBezTo>
                      <a:pt x="218" y="8087"/>
                      <a:pt x="23" y="8424"/>
                      <a:pt x="23" y="8802"/>
                    </a:cubicBezTo>
                    <a:lnTo>
                      <a:pt x="23" y="11388"/>
                    </a:lnTo>
                    <a:lnTo>
                      <a:pt x="11408" y="11388"/>
                    </a:lnTo>
                    <a:lnTo>
                      <a:pt x="11408" y="8800"/>
                    </a:lnTo>
                    <a:cubicBezTo>
                      <a:pt x="11402" y="8422"/>
                      <a:pt x="11207" y="8086"/>
                      <a:pt x="10903" y="7894"/>
                    </a:cubicBezTo>
                    <a:cubicBezTo>
                      <a:pt x="11170" y="7552"/>
                      <a:pt x="11339" y="7141"/>
                      <a:pt x="11387" y="6705"/>
                    </a:cubicBezTo>
                    <a:cubicBezTo>
                      <a:pt x="11421" y="6401"/>
                      <a:pt x="11323" y="6099"/>
                      <a:pt x="11120" y="5871"/>
                    </a:cubicBezTo>
                    <a:cubicBezTo>
                      <a:pt x="10918" y="5645"/>
                      <a:pt x="10626" y="5514"/>
                      <a:pt x="10321" y="5514"/>
                    </a:cubicBezTo>
                    <a:lnTo>
                      <a:pt x="9043" y="5514"/>
                    </a:lnTo>
                    <a:cubicBezTo>
                      <a:pt x="9778" y="4722"/>
                      <a:pt x="10204" y="3706"/>
                      <a:pt x="10248" y="2621"/>
                    </a:cubicBezTo>
                    <a:cubicBezTo>
                      <a:pt x="10262" y="2331"/>
                      <a:pt x="10152" y="2044"/>
                      <a:pt x="9951" y="1832"/>
                    </a:cubicBezTo>
                    <a:cubicBezTo>
                      <a:pt x="9754" y="1627"/>
                      <a:pt x="9477" y="1506"/>
                      <a:pt x="9193" y="1502"/>
                    </a:cubicBezTo>
                    <a:cubicBezTo>
                      <a:pt x="9086" y="1124"/>
                      <a:pt x="8785" y="841"/>
                      <a:pt x="8416" y="752"/>
                    </a:cubicBezTo>
                    <a:cubicBezTo>
                      <a:pt x="8381" y="642"/>
                      <a:pt x="8328" y="536"/>
                      <a:pt x="8256" y="438"/>
                    </a:cubicBezTo>
                    <a:cubicBezTo>
                      <a:pt x="8055" y="164"/>
                      <a:pt x="7732" y="0"/>
                      <a:pt x="7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6"/>
              <p:cNvSpPr/>
              <p:nvPr/>
            </p:nvSpPr>
            <p:spPr>
              <a:xfrm>
                <a:off x="1909400" y="1266450"/>
                <a:ext cx="26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65" extrusionOk="0">
                    <a:moveTo>
                      <a:pt x="163" y="0"/>
                    </a:moveTo>
                    <a:cubicBezTo>
                      <a:pt x="119" y="0"/>
                      <a:pt x="75" y="20"/>
                      <a:pt x="48" y="57"/>
                    </a:cubicBezTo>
                    <a:cubicBezTo>
                      <a:pt x="0" y="121"/>
                      <a:pt x="14" y="212"/>
                      <a:pt x="78" y="258"/>
                    </a:cubicBezTo>
                    <a:cubicBezTo>
                      <a:pt x="509" y="577"/>
                      <a:pt x="765" y="1084"/>
                      <a:pt x="765" y="1620"/>
                    </a:cubicBezTo>
                    <a:lnTo>
                      <a:pt x="908" y="1764"/>
                    </a:lnTo>
                    <a:lnTo>
                      <a:pt x="1052" y="1620"/>
                    </a:lnTo>
                    <a:cubicBezTo>
                      <a:pt x="1054" y="993"/>
                      <a:pt x="752" y="398"/>
                      <a:pt x="249" y="28"/>
                    </a:cubicBezTo>
                    <a:cubicBezTo>
                      <a:pt x="223" y="9"/>
                      <a:pt x="193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6"/>
              <p:cNvSpPr/>
              <p:nvPr/>
            </p:nvSpPr>
            <p:spPr>
              <a:xfrm>
                <a:off x="1975250" y="1266425"/>
                <a:ext cx="263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66" extrusionOk="0">
                    <a:moveTo>
                      <a:pt x="891" y="0"/>
                    </a:moveTo>
                    <a:cubicBezTo>
                      <a:pt x="862" y="0"/>
                      <a:pt x="832" y="10"/>
                      <a:pt x="807" y="29"/>
                    </a:cubicBezTo>
                    <a:cubicBezTo>
                      <a:pt x="303" y="401"/>
                      <a:pt x="0" y="996"/>
                      <a:pt x="0" y="1621"/>
                    </a:cubicBezTo>
                    <a:lnTo>
                      <a:pt x="145" y="1765"/>
                    </a:lnTo>
                    <a:lnTo>
                      <a:pt x="288" y="1621"/>
                    </a:lnTo>
                    <a:cubicBezTo>
                      <a:pt x="288" y="1085"/>
                      <a:pt x="544" y="578"/>
                      <a:pt x="975" y="259"/>
                    </a:cubicBezTo>
                    <a:cubicBezTo>
                      <a:pt x="1041" y="213"/>
                      <a:pt x="1054" y="122"/>
                      <a:pt x="1008" y="58"/>
                    </a:cubicBezTo>
                    <a:cubicBezTo>
                      <a:pt x="979" y="21"/>
                      <a:pt x="93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6"/>
              <p:cNvSpPr/>
              <p:nvPr/>
            </p:nvSpPr>
            <p:spPr>
              <a:xfrm>
                <a:off x="1836200" y="1454450"/>
                <a:ext cx="2309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2003" extrusionOk="0">
                    <a:moveTo>
                      <a:pt x="8950" y="1"/>
                    </a:moveTo>
                    <a:cubicBezTo>
                      <a:pt x="8926" y="1"/>
                      <a:pt x="8895" y="13"/>
                      <a:pt x="8869" y="35"/>
                    </a:cubicBezTo>
                    <a:cubicBezTo>
                      <a:pt x="8731" y="148"/>
                      <a:pt x="8554" y="217"/>
                      <a:pt x="8363" y="217"/>
                    </a:cubicBezTo>
                    <a:cubicBezTo>
                      <a:pt x="8171" y="217"/>
                      <a:pt x="7994" y="150"/>
                      <a:pt x="7856" y="37"/>
                    </a:cubicBezTo>
                    <a:cubicBezTo>
                      <a:pt x="7829" y="14"/>
                      <a:pt x="7796" y="3"/>
                      <a:pt x="7763" y="3"/>
                    </a:cubicBezTo>
                    <a:cubicBezTo>
                      <a:pt x="7730" y="3"/>
                      <a:pt x="7697" y="14"/>
                      <a:pt x="7670" y="37"/>
                    </a:cubicBezTo>
                    <a:cubicBezTo>
                      <a:pt x="7533" y="150"/>
                      <a:pt x="7359" y="217"/>
                      <a:pt x="7164" y="217"/>
                    </a:cubicBezTo>
                    <a:cubicBezTo>
                      <a:pt x="6973" y="217"/>
                      <a:pt x="6796" y="150"/>
                      <a:pt x="6658" y="37"/>
                    </a:cubicBezTo>
                    <a:cubicBezTo>
                      <a:pt x="6631" y="14"/>
                      <a:pt x="6598" y="3"/>
                      <a:pt x="6565" y="3"/>
                    </a:cubicBezTo>
                    <a:cubicBezTo>
                      <a:pt x="6532" y="3"/>
                      <a:pt x="6499" y="14"/>
                      <a:pt x="6472" y="37"/>
                    </a:cubicBezTo>
                    <a:cubicBezTo>
                      <a:pt x="6335" y="150"/>
                      <a:pt x="6159" y="217"/>
                      <a:pt x="5966" y="217"/>
                    </a:cubicBezTo>
                    <a:cubicBezTo>
                      <a:pt x="5775" y="217"/>
                      <a:pt x="5598" y="150"/>
                      <a:pt x="5460" y="37"/>
                    </a:cubicBezTo>
                    <a:cubicBezTo>
                      <a:pt x="5433" y="14"/>
                      <a:pt x="5400" y="3"/>
                      <a:pt x="5367" y="3"/>
                    </a:cubicBezTo>
                    <a:cubicBezTo>
                      <a:pt x="5334" y="3"/>
                      <a:pt x="5301" y="14"/>
                      <a:pt x="5274" y="37"/>
                    </a:cubicBezTo>
                    <a:cubicBezTo>
                      <a:pt x="5137" y="150"/>
                      <a:pt x="4961" y="217"/>
                      <a:pt x="4768" y="217"/>
                    </a:cubicBezTo>
                    <a:cubicBezTo>
                      <a:pt x="4577" y="217"/>
                      <a:pt x="4400" y="150"/>
                      <a:pt x="4262" y="37"/>
                    </a:cubicBezTo>
                    <a:cubicBezTo>
                      <a:pt x="4235" y="14"/>
                      <a:pt x="4202" y="3"/>
                      <a:pt x="4169" y="3"/>
                    </a:cubicBezTo>
                    <a:cubicBezTo>
                      <a:pt x="4136" y="3"/>
                      <a:pt x="4103" y="14"/>
                      <a:pt x="4076" y="37"/>
                    </a:cubicBezTo>
                    <a:cubicBezTo>
                      <a:pt x="3939" y="150"/>
                      <a:pt x="3763" y="217"/>
                      <a:pt x="3570" y="217"/>
                    </a:cubicBezTo>
                    <a:cubicBezTo>
                      <a:pt x="3379" y="217"/>
                      <a:pt x="3202" y="150"/>
                      <a:pt x="3064" y="37"/>
                    </a:cubicBezTo>
                    <a:cubicBezTo>
                      <a:pt x="3037" y="14"/>
                      <a:pt x="3004" y="3"/>
                      <a:pt x="2971" y="3"/>
                    </a:cubicBezTo>
                    <a:cubicBezTo>
                      <a:pt x="2938" y="3"/>
                      <a:pt x="2905" y="14"/>
                      <a:pt x="2878" y="37"/>
                    </a:cubicBezTo>
                    <a:cubicBezTo>
                      <a:pt x="2741" y="150"/>
                      <a:pt x="2565" y="217"/>
                      <a:pt x="2372" y="217"/>
                    </a:cubicBezTo>
                    <a:cubicBezTo>
                      <a:pt x="2178" y="217"/>
                      <a:pt x="2004" y="150"/>
                      <a:pt x="1866" y="37"/>
                    </a:cubicBezTo>
                    <a:cubicBezTo>
                      <a:pt x="1839" y="14"/>
                      <a:pt x="1806" y="3"/>
                      <a:pt x="1773" y="3"/>
                    </a:cubicBezTo>
                    <a:cubicBezTo>
                      <a:pt x="1740" y="3"/>
                      <a:pt x="1707" y="14"/>
                      <a:pt x="1680" y="37"/>
                    </a:cubicBezTo>
                    <a:cubicBezTo>
                      <a:pt x="1543" y="150"/>
                      <a:pt x="1367" y="217"/>
                      <a:pt x="1174" y="217"/>
                    </a:cubicBezTo>
                    <a:cubicBezTo>
                      <a:pt x="983" y="217"/>
                      <a:pt x="806" y="148"/>
                      <a:pt x="668" y="35"/>
                    </a:cubicBezTo>
                    <a:cubicBezTo>
                      <a:pt x="641" y="13"/>
                      <a:pt x="608" y="2"/>
                      <a:pt x="576" y="2"/>
                    </a:cubicBezTo>
                    <a:cubicBezTo>
                      <a:pt x="544" y="2"/>
                      <a:pt x="511" y="13"/>
                      <a:pt x="485" y="35"/>
                    </a:cubicBezTo>
                    <a:cubicBezTo>
                      <a:pt x="380" y="120"/>
                      <a:pt x="255" y="179"/>
                      <a:pt x="117" y="205"/>
                    </a:cubicBezTo>
                    <a:cubicBezTo>
                      <a:pt x="48" y="217"/>
                      <a:pt x="1" y="276"/>
                      <a:pt x="1" y="346"/>
                    </a:cubicBezTo>
                    <a:lnTo>
                      <a:pt x="1" y="2003"/>
                    </a:lnTo>
                    <a:lnTo>
                      <a:pt x="8950" y="2003"/>
                    </a:lnTo>
                    <a:lnTo>
                      <a:pt x="9238" y="1428"/>
                    </a:lnTo>
                    <a:lnTo>
                      <a:pt x="9238" y="575"/>
                    </a:lnTo>
                    <a:lnTo>
                      <a:pt x="89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6"/>
              <p:cNvSpPr/>
              <p:nvPr/>
            </p:nvSpPr>
            <p:spPr>
              <a:xfrm>
                <a:off x="1865200" y="1303925"/>
                <a:ext cx="903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610" extrusionOk="0">
                    <a:moveTo>
                      <a:pt x="147" y="0"/>
                    </a:moveTo>
                    <a:cubicBezTo>
                      <a:pt x="66" y="0"/>
                      <a:pt x="0" y="68"/>
                      <a:pt x="3" y="149"/>
                    </a:cubicBezTo>
                    <a:cubicBezTo>
                      <a:pt x="84" y="2071"/>
                      <a:pt x="1671" y="3609"/>
                      <a:pt x="3612" y="3609"/>
                    </a:cubicBezTo>
                    <a:cubicBezTo>
                      <a:pt x="3612" y="1669"/>
                      <a:pt x="2073" y="81"/>
                      <a:pt x="152" y="0"/>
                    </a:cubicBezTo>
                    <a:cubicBezTo>
                      <a:pt x="150" y="0"/>
                      <a:pt x="148" y="0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6"/>
              <p:cNvSpPr/>
              <p:nvPr/>
            </p:nvSpPr>
            <p:spPr>
              <a:xfrm>
                <a:off x="1880175" y="1284425"/>
                <a:ext cx="8792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388" extrusionOk="0">
                    <a:moveTo>
                      <a:pt x="564" y="0"/>
                    </a:moveTo>
                    <a:cubicBezTo>
                      <a:pt x="498" y="0"/>
                      <a:pt x="437" y="45"/>
                      <a:pt x="422" y="112"/>
                    </a:cubicBezTo>
                    <a:cubicBezTo>
                      <a:pt x="1" y="1990"/>
                      <a:pt x="1138" y="3885"/>
                      <a:pt x="3013" y="4388"/>
                    </a:cubicBezTo>
                    <a:cubicBezTo>
                      <a:pt x="3516" y="2513"/>
                      <a:pt x="2440" y="581"/>
                      <a:pt x="605" y="7"/>
                    </a:cubicBezTo>
                    <a:cubicBezTo>
                      <a:pt x="591" y="2"/>
                      <a:pt x="577" y="0"/>
                      <a:pt x="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>
                <a:off x="1955500" y="1303875"/>
                <a:ext cx="9035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2" extrusionOk="0">
                    <a:moveTo>
                      <a:pt x="3462" y="1"/>
                    </a:moveTo>
                    <a:cubicBezTo>
                      <a:pt x="3461" y="1"/>
                      <a:pt x="3460" y="1"/>
                      <a:pt x="3459" y="1"/>
                    </a:cubicBezTo>
                    <a:cubicBezTo>
                      <a:pt x="1539" y="83"/>
                      <a:pt x="0" y="1671"/>
                      <a:pt x="0" y="3611"/>
                    </a:cubicBezTo>
                    <a:cubicBezTo>
                      <a:pt x="1941" y="3611"/>
                      <a:pt x="3529" y="2073"/>
                      <a:pt x="3609" y="151"/>
                    </a:cubicBezTo>
                    <a:cubicBezTo>
                      <a:pt x="3614" y="69"/>
                      <a:pt x="3545" y="1"/>
                      <a:pt x="34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6"/>
              <p:cNvSpPr/>
              <p:nvPr/>
            </p:nvSpPr>
            <p:spPr>
              <a:xfrm>
                <a:off x="1942950" y="1284425"/>
                <a:ext cx="878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388" extrusionOk="0">
                    <a:moveTo>
                      <a:pt x="2952" y="0"/>
                    </a:moveTo>
                    <a:cubicBezTo>
                      <a:pt x="2938" y="0"/>
                      <a:pt x="2924" y="2"/>
                      <a:pt x="2910" y="7"/>
                    </a:cubicBezTo>
                    <a:cubicBezTo>
                      <a:pt x="1075" y="581"/>
                      <a:pt x="1" y="2514"/>
                      <a:pt x="502" y="4388"/>
                    </a:cubicBezTo>
                    <a:cubicBezTo>
                      <a:pt x="2377" y="3885"/>
                      <a:pt x="3511" y="1987"/>
                      <a:pt x="3093" y="112"/>
                    </a:cubicBezTo>
                    <a:cubicBezTo>
                      <a:pt x="3078" y="45"/>
                      <a:pt x="3017" y="0"/>
                      <a:pt x="2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060200" y="1454450"/>
                <a:ext cx="143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03" extrusionOk="0">
                    <a:moveTo>
                      <a:pt x="0" y="1"/>
                    </a:moveTo>
                    <a:lnTo>
                      <a:pt x="0" y="2003"/>
                    </a:lnTo>
                    <a:lnTo>
                      <a:pt x="575" y="2003"/>
                    </a:lnTo>
                    <a:lnTo>
                      <a:pt x="575" y="343"/>
                    </a:lnTo>
                    <a:cubicBezTo>
                      <a:pt x="575" y="275"/>
                      <a:pt x="524" y="217"/>
                      <a:pt x="456" y="205"/>
                    </a:cubicBezTo>
                    <a:cubicBezTo>
                      <a:pt x="320" y="179"/>
                      <a:pt x="195" y="120"/>
                      <a:pt x="92" y="35"/>
                    </a:cubicBezTo>
                    <a:cubicBezTo>
                      <a:pt x="67" y="13"/>
                      <a:pt x="33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1920300" y="1268025"/>
                <a:ext cx="70425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5046" extrusionOk="0">
                    <a:moveTo>
                      <a:pt x="1409" y="1"/>
                    </a:moveTo>
                    <a:cubicBezTo>
                      <a:pt x="1370" y="1"/>
                      <a:pt x="1332" y="16"/>
                      <a:pt x="1302" y="46"/>
                    </a:cubicBezTo>
                    <a:cubicBezTo>
                      <a:pt x="0" y="1463"/>
                      <a:pt x="36" y="3673"/>
                      <a:pt x="1408" y="5045"/>
                    </a:cubicBezTo>
                    <a:cubicBezTo>
                      <a:pt x="2782" y="3673"/>
                      <a:pt x="2816" y="1463"/>
                      <a:pt x="1514" y="46"/>
                    </a:cubicBezTo>
                    <a:cubicBezTo>
                      <a:pt x="1486" y="16"/>
                      <a:pt x="1447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024250" y="1404200"/>
                <a:ext cx="50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7" extrusionOk="0">
                    <a:moveTo>
                      <a:pt x="1438" y="0"/>
                    </a:moveTo>
                    <a:lnTo>
                      <a:pt x="0" y="1436"/>
                    </a:lnTo>
                    <a:lnTo>
                      <a:pt x="575" y="1436"/>
                    </a:lnTo>
                    <a:cubicBezTo>
                      <a:pt x="1312" y="1436"/>
                      <a:pt x="1923" y="875"/>
                      <a:pt x="2004" y="158"/>
                    </a:cubicBezTo>
                    <a:cubicBezTo>
                      <a:pt x="2013" y="75"/>
                      <a:pt x="1946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009850" y="1404200"/>
                <a:ext cx="503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438" extrusionOk="0">
                    <a:moveTo>
                      <a:pt x="1440" y="0"/>
                    </a:moveTo>
                    <a:lnTo>
                      <a:pt x="0" y="1438"/>
                    </a:lnTo>
                    <a:lnTo>
                      <a:pt x="576" y="1438"/>
                    </a:lnTo>
                    <a:cubicBezTo>
                      <a:pt x="1367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995500" y="1404200"/>
                <a:ext cx="503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574" y="1438"/>
                    </a:lnTo>
                    <a:cubicBezTo>
                      <a:pt x="1366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1836425" y="1404200"/>
                <a:ext cx="647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437" extrusionOk="0">
                    <a:moveTo>
                      <a:pt x="154" y="0"/>
                    </a:moveTo>
                    <a:cubicBezTo>
                      <a:pt x="68" y="0"/>
                      <a:pt x="1" y="73"/>
                      <a:pt x="10" y="158"/>
                    </a:cubicBezTo>
                    <a:cubicBezTo>
                      <a:pt x="90" y="875"/>
                      <a:pt x="702" y="1436"/>
                      <a:pt x="1438" y="1436"/>
                    </a:cubicBezTo>
                    <a:lnTo>
                      <a:pt x="2589" y="143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865200" y="1404150"/>
                <a:ext cx="50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9" extrusionOk="0">
                    <a:moveTo>
                      <a:pt x="0" y="1"/>
                    </a:moveTo>
                    <a:cubicBezTo>
                      <a:pt x="0" y="791"/>
                      <a:pt x="648" y="1438"/>
                      <a:pt x="1438" y="1438"/>
                    </a:cubicBezTo>
                    <a:lnTo>
                      <a:pt x="2012" y="14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879550" y="1404200"/>
                <a:ext cx="7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438" extrusionOk="0">
                    <a:moveTo>
                      <a:pt x="1" y="0"/>
                    </a:moveTo>
                    <a:cubicBezTo>
                      <a:pt x="1" y="791"/>
                      <a:pt x="648" y="1438"/>
                      <a:pt x="1438" y="1438"/>
                    </a:cubicBezTo>
                    <a:lnTo>
                      <a:pt x="3038" y="143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919550" y="1404200"/>
                <a:ext cx="3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8" extrusionOk="0">
                    <a:moveTo>
                      <a:pt x="1" y="0"/>
                    </a:moveTo>
                    <a:cubicBezTo>
                      <a:pt x="1" y="791"/>
                      <a:pt x="648" y="1436"/>
                      <a:pt x="1438" y="1438"/>
                    </a:cubicBezTo>
                    <a:cubicBezTo>
                      <a:pt x="1438" y="648"/>
                      <a:pt x="79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955500" y="1404200"/>
                <a:ext cx="7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1600" y="1438"/>
                    </a:lnTo>
                    <a:cubicBezTo>
                      <a:pt x="2390" y="1438"/>
                      <a:pt x="3038" y="791"/>
                      <a:pt x="30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955500" y="1404200"/>
                <a:ext cx="3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8" extrusionOk="0">
                    <a:moveTo>
                      <a:pt x="1438" y="0"/>
                    </a:moveTo>
                    <a:cubicBezTo>
                      <a:pt x="648" y="0"/>
                      <a:pt x="0" y="646"/>
                      <a:pt x="0" y="1438"/>
                    </a:cubicBezTo>
                    <a:cubicBezTo>
                      <a:pt x="790" y="1438"/>
                      <a:pt x="1438" y="791"/>
                      <a:pt x="1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46"/>
            <p:cNvSpPr/>
            <p:nvPr/>
          </p:nvSpPr>
          <p:spPr>
            <a:xfrm>
              <a:off x="2540288" y="3469113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6"/>
          <p:cNvGrpSpPr/>
          <p:nvPr/>
        </p:nvGrpSpPr>
        <p:grpSpPr>
          <a:xfrm>
            <a:off x="8240738" y="2465413"/>
            <a:ext cx="707475" cy="849175"/>
            <a:chOff x="4838075" y="3991550"/>
            <a:chExt cx="707475" cy="849175"/>
          </a:xfrm>
        </p:grpSpPr>
        <p:sp>
          <p:nvSpPr>
            <p:cNvPr id="2213" name="Google Shape;2213;p4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46"/>
          <p:cNvGrpSpPr/>
          <p:nvPr/>
        </p:nvGrpSpPr>
        <p:grpSpPr>
          <a:xfrm>
            <a:off x="685675" y="2172740"/>
            <a:ext cx="403800" cy="573800"/>
            <a:chOff x="1010850" y="1544950"/>
            <a:chExt cx="403800" cy="573800"/>
          </a:xfrm>
        </p:grpSpPr>
        <p:sp>
          <p:nvSpPr>
            <p:cNvPr id="2217" name="Google Shape;2217;p4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6"/>
          <p:cNvGrpSpPr/>
          <p:nvPr/>
        </p:nvGrpSpPr>
        <p:grpSpPr>
          <a:xfrm>
            <a:off x="8372800" y="3890088"/>
            <a:ext cx="443350" cy="428000"/>
            <a:chOff x="1213025" y="2493675"/>
            <a:chExt cx="443350" cy="428000"/>
          </a:xfrm>
        </p:grpSpPr>
        <p:sp>
          <p:nvSpPr>
            <p:cNvPr id="2240" name="Google Shape;2240;p4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4918821-E6FC-B247-B352-5B8D2ED2A764}"/>
              </a:ext>
            </a:extLst>
          </p:cNvPr>
          <p:cNvSpPr/>
          <p:nvPr/>
        </p:nvSpPr>
        <p:spPr>
          <a:xfrm>
            <a:off x="4571999" y="2240025"/>
            <a:ext cx="3611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Xem xét bài nói đã đầy đủ các ý có trong dàn bài chưa, còn thiếu nội dung nào, có mắc các lỗi về cách trình bày không,…</a:t>
            </a:r>
            <a:r>
              <a:rPr lang="en-VN" sz="20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182FB-B204-074B-AD66-857A495B4567}"/>
              </a:ext>
            </a:extLst>
          </p:cNvPr>
          <p:cNvSpPr/>
          <p:nvPr/>
        </p:nvSpPr>
        <p:spPr>
          <a:xfrm>
            <a:off x="205067" y="3761557"/>
            <a:ext cx="3227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Kiểm tra các thông tin thu được từ người nói, tự xác định các lỗi cần khắc phục khi nghe. </a:t>
            </a:r>
            <a:endParaRPr lang="en-VN" sz="20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10F99BC-F71D-9046-A471-FC7FD94B9192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407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6"/>
          <p:cNvSpPr txBox="1">
            <a:spLocks noGrp="1"/>
          </p:cNvSpPr>
          <p:nvPr>
            <p:ph type="ctrTitle"/>
          </p:nvPr>
        </p:nvSpPr>
        <p:spPr>
          <a:xfrm>
            <a:off x="1458900" y="1736100"/>
            <a:ext cx="62262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r>
              <a:rPr lang="en" sz="5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VỀ MỘT VẤN ĐỀ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10" name="Google Shape;1310;p36"/>
          <p:cNvGrpSpPr/>
          <p:nvPr/>
        </p:nvGrpSpPr>
        <p:grpSpPr>
          <a:xfrm>
            <a:off x="1764275" y="2916163"/>
            <a:ext cx="473975" cy="601675"/>
            <a:chOff x="1420025" y="3548075"/>
            <a:chExt cx="473975" cy="601675"/>
          </a:xfrm>
        </p:grpSpPr>
        <p:sp>
          <p:nvSpPr>
            <p:cNvPr id="1311" name="Google Shape;1311;p36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690825" y="1365775"/>
            <a:ext cx="457600" cy="673150"/>
            <a:chOff x="3156925" y="3087000"/>
            <a:chExt cx="457600" cy="673150"/>
          </a:xfrm>
        </p:grpSpPr>
        <p:sp>
          <p:nvSpPr>
            <p:cNvPr id="1315" name="Google Shape;1315;p36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36"/>
          <p:cNvGrpSpPr/>
          <p:nvPr/>
        </p:nvGrpSpPr>
        <p:grpSpPr>
          <a:xfrm rot="-2211760">
            <a:off x="7889403" y="651505"/>
            <a:ext cx="993633" cy="1866169"/>
            <a:chOff x="4135500" y="2283625"/>
            <a:chExt cx="784625" cy="1473625"/>
          </a:xfrm>
        </p:grpSpPr>
        <p:sp>
          <p:nvSpPr>
            <p:cNvPr id="1324" name="Google Shape;1324;p36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6257450" y="4320725"/>
            <a:ext cx="477425" cy="565550"/>
            <a:chOff x="3560600" y="4317025"/>
            <a:chExt cx="477425" cy="565550"/>
          </a:xfrm>
        </p:grpSpPr>
        <p:sp>
          <p:nvSpPr>
            <p:cNvPr id="1369" name="Google Shape;1369;p3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36"/>
          <p:cNvGrpSpPr/>
          <p:nvPr/>
        </p:nvGrpSpPr>
        <p:grpSpPr>
          <a:xfrm>
            <a:off x="287605" y="2916173"/>
            <a:ext cx="1264027" cy="2069786"/>
            <a:chOff x="2098900" y="3741675"/>
            <a:chExt cx="837825" cy="1371900"/>
          </a:xfrm>
        </p:grpSpPr>
        <p:sp>
          <p:nvSpPr>
            <p:cNvPr id="1373" name="Google Shape;1373;p36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36"/>
          <p:cNvGrpSpPr/>
          <p:nvPr/>
        </p:nvGrpSpPr>
        <p:grpSpPr>
          <a:xfrm>
            <a:off x="1838225" y="3995113"/>
            <a:ext cx="707475" cy="849175"/>
            <a:chOff x="4838075" y="3991550"/>
            <a:chExt cx="707475" cy="849175"/>
          </a:xfrm>
        </p:grpSpPr>
        <p:sp>
          <p:nvSpPr>
            <p:cNvPr id="1383" name="Google Shape;1383;p3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6"/>
          <p:cNvGrpSpPr/>
          <p:nvPr/>
        </p:nvGrpSpPr>
        <p:grpSpPr>
          <a:xfrm>
            <a:off x="4719800" y="4452215"/>
            <a:ext cx="403800" cy="573800"/>
            <a:chOff x="1010850" y="1544950"/>
            <a:chExt cx="403800" cy="573800"/>
          </a:xfrm>
        </p:grpSpPr>
        <p:sp>
          <p:nvSpPr>
            <p:cNvPr id="1387" name="Google Shape;1387;p3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6784150" y="3077438"/>
            <a:ext cx="443350" cy="428000"/>
            <a:chOff x="1213025" y="2493675"/>
            <a:chExt cx="443350" cy="428000"/>
          </a:xfrm>
        </p:grpSpPr>
        <p:sp>
          <p:nvSpPr>
            <p:cNvPr id="1410" name="Google Shape;1410;p3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2160825" y="547975"/>
            <a:ext cx="522825" cy="503275"/>
            <a:chOff x="5293250" y="2878500"/>
            <a:chExt cx="522825" cy="503275"/>
          </a:xfrm>
        </p:grpSpPr>
        <p:sp>
          <p:nvSpPr>
            <p:cNvPr id="1418" name="Google Shape;1418;p3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>
            <a:off x="3045918" y="244404"/>
            <a:ext cx="593619" cy="946301"/>
            <a:chOff x="2298525" y="1082500"/>
            <a:chExt cx="426175" cy="679375"/>
          </a:xfrm>
        </p:grpSpPr>
        <p:sp>
          <p:nvSpPr>
            <p:cNvPr id="1426" name="Google Shape;1426;p3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7523534" y="2503697"/>
            <a:ext cx="1305486" cy="2340599"/>
            <a:chOff x="3192375" y="980750"/>
            <a:chExt cx="848600" cy="1521450"/>
          </a:xfrm>
        </p:grpSpPr>
        <p:sp>
          <p:nvSpPr>
            <p:cNvPr id="1442" name="Google Shape;1442;p36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6851400" y="70775"/>
            <a:ext cx="765250" cy="1229525"/>
            <a:chOff x="4618600" y="971325"/>
            <a:chExt cx="765250" cy="1229525"/>
          </a:xfrm>
        </p:grpSpPr>
        <p:sp>
          <p:nvSpPr>
            <p:cNvPr id="1500" name="Google Shape;1500;p36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5C2BCCB-47AC-1B41-9F3A-2745C3234A4C}"/>
              </a:ext>
            </a:extLst>
          </p:cNvPr>
          <p:cNvSpPr/>
          <p:nvPr/>
        </p:nvSpPr>
        <p:spPr>
          <a:xfrm>
            <a:off x="3145968" y="1205780"/>
            <a:ext cx="2791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33545F8-7D0D-5341-ABD0-2C8FD601F43A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15" name="Google Shape;1515;p37"/>
          <p:cNvGrpSpPr/>
          <p:nvPr/>
        </p:nvGrpSpPr>
        <p:grpSpPr>
          <a:xfrm>
            <a:off x="7859968" y="4002854"/>
            <a:ext cx="593619" cy="946301"/>
            <a:chOff x="2298525" y="1082500"/>
            <a:chExt cx="426175" cy="679375"/>
          </a:xfrm>
        </p:grpSpPr>
        <p:sp>
          <p:nvSpPr>
            <p:cNvPr id="1516" name="Google Shape;1516;p37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Nick vujicic - Diễn giả không tay chân vietsub - YouTube">
            <a:extLst>
              <a:ext uri="{FF2B5EF4-FFF2-40B4-BE49-F238E27FC236}">
                <a16:creationId xmlns:a16="http://schemas.microsoft.com/office/drawing/2014/main" id="{94B6A537-A004-E44C-91C1-EE82C854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888"/>
            <a:ext cx="4686503" cy="3514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ck Vujicic đến VN: Những chuyện không vui - Báo Người lao động">
            <a:extLst>
              <a:ext uri="{FF2B5EF4-FFF2-40B4-BE49-F238E27FC236}">
                <a16:creationId xmlns:a16="http://schemas.microsoft.com/office/drawing/2014/main" id="{C9B4CCD0-E678-8B43-8DCF-C7A64D7C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273162"/>
            <a:ext cx="4851400" cy="3514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2D35BD-6912-244F-90AA-9A6075DC99D8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39"/>
          <p:cNvSpPr txBox="1">
            <a:spLocks noGrp="1"/>
          </p:cNvSpPr>
          <p:nvPr>
            <p:ph type="title"/>
          </p:nvPr>
        </p:nvSpPr>
        <p:spPr>
          <a:xfrm>
            <a:off x="720000" y="728865"/>
            <a:ext cx="77040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9"/>
          <p:cNvSpPr/>
          <p:nvPr/>
        </p:nvSpPr>
        <p:spPr>
          <a:xfrm>
            <a:off x="1519950" y="3016225"/>
            <a:ext cx="6104100" cy="866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9"/>
          <p:cNvSpPr txBox="1">
            <a:spLocks noGrp="1"/>
          </p:cNvSpPr>
          <p:nvPr>
            <p:ph type="subTitle" idx="1"/>
          </p:nvPr>
        </p:nvSpPr>
        <p:spPr>
          <a:xfrm rot="226">
            <a:off x="2070007" y="2962051"/>
            <a:ext cx="4572000" cy="987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4" name="Google Shape;1584;p39"/>
          <p:cNvGrpSpPr/>
          <p:nvPr/>
        </p:nvGrpSpPr>
        <p:grpSpPr>
          <a:xfrm flipH="1">
            <a:off x="483000" y="2571750"/>
            <a:ext cx="473975" cy="601675"/>
            <a:chOff x="1420025" y="3548075"/>
            <a:chExt cx="473975" cy="601675"/>
          </a:xfrm>
        </p:grpSpPr>
        <p:sp>
          <p:nvSpPr>
            <p:cNvPr id="1585" name="Google Shape;1585;p39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9"/>
          <p:cNvGrpSpPr/>
          <p:nvPr/>
        </p:nvGrpSpPr>
        <p:grpSpPr>
          <a:xfrm flipH="1">
            <a:off x="7624050" y="1260575"/>
            <a:ext cx="457600" cy="673150"/>
            <a:chOff x="3156925" y="3087000"/>
            <a:chExt cx="457600" cy="673150"/>
          </a:xfrm>
        </p:grpSpPr>
        <p:sp>
          <p:nvSpPr>
            <p:cNvPr id="1589" name="Google Shape;1589;p39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39"/>
          <p:cNvGrpSpPr/>
          <p:nvPr/>
        </p:nvGrpSpPr>
        <p:grpSpPr>
          <a:xfrm flipH="1">
            <a:off x="6670225" y="4166550"/>
            <a:ext cx="477425" cy="565550"/>
            <a:chOff x="3560600" y="4317025"/>
            <a:chExt cx="477425" cy="565550"/>
          </a:xfrm>
        </p:grpSpPr>
        <p:sp>
          <p:nvSpPr>
            <p:cNvPr id="1598" name="Google Shape;1598;p39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39"/>
          <p:cNvGrpSpPr/>
          <p:nvPr/>
        </p:nvGrpSpPr>
        <p:grpSpPr>
          <a:xfrm flipH="1">
            <a:off x="7624050" y="3882913"/>
            <a:ext cx="707475" cy="849175"/>
            <a:chOff x="4838075" y="3991550"/>
            <a:chExt cx="707475" cy="849175"/>
          </a:xfrm>
        </p:grpSpPr>
        <p:sp>
          <p:nvSpPr>
            <p:cNvPr id="1602" name="Google Shape;1602;p39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5" name="Google Shape;1605;p39"/>
          <p:cNvGrpSpPr/>
          <p:nvPr/>
        </p:nvGrpSpPr>
        <p:grpSpPr>
          <a:xfrm flipH="1">
            <a:off x="1692425" y="310515"/>
            <a:ext cx="403800" cy="573800"/>
            <a:chOff x="1010850" y="1544950"/>
            <a:chExt cx="403800" cy="573800"/>
          </a:xfrm>
        </p:grpSpPr>
        <p:sp>
          <p:nvSpPr>
            <p:cNvPr id="1606" name="Google Shape;1606;p39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flipH="1">
            <a:off x="865600" y="3454925"/>
            <a:ext cx="443350" cy="428000"/>
            <a:chOff x="1213025" y="2493675"/>
            <a:chExt cx="443350" cy="428000"/>
          </a:xfrm>
        </p:grpSpPr>
        <p:sp>
          <p:nvSpPr>
            <p:cNvPr id="1629" name="Google Shape;1629;p39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6" name="Google Shape;1636;p39"/>
          <p:cNvGrpSpPr/>
          <p:nvPr/>
        </p:nvGrpSpPr>
        <p:grpSpPr>
          <a:xfrm flipH="1">
            <a:off x="5288700" y="669000"/>
            <a:ext cx="522825" cy="503275"/>
            <a:chOff x="5293250" y="2878500"/>
            <a:chExt cx="522825" cy="503275"/>
          </a:xfrm>
        </p:grpSpPr>
        <p:sp>
          <p:nvSpPr>
            <p:cNvPr id="1637" name="Google Shape;1637;p39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56276E93-6C87-724D-B466-3179AB99F521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/>
          <p:nvPr/>
        </p:nvSpPr>
        <p:spPr>
          <a:xfrm>
            <a:off x="3160089" y="1844209"/>
            <a:ext cx="4976700" cy="109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title"/>
          </p:nvPr>
        </p:nvSpPr>
        <p:spPr>
          <a:xfrm>
            <a:off x="3160089" y="1805284"/>
            <a:ext cx="4976700" cy="11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77" name="Google Shape;1677;p41"/>
          <p:cNvGrpSpPr/>
          <p:nvPr/>
        </p:nvGrpSpPr>
        <p:grpSpPr>
          <a:xfrm>
            <a:off x="1905450" y="2903763"/>
            <a:ext cx="473975" cy="601675"/>
            <a:chOff x="1420025" y="3548075"/>
            <a:chExt cx="473975" cy="601675"/>
          </a:xfrm>
        </p:grpSpPr>
        <p:sp>
          <p:nvSpPr>
            <p:cNvPr id="1678" name="Google Shape;1678;p41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1" name="Google Shape;1681;p41"/>
          <p:cNvGrpSpPr/>
          <p:nvPr/>
        </p:nvGrpSpPr>
        <p:grpSpPr>
          <a:xfrm rot="2211760" flipH="1">
            <a:off x="1132278" y="1001130"/>
            <a:ext cx="993633" cy="1866169"/>
            <a:chOff x="4135500" y="2283625"/>
            <a:chExt cx="784625" cy="1473625"/>
          </a:xfrm>
        </p:grpSpPr>
        <p:sp>
          <p:nvSpPr>
            <p:cNvPr id="1682" name="Google Shape;1682;p41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1"/>
          <p:cNvGrpSpPr/>
          <p:nvPr/>
        </p:nvGrpSpPr>
        <p:grpSpPr>
          <a:xfrm>
            <a:off x="7671625" y="1178713"/>
            <a:ext cx="443350" cy="428000"/>
            <a:chOff x="1213025" y="2493675"/>
            <a:chExt cx="443350" cy="428000"/>
          </a:xfrm>
        </p:grpSpPr>
        <p:sp>
          <p:nvSpPr>
            <p:cNvPr id="1727" name="Google Shape;1727;p4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41"/>
          <p:cNvGrpSpPr/>
          <p:nvPr/>
        </p:nvGrpSpPr>
        <p:grpSpPr>
          <a:xfrm rot="-7715540">
            <a:off x="5433838" y="-141206"/>
            <a:ext cx="1305465" cy="2340561"/>
            <a:chOff x="3192375" y="980750"/>
            <a:chExt cx="848600" cy="1521450"/>
          </a:xfrm>
        </p:grpSpPr>
        <p:sp>
          <p:nvSpPr>
            <p:cNvPr id="1735" name="Google Shape;1735;p41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85BB774-D2DF-D14F-A6DB-8CE83251205D}"/>
              </a:ext>
            </a:extLst>
          </p:cNvPr>
          <p:cNvSpPr/>
          <p:nvPr/>
        </p:nvSpPr>
        <p:spPr>
          <a:xfrm>
            <a:off x="2632521" y="3004298"/>
            <a:ext cx="6081407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9E84223-0252-E54C-97F3-BAB4F912AF73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65" name="Google Shape;5365;p67"/>
          <p:cNvCxnSpPr>
            <a:endCxn id="5366" idx="3"/>
          </p:cNvCxnSpPr>
          <p:nvPr/>
        </p:nvCxnSpPr>
        <p:spPr>
          <a:xfrm rot="10800000">
            <a:off x="1234085" y="2955373"/>
            <a:ext cx="762600" cy="10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2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5367" name="Google Shape;5367;p67"/>
          <p:cNvCxnSpPr>
            <a:endCxn id="5368" idx="3"/>
          </p:cNvCxnSpPr>
          <p:nvPr/>
        </p:nvCxnSpPr>
        <p:spPr>
          <a:xfrm flipH="1">
            <a:off x="1200078" y="1863647"/>
            <a:ext cx="755700" cy="147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1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5373" name="Google Shape;5373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68" name="Google Shape;5368;p67"/>
          <p:cNvSpPr/>
          <p:nvPr/>
        </p:nvSpPr>
        <p:spPr>
          <a:xfrm>
            <a:off x="563178" y="1614797"/>
            <a:ext cx="636900" cy="52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67"/>
          <p:cNvSpPr/>
          <p:nvPr/>
        </p:nvSpPr>
        <p:spPr>
          <a:xfrm>
            <a:off x="597185" y="2691823"/>
            <a:ext cx="636900" cy="52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8" name="Google Shape;5378;p67"/>
          <p:cNvGrpSpPr/>
          <p:nvPr/>
        </p:nvGrpSpPr>
        <p:grpSpPr>
          <a:xfrm>
            <a:off x="1255500" y="755163"/>
            <a:ext cx="443350" cy="428000"/>
            <a:chOff x="1213025" y="2493675"/>
            <a:chExt cx="443350" cy="428000"/>
          </a:xfrm>
        </p:grpSpPr>
        <p:sp>
          <p:nvSpPr>
            <p:cNvPr id="5379" name="Google Shape;5379;p67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7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7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7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7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7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7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6" name="Google Shape;5386;p67"/>
          <p:cNvGrpSpPr/>
          <p:nvPr/>
        </p:nvGrpSpPr>
        <p:grpSpPr>
          <a:xfrm>
            <a:off x="7838514" y="2716976"/>
            <a:ext cx="1305486" cy="2340599"/>
            <a:chOff x="3192375" y="980750"/>
            <a:chExt cx="848600" cy="1521450"/>
          </a:xfrm>
        </p:grpSpPr>
        <p:sp>
          <p:nvSpPr>
            <p:cNvPr id="5387" name="Google Shape;5387;p67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67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67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67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67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67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7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7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7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7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7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7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7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7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7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7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7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7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67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67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4" name="Google Shape;5444;p67"/>
          <p:cNvGrpSpPr/>
          <p:nvPr/>
        </p:nvGrpSpPr>
        <p:grpSpPr>
          <a:xfrm>
            <a:off x="677121" y="1682727"/>
            <a:ext cx="409302" cy="391290"/>
            <a:chOff x="5886225" y="4324275"/>
            <a:chExt cx="286325" cy="273725"/>
          </a:xfrm>
        </p:grpSpPr>
        <p:sp>
          <p:nvSpPr>
            <p:cNvPr id="5445" name="Google Shape;5445;p67"/>
            <p:cNvSpPr/>
            <p:nvPr/>
          </p:nvSpPr>
          <p:spPr>
            <a:xfrm>
              <a:off x="5886225" y="4324275"/>
              <a:ext cx="286325" cy="273725"/>
            </a:xfrm>
            <a:custGeom>
              <a:avLst/>
              <a:gdLst/>
              <a:ahLst/>
              <a:cxnLst/>
              <a:rect l="l" t="t" r="r" b="b"/>
              <a:pathLst>
                <a:path w="11453" h="10949" extrusionOk="0">
                  <a:moveTo>
                    <a:pt x="5735" y="1"/>
                  </a:moveTo>
                  <a:cubicBezTo>
                    <a:pt x="5409" y="1"/>
                    <a:pt x="5104" y="127"/>
                    <a:pt x="4873" y="358"/>
                  </a:cubicBezTo>
                  <a:lnTo>
                    <a:pt x="3496" y="1735"/>
                  </a:lnTo>
                  <a:cubicBezTo>
                    <a:pt x="3330" y="1901"/>
                    <a:pt x="3197" y="2095"/>
                    <a:pt x="3103" y="2306"/>
                  </a:cubicBezTo>
                  <a:cubicBezTo>
                    <a:pt x="2876" y="2330"/>
                    <a:pt x="2648" y="2395"/>
                    <a:pt x="2441" y="2501"/>
                  </a:cubicBezTo>
                  <a:lnTo>
                    <a:pt x="706" y="3385"/>
                  </a:lnTo>
                  <a:cubicBezTo>
                    <a:pt x="417" y="3531"/>
                    <a:pt x="201" y="3784"/>
                    <a:pt x="102" y="4094"/>
                  </a:cubicBezTo>
                  <a:cubicBezTo>
                    <a:pt x="0" y="4402"/>
                    <a:pt x="27" y="4732"/>
                    <a:pt x="174" y="5022"/>
                  </a:cubicBezTo>
                  <a:lnTo>
                    <a:pt x="1057" y="6758"/>
                  </a:lnTo>
                  <a:cubicBezTo>
                    <a:pt x="1166" y="6967"/>
                    <a:pt x="1309" y="7153"/>
                    <a:pt x="1480" y="7307"/>
                  </a:cubicBezTo>
                  <a:cubicBezTo>
                    <a:pt x="1432" y="7531"/>
                    <a:pt x="1425" y="7764"/>
                    <a:pt x="1462" y="7999"/>
                  </a:cubicBezTo>
                  <a:lnTo>
                    <a:pt x="1767" y="9922"/>
                  </a:lnTo>
                  <a:cubicBezTo>
                    <a:pt x="1815" y="10224"/>
                    <a:pt x="1969" y="10489"/>
                    <a:pt x="2206" y="10679"/>
                  </a:cubicBezTo>
                  <a:lnTo>
                    <a:pt x="2222" y="10694"/>
                  </a:lnTo>
                  <a:lnTo>
                    <a:pt x="2260" y="10719"/>
                  </a:lnTo>
                  <a:cubicBezTo>
                    <a:pt x="2468" y="10870"/>
                    <a:pt x="2713" y="10948"/>
                    <a:pt x="2969" y="10948"/>
                  </a:cubicBezTo>
                  <a:cubicBezTo>
                    <a:pt x="3035" y="10948"/>
                    <a:pt x="3099" y="10943"/>
                    <a:pt x="3160" y="10932"/>
                  </a:cubicBezTo>
                  <a:lnTo>
                    <a:pt x="5083" y="10627"/>
                  </a:lnTo>
                  <a:cubicBezTo>
                    <a:pt x="5316" y="10591"/>
                    <a:pt x="5535" y="10511"/>
                    <a:pt x="5735" y="10396"/>
                  </a:cubicBezTo>
                  <a:cubicBezTo>
                    <a:pt x="5931" y="10511"/>
                    <a:pt x="6151" y="10590"/>
                    <a:pt x="6385" y="10627"/>
                  </a:cubicBezTo>
                  <a:lnTo>
                    <a:pt x="8309" y="10932"/>
                  </a:lnTo>
                  <a:cubicBezTo>
                    <a:pt x="8372" y="10941"/>
                    <a:pt x="8437" y="10947"/>
                    <a:pt x="8501" y="10947"/>
                  </a:cubicBezTo>
                  <a:cubicBezTo>
                    <a:pt x="8739" y="10947"/>
                    <a:pt x="8966" y="10880"/>
                    <a:pt x="9165" y="10749"/>
                  </a:cubicBezTo>
                  <a:lnTo>
                    <a:pt x="9210" y="10724"/>
                  </a:lnTo>
                  <a:lnTo>
                    <a:pt x="9254" y="10687"/>
                  </a:lnTo>
                  <a:cubicBezTo>
                    <a:pt x="9495" y="10496"/>
                    <a:pt x="9655" y="10227"/>
                    <a:pt x="9702" y="9922"/>
                  </a:cubicBezTo>
                  <a:lnTo>
                    <a:pt x="10007" y="7999"/>
                  </a:lnTo>
                  <a:cubicBezTo>
                    <a:pt x="10045" y="7764"/>
                    <a:pt x="10037" y="7531"/>
                    <a:pt x="9989" y="7307"/>
                  </a:cubicBezTo>
                  <a:cubicBezTo>
                    <a:pt x="10161" y="7153"/>
                    <a:pt x="10303" y="6967"/>
                    <a:pt x="10411" y="6758"/>
                  </a:cubicBezTo>
                  <a:lnTo>
                    <a:pt x="11295" y="5022"/>
                  </a:lnTo>
                  <a:cubicBezTo>
                    <a:pt x="11414" y="4792"/>
                    <a:pt x="11452" y="4534"/>
                    <a:pt x="11414" y="4283"/>
                  </a:cubicBezTo>
                  <a:lnTo>
                    <a:pt x="11414" y="4233"/>
                  </a:lnTo>
                  <a:lnTo>
                    <a:pt x="11321" y="3951"/>
                  </a:lnTo>
                  <a:lnTo>
                    <a:pt x="11292" y="3909"/>
                  </a:lnTo>
                  <a:cubicBezTo>
                    <a:pt x="11176" y="3684"/>
                    <a:pt x="10994" y="3501"/>
                    <a:pt x="10763" y="3385"/>
                  </a:cubicBezTo>
                  <a:lnTo>
                    <a:pt x="9027" y="2501"/>
                  </a:lnTo>
                  <a:cubicBezTo>
                    <a:pt x="8821" y="2395"/>
                    <a:pt x="8595" y="2330"/>
                    <a:pt x="8364" y="2306"/>
                  </a:cubicBezTo>
                  <a:cubicBezTo>
                    <a:pt x="8272" y="2095"/>
                    <a:pt x="8140" y="1901"/>
                    <a:pt x="7973" y="1735"/>
                  </a:cubicBezTo>
                  <a:lnTo>
                    <a:pt x="6596" y="358"/>
                  </a:lnTo>
                  <a:cubicBezTo>
                    <a:pt x="6366" y="127"/>
                    <a:pt x="6060" y="1"/>
                    <a:pt x="57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6029700" y="4347550"/>
              <a:ext cx="46400" cy="124850"/>
            </a:xfrm>
            <a:custGeom>
              <a:avLst/>
              <a:gdLst/>
              <a:ahLst/>
              <a:cxnLst/>
              <a:rect l="l" t="t" r="r" b="b"/>
              <a:pathLst>
                <a:path w="1856" h="4994" extrusionOk="0">
                  <a:moveTo>
                    <a:pt x="0" y="0"/>
                  </a:moveTo>
                  <a:lnTo>
                    <a:pt x="0" y="4993"/>
                  </a:lnTo>
                  <a:lnTo>
                    <a:pt x="1676" y="4993"/>
                  </a:lnTo>
                  <a:lnTo>
                    <a:pt x="1676" y="2686"/>
                  </a:lnTo>
                  <a:cubicBezTo>
                    <a:pt x="1793" y="2524"/>
                    <a:pt x="1856" y="2331"/>
                    <a:pt x="1856" y="2130"/>
                  </a:cubicBezTo>
                  <a:cubicBezTo>
                    <a:pt x="1854" y="1878"/>
                    <a:pt x="1756" y="1639"/>
                    <a:pt x="1579" y="1460"/>
                  </a:cubicBezTo>
                  <a:lnTo>
                    <a:pt x="202" y="83"/>
                  </a:lnTo>
                  <a:cubicBezTo>
                    <a:pt x="146" y="27"/>
                    <a:pt x="7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5983250" y="4347550"/>
              <a:ext cx="78500" cy="124775"/>
            </a:xfrm>
            <a:custGeom>
              <a:avLst/>
              <a:gdLst/>
              <a:ahLst/>
              <a:cxnLst/>
              <a:rect l="l" t="t" r="r" b="b"/>
              <a:pathLst>
                <a:path w="3140" h="4991" extrusionOk="0">
                  <a:moveTo>
                    <a:pt x="1858" y="0"/>
                  </a:moveTo>
                  <a:cubicBezTo>
                    <a:pt x="1784" y="0"/>
                    <a:pt x="1711" y="27"/>
                    <a:pt x="1654" y="83"/>
                  </a:cubicBezTo>
                  <a:lnTo>
                    <a:pt x="278" y="1460"/>
                  </a:lnTo>
                  <a:cubicBezTo>
                    <a:pt x="102" y="1637"/>
                    <a:pt x="1" y="1878"/>
                    <a:pt x="1" y="2128"/>
                  </a:cubicBezTo>
                  <a:cubicBezTo>
                    <a:pt x="1" y="2328"/>
                    <a:pt x="65" y="2523"/>
                    <a:pt x="181" y="2683"/>
                  </a:cubicBezTo>
                  <a:lnTo>
                    <a:pt x="181" y="4990"/>
                  </a:lnTo>
                  <a:lnTo>
                    <a:pt x="1858" y="4990"/>
                  </a:lnTo>
                  <a:lnTo>
                    <a:pt x="3014" y="2683"/>
                  </a:lnTo>
                  <a:cubicBezTo>
                    <a:pt x="3096" y="2523"/>
                    <a:pt x="3139" y="2329"/>
                    <a:pt x="3139" y="2128"/>
                  </a:cubicBezTo>
                  <a:cubicBezTo>
                    <a:pt x="3138" y="1878"/>
                    <a:pt x="3068" y="1639"/>
                    <a:pt x="2947" y="1460"/>
                  </a:cubicBezTo>
                  <a:lnTo>
                    <a:pt x="1996" y="83"/>
                  </a:lnTo>
                  <a:cubicBezTo>
                    <a:pt x="1958" y="27"/>
                    <a:pt x="1907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5910900" y="4404900"/>
              <a:ext cx="118700" cy="67450"/>
            </a:xfrm>
            <a:custGeom>
              <a:avLst/>
              <a:gdLst/>
              <a:ahLst/>
              <a:cxnLst/>
              <a:rect l="l" t="t" r="r" b="b"/>
              <a:pathLst>
                <a:path w="4748" h="2698" extrusionOk="0">
                  <a:moveTo>
                    <a:pt x="2311" y="1"/>
                  </a:moveTo>
                  <a:cubicBezTo>
                    <a:pt x="2163" y="1"/>
                    <a:pt x="2015" y="35"/>
                    <a:pt x="1880" y="104"/>
                  </a:cubicBezTo>
                  <a:lnTo>
                    <a:pt x="143" y="988"/>
                  </a:lnTo>
                  <a:cubicBezTo>
                    <a:pt x="73" y="1023"/>
                    <a:pt x="22" y="1084"/>
                    <a:pt x="0" y="1154"/>
                  </a:cubicBezTo>
                  <a:lnTo>
                    <a:pt x="4748" y="2698"/>
                  </a:lnTo>
                  <a:lnTo>
                    <a:pt x="3072" y="391"/>
                  </a:lnTo>
                  <a:cubicBezTo>
                    <a:pt x="2954" y="229"/>
                    <a:pt x="2789" y="110"/>
                    <a:pt x="2599" y="46"/>
                  </a:cubicBezTo>
                  <a:cubicBezTo>
                    <a:pt x="2505" y="16"/>
                    <a:pt x="2408" y="1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5910375" y="4418125"/>
              <a:ext cx="119275" cy="94150"/>
            </a:xfrm>
            <a:custGeom>
              <a:avLst/>
              <a:gdLst/>
              <a:ahLst/>
              <a:cxnLst/>
              <a:rect l="l" t="t" r="r" b="b"/>
              <a:pathLst>
                <a:path w="4771" h="3766" extrusionOk="0">
                  <a:moveTo>
                    <a:pt x="2041" y="0"/>
                  </a:moveTo>
                  <a:cubicBezTo>
                    <a:pt x="1938" y="0"/>
                    <a:pt x="1839" y="14"/>
                    <a:pt x="1749" y="42"/>
                  </a:cubicBezTo>
                  <a:lnTo>
                    <a:pt x="146" y="520"/>
                  </a:lnTo>
                  <a:cubicBezTo>
                    <a:pt x="81" y="539"/>
                    <a:pt x="37" y="579"/>
                    <a:pt x="23" y="627"/>
                  </a:cubicBezTo>
                  <a:cubicBezTo>
                    <a:pt x="0" y="698"/>
                    <a:pt x="5" y="776"/>
                    <a:pt x="39" y="847"/>
                  </a:cubicBezTo>
                  <a:lnTo>
                    <a:pt x="923" y="2582"/>
                  </a:lnTo>
                  <a:cubicBezTo>
                    <a:pt x="1036" y="2806"/>
                    <a:pt x="1235" y="2975"/>
                    <a:pt x="1474" y="3053"/>
                  </a:cubicBezTo>
                  <a:cubicBezTo>
                    <a:pt x="1569" y="3084"/>
                    <a:pt x="1667" y="3100"/>
                    <a:pt x="1766" y="3100"/>
                  </a:cubicBezTo>
                  <a:cubicBezTo>
                    <a:pt x="1865" y="3100"/>
                    <a:pt x="1963" y="3084"/>
                    <a:pt x="2058" y="3053"/>
                  </a:cubicBezTo>
                  <a:lnTo>
                    <a:pt x="4254" y="3766"/>
                  </a:lnTo>
                  <a:lnTo>
                    <a:pt x="4770" y="2172"/>
                  </a:lnTo>
                  <a:lnTo>
                    <a:pt x="2934" y="357"/>
                  </a:lnTo>
                  <a:cubicBezTo>
                    <a:pt x="2806" y="231"/>
                    <a:pt x="2634" y="128"/>
                    <a:pt x="2445" y="67"/>
                  </a:cubicBezTo>
                  <a:cubicBezTo>
                    <a:pt x="2311" y="23"/>
                    <a:pt x="2173" y="0"/>
                    <a:pt x="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5944775" y="4472375"/>
              <a:ext cx="84875" cy="100950"/>
            </a:xfrm>
            <a:custGeom>
              <a:avLst/>
              <a:gdLst/>
              <a:ahLst/>
              <a:cxnLst/>
              <a:rect l="l" t="t" r="r" b="b"/>
              <a:pathLst>
                <a:path w="3395" h="4038" extrusionOk="0">
                  <a:moveTo>
                    <a:pt x="3394" y="0"/>
                  </a:moveTo>
                  <a:lnTo>
                    <a:pt x="682" y="881"/>
                  </a:lnTo>
                  <a:cubicBezTo>
                    <a:pt x="492" y="942"/>
                    <a:pt x="327" y="1064"/>
                    <a:pt x="209" y="1225"/>
                  </a:cubicBezTo>
                  <a:cubicBezTo>
                    <a:pt x="63" y="1427"/>
                    <a:pt x="1" y="1680"/>
                    <a:pt x="41" y="1927"/>
                  </a:cubicBezTo>
                  <a:lnTo>
                    <a:pt x="346" y="3850"/>
                  </a:lnTo>
                  <a:cubicBezTo>
                    <a:pt x="358" y="3929"/>
                    <a:pt x="401" y="3996"/>
                    <a:pt x="461" y="4038"/>
                  </a:cubicBez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5954600" y="4472325"/>
              <a:ext cx="108975" cy="102400"/>
            </a:xfrm>
            <a:custGeom>
              <a:avLst/>
              <a:gdLst/>
              <a:ahLst/>
              <a:cxnLst/>
              <a:rect l="l" t="t" r="r" b="b"/>
              <a:pathLst>
                <a:path w="4359" h="4096" extrusionOk="0">
                  <a:moveTo>
                    <a:pt x="3001" y="1"/>
                  </a:moveTo>
                  <a:lnTo>
                    <a:pt x="709" y="1187"/>
                  </a:lnTo>
                  <a:cubicBezTo>
                    <a:pt x="550" y="1270"/>
                    <a:pt x="398" y="1401"/>
                    <a:pt x="282" y="1563"/>
                  </a:cubicBezTo>
                  <a:cubicBezTo>
                    <a:pt x="135" y="1767"/>
                    <a:pt x="48" y="2002"/>
                    <a:pt x="44" y="2217"/>
                  </a:cubicBezTo>
                  <a:lnTo>
                    <a:pt x="2" y="3889"/>
                  </a:lnTo>
                  <a:cubicBezTo>
                    <a:pt x="1" y="3959"/>
                    <a:pt x="25" y="4010"/>
                    <a:pt x="66" y="4040"/>
                  </a:cubicBezTo>
                  <a:cubicBezTo>
                    <a:pt x="115" y="4075"/>
                    <a:pt x="174" y="4095"/>
                    <a:pt x="236" y="4095"/>
                  </a:cubicBezTo>
                  <a:cubicBezTo>
                    <a:pt x="250" y="4095"/>
                    <a:pt x="265" y="4094"/>
                    <a:pt x="279" y="4092"/>
                  </a:cubicBezTo>
                  <a:lnTo>
                    <a:pt x="2203" y="3787"/>
                  </a:lnTo>
                  <a:cubicBezTo>
                    <a:pt x="2450" y="3748"/>
                    <a:pt x="2672" y="3613"/>
                    <a:pt x="2821" y="3410"/>
                  </a:cubicBezTo>
                  <a:cubicBezTo>
                    <a:pt x="2939" y="3248"/>
                    <a:pt x="3001" y="3055"/>
                    <a:pt x="3001" y="2854"/>
                  </a:cubicBezTo>
                  <a:lnTo>
                    <a:pt x="4358" y="986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6029650" y="4472375"/>
              <a:ext cx="73400" cy="102375"/>
            </a:xfrm>
            <a:custGeom>
              <a:avLst/>
              <a:gdLst/>
              <a:ahLst/>
              <a:cxnLst/>
              <a:rect l="l" t="t" r="r" b="b"/>
              <a:pathLst>
                <a:path w="2936" h="4095" extrusionOk="0">
                  <a:moveTo>
                    <a:pt x="1" y="0"/>
                  </a:moveTo>
                  <a:lnTo>
                    <a:pt x="1" y="2852"/>
                  </a:lnTo>
                  <a:cubicBezTo>
                    <a:pt x="1" y="3051"/>
                    <a:pt x="65" y="3246"/>
                    <a:pt x="182" y="3408"/>
                  </a:cubicBezTo>
                  <a:cubicBezTo>
                    <a:pt x="329" y="3611"/>
                    <a:pt x="550" y="3746"/>
                    <a:pt x="798" y="3786"/>
                  </a:cubicBezTo>
                  <a:lnTo>
                    <a:pt x="2721" y="4091"/>
                  </a:lnTo>
                  <a:cubicBezTo>
                    <a:pt x="2736" y="4094"/>
                    <a:pt x="2752" y="4095"/>
                    <a:pt x="2767" y="4095"/>
                  </a:cubicBezTo>
                  <a:cubicBezTo>
                    <a:pt x="2829" y="4095"/>
                    <a:pt x="2887" y="4075"/>
                    <a:pt x="2935" y="40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6029700" y="4447625"/>
              <a:ext cx="84850" cy="126375"/>
            </a:xfrm>
            <a:custGeom>
              <a:avLst/>
              <a:gdLst/>
              <a:ahLst/>
              <a:cxnLst/>
              <a:rect l="l" t="t" r="r" b="b"/>
              <a:pathLst>
                <a:path w="3394" h="5055" extrusionOk="0">
                  <a:moveTo>
                    <a:pt x="1356" y="0"/>
                  </a:moveTo>
                  <a:lnTo>
                    <a:pt x="0" y="986"/>
                  </a:lnTo>
                  <a:lnTo>
                    <a:pt x="420" y="3534"/>
                  </a:lnTo>
                  <a:cubicBezTo>
                    <a:pt x="449" y="3712"/>
                    <a:pt x="528" y="3894"/>
                    <a:pt x="644" y="4056"/>
                  </a:cubicBezTo>
                  <a:cubicBezTo>
                    <a:pt x="792" y="4263"/>
                    <a:pt x="987" y="4416"/>
                    <a:pt x="1192" y="4488"/>
                  </a:cubicBezTo>
                  <a:lnTo>
                    <a:pt x="2770" y="5041"/>
                  </a:lnTo>
                  <a:cubicBezTo>
                    <a:pt x="2795" y="5050"/>
                    <a:pt x="2820" y="5054"/>
                    <a:pt x="2843" y="5054"/>
                  </a:cubicBezTo>
                  <a:cubicBezTo>
                    <a:pt x="2877" y="5054"/>
                    <a:pt x="2908" y="5044"/>
                    <a:pt x="2933" y="5026"/>
                  </a:cubicBezTo>
                  <a:cubicBezTo>
                    <a:pt x="2993" y="4985"/>
                    <a:pt x="3036" y="4918"/>
                    <a:pt x="3048" y="4839"/>
                  </a:cubicBezTo>
                  <a:lnTo>
                    <a:pt x="3353" y="2916"/>
                  </a:lnTo>
                  <a:cubicBezTo>
                    <a:pt x="3393" y="2667"/>
                    <a:pt x="3331" y="2414"/>
                    <a:pt x="3185" y="2212"/>
                  </a:cubicBezTo>
                  <a:cubicBezTo>
                    <a:pt x="3067" y="2050"/>
                    <a:pt x="2901" y="1931"/>
                    <a:pt x="2712" y="1868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6029625" y="4433750"/>
              <a:ext cx="119250" cy="61775"/>
            </a:xfrm>
            <a:custGeom>
              <a:avLst/>
              <a:gdLst/>
              <a:ahLst/>
              <a:cxnLst/>
              <a:rect l="l" t="t" r="r" b="b"/>
              <a:pathLst>
                <a:path w="4770" h="2471" extrusionOk="0">
                  <a:moveTo>
                    <a:pt x="4748" y="0"/>
                  </a:moveTo>
                  <a:lnTo>
                    <a:pt x="0" y="1544"/>
                  </a:lnTo>
                  <a:lnTo>
                    <a:pt x="2713" y="2425"/>
                  </a:lnTo>
                  <a:cubicBezTo>
                    <a:pt x="2808" y="2455"/>
                    <a:pt x="2906" y="2470"/>
                    <a:pt x="3005" y="2470"/>
                  </a:cubicBezTo>
                  <a:cubicBezTo>
                    <a:pt x="3103" y="2470"/>
                    <a:pt x="3202" y="2455"/>
                    <a:pt x="3297" y="2425"/>
                  </a:cubicBezTo>
                  <a:cubicBezTo>
                    <a:pt x="3538" y="2349"/>
                    <a:pt x="3734" y="2179"/>
                    <a:pt x="3847" y="1956"/>
                  </a:cubicBezTo>
                  <a:lnTo>
                    <a:pt x="4731" y="221"/>
                  </a:lnTo>
                  <a:cubicBezTo>
                    <a:pt x="4767" y="149"/>
                    <a:pt x="4770" y="72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6029625" y="4404900"/>
              <a:ext cx="119150" cy="77425"/>
            </a:xfrm>
            <a:custGeom>
              <a:avLst/>
              <a:gdLst/>
              <a:ahLst/>
              <a:cxnLst/>
              <a:rect l="l" t="t" r="r" b="b"/>
              <a:pathLst>
                <a:path w="4766" h="3097" extrusionOk="0">
                  <a:moveTo>
                    <a:pt x="2439" y="1"/>
                  </a:moveTo>
                  <a:cubicBezTo>
                    <a:pt x="2341" y="1"/>
                    <a:pt x="2243" y="16"/>
                    <a:pt x="2149" y="46"/>
                  </a:cubicBezTo>
                  <a:cubicBezTo>
                    <a:pt x="1960" y="107"/>
                    <a:pt x="1793" y="229"/>
                    <a:pt x="1677" y="389"/>
                  </a:cubicBezTo>
                  <a:lnTo>
                    <a:pt x="0" y="2696"/>
                  </a:lnTo>
                  <a:lnTo>
                    <a:pt x="2552" y="3083"/>
                  </a:lnTo>
                  <a:cubicBezTo>
                    <a:pt x="2607" y="3092"/>
                    <a:pt x="2664" y="3096"/>
                    <a:pt x="2722" y="3096"/>
                  </a:cubicBezTo>
                  <a:cubicBezTo>
                    <a:pt x="2852" y="3096"/>
                    <a:pt x="2989" y="3074"/>
                    <a:pt x="3121" y="3030"/>
                  </a:cubicBezTo>
                  <a:cubicBezTo>
                    <a:pt x="3359" y="2955"/>
                    <a:pt x="3567" y="2817"/>
                    <a:pt x="3697" y="2644"/>
                  </a:cubicBezTo>
                  <a:lnTo>
                    <a:pt x="4713" y="1315"/>
                  </a:lnTo>
                  <a:cubicBezTo>
                    <a:pt x="4754" y="1261"/>
                    <a:pt x="4765" y="1203"/>
                    <a:pt x="4751" y="1154"/>
                  </a:cubicBezTo>
                  <a:cubicBezTo>
                    <a:pt x="4728" y="1084"/>
                    <a:pt x="4678" y="1022"/>
                    <a:pt x="4606" y="988"/>
                  </a:cubicBezTo>
                  <a:lnTo>
                    <a:pt x="2871" y="104"/>
                  </a:lnTo>
                  <a:cubicBezTo>
                    <a:pt x="2736" y="35"/>
                    <a:pt x="2588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6010925" y="4347575"/>
              <a:ext cx="37425" cy="118975"/>
            </a:xfrm>
            <a:custGeom>
              <a:avLst/>
              <a:gdLst/>
              <a:ahLst/>
              <a:cxnLst/>
              <a:rect l="l" t="t" r="r" b="b"/>
              <a:pathLst>
                <a:path w="1497" h="4759" extrusionOk="0">
                  <a:moveTo>
                    <a:pt x="748" y="1"/>
                  </a:moveTo>
                  <a:lnTo>
                    <a:pt x="153" y="2736"/>
                  </a:lnTo>
                  <a:cubicBezTo>
                    <a:pt x="1" y="3440"/>
                    <a:pt x="156" y="4177"/>
                    <a:pt x="580" y="4758"/>
                  </a:cubicBezTo>
                  <a:lnTo>
                    <a:pt x="918" y="4758"/>
                  </a:lnTo>
                  <a:cubicBezTo>
                    <a:pt x="1342" y="4175"/>
                    <a:pt x="1497" y="3438"/>
                    <a:pt x="1343" y="2736"/>
                  </a:cubicBezTo>
                  <a:lnTo>
                    <a:pt x="7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5910925" y="4433775"/>
              <a:ext cx="114550" cy="43900"/>
            </a:xfrm>
            <a:custGeom>
              <a:avLst/>
              <a:gdLst/>
              <a:ahLst/>
              <a:cxnLst/>
              <a:rect l="l" t="t" r="r" b="b"/>
              <a:pathLst>
                <a:path w="4582" h="1756" extrusionOk="0">
                  <a:moveTo>
                    <a:pt x="1" y="1"/>
                  </a:moveTo>
                  <a:lnTo>
                    <a:pt x="2419" y="1412"/>
                  </a:lnTo>
                  <a:cubicBezTo>
                    <a:pt x="2811" y="1640"/>
                    <a:pt x="3252" y="1756"/>
                    <a:pt x="3696" y="1756"/>
                  </a:cubicBezTo>
                  <a:cubicBezTo>
                    <a:pt x="3959" y="1756"/>
                    <a:pt x="4222" y="1715"/>
                    <a:pt x="4477" y="1633"/>
                  </a:cubicBezTo>
                  <a:lnTo>
                    <a:pt x="4581" y="1310"/>
                  </a:lnTo>
                  <a:cubicBezTo>
                    <a:pt x="4157" y="727"/>
                    <a:pt x="3504" y="354"/>
                    <a:pt x="2787" y="28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5956275" y="4474600"/>
              <a:ext cx="73400" cy="98800"/>
            </a:xfrm>
            <a:custGeom>
              <a:avLst/>
              <a:gdLst/>
              <a:ahLst/>
              <a:cxnLst/>
              <a:rect l="l" t="t" r="r" b="b"/>
              <a:pathLst>
                <a:path w="2936" h="3952" extrusionOk="0">
                  <a:moveTo>
                    <a:pt x="2663" y="0"/>
                  </a:moveTo>
                  <a:cubicBezTo>
                    <a:pt x="1977" y="222"/>
                    <a:pt x="1419" y="728"/>
                    <a:pt x="1129" y="1387"/>
                  </a:cubicBezTo>
                  <a:lnTo>
                    <a:pt x="1" y="3952"/>
                  </a:lnTo>
                  <a:lnTo>
                    <a:pt x="2090" y="2087"/>
                  </a:lnTo>
                  <a:cubicBezTo>
                    <a:pt x="2627" y="1608"/>
                    <a:pt x="2936" y="920"/>
                    <a:pt x="2936" y="198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6029625" y="4474550"/>
              <a:ext cx="73425" cy="98825"/>
            </a:xfrm>
            <a:custGeom>
              <a:avLst/>
              <a:gdLst/>
              <a:ahLst/>
              <a:cxnLst/>
              <a:rect l="l" t="t" r="r" b="b"/>
              <a:pathLst>
                <a:path w="2937" h="3953" extrusionOk="0">
                  <a:moveTo>
                    <a:pt x="274" y="1"/>
                  </a:moveTo>
                  <a:lnTo>
                    <a:pt x="0" y="199"/>
                  </a:lnTo>
                  <a:cubicBezTo>
                    <a:pt x="0" y="921"/>
                    <a:pt x="310" y="1607"/>
                    <a:pt x="847" y="2087"/>
                  </a:cubicBezTo>
                  <a:lnTo>
                    <a:pt x="2936" y="3952"/>
                  </a:lnTo>
                  <a:lnTo>
                    <a:pt x="2936" y="3952"/>
                  </a:lnTo>
                  <a:lnTo>
                    <a:pt x="1808" y="1388"/>
                  </a:lnTo>
                  <a:cubicBezTo>
                    <a:pt x="1518" y="727"/>
                    <a:pt x="960" y="224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6033900" y="4433825"/>
              <a:ext cx="114500" cy="43875"/>
            </a:xfrm>
            <a:custGeom>
              <a:avLst/>
              <a:gdLst/>
              <a:ahLst/>
              <a:cxnLst/>
              <a:rect l="l" t="t" r="r" b="b"/>
              <a:pathLst>
                <a:path w="4580" h="1755" extrusionOk="0">
                  <a:moveTo>
                    <a:pt x="4580" y="0"/>
                  </a:moveTo>
                  <a:lnTo>
                    <a:pt x="1794" y="279"/>
                  </a:lnTo>
                  <a:cubicBezTo>
                    <a:pt x="1076" y="352"/>
                    <a:pt x="424" y="725"/>
                    <a:pt x="0" y="1310"/>
                  </a:cubicBezTo>
                  <a:lnTo>
                    <a:pt x="104" y="1631"/>
                  </a:lnTo>
                  <a:cubicBezTo>
                    <a:pt x="359" y="1714"/>
                    <a:pt x="622" y="1754"/>
                    <a:pt x="884" y="1754"/>
                  </a:cubicBezTo>
                  <a:cubicBezTo>
                    <a:pt x="1328" y="1754"/>
                    <a:pt x="1769" y="1638"/>
                    <a:pt x="2161" y="1410"/>
                  </a:cubicBezTo>
                  <a:lnTo>
                    <a:pt x="45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6022425" y="446515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8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8"/>
                    <a:pt x="288" y="578"/>
                  </a:cubicBezTo>
                  <a:cubicBezTo>
                    <a:pt x="447" y="578"/>
                    <a:pt x="577" y="448"/>
                    <a:pt x="577" y="289"/>
                  </a:cubicBezTo>
                  <a:cubicBezTo>
                    <a:pt x="577" y="130"/>
                    <a:pt x="447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2" name="Google Shape;5462;p67"/>
          <p:cNvGrpSpPr/>
          <p:nvPr/>
        </p:nvGrpSpPr>
        <p:grpSpPr>
          <a:xfrm>
            <a:off x="720000" y="2759693"/>
            <a:ext cx="391229" cy="391298"/>
            <a:chOff x="5305250" y="3549800"/>
            <a:chExt cx="284675" cy="284725"/>
          </a:xfrm>
        </p:grpSpPr>
        <p:sp>
          <p:nvSpPr>
            <p:cNvPr id="5463" name="Google Shape;5463;p67"/>
            <p:cNvSpPr/>
            <p:nvPr/>
          </p:nvSpPr>
          <p:spPr>
            <a:xfrm>
              <a:off x="5305250" y="3549800"/>
              <a:ext cx="284675" cy="284725"/>
            </a:xfrm>
            <a:custGeom>
              <a:avLst/>
              <a:gdLst/>
              <a:ahLst/>
              <a:cxnLst/>
              <a:rect l="l" t="t" r="r" b="b"/>
              <a:pathLst>
                <a:path w="11387" h="11389" extrusionOk="0">
                  <a:moveTo>
                    <a:pt x="5694" y="1"/>
                  </a:moveTo>
                  <a:cubicBezTo>
                    <a:pt x="5043" y="1"/>
                    <a:pt x="4511" y="514"/>
                    <a:pt x="4477" y="1155"/>
                  </a:cubicBezTo>
                  <a:cubicBezTo>
                    <a:pt x="4254" y="812"/>
                    <a:pt x="3868" y="600"/>
                    <a:pt x="3456" y="600"/>
                  </a:cubicBezTo>
                  <a:cubicBezTo>
                    <a:pt x="3242" y="600"/>
                    <a:pt x="3032" y="658"/>
                    <a:pt x="2847" y="764"/>
                  </a:cubicBezTo>
                  <a:cubicBezTo>
                    <a:pt x="2566" y="926"/>
                    <a:pt x="2364" y="1188"/>
                    <a:pt x="2280" y="1504"/>
                  </a:cubicBezTo>
                  <a:cubicBezTo>
                    <a:pt x="2201" y="1797"/>
                    <a:pt x="2234" y="2103"/>
                    <a:pt x="2371" y="2371"/>
                  </a:cubicBezTo>
                  <a:cubicBezTo>
                    <a:pt x="2200" y="2286"/>
                    <a:pt x="2009" y="2240"/>
                    <a:pt x="1819" y="2240"/>
                  </a:cubicBezTo>
                  <a:cubicBezTo>
                    <a:pt x="1384" y="2240"/>
                    <a:pt x="981" y="2473"/>
                    <a:pt x="764" y="2848"/>
                  </a:cubicBezTo>
                  <a:cubicBezTo>
                    <a:pt x="439" y="3410"/>
                    <a:pt x="616" y="4127"/>
                    <a:pt x="1157" y="4477"/>
                  </a:cubicBezTo>
                  <a:cubicBezTo>
                    <a:pt x="512" y="4511"/>
                    <a:pt x="0" y="5046"/>
                    <a:pt x="0" y="5695"/>
                  </a:cubicBezTo>
                  <a:cubicBezTo>
                    <a:pt x="0" y="6345"/>
                    <a:pt x="514" y="6878"/>
                    <a:pt x="1157" y="6910"/>
                  </a:cubicBezTo>
                  <a:cubicBezTo>
                    <a:pt x="616" y="7260"/>
                    <a:pt x="438" y="7978"/>
                    <a:pt x="764" y="8540"/>
                  </a:cubicBezTo>
                  <a:cubicBezTo>
                    <a:pt x="981" y="8917"/>
                    <a:pt x="1386" y="9149"/>
                    <a:pt x="1819" y="9149"/>
                  </a:cubicBezTo>
                  <a:cubicBezTo>
                    <a:pt x="2011" y="9149"/>
                    <a:pt x="2200" y="9104"/>
                    <a:pt x="2371" y="9016"/>
                  </a:cubicBezTo>
                  <a:lnTo>
                    <a:pt x="2371" y="9016"/>
                  </a:lnTo>
                  <a:cubicBezTo>
                    <a:pt x="2234" y="9287"/>
                    <a:pt x="2201" y="9592"/>
                    <a:pt x="2280" y="9885"/>
                  </a:cubicBezTo>
                  <a:cubicBezTo>
                    <a:pt x="2364" y="10198"/>
                    <a:pt x="2566" y="10463"/>
                    <a:pt x="2847" y="10624"/>
                  </a:cubicBezTo>
                  <a:cubicBezTo>
                    <a:pt x="3032" y="10732"/>
                    <a:pt x="3242" y="10787"/>
                    <a:pt x="3456" y="10787"/>
                  </a:cubicBezTo>
                  <a:cubicBezTo>
                    <a:pt x="3868" y="10787"/>
                    <a:pt x="4254" y="10578"/>
                    <a:pt x="4477" y="10234"/>
                  </a:cubicBezTo>
                  <a:cubicBezTo>
                    <a:pt x="4511" y="10877"/>
                    <a:pt x="5044" y="11389"/>
                    <a:pt x="5694" y="11389"/>
                  </a:cubicBezTo>
                  <a:cubicBezTo>
                    <a:pt x="6345" y="11389"/>
                    <a:pt x="6878" y="10877"/>
                    <a:pt x="6912" y="10235"/>
                  </a:cubicBezTo>
                  <a:cubicBezTo>
                    <a:pt x="7135" y="10579"/>
                    <a:pt x="7520" y="10789"/>
                    <a:pt x="7934" y="10789"/>
                  </a:cubicBezTo>
                  <a:cubicBezTo>
                    <a:pt x="8146" y="10789"/>
                    <a:pt x="8358" y="10732"/>
                    <a:pt x="8541" y="10625"/>
                  </a:cubicBezTo>
                  <a:cubicBezTo>
                    <a:pt x="9105" y="10301"/>
                    <a:pt x="9311" y="9592"/>
                    <a:pt x="9018" y="9018"/>
                  </a:cubicBezTo>
                  <a:lnTo>
                    <a:pt x="9018" y="9018"/>
                  </a:lnTo>
                  <a:cubicBezTo>
                    <a:pt x="9189" y="9104"/>
                    <a:pt x="9379" y="9150"/>
                    <a:pt x="9571" y="9150"/>
                  </a:cubicBezTo>
                  <a:cubicBezTo>
                    <a:pt x="10004" y="9150"/>
                    <a:pt x="10408" y="8918"/>
                    <a:pt x="10625" y="8543"/>
                  </a:cubicBezTo>
                  <a:cubicBezTo>
                    <a:pt x="10787" y="8260"/>
                    <a:pt x="10830" y="7933"/>
                    <a:pt x="10747" y="7617"/>
                  </a:cubicBezTo>
                  <a:cubicBezTo>
                    <a:pt x="10668" y="7324"/>
                    <a:pt x="10487" y="7074"/>
                    <a:pt x="10234" y="6910"/>
                  </a:cubicBezTo>
                  <a:cubicBezTo>
                    <a:pt x="10875" y="6878"/>
                    <a:pt x="11387" y="6343"/>
                    <a:pt x="11387" y="5695"/>
                  </a:cubicBezTo>
                  <a:cubicBezTo>
                    <a:pt x="11387" y="5043"/>
                    <a:pt x="10873" y="4511"/>
                    <a:pt x="10231" y="4477"/>
                  </a:cubicBezTo>
                  <a:cubicBezTo>
                    <a:pt x="10771" y="4127"/>
                    <a:pt x="10949" y="3412"/>
                    <a:pt x="10623" y="2848"/>
                  </a:cubicBezTo>
                  <a:cubicBezTo>
                    <a:pt x="10406" y="2473"/>
                    <a:pt x="10003" y="2240"/>
                    <a:pt x="9568" y="2240"/>
                  </a:cubicBezTo>
                  <a:cubicBezTo>
                    <a:pt x="9378" y="2240"/>
                    <a:pt x="9187" y="2285"/>
                    <a:pt x="9016" y="2371"/>
                  </a:cubicBezTo>
                  <a:cubicBezTo>
                    <a:pt x="9155" y="2102"/>
                    <a:pt x="9186" y="1797"/>
                    <a:pt x="9107" y="1504"/>
                  </a:cubicBezTo>
                  <a:cubicBezTo>
                    <a:pt x="9024" y="1191"/>
                    <a:pt x="8821" y="926"/>
                    <a:pt x="8540" y="764"/>
                  </a:cubicBezTo>
                  <a:cubicBezTo>
                    <a:pt x="8355" y="657"/>
                    <a:pt x="8146" y="600"/>
                    <a:pt x="7931" y="600"/>
                  </a:cubicBezTo>
                  <a:cubicBezTo>
                    <a:pt x="7519" y="600"/>
                    <a:pt x="7133" y="812"/>
                    <a:pt x="6910" y="1155"/>
                  </a:cubicBezTo>
                  <a:cubicBezTo>
                    <a:pt x="6878" y="511"/>
                    <a:pt x="6345" y="1"/>
                    <a:pt x="5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5353700" y="3598275"/>
              <a:ext cx="187875" cy="187875"/>
            </a:xfrm>
            <a:custGeom>
              <a:avLst/>
              <a:gdLst/>
              <a:ahLst/>
              <a:cxnLst/>
              <a:rect l="l" t="t" r="r" b="b"/>
              <a:pathLst>
                <a:path w="7515" h="7515" extrusionOk="0">
                  <a:moveTo>
                    <a:pt x="3612" y="1"/>
                  </a:moveTo>
                  <a:lnTo>
                    <a:pt x="3612" y="3221"/>
                  </a:lnTo>
                  <a:lnTo>
                    <a:pt x="2003" y="432"/>
                  </a:lnTo>
                  <a:lnTo>
                    <a:pt x="1755" y="577"/>
                  </a:lnTo>
                  <a:lnTo>
                    <a:pt x="3363" y="3364"/>
                  </a:lnTo>
                  <a:lnTo>
                    <a:pt x="574" y="1755"/>
                  </a:lnTo>
                  <a:lnTo>
                    <a:pt x="432" y="2005"/>
                  </a:lnTo>
                  <a:lnTo>
                    <a:pt x="3219" y="3614"/>
                  </a:lnTo>
                  <a:lnTo>
                    <a:pt x="0" y="3614"/>
                  </a:lnTo>
                  <a:lnTo>
                    <a:pt x="0" y="3903"/>
                  </a:lnTo>
                  <a:lnTo>
                    <a:pt x="3219" y="3903"/>
                  </a:lnTo>
                  <a:lnTo>
                    <a:pt x="432" y="5512"/>
                  </a:lnTo>
                  <a:lnTo>
                    <a:pt x="574" y="5760"/>
                  </a:lnTo>
                  <a:lnTo>
                    <a:pt x="3363" y="4151"/>
                  </a:lnTo>
                  <a:lnTo>
                    <a:pt x="1755" y="6940"/>
                  </a:lnTo>
                  <a:lnTo>
                    <a:pt x="2003" y="7083"/>
                  </a:lnTo>
                  <a:lnTo>
                    <a:pt x="3612" y="4294"/>
                  </a:lnTo>
                  <a:lnTo>
                    <a:pt x="3612" y="7515"/>
                  </a:lnTo>
                  <a:lnTo>
                    <a:pt x="3901" y="7515"/>
                  </a:lnTo>
                  <a:lnTo>
                    <a:pt x="3901" y="4294"/>
                  </a:lnTo>
                  <a:lnTo>
                    <a:pt x="5510" y="7083"/>
                  </a:lnTo>
                  <a:lnTo>
                    <a:pt x="5760" y="6940"/>
                  </a:lnTo>
                  <a:lnTo>
                    <a:pt x="4149" y="4151"/>
                  </a:lnTo>
                  <a:lnTo>
                    <a:pt x="6938" y="5760"/>
                  </a:lnTo>
                  <a:lnTo>
                    <a:pt x="7081" y="5512"/>
                  </a:lnTo>
                  <a:lnTo>
                    <a:pt x="4294" y="3903"/>
                  </a:lnTo>
                  <a:lnTo>
                    <a:pt x="7514" y="3903"/>
                  </a:lnTo>
                  <a:lnTo>
                    <a:pt x="7514" y="3614"/>
                  </a:lnTo>
                  <a:lnTo>
                    <a:pt x="4294" y="3614"/>
                  </a:lnTo>
                  <a:lnTo>
                    <a:pt x="7081" y="2005"/>
                  </a:lnTo>
                  <a:lnTo>
                    <a:pt x="6938" y="1755"/>
                  </a:lnTo>
                  <a:lnTo>
                    <a:pt x="4149" y="3364"/>
                  </a:lnTo>
                  <a:lnTo>
                    <a:pt x="4149" y="3364"/>
                  </a:lnTo>
                  <a:lnTo>
                    <a:pt x="5760" y="577"/>
                  </a:lnTo>
                  <a:lnTo>
                    <a:pt x="5510" y="432"/>
                  </a:lnTo>
                  <a:lnTo>
                    <a:pt x="3901" y="3221"/>
                  </a:lnTo>
                  <a:lnTo>
                    <a:pt x="3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5383450" y="3588100"/>
              <a:ext cx="21675" cy="23300"/>
            </a:xfrm>
            <a:custGeom>
              <a:avLst/>
              <a:gdLst/>
              <a:ahLst/>
              <a:cxnLst/>
              <a:rect l="l" t="t" r="r" b="b"/>
              <a:pathLst>
                <a:path w="867" h="932" extrusionOk="0">
                  <a:moveTo>
                    <a:pt x="330" y="0"/>
                  </a:moveTo>
                  <a:cubicBezTo>
                    <a:pt x="281" y="0"/>
                    <a:pt x="232" y="13"/>
                    <a:pt x="187" y="39"/>
                  </a:cubicBezTo>
                  <a:cubicBezTo>
                    <a:pt x="47" y="120"/>
                    <a:pt x="1" y="296"/>
                    <a:pt x="81" y="433"/>
                  </a:cubicBezTo>
                  <a:lnTo>
                    <a:pt x="368" y="932"/>
                  </a:lnTo>
                  <a:lnTo>
                    <a:pt x="867" y="643"/>
                  </a:lnTo>
                  <a:lnTo>
                    <a:pt x="578" y="144"/>
                  </a:lnTo>
                  <a:cubicBezTo>
                    <a:pt x="525" y="52"/>
                    <a:pt x="429" y="0"/>
                    <a:pt x="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5391650" y="3600600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289" y="0"/>
                  </a:moveTo>
                  <a:cubicBezTo>
                    <a:pt x="128" y="0"/>
                    <a:pt x="0" y="128"/>
                    <a:pt x="0" y="287"/>
                  </a:cubicBezTo>
                  <a:cubicBezTo>
                    <a:pt x="0" y="446"/>
                    <a:pt x="128" y="576"/>
                    <a:pt x="289" y="576"/>
                  </a:cubicBezTo>
                  <a:cubicBezTo>
                    <a:pt x="448" y="576"/>
                    <a:pt x="576" y="446"/>
                    <a:pt x="576" y="287"/>
                  </a:cubicBezTo>
                  <a:cubicBezTo>
                    <a:pt x="576" y="128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5328525" y="3685050"/>
              <a:ext cx="21625" cy="14375"/>
            </a:xfrm>
            <a:custGeom>
              <a:avLst/>
              <a:gdLst/>
              <a:ahLst/>
              <a:cxnLst/>
              <a:rect l="l" t="t" r="r" b="b"/>
              <a:pathLst>
                <a:path w="865" h="575" extrusionOk="0">
                  <a:moveTo>
                    <a:pt x="288" y="0"/>
                  </a:moveTo>
                  <a:cubicBezTo>
                    <a:pt x="130" y="0"/>
                    <a:pt x="1" y="128"/>
                    <a:pt x="1" y="288"/>
                  </a:cubicBezTo>
                  <a:cubicBezTo>
                    <a:pt x="1" y="447"/>
                    <a:pt x="130" y="575"/>
                    <a:pt x="288" y="575"/>
                  </a:cubicBezTo>
                  <a:lnTo>
                    <a:pt x="864" y="57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5342900" y="3684975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8" y="0"/>
                    <a:pt x="0" y="130"/>
                    <a:pt x="0" y="289"/>
                  </a:cubicBezTo>
                  <a:cubicBezTo>
                    <a:pt x="0" y="448"/>
                    <a:pt x="128" y="578"/>
                    <a:pt x="289" y="578"/>
                  </a:cubicBezTo>
                  <a:cubicBezTo>
                    <a:pt x="448" y="578"/>
                    <a:pt x="576" y="448"/>
                    <a:pt x="576" y="289"/>
                  </a:cubicBezTo>
                  <a:cubicBezTo>
                    <a:pt x="576" y="130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67"/>
            <p:cNvSpPr/>
            <p:nvPr/>
          </p:nvSpPr>
          <p:spPr>
            <a:xfrm>
              <a:off x="5383425" y="3773050"/>
              <a:ext cx="21675" cy="23250"/>
            </a:xfrm>
            <a:custGeom>
              <a:avLst/>
              <a:gdLst/>
              <a:ahLst/>
              <a:cxnLst/>
              <a:rect l="l" t="t" r="r" b="b"/>
              <a:pathLst>
                <a:path w="867" h="930" extrusionOk="0">
                  <a:moveTo>
                    <a:pt x="368" y="0"/>
                  </a:moveTo>
                  <a:lnTo>
                    <a:pt x="79" y="499"/>
                  </a:lnTo>
                  <a:cubicBezTo>
                    <a:pt x="0" y="636"/>
                    <a:pt x="48" y="811"/>
                    <a:pt x="186" y="890"/>
                  </a:cubicBezTo>
                  <a:cubicBezTo>
                    <a:pt x="232" y="917"/>
                    <a:pt x="282" y="929"/>
                    <a:pt x="331" y="929"/>
                  </a:cubicBezTo>
                  <a:cubicBezTo>
                    <a:pt x="430" y="929"/>
                    <a:pt x="526" y="878"/>
                    <a:pt x="578" y="786"/>
                  </a:cubicBezTo>
                  <a:lnTo>
                    <a:pt x="866" y="28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67"/>
            <p:cNvSpPr/>
            <p:nvPr/>
          </p:nvSpPr>
          <p:spPr>
            <a:xfrm>
              <a:off x="5391650" y="3769425"/>
              <a:ext cx="14400" cy="14475"/>
            </a:xfrm>
            <a:custGeom>
              <a:avLst/>
              <a:gdLst/>
              <a:ahLst/>
              <a:cxnLst/>
              <a:rect l="l" t="t" r="r" b="b"/>
              <a:pathLst>
                <a:path w="576" h="579" extrusionOk="0">
                  <a:moveTo>
                    <a:pt x="289" y="1"/>
                  </a:moveTo>
                  <a:cubicBezTo>
                    <a:pt x="128" y="1"/>
                    <a:pt x="0" y="130"/>
                    <a:pt x="0" y="289"/>
                  </a:cubicBezTo>
                  <a:cubicBezTo>
                    <a:pt x="0" y="449"/>
                    <a:pt x="128" y="578"/>
                    <a:pt x="289" y="578"/>
                  </a:cubicBezTo>
                  <a:cubicBezTo>
                    <a:pt x="448" y="578"/>
                    <a:pt x="576" y="449"/>
                    <a:pt x="576" y="289"/>
                  </a:cubicBezTo>
                  <a:cubicBezTo>
                    <a:pt x="576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67"/>
            <p:cNvSpPr/>
            <p:nvPr/>
          </p:nvSpPr>
          <p:spPr>
            <a:xfrm>
              <a:off x="5490075" y="3773050"/>
              <a:ext cx="21725" cy="23275"/>
            </a:xfrm>
            <a:custGeom>
              <a:avLst/>
              <a:gdLst/>
              <a:ahLst/>
              <a:cxnLst/>
              <a:rect l="l" t="t" r="r" b="b"/>
              <a:pathLst>
                <a:path w="869" h="931" extrusionOk="0">
                  <a:moveTo>
                    <a:pt x="500" y="0"/>
                  </a:moveTo>
                  <a:lnTo>
                    <a:pt x="1" y="287"/>
                  </a:lnTo>
                  <a:lnTo>
                    <a:pt x="290" y="786"/>
                  </a:lnTo>
                  <a:cubicBezTo>
                    <a:pt x="344" y="879"/>
                    <a:pt x="440" y="930"/>
                    <a:pt x="540" y="930"/>
                  </a:cubicBezTo>
                  <a:cubicBezTo>
                    <a:pt x="588" y="930"/>
                    <a:pt x="637" y="918"/>
                    <a:pt x="683" y="893"/>
                  </a:cubicBezTo>
                  <a:cubicBezTo>
                    <a:pt x="819" y="813"/>
                    <a:pt x="869" y="636"/>
                    <a:pt x="788" y="499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67"/>
            <p:cNvSpPr/>
            <p:nvPr/>
          </p:nvSpPr>
          <p:spPr>
            <a:xfrm>
              <a:off x="5489150" y="376942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1"/>
                  </a:moveTo>
                  <a:cubicBezTo>
                    <a:pt x="130" y="1"/>
                    <a:pt x="1" y="130"/>
                    <a:pt x="1" y="289"/>
                  </a:cubicBezTo>
                  <a:cubicBezTo>
                    <a:pt x="1" y="449"/>
                    <a:pt x="130" y="578"/>
                    <a:pt x="289" y="578"/>
                  </a:cubicBezTo>
                  <a:cubicBezTo>
                    <a:pt x="449" y="578"/>
                    <a:pt x="578" y="449"/>
                    <a:pt x="578" y="289"/>
                  </a:cubicBezTo>
                  <a:cubicBezTo>
                    <a:pt x="578" y="130"/>
                    <a:pt x="449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67"/>
            <p:cNvSpPr/>
            <p:nvPr/>
          </p:nvSpPr>
          <p:spPr>
            <a:xfrm>
              <a:off x="5545125" y="3685050"/>
              <a:ext cx="21600" cy="14375"/>
            </a:xfrm>
            <a:custGeom>
              <a:avLst/>
              <a:gdLst/>
              <a:ahLst/>
              <a:cxnLst/>
              <a:rect l="l" t="t" r="r" b="b"/>
              <a:pathLst>
                <a:path w="864" h="575" extrusionOk="0">
                  <a:moveTo>
                    <a:pt x="0" y="0"/>
                  </a:moveTo>
                  <a:lnTo>
                    <a:pt x="0" y="575"/>
                  </a:lnTo>
                  <a:lnTo>
                    <a:pt x="575" y="575"/>
                  </a:lnTo>
                  <a:cubicBezTo>
                    <a:pt x="732" y="575"/>
                    <a:pt x="863" y="447"/>
                    <a:pt x="863" y="286"/>
                  </a:cubicBezTo>
                  <a:cubicBezTo>
                    <a:pt x="863" y="127"/>
                    <a:pt x="732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67"/>
            <p:cNvSpPr/>
            <p:nvPr/>
          </p:nvSpPr>
          <p:spPr>
            <a:xfrm>
              <a:off x="5537900" y="3684975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0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67"/>
            <p:cNvSpPr/>
            <p:nvPr/>
          </p:nvSpPr>
          <p:spPr>
            <a:xfrm>
              <a:off x="5490075" y="3588150"/>
              <a:ext cx="21700" cy="23300"/>
            </a:xfrm>
            <a:custGeom>
              <a:avLst/>
              <a:gdLst/>
              <a:ahLst/>
              <a:cxnLst/>
              <a:rect l="l" t="t" r="r" b="b"/>
              <a:pathLst>
                <a:path w="868" h="932" extrusionOk="0">
                  <a:moveTo>
                    <a:pt x="538" y="0"/>
                  </a:moveTo>
                  <a:cubicBezTo>
                    <a:pt x="439" y="0"/>
                    <a:pt x="343" y="52"/>
                    <a:pt x="290" y="144"/>
                  </a:cubicBezTo>
                  <a:lnTo>
                    <a:pt x="1" y="642"/>
                  </a:lnTo>
                  <a:lnTo>
                    <a:pt x="500" y="931"/>
                  </a:lnTo>
                  <a:lnTo>
                    <a:pt x="788" y="433"/>
                  </a:lnTo>
                  <a:cubicBezTo>
                    <a:pt x="867" y="294"/>
                    <a:pt x="819" y="120"/>
                    <a:pt x="681" y="40"/>
                  </a:cubicBezTo>
                  <a:cubicBezTo>
                    <a:pt x="636" y="13"/>
                    <a:pt x="587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67"/>
            <p:cNvSpPr/>
            <p:nvPr/>
          </p:nvSpPr>
          <p:spPr>
            <a:xfrm>
              <a:off x="5489125" y="3600600"/>
              <a:ext cx="14425" cy="14400"/>
            </a:xfrm>
            <a:custGeom>
              <a:avLst/>
              <a:gdLst/>
              <a:ahLst/>
              <a:cxnLst/>
              <a:rect l="l" t="t" r="r" b="b"/>
              <a:pathLst>
                <a:path w="577" h="576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cubicBezTo>
                    <a:pt x="0" y="446"/>
                    <a:pt x="128" y="576"/>
                    <a:pt x="287" y="576"/>
                  </a:cubicBezTo>
                  <a:cubicBezTo>
                    <a:pt x="448" y="576"/>
                    <a:pt x="576" y="446"/>
                    <a:pt x="576" y="287"/>
                  </a:cubicBezTo>
                  <a:cubicBezTo>
                    <a:pt x="576" y="128"/>
                    <a:pt x="44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67"/>
            <p:cNvSpPr/>
            <p:nvPr/>
          </p:nvSpPr>
          <p:spPr>
            <a:xfrm>
              <a:off x="5440425" y="3573125"/>
              <a:ext cx="14375" cy="21600"/>
            </a:xfrm>
            <a:custGeom>
              <a:avLst/>
              <a:gdLst/>
              <a:ahLst/>
              <a:cxnLst/>
              <a:rect l="l" t="t" r="r" b="b"/>
              <a:pathLst>
                <a:path w="575" h="864" extrusionOk="0">
                  <a:moveTo>
                    <a:pt x="287" y="1"/>
                  </a:moveTo>
                  <a:cubicBezTo>
                    <a:pt x="128" y="1"/>
                    <a:pt x="0" y="132"/>
                    <a:pt x="0" y="289"/>
                  </a:cubicBezTo>
                  <a:lnTo>
                    <a:pt x="0" y="864"/>
                  </a:lnTo>
                  <a:lnTo>
                    <a:pt x="575" y="864"/>
                  </a:lnTo>
                  <a:lnTo>
                    <a:pt x="575" y="289"/>
                  </a:lnTo>
                  <a:cubicBezTo>
                    <a:pt x="575" y="132"/>
                    <a:pt x="447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67"/>
            <p:cNvSpPr/>
            <p:nvPr/>
          </p:nvSpPr>
          <p:spPr>
            <a:xfrm>
              <a:off x="5440375" y="358750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8"/>
                    <a:pt x="289" y="578"/>
                  </a:cubicBezTo>
                  <a:cubicBezTo>
                    <a:pt x="449" y="578"/>
                    <a:pt x="577" y="448"/>
                    <a:pt x="577" y="289"/>
                  </a:cubicBezTo>
                  <a:cubicBezTo>
                    <a:pt x="577" y="130"/>
                    <a:pt x="44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67"/>
            <p:cNvSpPr/>
            <p:nvPr/>
          </p:nvSpPr>
          <p:spPr>
            <a:xfrm>
              <a:off x="5430750" y="3623475"/>
              <a:ext cx="33700" cy="29775"/>
            </a:xfrm>
            <a:custGeom>
              <a:avLst/>
              <a:gdLst/>
              <a:ahLst/>
              <a:cxnLst/>
              <a:rect l="l" t="t" r="r" b="b"/>
              <a:pathLst>
                <a:path w="1348" h="1191" extrusionOk="0">
                  <a:moveTo>
                    <a:pt x="674" y="0"/>
                  </a:moveTo>
                  <a:cubicBezTo>
                    <a:pt x="289" y="0"/>
                    <a:pt x="0" y="353"/>
                    <a:pt x="76" y="731"/>
                  </a:cubicBezTo>
                  <a:lnTo>
                    <a:pt x="170" y="1188"/>
                  </a:lnTo>
                  <a:lnTo>
                    <a:pt x="1176" y="1191"/>
                  </a:lnTo>
                  <a:lnTo>
                    <a:pt x="1270" y="731"/>
                  </a:lnTo>
                  <a:cubicBezTo>
                    <a:pt x="1347" y="353"/>
                    <a:pt x="1058" y="0"/>
                    <a:pt x="6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67"/>
            <p:cNvSpPr/>
            <p:nvPr/>
          </p:nvSpPr>
          <p:spPr>
            <a:xfrm>
              <a:off x="5434750" y="3637825"/>
              <a:ext cx="25750" cy="54425"/>
            </a:xfrm>
            <a:custGeom>
              <a:avLst/>
              <a:gdLst/>
              <a:ahLst/>
              <a:cxnLst/>
              <a:rect l="l" t="t" r="r" b="b"/>
              <a:pathLst>
                <a:path w="1030" h="2177" extrusionOk="0">
                  <a:moveTo>
                    <a:pt x="514" y="1"/>
                  </a:moveTo>
                  <a:cubicBezTo>
                    <a:pt x="224" y="1"/>
                    <a:pt x="1" y="237"/>
                    <a:pt x="1" y="513"/>
                  </a:cubicBezTo>
                  <a:cubicBezTo>
                    <a:pt x="1" y="545"/>
                    <a:pt x="4" y="580"/>
                    <a:pt x="10" y="614"/>
                  </a:cubicBezTo>
                  <a:lnTo>
                    <a:pt x="226" y="1678"/>
                  </a:lnTo>
                  <a:lnTo>
                    <a:pt x="514" y="2177"/>
                  </a:lnTo>
                  <a:lnTo>
                    <a:pt x="802" y="1678"/>
                  </a:lnTo>
                  <a:lnTo>
                    <a:pt x="1017" y="614"/>
                  </a:lnTo>
                  <a:cubicBezTo>
                    <a:pt x="1025" y="581"/>
                    <a:pt x="1028" y="545"/>
                    <a:pt x="1028" y="513"/>
                  </a:cubicBezTo>
                  <a:cubicBezTo>
                    <a:pt x="1029" y="237"/>
                    <a:pt x="805" y="1"/>
                    <a:pt x="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67"/>
            <p:cNvSpPr/>
            <p:nvPr/>
          </p:nvSpPr>
          <p:spPr>
            <a:xfrm>
              <a:off x="5342525" y="3629075"/>
              <a:ext cx="24275" cy="20675"/>
            </a:xfrm>
            <a:custGeom>
              <a:avLst/>
              <a:gdLst/>
              <a:ahLst/>
              <a:cxnLst/>
              <a:rect l="l" t="t" r="r" b="b"/>
              <a:pathLst>
                <a:path w="971" h="827" extrusionOk="0">
                  <a:moveTo>
                    <a:pt x="330" y="1"/>
                  </a:moveTo>
                  <a:cubicBezTo>
                    <a:pt x="231" y="1"/>
                    <a:pt x="134" y="53"/>
                    <a:pt x="81" y="145"/>
                  </a:cubicBezTo>
                  <a:cubicBezTo>
                    <a:pt x="1" y="282"/>
                    <a:pt x="47" y="458"/>
                    <a:pt x="185" y="538"/>
                  </a:cubicBezTo>
                  <a:lnTo>
                    <a:pt x="682" y="827"/>
                  </a:lnTo>
                  <a:lnTo>
                    <a:pt x="971" y="328"/>
                  </a:lnTo>
                  <a:lnTo>
                    <a:pt x="472" y="40"/>
                  </a:lnTo>
                  <a:cubicBezTo>
                    <a:pt x="427" y="13"/>
                    <a:pt x="378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67"/>
            <p:cNvSpPr/>
            <p:nvPr/>
          </p:nvSpPr>
          <p:spPr>
            <a:xfrm>
              <a:off x="5355950" y="363622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90" y="1"/>
                  </a:moveTo>
                  <a:cubicBezTo>
                    <a:pt x="130" y="1"/>
                    <a:pt x="1" y="130"/>
                    <a:pt x="1" y="289"/>
                  </a:cubicBezTo>
                  <a:cubicBezTo>
                    <a:pt x="1" y="449"/>
                    <a:pt x="130" y="578"/>
                    <a:pt x="290" y="578"/>
                  </a:cubicBezTo>
                  <a:cubicBezTo>
                    <a:pt x="449" y="578"/>
                    <a:pt x="578" y="449"/>
                    <a:pt x="578" y="289"/>
                  </a:cubicBezTo>
                  <a:cubicBezTo>
                    <a:pt x="578" y="130"/>
                    <a:pt x="449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67"/>
            <p:cNvSpPr/>
            <p:nvPr/>
          </p:nvSpPr>
          <p:spPr>
            <a:xfrm>
              <a:off x="5383225" y="3650225"/>
              <a:ext cx="36950" cy="33400"/>
            </a:xfrm>
            <a:custGeom>
              <a:avLst/>
              <a:gdLst/>
              <a:ahLst/>
              <a:cxnLst/>
              <a:rect l="l" t="t" r="r" b="b"/>
              <a:pathLst>
                <a:path w="1478" h="1336" extrusionOk="0">
                  <a:moveTo>
                    <a:pt x="722" y="1"/>
                  </a:moveTo>
                  <a:cubicBezTo>
                    <a:pt x="514" y="1"/>
                    <a:pt x="309" y="107"/>
                    <a:pt x="194" y="304"/>
                  </a:cubicBezTo>
                  <a:cubicBezTo>
                    <a:pt x="1" y="637"/>
                    <a:pt x="161" y="1063"/>
                    <a:pt x="529" y="1186"/>
                  </a:cubicBezTo>
                  <a:lnTo>
                    <a:pt x="971" y="1335"/>
                  </a:lnTo>
                  <a:lnTo>
                    <a:pt x="1477" y="465"/>
                  </a:lnTo>
                  <a:lnTo>
                    <a:pt x="1126" y="154"/>
                  </a:lnTo>
                  <a:cubicBezTo>
                    <a:pt x="1008" y="50"/>
                    <a:pt x="864" y="1"/>
                    <a:pt x="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67"/>
            <p:cNvSpPr/>
            <p:nvPr/>
          </p:nvSpPr>
          <p:spPr>
            <a:xfrm>
              <a:off x="5396875" y="3658600"/>
              <a:ext cx="50700" cy="33650"/>
            </a:xfrm>
            <a:custGeom>
              <a:avLst/>
              <a:gdLst/>
              <a:ahLst/>
              <a:cxnLst/>
              <a:rect l="l" t="t" r="r" b="b"/>
              <a:pathLst>
                <a:path w="2028" h="1346" extrusionOk="0">
                  <a:moveTo>
                    <a:pt x="589" y="1"/>
                  </a:moveTo>
                  <a:cubicBezTo>
                    <a:pt x="414" y="1"/>
                    <a:pt x="241" y="90"/>
                    <a:pt x="145" y="258"/>
                  </a:cubicBezTo>
                  <a:cubicBezTo>
                    <a:pt x="1" y="509"/>
                    <a:pt x="95" y="822"/>
                    <a:pt x="331" y="959"/>
                  </a:cubicBezTo>
                  <a:cubicBezTo>
                    <a:pt x="363" y="976"/>
                    <a:pt x="392" y="991"/>
                    <a:pt x="425" y="1002"/>
                  </a:cubicBezTo>
                  <a:lnTo>
                    <a:pt x="1453" y="1346"/>
                  </a:lnTo>
                  <a:lnTo>
                    <a:pt x="2028" y="1346"/>
                  </a:lnTo>
                  <a:lnTo>
                    <a:pt x="1742" y="847"/>
                  </a:lnTo>
                  <a:lnTo>
                    <a:pt x="930" y="130"/>
                  </a:lnTo>
                  <a:cubicBezTo>
                    <a:pt x="903" y="107"/>
                    <a:pt x="874" y="86"/>
                    <a:pt x="845" y="70"/>
                  </a:cubicBezTo>
                  <a:cubicBezTo>
                    <a:pt x="766" y="23"/>
                    <a:pt x="677" y="1"/>
                    <a:pt x="5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67"/>
            <p:cNvSpPr/>
            <p:nvPr/>
          </p:nvSpPr>
          <p:spPr>
            <a:xfrm>
              <a:off x="5342500" y="3734725"/>
              <a:ext cx="24275" cy="20625"/>
            </a:xfrm>
            <a:custGeom>
              <a:avLst/>
              <a:gdLst/>
              <a:ahLst/>
              <a:cxnLst/>
              <a:rect l="l" t="t" r="r" b="b"/>
              <a:pathLst>
                <a:path w="971" h="825" extrusionOk="0">
                  <a:moveTo>
                    <a:pt x="682" y="0"/>
                  </a:moveTo>
                  <a:lnTo>
                    <a:pt x="183" y="287"/>
                  </a:lnTo>
                  <a:cubicBezTo>
                    <a:pt x="46" y="368"/>
                    <a:pt x="0" y="542"/>
                    <a:pt x="77" y="680"/>
                  </a:cubicBezTo>
                  <a:cubicBezTo>
                    <a:pt x="132" y="773"/>
                    <a:pt x="230" y="825"/>
                    <a:pt x="329" y="825"/>
                  </a:cubicBezTo>
                  <a:cubicBezTo>
                    <a:pt x="378" y="825"/>
                    <a:pt x="427" y="812"/>
                    <a:pt x="472" y="786"/>
                  </a:cubicBezTo>
                  <a:lnTo>
                    <a:pt x="970" y="49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67"/>
            <p:cNvSpPr/>
            <p:nvPr/>
          </p:nvSpPr>
          <p:spPr>
            <a:xfrm>
              <a:off x="5355950" y="3733775"/>
              <a:ext cx="14475" cy="14425"/>
            </a:xfrm>
            <a:custGeom>
              <a:avLst/>
              <a:gdLst/>
              <a:ahLst/>
              <a:cxnLst/>
              <a:rect l="l" t="t" r="r" b="b"/>
              <a:pathLst>
                <a:path w="579" h="577" extrusionOk="0">
                  <a:moveTo>
                    <a:pt x="290" y="1"/>
                  </a:moveTo>
                  <a:cubicBezTo>
                    <a:pt x="130" y="1"/>
                    <a:pt x="1" y="129"/>
                    <a:pt x="1" y="288"/>
                  </a:cubicBezTo>
                  <a:cubicBezTo>
                    <a:pt x="1" y="447"/>
                    <a:pt x="130" y="577"/>
                    <a:pt x="290" y="577"/>
                  </a:cubicBezTo>
                  <a:cubicBezTo>
                    <a:pt x="449" y="577"/>
                    <a:pt x="578" y="447"/>
                    <a:pt x="578" y="288"/>
                  </a:cubicBezTo>
                  <a:cubicBezTo>
                    <a:pt x="578" y="129"/>
                    <a:pt x="449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67"/>
            <p:cNvSpPr/>
            <p:nvPr/>
          </p:nvSpPr>
          <p:spPr>
            <a:xfrm>
              <a:off x="5383275" y="3700775"/>
              <a:ext cx="36775" cy="33475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969" y="1"/>
                  </a:moveTo>
                  <a:lnTo>
                    <a:pt x="524" y="150"/>
                  </a:lnTo>
                  <a:cubicBezTo>
                    <a:pt x="159" y="273"/>
                    <a:pt x="0" y="699"/>
                    <a:pt x="192" y="1034"/>
                  </a:cubicBezTo>
                  <a:cubicBezTo>
                    <a:pt x="307" y="1232"/>
                    <a:pt x="512" y="1338"/>
                    <a:pt x="720" y="1338"/>
                  </a:cubicBezTo>
                  <a:cubicBezTo>
                    <a:pt x="862" y="1338"/>
                    <a:pt x="1005" y="1289"/>
                    <a:pt x="1122" y="1184"/>
                  </a:cubicBezTo>
                  <a:lnTo>
                    <a:pt x="1471" y="874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67"/>
            <p:cNvSpPr/>
            <p:nvPr/>
          </p:nvSpPr>
          <p:spPr>
            <a:xfrm>
              <a:off x="5396875" y="3692225"/>
              <a:ext cx="50775" cy="33625"/>
            </a:xfrm>
            <a:custGeom>
              <a:avLst/>
              <a:gdLst/>
              <a:ahLst/>
              <a:cxnLst/>
              <a:rect l="l" t="t" r="r" b="b"/>
              <a:pathLst>
                <a:path w="2031" h="1345" extrusionOk="0">
                  <a:moveTo>
                    <a:pt x="1456" y="1"/>
                  </a:moveTo>
                  <a:lnTo>
                    <a:pt x="427" y="344"/>
                  </a:lnTo>
                  <a:cubicBezTo>
                    <a:pt x="394" y="356"/>
                    <a:pt x="364" y="371"/>
                    <a:pt x="334" y="387"/>
                  </a:cubicBezTo>
                  <a:cubicBezTo>
                    <a:pt x="92" y="524"/>
                    <a:pt x="1" y="837"/>
                    <a:pt x="145" y="1087"/>
                  </a:cubicBezTo>
                  <a:cubicBezTo>
                    <a:pt x="243" y="1255"/>
                    <a:pt x="416" y="1345"/>
                    <a:pt x="592" y="1345"/>
                  </a:cubicBezTo>
                  <a:cubicBezTo>
                    <a:pt x="680" y="1345"/>
                    <a:pt x="768" y="1323"/>
                    <a:pt x="848" y="1277"/>
                  </a:cubicBezTo>
                  <a:cubicBezTo>
                    <a:pt x="877" y="1261"/>
                    <a:pt x="903" y="1240"/>
                    <a:pt x="931" y="1218"/>
                  </a:cubicBezTo>
                  <a:lnTo>
                    <a:pt x="1744" y="499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67"/>
            <p:cNvSpPr/>
            <p:nvPr/>
          </p:nvSpPr>
          <p:spPr>
            <a:xfrm>
              <a:off x="5440425" y="3789700"/>
              <a:ext cx="14375" cy="21600"/>
            </a:xfrm>
            <a:custGeom>
              <a:avLst/>
              <a:gdLst/>
              <a:ahLst/>
              <a:cxnLst/>
              <a:rect l="l" t="t" r="r" b="b"/>
              <a:pathLst>
                <a:path w="575" h="864" extrusionOk="0">
                  <a:moveTo>
                    <a:pt x="0" y="1"/>
                  </a:moveTo>
                  <a:lnTo>
                    <a:pt x="0" y="577"/>
                  </a:lnTo>
                  <a:cubicBezTo>
                    <a:pt x="0" y="734"/>
                    <a:pt x="128" y="864"/>
                    <a:pt x="289" y="864"/>
                  </a:cubicBezTo>
                  <a:cubicBezTo>
                    <a:pt x="448" y="864"/>
                    <a:pt x="575" y="734"/>
                    <a:pt x="575" y="577"/>
                  </a:cubicBezTo>
                  <a:lnTo>
                    <a:pt x="5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67"/>
            <p:cNvSpPr/>
            <p:nvPr/>
          </p:nvSpPr>
          <p:spPr>
            <a:xfrm>
              <a:off x="5440375" y="378250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7"/>
                    <a:pt x="289" y="577"/>
                  </a:cubicBezTo>
                  <a:cubicBezTo>
                    <a:pt x="449" y="577"/>
                    <a:pt x="577" y="448"/>
                    <a:pt x="577" y="289"/>
                  </a:cubicBezTo>
                  <a:cubicBezTo>
                    <a:pt x="577" y="130"/>
                    <a:pt x="44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67"/>
            <p:cNvSpPr/>
            <p:nvPr/>
          </p:nvSpPr>
          <p:spPr>
            <a:xfrm>
              <a:off x="5430750" y="3731225"/>
              <a:ext cx="33700" cy="29775"/>
            </a:xfrm>
            <a:custGeom>
              <a:avLst/>
              <a:gdLst/>
              <a:ahLst/>
              <a:cxnLst/>
              <a:rect l="l" t="t" r="r" b="b"/>
              <a:pathLst>
                <a:path w="1348" h="1191" extrusionOk="0">
                  <a:moveTo>
                    <a:pt x="171" y="0"/>
                  </a:moveTo>
                  <a:lnTo>
                    <a:pt x="79" y="459"/>
                  </a:lnTo>
                  <a:cubicBezTo>
                    <a:pt x="0" y="837"/>
                    <a:pt x="289" y="1191"/>
                    <a:pt x="674" y="1191"/>
                  </a:cubicBezTo>
                  <a:cubicBezTo>
                    <a:pt x="1058" y="1191"/>
                    <a:pt x="1347" y="837"/>
                    <a:pt x="1271" y="460"/>
                  </a:cubicBezTo>
                  <a:lnTo>
                    <a:pt x="1177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67"/>
            <p:cNvSpPr/>
            <p:nvPr/>
          </p:nvSpPr>
          <p:spPr>
            <a:xfrm>
              <a:off x="5434750" y="3692200"/>
              <a:ext cx="25700" cy="54450"/>
            </a:xfrm>
            <a:custGeom>
              <a:avLst/>
              <a:gdLst/>
              <a:ahLst/>
              <a:cxnLst/>
              <a:rect l="l" t="t" r="r" b="b"/>
              <a:pathLst>
                <a:path w="1028" h="2178" extrusionOk="0">
                  <a:moveTo>
                    <a:pt x="514" y="0"/>
                  </a:moveTo>
                  <a:lnTo>
                    <a:pt x="226" y="499"/>
                  </a:lnTo>
                  <a:lnTo>
                    <a:pt x="10" y="1563"/>
                  </a:lnTo>
                  <a:cubicBezTo>
                    <a:pt x="2" y="1597"/>
                    <a:pt x="1" y="1631"/>
                    <a:pt x="1" y="1665"/>
                  </a:cubicBezTo>
                  <a:cubicBezTo>
                    <a:pt x="1" y="1941"/>
                    <a:pt x="226" y="2177"/>
                    <a:pt x="514" y="2177"/>
                  </a:cubicBezTo>
                  <a:cubicBezTo>
                    <a:pt x="805" y="2177"/>
                    <a:pt x="1028" y="1941"/>
                    <a:pt x="1028" y="1665"/>
                  </a:cubicBezTo>
                  <a:cubicBezTo>
                    <a:pt x="1028" y="1631"/>
                    <a:pt x="1023" y="1598"/>
                    <a:pt x="1017" y="1563"/>
                  </a:cubicBezTo>
                  <a:lnTo>
                    <a:pt x="802" y="499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67"/>
            <p:cNvSpPr/>
            <p:nvPr/>
          </p:nvSpPr>
          <p:spPr>
            <a:xfrm>
              <a:off x="5528400" y="3734725"/>
              <a:ext cx="24325" cy="20625"/>
            </a:xfrm>
            <a:custGeom>
              <a:avLst/>
              <a:gdLst/>
              <a:ahLst/>
              <a:cxnLst/>
              <a:rect l="l" t="t" r="r" b="b"/>
              <a:pathLst>
                <a:path w="973" h="825" extrusionOk="0">
                  <a:moveTo>
                    <a:pt x="290" y="0"/>
                  </a:moveTo>
                  <a:lnTo>
                    <a:pt x="1" y="499"/>
                  </a:lnTo>
                  <a:lnTo>
                    <a:pt x="499" y="786"/>
                  </a:lnTo>
                  <a:cubicBezTo>
                    <a:pt x="545" y="812"/>
                    <a:pt x="595" y="825"/>
                    <a:pt x="643" y="825"/>
                  </a:cubicBezTo>
                  <a:cubicBezTo>
                    <a:pt x="742" y="825"/>
                    <a:pt x="838" y="773"/>
                    <a:pt x="892" y="680"/>
                  </a:cubicBezTo>
                  <a:cubicBezTo>
                    <a:pt x="973" y="543"/>
                    <a:pt x="925" y="368"/>
                    <a:pt x="788" y="287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67"/>
            <p:cNvSpPr/>
            <p:nvPr/>
          </p:nvSpPr>
          <p:spPr>
            <a:xfrm>
              <a:off x="5524825" y="3733775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29" y="1"/>
                    <a:pt x="1" y="129"/>
                    <a:pt x="1" y="288"/>
                  </a:cubicBezTo>
                  <a:cubicBezTo>
                    <a:pt x="1" y="447"/>
                    <a:pt x="129" y="577"/>
                    <a:pt x="288" y="577"/>
                  </a:cubicBezTo>
                  <a:cubicBezTo>
                    <a:pt x="449" y="577"/>
                    <a:pt x="577" y="447"/>
                    <a:pt x="577" y="288"/>
                  </a:cubicBezTo>
                  <a:cubicBezTo>
                    <a:pt x="577" y="129"/>
                    <a:pt x="449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67"/>
            <p:cNvSpPr/>
            <p:nvPr/>
          </p:nvSpPr>
          <p:spPr>
            <a:xfrm>
              <a:off x="5475050" y="3700775"/>
              <a:ext cx="36975" cy="33450"/>
            </a:xfrm>
            <a:custGeom>
              <a:avLst/>
              <a:gdLst/>
              <a:ahLst/>
              <a:cxnLst/>
              <a:rect l="l" t="t" r="r" b="b"/>
              <a:pathLst>
                <a:path w="1479" h="1338" extrusionOk="0">
                  <a:moveTo>
                    <a:pt x="507" y="1"/>
                  </a:moveTo>
                  <a:lnTo>
                    <a:pt x="1" y="871"/>
                  </a:lnTo>
                  <a:lnTo>
                    <a:pt x="353" y="1183"/>
                  </a:lnTo>
                  <a:cubicBezTo>
                    <a:pt x="470" y="1287"/>
                    <a:pt x="614" y="1337"/>
                    <a:pt x="757" y="1337"/>
                  </a:cubicBezTo>
                  <a:cubicBezTo>
                    <a:pt x="965" y="1337"/>
                    <a:pt x="1170" y="1231"/>
                    <a:pt x="1285" y="1032"/>
                  </a:cubicBezTo>
                  <a:cubicBezTo>
                    <a:pt x="1479" y="699"/>
                    <a:pt x="1316" y="273"/>
                    <a:pt x="950" y="150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67"/>
            <p:cNvSpPr/>
            <p:nvPr/>
          </p:nvSpPr>
          <p:spPr>
            <a:xfrm>
              <a:off x="5447625" y="3692200"/>
              <a:ext cx="50700" cy="33650"/>
            </a:xfrm>
            <a:custGeom>
              <a:avLst/>
              <a:gdLst/>
              <a:ahLst/>
              <a:cxnLst/>
              <a:rect l="l" t="t" r="r" b="b"/>
              <a:pathLst>
                <a:path w="2028" h="1346" extrusionOk="0">
                  <a:moveTo>
                    <a:pt x="1" y="0"/>
                  </a:moveTo>
                  <a:lnTo>
                    <a:pt x="287" y="499"/>
                  </a:lnTo>
                  <a:lnTo>
                    <a:pt x="1101" y="1217"/>
                  </a:lnTo>
                  <a:cubicBezTo>
                    <a:pt x="1126" y="1240"/>
                    <a:pt x="1154" y="1259"/>
                    <a:pt x="1184" y="1277"/>
                  </a:cubicBezTo>
                  <a:cubicBezTo>
                    <a:pt x="1263" y="1323"/>
                    <a:pt x="1351" y="1345"/>
                    <a:pt x="1438" y="1345"/>
                  </a:cubicBezTo>
                  <a:cubicBezTo>
                    <a:pt x="1613" y="1345"/>
                    <a:pt x="1786" y="1256"/>
                    <a:pt x="1883" y="1088"/>
                  </a:cubicBezTo>
                  <a:cubicBezTo>
                    <a:pt x="2028" y="838"/>
                    <a:pt x="1936" y="525"/>
                    <a:pt x="1697" y="387"/>
                  </a:cubicBezTo>
                  <a:cubicBezTo>
                    <a:pt x="1668" y="371"/>
                    <a:pt x="1638" y="356"/>
                    <a:pt x="1604" y="344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7"/>
            <p:cNvSpPr/>
            <p:nvPr/>
          </p:nvSpPr>
          <p:spPr>
            <a:xfrm>
              <a:off x="5528400" y="3629075"/>
              <a:ext cx="24325" cy="20675"/>
            </a:xfrm>
            <a:custGeom>
              <a:avLst/>
              <a:gdLst/>
              <a:ahLst/>
              <a:cxnLst/>
              <a:rect l="l" t="t" r="r" b="b"/>
              <a:pathLst>
                <a:path w="973" h="827" extrusionOk="0">
                  <a:moveTo>
                    <a:pt x="644" y="1"/>
                  </a:moveTo>
                  <a:cubicBezTo>
                    <a:pt x="595" y="1"/>
                    <a:pt x="545" y="13"/>
                    <a:pt x="499" y="40"/>
                  </a:cubicBezTo>
                  <a:lnTo>
                    <a:pt x="1" y="328"/>
                  </a:lnTo>
                  <a:lnTo>
                    <a:pt x="290" y="827"/>
                  </a:lnTo>
                  <a:lnTo>
                    <a:pt x="788" y="538"/>
                  </a:lnTo>
                  <a:cubicBezTo>
                    <a:pt x="925" y="458"/>
                    <a:pt x="973" y="284"/>
                    <a:pt x="894" y="145"/>
                  </a:cubicBezTo>
                  <a:cubicBezTo>
                    <a:pt x="840" y="53"/>
                    <a:pt x="743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7"/>
            <p:cNvSpPr/>
            <p:nvPr/>
          </p:nvSpPr>
          <p:spPr>
            <a:xfrm>
              <a:off x="5524825" y="3636225"/>
              <a:ext cx="14425" cy="14475"/>
            </a:xfrm>
            <a:custGeom>
              <a:avLst/>
              <a:gdLst/>
              <a:ahLst/>
              <a:cxnLst/>
              <a:rect l="l" t="t" r="r" b="b"/>
              <a:pathLst>
                <a:path w="577" h="579" extrusionOk="0">
                  <a:moveTo>
                    <a:pt x="288" y="1"/>
                  </a:moveTo>
                  <a:cubicBezTo>
                    <a:pt x="129" y="1"/>
                    <a:pt x="1" y="130"/>
                    <a:pt x="1" y="289"/>
                  </a:cubicBezTo>
                  <a:cubicBezTo>
                    <a:pt x="1" y="449"/>
                    <a:pt x="129" y="578"/>
                    <a:pt x="288" y="578"/>
                  </a:cubicBezTo>
                  <a:cubicBezTo>
                    <a:pt x="449" y="578"/>
                    <a:pt x="577" y="449"/>
                    <a:pt x="577" y="289"/>
                  </a:cubicBezTo>
                  <a:cubicBezTo>
                    <a:pt x="577" y="130"/>
                    <a:pt x="449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7"/>
            <p:cNvSpPr/>
            <p:nvPr/>
          </p:nvSpPr>
          <p:spPr>
            <a:xfrm>
              <a:off x="5475175" y="3650225"/>
              <a:ext cx="36825" cy="33425"/>
            </a:xfrm>
            <a:custGeom>
              <a:avLst/>
              <a:gdLst/>
              <a:ahLst/>
              <a:cxnLst/>
              <a:rect l="l" t="t" r="r" b="b"/>
              <a:pathLst>
                <a:path w="1473" h="1337" extrusionOk="0">
                  <a:moveTo>
                    <a:pt x="752" y="0"/>
                  </a:moveTo>
                  <a:cubicBezTo>
                    <a:pt x="610" y="0"/>
                    <a:pt x="467" y="50"/>
                    <a:pt x="350" y="154"/>
                  </a:cubicBezTo>
                  <a:lnTo>
                    <a:pt x="0" y="465"/>
                  </a:lnTo>
                  <a:lnTo>
                    <a:pt x="502" y="1337"/>
                  </a:lnTo>
                  <a:lnTo>
                    <a:pt x="947" y="1188"/>
                  </a:lnTo>
                  <a:cubicBezTo>
                    <a:pt x="1310" y="1066"/>
                    <a:pt x="1472" y="637"/>
                    <a:pt x="1280" y="304"/>
                  </a:cubicBezTo>
                  <a:cubicBezTo>
                    <a:pt x="1165" y="107"/>
                    <a:pt x="960" y="0"/>
                    <a:pt x="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7"/>
            <p:cNvSpPr/>
            <p:nvPr/>
          </p:nvSpPr>
          <p:spPr>
            <a:xfrm>
              <a:off x="5447550" y="3658600"/>
              <a:ext cx="50775" cy="33625"/>
            </a:xfrm>
            <a:custGeom>
              <a:avLst/>
              <a:gdLst/>
              <a:ahLst/>
              <a:cxnLst/>
              <a:rect l="l" t="t" r="r" b="b"/>
              <a:pathLst>
                <a:path w="2031" h="1345" extrusionOk="0">
                  <a:moveTo>
                    <a:pt x="1441" y="0"/>
                  </a:moveTo>
                  <a:cubicBezTo>
                    <a:pt x="1353" y="0"/>
                    <a:pt x="1264" y="23"/>
                    <a:pt x="1184" y="69"/>
                  </a:cubicBezTo>
                  <a:cubicBezTo>
                    <a:pt x="1154" y="85"/>
                    <a:pt x="1129" y="106"/>
                    <a:pt x="1101" y="128"/>
                  </a:cubicBezTo>
                  <a:lnTo>
                    <a:pt x="288" y="846"/>
                  </a:lnTo>
                  <a:lnTo>
                    <a:pt x="1" y="1344"/>
                  </a:lnTo>
                  <a:lnTo>
                    <a:pt x="577" y="1344"/>
                  </a:lnTo>
                  <a:lnTo>
                    <a:pt x="1605" y="1000"/>
                  </a:lnTo>
                  <a:cubicBezTo>
                    <a:pt x="1638" y="988"/>
                    <a:pt x="1668" y="973"/>
                    <a:pt x="1697" y="957"/>
                  </a:cubicBezTo>
                  <a:cubicBezTo>
                    <a:pt x="1939" y="820"/>
                    <a:pt x="2031" y="508"/>
                    <a:pt x="1886" y="258"/>
                  </a:cubicBezTo>
                  <a:cubicBezTo>
                    <a:pt x="1789" y="90"/>
                    <a:pt x="1616" y="0"/>
                    <a:pt x="1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67"/>
            <p:cNvSpPr/>
            <p:nvPr/>
          </p:nvSpPr>
          <p:spPr>
            <a:xfrm>
              <a:off x="5433200" y="3677825"/>
              <a:ext cx="28775" cy="28750"/>
            </a:xfrm>
            <a:custGeom>
              <a:avLst/>
              <a:gdLst/>
              <a:ahLst/>
              <a:cxnLst/>
              <a:rect l="l" t="t" r="r" b="b"/>
              <a:pathLst>
                <a:path w="1151" h="1150" extrusionOk="0">
                  <a:moveTo>
                    <a:pt x="576" y="1"/>
                  </a:moveTo>
                  <a:cubicBezTo>
                    <a:pt x="258" y="1"/>
                    <a:pt x="0" y="258"/>
                    <a:pt x="0" y="575"/>
                  </a:cubicBezTo>
                  <a:cubicBezTo>
                    <a:pt x="0" y="892"/>
                    <a:pt x="258" y="1150"/>
                    <a:pt x="576" y="1150"/>
                  </a:cubicBezTo>
                  <a:cubicBezTo>
                    <a:pt x="893" y="1150"/>
                    <a:pt x="1151" y="892"/>
                    <a:pt x="1151" y="575"/>
                  </a:cubicBezTo>
                  <a:cubicBezTo>
                    <a:pt x="1151" y="258"/>
                    <a:pt x="893" y="1"/>
                    <a:pt x="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67"/>
            <p:cNvSpPr/>
            <p:nvPr/>
          </p:nvSpPr>
          <p:spPr>
            <a:xfrm>
              <a:off x="5443975" y="3688625"/>
              <a:ext cx="7225" cy="7150"/>
            </a:xfrm>
            <a:custGeom>
              <a:avLst/>
              <a:gdLst/>
              <a:ahLst/>
              <a:cxnLst/>
              <a:rect l="l" t="t" r="r" b="b"/>
              <a:pathLst>
                <a:path w="289" h="286" extrusionOk="0">
                  <a:moveTo>
                    <a:pt x="145" y="0"/>
                  </a:moveTo>
                  <a:cubicBezTo>
                    <a:pt x="65" y="0"/>
                    <a:pt x="1" y="64"/>
                    <a:pt x="1" y="143"/>
                  </a:cubicBezTo>
                  <a:cubicBezTo>
                    <a:pt x="1" y="222"/>
                    <a:pt x="65" y="286"/>
                    <a:pt x="145" y="286"/>
                  </a:cubicBezTo>
                  <a:cubicBezTo>
                    <a:pt x="224" y="286"/>
                    <a:pt x="288" y="222"/>
                    <a:pt x="288" y="143"/>
                  </a:cubicBezTo>
                  <a:cubicBezTo>
                    <a:pt x="288" y="64"/>
                    <a:pt x="224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3247B30-34E2-DC44-854C-EC756A403952}"/>
              </a:ext>
            </a:extLst>
          </p:cNvPr>
          <p:cNvSpPr/>
          <p:nvPr/>
        </p:nvSpPr>
        <p:spPr>
          <a:xfrm>
            <a:off x="2133600" y="1300768"/>
            <a:ext cx="6724650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32767-DEB8-3E4E-8559-D8853AA019D9}"/>
              </a:ext>
            </a:extLst>
          </p:cNvPr>
          <p:cNvSpPr/>
          <p:nvPr/>
        </p:nvSpPr>
        <p:spPr>
          <a:xfrm>
            <a:off x="2113950" y="2493631"/>
            <a:ext cx="5884926" cy="25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7170DB1-1E26-374A-B788-BB5526AA73AF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461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8" grpId="0" animBg="1"/>
      <p:bldP spid="536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6" name="Google Shape;1796;p42"/>
          <p:cNvCxnSpPr>
            <a:cxnSpLocks/>
            <a:stCxn id="1797" idx="1"/>
          </p:cNvCxnSpPr>
          <p:nvPr/>
        </p:nvCxnSpPr>
        <p:spPr>
          <a:xfrm flipH="1">
            <a:off x="4572000" y="1577025"/>
            <a:ext cx="1317600" cy="981300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799" name="Google Shape;1799;p42"/>
          <p:cNvCxnSpPr>
            <a:stCxn id="1800" idx="3"/>
            <a:endCxn id="1798" idx="2"/>
          </p:cNvCxnSpPr>
          <p:nvPr/>
        </p:nvCxnSpPr>
        <p:spPr>
          <a:xfrm>
            <a:off x="3254775" y="1738650"/>
            <a:ext cx="1020900" cy="1278000"/>
          </a:xfrm>
          <a:prstGeom prst="bentConnector3">
            <a:avLst>
              <a:gd name="adj1" fmla="val 49995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801" name="Google Shape;1801;p42"/>
          <p:cNvCxnSpPr>
            <a:stCxn id="1802" idx="3"/>
            <a:endCxn id="1798" idx="4"/>
          </p:cNvCxnSpPr>
          <p:nvPr/>
        </p:nvCxnSpPr>
        <p:spPr>
          <a:xfrm rot="10800000" flipH="1">
            <a:off x="3254775" y="3313400"/>
            <a:ext cx="1317600" cy="207900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803" name="Google Shape;1803;p42"/>
          <p:cNvCxnSpPr>
            <a:cxnSpLocks/>
            <a:stCxn id="1804" idx="1"/>
          </p:cNvCxnSpPr>
          <p:nvPr/>
        </p:nvCxnSpPr>
        <p:spPr>
          <a:xfrm rot="10800000">
            <a:off x="4853412" y="3231806"/>
            <a:ext cx="1020900" cy="504600"/>
          </a:xfrm>
          <a:prstGeom prst="bentConnector3">
            <a:avLst>
              <a:gd name="adj1" fmla="val 49997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grpSp>
        <p:nvGrpSpPr>
          <p:cNvPr id="1806" name="Google Shape;1806;p42"/>
          <p:cNvGrpSpPr/>
          <p:nvPr/>
        </p:nvGrpSpPr>
        <p:grpSpPr>
          <a:xfrm>
            <a:off x="3991111" y="2386380"/>
            <a:ext cx="1162344" cy="1260775"/>
            <a:chOff x="3749341" y="2048107"/>
            <a:chExt cx="1645914" cy="1785295"/>
          </a:xfrm>
        </p:grpSpPr>
        <p:sp>
          <p:nvSpPr>
            <p:cNvPr id="1798" name="Google Shape;1798;p42"/>
            <p:cNvSpPr/>
            <p:nvPr/>
          </p:nvSpPr>
          <p:spPr>
            <a:xfrm>
              <a:off x="4152150" y="2520600"/>
              <a:ext cx="840300" cy="8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7" name="Google Shape;1807;p42"/>
            <p:cNvGrpSpPr/>
            <p:nvPr/>
          </p:nvGrpSpPr>
          <p:grpSpPr>
            <a:xfrm>
              <a:off x="3749341" y="2048107"/>
              <a:ext cx="1645914" cy="1785295"/>
              <a:chOff x="6014889" y="1257138"/>
              <a:chExt cx="306965" cy="332953"/>
            </a:xfrm>
          </p:grpSpPr>
          <p:sp>
            <p:nvSpPr>
              <p:cNvPr id="1808" name="Google Shape;1808;p42"/>
              <p:cNvSpPr/>
              <p:nvPr/>
            </p:nvSpPr>
            <p:spPr>
              <a:xfrm>
                <a:off x="6014889" y="1257138"/>
                <a:ext cx="306965" cy="332953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351" extrusionOk="0">
                    <a:moveTo>
                      <a:pt x="3886" y="1"/>
                    </a:moveTo>
                    <a:cubicBezTo>
                      <a:pt x="3656" y="1"/>
                      <a:pt x="3432" y="60"/>
                      <a:pt x="3231" y="173"/>
                    </a:cubicBezTo>
                    <a:cubicBezTo>
                      <a:pt x="3148" y="155"/>
                      <a:pt x="3065" y="143"/>
                      <a:pt x="2977" y="143"/>
                    </a:cubicBezTo>
                    <a:cubicBezTo>
                      <a:pt x="2628" y="143"/>
                      <a:pt x="2302" y="314"/>
                      <a:pt x="2103" y="598"/>
                    </a:cubicBezTo>
                    <a:cubicBezTo>
                      <a:pt x="1938" y="832"/>
                      <a:pt x="1874" y="1116"/>
                      <a:pt x="1925" y="1396"/>
                    </a:cubicBezTo>
                    <a:cubicBezTo>
                      <a:pt x="1946" y="1511"/>
                      <a:pt x="1983" y="1619"/>
                      <a:pt x="2036" y="1718"/>
                    </a:cubicBezTo>
                    <a:cubicBezTo>
                      <a:pt x="1926" y="1776"/>
                      <a:pt x="1828" y="1852"/>
                      <a:pt x="1745" y="1945"/>
                    </a:cubicBezTo>
                    <a:cubicBezTo>
                      <a:pt x="1554" y="2156"/>
                      <a:pt x="1457" y="2431"/>
                      <a:pt x="1472" y="2716"/>
                    </a:cubicBezTo>
                    <a:cubicBezTo>
                      <a:pt x="1488" y="2999"/>
                      <a:pt x="1613" y="3261"/>
                      <a:pt x="1825" y="3452"/>
                    </a:cubicBezTo>
                    <a:lnTo>
                      <a:pt x="1873" y="3495"/>
                    </a:lnTo>
                    <a:cubicBezTo>
                      <a:pt x="2104" y="3705"/>
                      <a:pt x="2406" y="3819"/>
                      <a:pt x="2719" y="3819"/>
                    </a:cubicBezTo>
                    <a:lnTo>
                      <a:pt x="2743" y="3819"/>
                    </a:lnTo>
                    <a:cubicBezTo>
                      <a:pt x="2740" y="3829"/>
                      <a:pt x="2738" y="3840"/>
                      <a:pt x="2734" y="3849"/>
                    </a:cubicBezTo>
                    <a:cubicBezTo>
                      <a:pt x="2617" y="3906"/>
                      <a:pt x="2505" y="3973"/>
                      <a:pt x="2400" y="4052"/>
                    </a:cubicBezTo>
                    <a:cubicBezTo>
                      <a:pt x="2205" y="4194"/>
                      <a:pt x="2038" y="4368"/>
                      <a:pt x="1903" y="4564"/>
                    </a:cubicBezTo>
                    <a:lnTo>
                      <a:pt x="1620" y="4665"/>
                    </a:lnTo>
                    <a:cubicBezTo>
                      <a:pt x="1276" y="4791"/>
                      <a:pt x="1003" y="5076"/>
                      <a:pt x="892" y="5427"/>
                    </a:cubicBezTo>
                    <a:lnTo>
                      <a:pt x="618" y="6286"/>
                    </a:lnTo>
                    <a:cubicBezTo>
                      <a:pt x="378" y="6406"/>
                      <a:pt x="194" y="6610"/>
                      <a:pt x="99" y="6865"/>
                    </a:cubicBezTo>
                    <a:cubicBezTo>
                      <a:pt x="1" y="7132"/>
                      <a:pt x="10" y="7422"/>
                      <a:pt x="129" y="7681"/>
                    </a:cubicBezTo>
                    <a:cubicBezTo>
                      <a:pt x="301" y="8060"/>
                      <a:pt x="682" y="8305"/>
                      <a:pt x="1099" y="8305"/>
                    </a:cubicBezTo>
                    <a:cubicBezTo>
                      <a:pt x="1128" y="8305"/>
                      <a:pt x="1153" y="8302"/>
                      <a:pt x="1180" y="8300"/>
                    </a:cubicBezTo>
                    <a:lnTo>
                      <a:pt x="1180" y="8300"/>
                    </a:lnTo>
                    <a:cubicBezTo>
                      <a:pt x="1166" y="8345"/>
                      <a:pt x="1154" y="8391"/>
                      <a:pt x="1147" y="8438"/>
                    </a:cubicBezTo>
                    <a:lnTo>
                      <a:pt x="966" y="9492"/>
                    </a:lnTo>
                    <a:lnTo>
                      <a:pt x="863" y="9619"/>
                    </a:lnTo>
                    <a:cubicBezTo>
                      <a:pt x="497" y="10076"/>
                      <a:pt x="571" y="10750"/>
                      <a:pt x="1031" y="11118"/>
                    </a:cubicBezTo>
                    <a:cubicBezTo>
                      <a:pt x="1218" y="11268"/>
                      <a:pt x="1456" y="11351"/>
                      <a:pt x="1696" y="11351"/>
                    </a:cubicBezTo>
                    <a:cubicBezTo>
                      <a:pt x="2023" y="11351"/>
                      <a:pt x="2326" y="11204"/>
                      <a:pt x="2530" y="10950"/>
                    </a:cubicBezTo>
                    <a:lnTo>
                      <a:pt x="2780" y="10637"/>
                    </a:lnTo>
                    <a:cubicBezTo>
                      <a:pt x="2857" y="10539"/>
                      <a:pt x="2919" y="10429"/>
                      <a:pt x="2964" y="10313"/>
                    </a:cubicBezTo>
                    <a:cubicBezTo>
                      <a:pt x="3164" y="10457"/>
                      <a:pt x="3381" y="10576"/>
                      <a:pt x="3610" y="10673"/>
                    </a:cubicBezTo>
                    <a:lnTo>
                      <a:pt x="4249" y="10941"/>
                    </a:lnTo>
                    <a:lnTo>
                      <a:pt x="4300" y="10880"/>
                    </a:lnTo>
                    <a:cubicBezTo>
                      <a:pt x="4306" y="10882"/>
                      <a:pt x="4312" y="10883"/>
                      <a:pt x="4315" y="10883"/>
                    </a:cubicBezTo>
                    <a:cubicBezTo>
                      <a:pt x="4328" y="10885"/>
                      <a:pt x="4343" y="10889"/>
                      <a:pt x="4358" y="10891"/>
                    </a:cubicBezTo>
                    <a:lnTo>
                      <a:pt x="4368" y="10892"/>
                    </a:lnTo>
                    <a:cubicBezTo>
                      <a:pt x="4379" y="10895"/>
                      <a:pt x="4388" y="10897"/>
                      <a:pt x="4398" y="10898"/>
                    </a:cubicBezTo>
                    <a:lnTo>
                      <a:pt x="4442" y="10904"/>
                    </a:lnTo>
                    <a:lnTo>
                      <a:pt x="4453" y="10906"/>
                    </a:lnTo>
                    <a:cubicBezTo>
                      <a:pt x="4462" y="10907"/>
                      <a:pt x="4472" y="10907"/>
                      <a:pt x="4483" y="10910"/>
                    </a:cubicBezTo>
                    <a:cubicBezTo>
                      <a:pt x="4499" y="10912"/>
                      <a:pt x="4514" y="10913"/>
                      <a:pt x="4530" y="10915"/>
                    </a:cubicBezTo>
                    <a:lnTo>
                      <a:pt x="4536" y="10915"/>
                    </a:lnTo>
                    <a:cubicBezTo>
                      <a:pt x="4545" y="10918"/>
                      <a:pt x="4554" y="10918"/>
                      <a:pt x="4564" y="10919"/>
                    </a:cubicBezTo>
                    <a:lnTo>
                      <a:pt x="4613" y="10925"/>
                    </a:lnTo>
                    <a:lnTo>
                      <a:pt x="4624" y="10925"/>
                    </a:lnTo>
                    <a:cubicBezTo>
                      <a:pt x="4632" y="10925"/>
                      <a:pt x="4641" y="10926"/>
                      <a:pt x="4650" y="10926"/>
                    </a:cubicBezTo>
                    <a:cubicBezTo>
                      <a:pt x="4670" y="10928"/>
                      <a:pt x="4686" y="10928"/>
                      <a:pt x="4702" y="10929"/>
                    </a:cubicBezTo>
                    <a:lnTo>
                      <a:pt x="4708" y="10929"/>
                    </a:lnTo>
                    <a:cubicBezTo>
                      <a:pt x="4717" y="10929"/>
                      <a:pt x="4724" y="10932"/>
                      <a:pt x="4735" y="10932"/>
                    </a:cubicBezTo>
                    <a:cubicBezTo>
                      <a:pt x="4753" y="10932"/>
                      <a:pt x="4769" y="10934"/>
                      <a:pt x="4788" y="10934"/>
                    </a:cubicBezTo>
                    <a:lnTo>
                      <a:pt x="4794" y="10934"/>
                    </a:lnTo>
                    <a:cubicBezTo>
                      <a:pt x="4803" y="10935"/>
                      <a:pt x="4812" y="10935"/>
                      <a:pt x="4821" y="10935"/>
                    </a:cubicBezTo>
                    <a:cubicBezTo>
                      <a:pt x="4840" y="10937"/>
                      <a:pt x="4858" y="10937"/>
                      <a:pt x="4877" y="10937"/>
                    </a:cubicBezTo>
                    <a:lnTo>
                      <a:pt x="5018" y="10937"/>
                    </a:lnTo>
                    <a:lnTo>
                      <a:pt x="5079" y="10925"/>
                    </a:lnTo>
                    <a:cubicBezTo>
                      <a:pt x="5133" y="10915"/>
                      <a:pt x="5185" y="10903"/>
                      <a:pt x="5235" y="10883"/>
                    </a:cubicBezTo>
                    <a:cubicBezTo>
                      <a:pt x="5333" y="10919"/>
                      <a:pt x="5441" y="10937"/>
                      <a:pt x="5553" y="10937"/>
                    </a:cubicBezTo>
                    <a:lnTo>
                      <a:pt x="5562" y="10937"/>
                    </a:lnTo>
                    <a:cubicBezTo>
                      <a:pt x="5789" y="10934"/>
                      <a:pt x="6011" y="10912"/>
                      <a:pt x="6230" y="10866"/>
                    </a:cubicBezTo>
                    <a:lnTo>
                      <a:pt x="6279" y="10913"/>
                    </a:lnTo>
                    <a:lnTo>
                      <a:pt x="6853" y="10673"/>
                    </a:lnTo>
                    <a:cubicBezTo>
                      <a:pt x="7082" y="10576"/>
                      <a:pt x="7299" y="10456"/>
                      <a:pt x="7499" y="10315"/>
                    </a:cubicBezTo>
                    <a:cubicBezTo>
                      <a:pt x="7542" y="10431"/>
                      <a:pt x="7604" y="10539"/>
                      <a:pt x="7683" y="10637"/>
                    </a:cubicBezTo>
                    <a:lnTo>
                      <a:pt x="7934" y="10950"/>
                    </a:lnTo>
                    <a:cubicBezTo>
                      <a:pt x="8137" y="11206"/>
                      <a:pt x="8440" y="11351"/>
                      <a:pt x="8767" y="11351"/>
                    </a:cubicBezTo>
                    <a:cubicBezTo>
                      <a:pt x="9007" y="11351"/>
                      <a:pt x="9243" y="11268"/>
                      <a:pt x="9433" y="11119"/>
                    </a:cubicBezTo>
                    <a:cubicBezTo>
                      <a:pt x="9893" y="10751"/>
                      <a:pt x="9968" y="10079"/>
                      <a:pt x="9599" y="9620"/>
                    </a:cubicBezTo>
                    <a:lnTo>
                      <a:pt x="9497" y="9492"/>
                    </a:lnTo>
                    <a:lnTo>
                      <a:pt x="9316" y="8438"/>
                    </a:lnTo>
                    <a:cubicBezTo>
                      <a:pt x="9308" y="8391"/>
                      <a:pt x="9297" y="8345"/>
                      <a:pt x="9285" y="8300"/>
                    </a:cubicBezTo>
                    <a:lnTo>
                      <a:pt x="9285" y="8300"/>
                    </a:lnTo>
                    <a:cubicBezTo>
                      <a:pt x="9310" y="8302"/>
                      <a:pt x="9338" y="8305"/>
                      <a:pt x="9363" y="8305"/>
                    </a:cubicBezTo>
                    <a:cubicBezTo>
                      <a:pt x="9779" y="8305"/>
                      <a:pt x="10162" y="8060"/>
                      <a:pt x="10334" y="7681"/>
                    </a:cubicBezTo>
                    <a:cubicBezTo>
                      <a:pt x="10453" y="7422"/>
                      <a:pt x="10465" y="7132"/>
                      <a:pt x="10364" y="6865"/>
                    </a:cubicBezTo>
                    <a:cubicBezTo>
                      <a:pt x="10269" y="6610"/>
                      <a:pt x="10086" y="6406"/>
                      <a:pt x="9844" y="6286"/>
                    </a:cubicBezTo>
                    <a:lnTo>
                      <a:pt x="9571" y="5427"/>
                    </a:lnTo>
                    <a:cubicBezTo>
                      <a:pt x="9460" y="5076"/>
                      <a:pt x="9188" y="4791"/>
                      <a:pt x="8842" y="4665"/>
                    </a:cubicBezTo>
                    <a:lnTo>
                      <a:pt x="8562" y="4564"/>
                    </a:lnTo>
                    <a:cubicBezTo>
                      <a:pt x="8351" y="4255"/>
                      <a:pt x="8063" y="4009"/>
                      <a:pt x="7730" y="3847"/>
                    </a:cubicBezTo>
                    <a:cubicBezTo>
                      <a:pt x="7728" y="3838"/>
                      <a:pt x="7726" y="3829"/>
                      <a:pt x="7722" y="3819"/>
                    </a:cubicBezTo>
                    <a:lnTo>
                      <a:pt x="7728" y="3819"/>
                    </a:lnTo>
                    <a:cubicBezTo>
                      <a:pt x="8039" y="3819"/>
                      <a:pt x="8339" y="3705"/>
                      <a:pt x="8574" y="3495"/>
                    </a:cubicBezTo>
                    <a:lnTo>
                      <a:pt x="8621" y="3452"/>
                    </a:lnTo>
                    <a:cubicBezTo>
                      <a:pt x="8835" y="3261"/>
                      <a:pt x="8960" y="2999"/>
                      <a:pt x="8974" y="2716"/>
                    </a:cubicBezTo>
                    <a:cubicBezTo>
                      <a:pt x="8989" y="2429"/>
                      <a:pt x="8893" y="2156"/>
                      <a:pt x="8701" y="1945"/>
                    </a:cubicBezTo>
                    <a:cubicBezTo>
                      <a:pt x="8618" y="1852"/>
                      <a:pt x="8520" y="1775"/>
                      <a:pt x="8410" y="1717"/>
                    </a:cubicBezTo>
                    <a:cubicBezTo>
                      <a:pt x="8596" y="1374"/>
                      <a:pt x="8584" y="939"/>
                      <a:pt x="8345" y="598"/>
                    </a:cubicBezTo>
                    <a:cubicBezTo>
                      <a:pt x="8146" y="314"/>
                      <a:pt x="7818" y="143"/>
                      <a:pt x="7471" y="143"/>
                    </a:cubicBezTo>
                    <a:cubicBezTo>
                      <a:pt x="7385" y="143"/>
                      <a:pt x="7299" y="152"/>
                      <a:pt x="7217" y="173"/>
                    </a:cubicBezTo>
                    <a:cubicBezTo>
                      <a:pt x="7016" y="60"/>
                      <a:pt x="6792" y="1"/>
                      <a:pt x="6562" y="1"/>
                    </a:cubicBezTo>
                    <a:cubicBezTo>
                      <a:pt x="6157" y="1"/>
                      <a:pt x="5777" y="185"/>
                      <a:pt x="5519" y="501"/>
                    </a:cubicBezTo>
                    <a:lnTo>
                      <a:pt x="5234" y="854"/>
                    </a:lnTo>
                    <a:lnTo>
                      <a:pt x="5214" y="854"/>
                    </a:lnTo>
                    <a:lnTo>
                      <a:pt x="4929" y="501"/>
                    </a:lnTo>
                    <a:cubicBezTo>
                      <a:pt x="4671" y="182"/>
                      <a:pt x="4291" y="1"/>
                      <a:pt x="3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2"/>
              <p:cNvSpPr/>
              <p:nvPr/>
            </p:nvSpPr>
            <p:spPr>
              <a:xfrm>
                <a:off x="6222028" y="1405731"/>
                <a:ext cx="72099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7" extrusionOk="0">
                    <a:moveTo>
                      <a:pt x="157" y="0"/>
                    </a:moveTo>
                    <a:cubicBezTo>
                      <a:pt x="100" y="0"/>
                      <a:pt x="47" y="35"/>
                      <a:pt x="27" y="92"/>
                    </a:cubicBezTo>
                    <a:cubicBezTo>
                      <a:pt x="0" y="165"/>
                      <a:pt x="38" y="243"/>
                      <a:pt x="110" y="270"/>
                    </a:cubicBezTo>
                    <a:lnTo>
                      <a:pt x="869" y="546"/>
                    </a:lnTo>
                    <a:lnTo>
                      <a:pt x="1362" y="726"/>
                    </a:lnTo>
                    <a:lnTo>
                      <a:pt x="1758" y="1976"/>
                    </a:lnTo>
                    <a:cubicBezTo>
                      <a:pt x="1782" y="2047"/>
                      <a:pt x="1834" y="2106"/>
                      <a:pt x="1904" y="2139"/>
                    </a:cubicBezTo>
                    <a:lnTo>
                      <a:pt x="2245" y="2295"/>
                    </a:lnTo>
                    <a:cubicBezTo>
                      <a:pt x="2263" y="2304"/>
                      <a:pt x="2284" y="2307"/>
                      <a:pt x="2301" y="2307"/>
                    </a:cubicBezTo>
                    <a:cubicBezTo>
                      <a:pt x="2353" y="2307"/>
                      <a:pt x="2405" y="2277"/>
                      <a:pt x="2426" y="2224"/>
                    </a:cubicBezTo>
                    <a:cubicBezTo>
                      <a:pt x="2457" y="2155"/>
                      <a:pt x="2428" y="2072"/>
                      <a:pt x="2358" y="2039"/>
                    </a:cubicBezTo>
                    <a:lnTo>
                      <a:pt x="2019" y="1887"/>
                    </a:lnTo>
                    <a:lnTo>
                      <a:pt x="1623" y="637"/>
                    </a:lnTo>
                    <a:cubicBezTo>
                      <a:pt x="1599" y="559"/>
                      <a:pt x="1537" y="494"/>
                      <a:pt x="1460" y="466"/>
                    </a:cubicBezTo>
                    <a:lnTo>
                      <a:pt x="964" y="285"/>
                    </a:lnTo>
                    <a:lnTo>
                      <a:pt x="205" y="9"/>
                    </a:lnTo>
                    <a:cubicBezTo>
                      <a:pt x="189" y="3"/>
                      <a:pt x="173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2"/>
              <p:cNvSpPr/>
              <p:nvPr/>
            </p:nvSpPr>
            <p:spPr>
              <a:xfrm>
                <a:off x="6219065" y="1485541"/>
                <a:ext cx="57521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637" extrusionOk="0">
                    <a:moveTo>
                      <a:pt x="162" y="1"/>
                    </a:moveTo>
                    <a:cubicBezTo>
                      <a:pt x="112" y="1"/>
                      <a:pt x="63" y="26"/>
                      <a:pt x="38" y="73"/>
                    </a:cubicBezTo>
                    <a:cubicBezTo>
                      <a:pt x="1" y="139"/>
                      <a:pt x="26" y="224"/>
                      <a:pt x="93" y="261"/>
                    </a:cubicBezTo>
                    <a:lnTo>
                      <a:pt x="851" y="678"/>
                    </a:lnTo>
                    <a:lnTo>
                      <a:pt x="1166" y="852"/>
                    </a:lnTo>
                    <a:cubicBezTo>
                      <a:pt x="1167" y="852"/>
                      <a:pt x="1167" y="853"/>
                      <a:pt x="1167" y="853"/>
                    </a:cubicBezTo>
                    <a:lnTo>
                      <a:pt x="1389" y="2143"/>
                    </a:lnTo>
                    <a:cubicBezTo>
                      <a:pt x="1394" y="2189"/>
                      <a:pt x="1415" y="2234"/>
                      <a:pt x="1445" y="2271"/>
                    </a:cubicBezTo>
                    <a:lnTo>
                      <a:pt x="1696" y="2584"/>
                    </a:lnTo>
                    <a:cubicBezTo>
                      <a:pt x="1724" y="2618"/>
                      <a:pt x="1764" y="2636"/>
                      <a:pt x="1806" y="2636"/>
                    </a:cubicBezTo>
                    <a:cubicBezTo>
                      <a:pt x="1835" y="2636"/>
                      <a:pt x="1866" y="2626"/>
                      <a:pt x="1889" y="2604"/>
                    </a:cubicBezTo>
                    <a:cubicBezTo>
                      <a:pt x="1950" y="2556"/>
                      <a:pt x="1960" y="2467"/>
                      <a:pt x="1911" y="2408"/>
                    </a:cubicBezTo>
                    <a:lnTo>
                      <a:pt x="1660" y="2094"/>
                    </a:lnTo>
                    <a:lnTo>
                      <a:pt x="1440" y="806"/>
                    </a:lnTo>
                    <a:cubicBezTo>
                      <a:pt x="1427" y="720"/>
                      <a:pt x="1375" y="647"/>
                      <a:pt x="1299" y="607"/>
                    </a:cubicBezTo>
                    <a:lnTo>
                      <a:pt x="985" y="435"/>
                    </a:lnTo>
                    <a:lnTo>
                      <a:pt x="226" y="16"/>
                    </a:lnTo>
                    <a:cubicBezTo>
                      <a:pt x="206" y="6"/>
                      <a:pt x="183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2"/>
              <p:cNvSpPr/>
              <p:nvPr/>
            </p:nvSpPr>
            <p:spPr>
              <a:xfrm>
                <a:off x="6042607" y="1406053"/>
                <a:ext cx="76704" cy="6734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296" extrusionOk="0">
                    <a:moveTo>
                      <a:pt x="2459" y="1"/>
                    </a:moveTo>
                    <a:cubicBezTo>
                      <a:pt x="2446" y="1"/>
                      <a:pt x="2433" y="3"/>
                      <a:pt x="2420" y="7"/>
                    </a:cubicBezTo>
                    <a:lnTo>
                      <a:pt x="1504" y="272"/>
                    </a:lnTo>
                    <a:cubicBezTo>
                      <a:pt x="1499" y="274"/>
                      <a:pt x="1498" y="274"/>
                      <a:pt x="1493" y="275"/>
                    </a:cubicBezTo>
                    <a:lnTo>
                      <a:pt x="999" y="458"/>
                    </a:lnTo>
                    <a:cubicBezTo>
                      <a:pt x="920" y="485"/>
                      <a:pt x="860" y="550"/>
                      <a:pt x="836" y="629"/>
                    </a:cubicBezTo>
                    <a:lnTo>
                      <a:pt x="438" y="1877"/>
                    </a:lnTo>
                    <a:lnTo>
                      <a:pt x="101" y="2031"/>
                    </a:lnTo>
                    <a:cubicBezTo>
                      <a:pt x="30" y="2063"/>
                      <a:pt x="0" y="2144"/>
                      <a:pt x="31" y="2214"/>
                    </a:cubicBezTo>
                    <a:cubicBezTo>
                      <a:pt x="54" y="2266"/>
                      <a:pt x="105" y="2296"/>
                      <a:pt x="157" y="2296"/>
                    </a:cubicBezTo>
                    <a:cubicBezTo>
                      <a:pt x="178" y="2296"/>
                      <a:pt x="197" y="2293"/>
                      <a:pt x="215" y="2285"/>
                    </a:cubicBezTo>
                    <a:lnTo>
                      <a:pt x="557" y="2129"/>
                    </a:lnTo>
                    <a:cubicBezTo>
                      <a:pt x="625" y="2098"/>
                      <a:pt x="678" y="2039"/>
                      <a:pt x="701" y="1966"/>
                    </a:cubicBezTo>
                    <a:lnTo>
                      <a:pt x="1099" y="718"/>
                    </a:lnTo>
                    <a:lnTo>
                      <a:pt x="1584" y="540"/>
                    </a:lnTo>
                    <a:lnTo>
                      <a:pt x="2498" y="274"/>
                    </a:lnTo>
                    <a:cubicBezTo>
                      <a:pt x="2573" y="252"/>
                      <a:pt x="2614" y="176"/>
                      <a:pt x="2592" y="102"/>
                    </a:cubicBezTo>
                    <a:cubicBezTo>
                      <a:pt x="2574" y="41"/>
                      <a:pt x="2519" y="1"/>
                      <a:pt x="2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2"/>
              <p:cNvSpPr/>
              <p:nvPr/>
            </p:nvSpPr>
            <p:spPr>
              <a:xfrm>
                <a:off x="6060147" y="1482725"/>
                <a:ext cx="69606" cy="8016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733" extrusionOk="0">
                    <a:moveTo>
                      <a:pt x="2214" y="0"/>
                    </a:moveTo>
                    <a:cubicBezTo>
                      <a:pt x="2195" y="0"/>
                      <a:pt x="2176" y="4"/>
                      <a:pt x="2157" y="13"/>
                    </a:cubicBezTo>
                    <a:lnTo>
                      <a:pt x="986" y="528"/>
                    </a:lnTo>
                    <a:lnTo>
                      <a:pt x="976" y="534"/>
                    </a:lnTo>
                    <a:lnTo>
                      <a:pt x="662" y="706"/>
                    </a:lnTo>
                    <a:cubicBezTo>
                      <a:pt x="588" y="747"/>
                      <a:pt x="536" y="819"/>
                      <a:pt x="521" y="905"/>
                    </a:cubicBezTo>
                    <a:lnTo>
                      <a:pt x="299" y="2195"/>
                    </a:lnTo>
                    <a:lnTo>
                      <a:pt x="48" y="2508"/>
                    </a:lnTo>
                    <a:cubicBezTo>
                      <a:pt x="0" y="2567"/>
                      <a:pt x="11" y="2655"/>
                      <a:pt x="70" y="2703"/>
                    </a:cubicBezTo>
                    <a:cubicBezTo>
                      <a:pt x="97" y="2723"/>
                      <a:pt x="128" y="2732"/>
                      <a:pt x="158" y="2732"/>
                    </a:cubicBezTo>
                    <a:cubicBezTo>
                      <a:pt x="198" y="2732"/>
                      <a:pt x="239" y="2714"/>
                      <a:pt x="267" y="2679"/>
                    </a:cubicBezTo>
                    <a:lnTo>
                      <a:pt x="517" y="2369"/>
                    </a:lnTo>
                    <a:cubicBezTo>
                      <a:pt x="547" y="2331"/>
                      <a:pt x="567" y="2287"/>
                      <a:pt x="575" y="2241"/>
                    </a:cubicBezTo>
                    <a:lnTo>
                      <a:pt x="796" y="951"/>
                    </a:lnTo>
                    <a:cubicBezTo>
                      <a:pt x="796" y="949"/>
                      <a:pt x="797" y="949"/>
                      <a:pt x="797" y="949"/>
                    </a:cubicBezTo>
                    <a:lnTo>
                      <a:pt x="1106" y="780"/>
                    </a:lnTo>
                    <a:lnTo>
                      <a:pt x="2272" y="267"/>
                    </a:lnTo>
                    <a:cubicBezTo>
                      <a:pt x="2340" y="235"/>
                      <a:pt x="2372" y="154"/>
                      <a:pt x="2341" y="82"/>
                    </a:cubicBezTo>
                    <a:cubicBezTo>
                      <a:pt x="2318" y="32"/>
                      <a:pt x="2268" y="0"/>
                      <a:pt x="2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2"/>
              <p:cNvSpPr/>
              <p:nvPr/>
            </p:nvSpPr>
            <p:spPr>
              <a:xfrm>
                <a:off x="6187974" y="1329381"/>
                <a:ext cx="63388" cy="4399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500" extrusionOk="0">
                    <a:moveTo>
                      <a:pt x="1437" y="1"/>
                    </a:moveTo>
                    <a:cubicBezTo>
                      <a:pt x="1343" y="1"/>
                      <a:pt x="1250" y="40"/>
                      <a:pt x="1184" y="113"/>
                    </a:cubicBezTo>
                    <a:lnTo>
                      <a:pt x="580" y="787"/>
                    </a:lnTo>
                    <a:lnTo>
                      <a:pt x="62" y="1256"/>
                    </a:lnTo>
                    <a:cubicBezTo>
                      <a:pt x="4" y="1308"/>
                      <a:pt x="1" y="1396"/>
                      <a:pt x="53" y="1454"/>
                    </a:cubicBezTo>
                    <a:cubicBezTo>
                      <a:pt x="79" y="1485"/>
                      <a:pt x="119" y="1500"/>
                      <a:pt x="157" y="1500"/>
                    </a:cubicBezTo>
                    <a:cubicBezTo>
                      <a:pt x="189" y="1500"/>
                      <a:pt x="223" y="1486"/>
                      <a:pt x="247" y="1463"/>
                    </a:cubicBezTo>
                    <a:lnTo>
                      <a:pt x="771" y="988"/>
                    </a:lnTo>
                    <a:lnTo>
                      <a:pt x="780" y="977"/>
                    </a:lnTo>
                    <a:lnTo>
                      <a:pt x="1390" y="299"/>
                    </a:lnTo>
                    <a:cubicBezTo>
                      <a:pt x="1403" y="286"/>
                      <a:pt x="1420" y="280"/>
                      <a:pt x="1436" y="280"/>
                    </a:cubicBezTo>
                    <a:cubicBezTo>
                      <a:pt x="1445" y="280"/>
                      <a:pt x="1455" y="282"/>
                      <a:pt x="1463" y="286"/>
                    </a:cubicBezTo>
                    <a:lnTo>
                      <a:pt x="1672" y="389"/>
                    </a:lnTo>
                    <a:cubicBezTo>
                      <a:pt x="1720" y="413"/>
                      <a:pt x="1772" y="424"/>
                      <a:pt x="1823" y="424"/>
                    </a:cubicBezTo>
                    <a:cubicBezTo>
                      <a:pt x="1905" y="424"/>
                      <a:pt x="1985" y="395"/>
                      <a:pt x="2049" y="338"/>
                    </a:cubicBezTo>
                    <a:lnTo>
                      <a:pt x="2097" y="294"/>
                    </a:lnTo>
                    <a:cubicBezTo>
                      <a:pt x="2155" y="243"/>
                      <a:pt x="2161" y="156"/>
                      <a:pt x="2109" y="99"/>
                    </a:cubicBezTo>
                    <a:cubicBezTo>
                      <a:pt x="2080" y="67"/>
                      <a:pt x="2042" y="51"/>
                      <a:pt x="2003" y="51"/>
                    </a:cubicBezTo>
                    <a:cubicBezTo>
                      <a:pt x="1971" y="51"/>
                      <a:pt x="1938" y="63"/>
                      <a:pt x="1911" y="87"/>
                    </a:cubicBezTo>
                    <a:lnTo>
                      <a:pt x="1864" y="130"/>
                    </a:lnTo>
                    <a:cubicBezTo>
                      <a:pt x="1852" y="140"/>
                      <a:pt x="1838" y="146"/>
                      <a:pt x="1824" y="146"/>
                    </a:cubicBezTo>
                    <a:cubicBezTo>
                      <a:pt x="1815" y="146"/>
                      <a:pt x="1806" y="143"/>
                      <a:pt x="1797" y="139"/>
                    </a:cubicBezTo>
                    <a:lnTo>
                      <a:pt x="1588" y="36"/>
                    </a:lnTo>
                    <a:cubicBezTo>
                      <a:pt x="1540" y="12"/>
                      <a:pt x="1488" y="1"/>
                      <a:pt x="14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2"/>
              <p:cNvSpPr/>
              <p:nvPr/>
            </p:nvSpPr>
            <p:spPr>
              <a:xfrm>
                <a:off x="6084815" y="1329410"/>
                <a:ext cx="59692" cy="4253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50" extrusionOk="0">
                    <a:moveTo>
                      <a:pt x="722" y="0"/>
                    </a:moveTo>
                    <a:cubicBezTo>
                      <a:pt x="671" y="0"/>
                      <a:pt x="620" y="12"/>
                      <a:pt x="572" y="35"/>
                    </a:cubicBezTo>
                    <a:lnTo>
                      <a:pt x="363" y="139"/>
                    </a:lnTo>
                    <a:cubicBezTo>
                      <a:pt x="355" y="143"/>
                      <a:pt x="346" y="145"/>
                      <a:pt x="337" y="145"/>
                    </a:cubicBezTo>
                    <a:cubicBezTo>
                      <a:pt x="322" y="145"/>
                      <a:pt x="307" y="140"/>
                      <a:pt x="296" y="129"/>
                    </a:cubicBezTo>
                    <a:lnTo>
                      <a:pt x="247" y="87"/>
                    </a:lnTo>
                    <a:cubicBezTo>
                      <a:pt x="221" y="63"/>
                      <a:pt x="188" y="52"/>
                      <a:pt x="154" y="52"/>
                    </a:cubicBezTo>
                    <a:cubicBezTo>
                      <a:pt x="117" y="52"/>
                      <a:pt x="79" y="67"/>
                      <a:pt x="51" y="98"/>
                    </a:cubicBezTo>
                    <a:cubicBezTo>
                      <a:pt x="1" y="155"/>
                      <a:pt x="5" y="242"/>
                      <a:pt x="62" y="295"/>
                    </a:cubicBezTo>
                    <a:lnTo>
                      <a:pt x="111" y="337"/>
                    </a:lnTo>
                    <a:cubicBezTo>
                      <a:pt x="174" y="395"/>
                      <a:pt x="255" y="425"/>
                      <a:pt x="336" y="425"/>
                    </a:cubicBezTo>
                    <a:cubicBezTo>
                      <a:pt x="388" y="425"/>
                      <a:pt x="440" y="413"/>
                      <a:pt x="488" y="388"/>
                    </a:cubicBezTo>
                    <a:lnTo>
                      <a:pt x="697" y="285"/>
                    </a:lnTo>
                    <a:cubicBezTo>
                      <a:pt x="706" y="280"/>
                      <a:pt x="715" y="278"/>
                      <a:pt x="725" y="278"/>
                    </a:cubicBezTo>
                    <a:cubicBezTo>
                      <a:pt x="741" y="278"/>
                      <a:pt x="758" y="285"/>
                      <a:pt x="770" y="298"/>
                    </a:cubicBezTo>
                    <a:lnTo>
                      <a:pt x="1380" y="978"/>
                    </a:lnTo>
                    <a:lnTo>
                      <a:pt x="1382" y="979"/>
                    </a:lnTo>
                    <a:lnTo>
                      <a:pt x="1782" y="1405"/>
                    </a:lnTo>
                    <a:cubicBezTo>
                      <a:pt x="1811" y="1435"/>
                      <a:pt x="1848" y="1450"/>
                      <a:pt x="1885" y="1450"/>
                    </a:cubicBezTo>
                    <a:cubicBezTo>
                      <a:pt x="1917" y="1450"/>
                      <a:pt x="1953" y="1438"/>
                      <a:pt x="1977" y="1413"/>
                    </a:cubicBezTo>
                    <a:cubicBezTo>
                      <a:pt x="2033" y="1361"/>
                      <a:pt x="2035" y="1272"/>
                      <a:pt x="1983" y="1217"/>
                    </a:cubicBezTo>
                    <a:lnTo>
                      <a:pt x="1583" y="792"/>
                    </a:lnTo>
                    <a:lnTo>
                      <a:pt x="975" y="112"/>
                    </a:lnTo>
                    <a:cubicBezTo>
                      <a:pt x="909" y="39"/>
                      <a:pt x="816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42"/>
              <p:cNvSpPr/>
              <p:nvPr/>
            </p:nvSpPr>
            <p:spPr>
              <a:xfrm>
                <a:off x="6167559" y="1284093"/>
                <a:ext cx="71131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584" extrusionOk="0">
                    <a:moveTo>
                      <a:pt x="1357" y="1"/>
                    </a:moveTo>
                    <a:cubicBezTo>
                      <a:pt x="1236" y="1"/>
                      <a:pt x="1117" y="56"/>
                      <a:pt x="1034" y="158"/>
                    </a:cubicBezTo>
                    <a:lnTo>
                      <a:pt x="421" y="915"/>
                    </a:lnTo>
                    <a:lnTo>
                      <a:pt x="49" y="1353"/>
                    </a:lnTo>
                    <a:cubicBezTo>
                      <a:pt x="0" y="1412"/>
                      <a:pt x="6" y="1500"/>
                      <a:pt x="66" y="1550"/>
                    </a:cubicBezTo>
                    <a:cubicBezTo>
                      <a:pt x="94" y="1573"/>
                      <a:pt x="125" y="1583"/>
                      <a:pt x="156" y="1583"/>
                    </a:cubicBezTo>
                    <a:cubicBezTo>
                      <a:pt x="195" y="1583"/>
                      <a:pt x="235" y="1567"/>
                      <a:pt x="262" y="1531"/>
                    </a:cubicBezTo>
                    <a:lnTo>
                      <a:pt x="636" y="1093"/>
                    </a:lnTo>
                    <a:lnTo>
                      <a:pt x="637" y="1092"/>
                    </a:lnTo>
                    <a:lnTo>
                      <a:pt x="1252" y="335"/>
                    </a:lnTo>
                    <a:cubicBezTo>
                      <a:pt x="1281" y="298"/>
                      <a:pt x="1319" y="279"/>
                      <a:pt x="1357" y="279"/>
                    </a:cubicBezTo>
                    <a:cubicBezTo>
                      <a:pt x="1380" y="279"/>
                      <a:pt x="1403" y="286"/>
                      <a:pt x="1424" y="299"/>
                    </a:cubicBezTo>
                    <a:lnTo>
                      <a:pt x="1798" y="535"/>
                    </a:lnTo>
                    <a:cubicBezTo>
                      <a:pt x="1853" y="570"/>
                      <a:pt x="1913" y="587"/>
                      <a:pt x="1974" y="587"/>
                    </a:cubicBezTo>
                    <a:cubicBezTo>
                      <a:pt x="2040" y="587"/>
                      <a:pt x="2107" y="567"/>
                      <a:pt x="2165" y="526"/>
                    </a:cubicBezTo>
                    <a:lnTo>
                      <a:pt x="2346" y="397"/>
                    </a:lnTo>
                    <a:cubicBezTo>
                      <a:pt x="2410" y="353"/>
                      <a:pt x="2425" y="266"/>
                      <a:pt x="2380" y="203"/>
                    </a:cubicBezTo>
                    <a:cubicBezTo>
                      <a:pt x="2353" y="165"/>
                      <a:pt x="2309" y="144"/>
                      <a:pt x="2265" y="144"/>
                    </a:cubicBezTo>
                    <a:cubicBezTo>
                      <a:pt x="2237" y="144"/>
                      <a:pt x="2209" y="152"/>
                      <a:pt x="2184" y="170"/>
                    </a:cubicBezTo>
                    <a:lnTo>
                      <a:pt x="2003" y="298"/>
                    </a:lnTo>
                    <a:cubicBezTo>
                      <a:pt x="1993" y="304"/>
                      <a:pt x="1983" y="307"/>
                      <a:pt x="1973" y="307"/>
                    </a:cubicBezTo>
                    <a:cubicBezTo>
                      <a:pt x="1964" y="307"/>
                      <a:pt x="1954" y="304"/>
                      <a:pt x="1945" y="299"/>
                    </a:cubicBezTo>
                    <a:lnTo>
                      <a:pt x="1571" y="63"/>
                    </a:lnTo>
                    <a:cubicBezTo>
                      <a:pt x="1504" y="21"/>
                      <a:pt x="1430" y="1"/>
                      <a:pt x="1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42"/>
              <p:cNvSpPr/>
              <p:nvPr/>
            </p:nvSpPr>
            <p:spPr>
              <a:xfrm>
                <a:off x="6097633" y="1284181"/>
                <a:ext cx="6878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35" extrusionOk="0">
                    <a:moveTo>
                      <a:pt x="1069" y="0"/>
                    </a:moveTo>
                    <a:cubicBezTo>
                      <a:pt x="995" y="0"/>
                      <a:pt x="921" y="21"/>
                      <a:pt x="854" y="63"/>
                    </a:cubicBezTo>
                    <a:lnTo>
                      <a:pt x="478" y="298"/>
                    </a:lnTo>
                    <a:cubicBezTo>
                      <a:pt x="470" y="303"/>
                      <a:pt x="460" y="306"/>
                      <a:pt x="451" y="306"/>
                    </a:cubicBezTo>
                    <a:cubicBezTo>
                      <a:pt x="441" y="306"/>
                      <a:pt x="431" y="303"/>
                      <a:pt x="422" y="296"/>
                    </a:cubicBezTo>
                    <a:lnTo>
                      <a:pt x="239" y="168"/>
                    </a:lnTo>
                    <a:cubicBezTo>
                      <a:pt x="215" y="151"/>
                      <a:pt x="187" y="143"/>
                      <a:pt x="159" y="143"/>
                    </a:cubicBezTo>
                    <a:cubicBezTo>
                      <a:pt x="115" y="143"/>
                      <a:pt x="72" y="163"/>
                      <a:pt x="45" y="201"/>
                    </a:cubicBezTo>
                    <a:cubicBezTo>
                      <a:pt x="0" y="265"/>
                      <a:pt x="15" y="353"/>
                      <a:pt x="78" y="397"/>
                    </a:cubicBezTo>
                    <a:lnTo>
                      <a:pt x="260" y="525"/>
                    </a:lnTo>
                    <a:cubicBezTo>
                      <a:pt x="318" y="565"/>
                      <a:pt x="384" y="585"/>
                      <a:pt x="450" y="585"/>
                    </a:cubicBezTo>
                    <a:cubicBezTo>
                      <a:pt x="510" y="585"/>
                      <a:pt x="571" y="568"/>
                      <a:pt x="625" y="534"/>
                    </a:cubicBezTo>
                    <a:lnTo>
                      <a:pt x="1001" y="298"/>
                    </a:lnTo>
                    <a:cubicBezTo>
                      <a:pt x="1021" y="285"/>
                      <a:pt x="1043" y="279"/>
                      <a:pt x="1065" y="279"/>
                    </a:cubicBezTo>
                    <a:cubicBezTo>
                      <a:pt x="1105" y="279"/>
                      <a:pt x="1144" y="298"/>
                      <a:pt x="1173" y="333"/>
                    </a:cubicBezTo>
                    <a:lnTo>
                      <a:pt x="1785" y="1089"/>
                    </a:lnTo>
                    <a:lnTo>
                      <a:pt x="2073" y="1478"/>
                    </a:lnTo>
                    <a:cubicBezTo>
                      <a:pt x="2099" y="1513"/>
                      <a:pt x="2141" y="1534"/>
                      <a:pt x="2184" y="1534"/>
                    </a:cubicBezTo>
                    <a:cubicBezTo>
                      <a:pt x="2212" y="1534"/>
                      <a:pt x="2242" y="1525"/>
                      <a:pt x="2267" y="1506"/>
                    </a:cubicBezTo>
                    <a:cubicBezTo>
                      <a:pt x="2331" y="1460"/>
                      <a:pt x="2344" y="1372"/>
                      <a:pt x="2297" y="1311"/>
                    </a:cubicBezTo>
                    <a:lnTo>
                      <a:pt x="2007" y="920"/>
                    </a:lnTo>
                    <a:cubicBezTo>
                      <a:pt x="2006" y="918"/>
                      <a:pt x="2006" y="917"/>
                      <a:pt x="2004" y="914"/>
                    </a:cubicBezTo>
                    <a:lnTo>
                      <a:pt x="1390" y="157"/>
                    </a:lnTo>
                    <a:cubicBezTo>
                      <a:pt x="1307" y="54"/>
                      <a:pt x="1189" y="0"/>
                      <a:pt x="1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42"/>
              <p:cNvSpPr/>
              <p:nvPr/>
            </p:nvSpPr>
            <p:spPr>
              <a:xfrm>
                <a:off x="6140486" y="1309171"/>
                <a:ext cx="55585" cy="6013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050" extrusionOk="0">
                    <a:moveTo>
                      <a:pt x="943" y="1"/>
                    </a:moveTo>
                    <a:cubicBezTo>
                      <a:pt x="420" y="1"/>
                      <a:pt x="0" y="422"/>
                      <a:pt x="0" y="943"/>
                    </a:cubicBezTo>
                    <a:lnTo>
                      <a:pt x="0" y="1173"/>
                    </a:lnTo>
                    <a:lnTo>
                      <a:pt x="0" y="2049"/>
                    </a:lnTo>
                    <a:lnTo>
                      <a:pt x="1894" y="2049"/>
                    </a:lnTo>
                    <a:lnTo>
                      <a:pt x="1884" y="1173"/>
                    </a:lnTo>
                    <a:lnTo>
                      <a:pt x="1884" y="943"/>
                    </a:lnTo>
                    <a:cubicBezTo>
                      <a:pt x="1884" y="424"/>
                      <a:pt x="1464" y="1"/>
                      <a:pt x="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6125116" y="1341407"/>
                <a:ext cx="86590" cy="63564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167" extrusionOk="0">
                    <a:moveTo>
                      <a:pt x="950" y="0"/>
                    </a:moveTo>
                    <a:cubicBezTo>
                      <a:pt x="425" y="0"/>
                      <a:pt x="0" y="425"/>
                      <a:pt x="0" y="950"/>
                    </a:cubicBezTo>
                    <a:lnTo>
                      <a:pt x="217" y="1679"/>
                    </a:lnTo>
                    <a:lnTo>
                      <a:pt x="1326" y="2166"/>
                    </a:lnTo>
                    <a:lnTo>
                      <a:pt x="2951" y="1679"/>
                    </a:lnTo>
                    <a:lnTo>
                      <a:pt x="2951" y="950"/>
                    </a:lnTo>
                    <a:cubicBezTo>
                      <a:pt x="2951" y="950"/>
                      <a:pt x="2525" y="0"/>
                      <a:pt x="2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42"/>
              <p:cNvSpPr/>
              <p:nvPr/>
            </p:nvSpPr>
            <p:spPr>
              <a:xfrm>
                <a:off x="6125058" y="1341348"/>
                <a:ext cx="53209" cy="63534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166" extrusionOk="0">
                    <a:moveTo>
                      <a:pt x="951" y="1"/>
                    </a:moveTo>
                    <a:cubicBezTo>
                      <a:pt x="425" y="1"/>
                      <a:pt x="1" y="425"/>
                      <a:pt x="1" y="951"/>
                    </a:cubicBezTo>
                    <a:lnTo>
                      <a:pt x="217" y="1680"/>
                    </a:lnTo>
                    <a:lnTo>
                      <a:pt x="1325" y="2165"/>
                    </a:lnTo>
                    <a:lnTo>
                      <a:pt x="1813" y="2020"/>
                    </a:lnTo>
                    <a:lnTo>
                      <a:pt x="823" y="1585"/>
                    </a:lnTo>
                    <a:lnTo>
                      <a:pt x="605" y="856"/>
                    </a:lnTo>
                    <a:cubicBezTo>
                      <a:pt x="605" y="479"/>
                      <a:pt x="824" y="155"/>
                      <a:pt x="1139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2"/>
              <p:cNvSpPr/>
              <p:nvPr/>
            </p:nvSpPr>
            <p:spPr>
              <a:xfrm>
                <a:off x="6120365" y="1369272"/>
                <a:ext cx="96211" cy="177491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051" extrusionOk="0">
                    <a:moveTo>
                      <a:pt x="167" y="0"/>
                    </a:moveTo>
                    <a:lnTo>
                      <a:pt x="95" y="135"/>
                    </a:lnTo>
                    <a:cubicBezTo>
                      <a:pt x="33" y="254"/>
                      <a:pt x="0" y="385"/>
                      <a:pt x="0" y="518"/>
                    </a:cubicBezTo>
                    <a:lnTo>
                      <a:pt x="0" y="729"/>
                    </a:lnTo>
                    <a:lnTo>
                      <a:pt x="820" y="5806"/>
                    </a:lnTo>
                    <a:lnTo>
                      <a:pt x="1347" y="6051"/>
                    </a:lnTo>
                    <a:lnTo>
                      <a:pt x="1940" y="6051"/>
                    </a:lnTo>
                    <a:lnTo>
                      <a:pt x="2925" y="5715"/>
                    </a:lnTo>
                    <a:lnTo>
                      <a:pt x="3279" y="729"/>
                    </a:lnTo>
                    <a:lnTo>
                      <a:pt x="3279" y="518"/>
                    </a:lnTo>
                    <a:cubicBezTo>
                      <a:pt x="3279" y="385"/>
                      <a:pt x="3247" y="253"/>
                      <a:pt x="3184" y="135"/>
                    </a:cubicBezTo>
                    <a:lnTo>
                      <a:pt x="3115" y="0"/>
                    </a:lnTo>
                    <a:lnTo>
                      <a:pt x="2090" y="533"/>
                    </a:lnTo>
                    <a:cubicBezTo>
                      <a:pt x="1947" y="607"/>
                      <a:pt x="1790" y="644"/>
                      <a:pt x="1633" y="644"/>
                    </a:cubicBezTo>
                    <a:cubicBezTo>
                      <a:pt x="1475" y="644"/>
                      <a:pt x="1317" y="607"/>
                      <a:pt x="1173" y="532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2"/>
              <p:cNvSpPr/>
              <p:nvPr/>
            </p:nvSpPr>
            <p:spPr>
              <a:xfrm>
                <a:off x="6177092" y="1390654"/>
                <a:ext cx="73038" cy="160097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458" extrusionOk="0">
                    <a:moveTo>
                      <a:pt x="1246" y="0"/>
                    </a:moveTo>
                    <a:cubicBezTo>
                      <a:pt x="902" y="0"/>
                      <a:pt x="590" y="140"/>
                      <a:pt x="366" y="367"/>
                    </a:cubicBezTo>
                    <a:cubicBezTo>
                      <a:pt x="142" y="591"/>
                      <a:pt x="1" y="903"/>
                      <a:pt x="1" y="1246"/>
                    </a:cubicBezTo>
                    <a:lnTo>
                      <a:pt x="1" y="5435"/>
                    </a:lnTo>
                    <a:cubicBezTo>
                      <a:pt x="1" y="5448"/>
                      <a:pt x="9" y="5457"/>
                      <a:pt x="23" y="5457"/>
                    </a:cubicBezTo>
                    <a:cubicBezTo>
                      <a:pt x="357" y="5454"/>
                      <a:pt x="674" y="5386"/>
                      <a:pt x="964" y="5266"/>
                    </a:cubicBezTo>
                    <a:lnTo>
                      <a:pt x="1023" y="5090"/>
                    </a:lnTo>
                    <a:lnTo>
                      <a:pt x="1911" y="4394"/>
                    </a:lnTo>
                    <a:lnTo>
                      <a:pt x="2028" y="4413"/>
                    </a:lnTo>
                    <a:cubicBezTo>
                      <a:pt x="2319" y="4005"/>
                      <a:pt x="2490" y="3508"/>
                      <a:pt x="2490" y="2968"/>
                    </a:cubicBezTo>
                    <a:lnTo>
                      <a:pt x="2490" y="1246"/>
                    </a:lnTo>
                    <a:cubicBezTo>
                      <a:pt x="2490" y="557"/>
                      <a:pt x="1932" y="0"/>
                      <a:pt x="12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2"/>
              <p:cNvSpPr/>
              <p:nvPr/>
            </p:nvSpPr>
            <p:spPr>
              <a:xfrm>
                <a:off x="618193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3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3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2"/>
              <p:cNvSpPr/>
              <p:nvPr/>
            </p:nvSpPr>
            <p:spPr>
              <a:xfrm>
                <a:off x="613412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5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5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6086692" y="1390595"/>
                <a:ext cx="73097" cy="160067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457" extrusionOk="0">
                    <a:moveTo>
                      <a:pt x="1242" y="1"/>
                    </a:moveTo>
                    <a:cubicBezTo>
                      <a:pt x="553" y="2"/>
                      <a:pt x="1" y="577"/>
                      <a:pt x="1" y="1264"/>
                    </a:cubicBezTo>
                    <a:lnTo>
                      <a:pt x="1" y="2968"/>
                    </a:lnTo>
                    <a:cubicBezTo>
                      <a:pt x="1" y="3505"/>
                      <a:pt x="172" y="4003"/>
                      <a:pt x="460" y="4410"/>
                    </a:cubicBezTo>
                    <a:lnTo>
                      <a:pt x="715" y="4436"/>
                    </a:lnTo>
                    <a:lnTo>
                      <a:pt x="1540" y="5085"/>
                    </a:lnTo>
                    <a:lnTo>
                      <a:pt x="1528" y="5263"/>
                    </a:lnTo>
                    <a:cubicBezTo>
                      <a:pt x="1819" y="5383"/>
                      <a:pt x="2135" y="5453"/>
                      <a:pt x="2469" y="5456"/>
                    </a:cubicBezTo>
                    <a:cubicBezTo>
                      <a:pt x="2483" y="5456"/>
                      <a:pt x="2492" y="5447"/>
                      <a:pt x="2492" y="5434"/>
                    </a:cubicBezTo>
                    <a:lnTo>
                      <a:pt x="2492" y="1245"/>
                    </a:lnTo>
                    <a:cubicBezTo>
                      <a:pt x="2489" y="903"/>
                      <a:pt x="2349" y="592"/>
                      <a:pt x="2125" y="366"/>
                    </a:cubicBezTo>
                    <a:cubicBezTo>
                      <a:pt x="1898" y="140"/>
                      <a:pt x="1586" y="1"/>
                      <a:pt x="1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6106198" y="1407754"/>
                <a:ext cx="34554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77" extrusionOk="0">
                    <a:moveTo>
                      <a:pt x="590" y="1"/>
                    </a:moveTo>
                    <a:cubicBezTo>
                      <a:pt x="265" y="1"/>
                      <a:pt x="1" y="263"/>
                      <a:pt x="1" y="588"/>
                    </a:cubicBezTo>
                    <a:cubicBezTo>
                      <a:pt x="1" y="914"/>
                      <a:pt x="265" y="1176"/>
                      <a:pt x="590" y="1176"/>
                    </a:cubicBezTo>
                    <a:cubicBezTo>
                      <a:pt x="914" y="1176"/>
                      <a:pt x="1178" y="914"/>
                      <a:pt x="1178" y="588"/>
                    </a:cubicBezTo>
                    <a:cubicBezTo>
                      <a:pt x="1178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6123855" y="1455183"/>
                <a:ext cx="20386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4" extrusionOk="0">
                    <a:moveTo>
                      <a:pt x="347" y="0"/>
                    </a:moveTo>
                    <a:cubicBezTo>
                      <a:pt x="156" y="0"/>
                      <a:pt x="0" y="155"/>
                      <a:pt x="0" y="346"/>
                    </a:cubicBezTo>
                    <a:cubicBezTo>
                      <a:pt x="0" y="538"/>
                      <a:pt x="156" y="693"/>
                      <a:pt x="347" y="693"/>
                    </a:cubicBezTo>
                    <a:cubicBezTo>
                      <a:pt x="539" y="693"/>
                      <a:pt x="695" y="538"/>
                      <a:pt x="695" y="346"/>
                    </a:cubicBezTo>
                    <a:cubicBezTo>
                      <a:pt x="695" y="155"/>
                      <a:pt x="539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6196040" y="1407754"/>
                <a:ext cx="34495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88" y="1"/>
                    </a:moveTo>
                    <a:cubicBezTo>
                      <a:pt x="263" y="1"/>
                      <a:pt x="0" y="263"/>
                      <a:pt x="0" y="588"/>
                    </a:cubicBezTo>
                    <a:cubicBezTo>
                      <a:pt x="0" y="914"/>
                      <a:pt x="263" y="1176"/>
                      <a:pt x="588" y="1176"/>
                    </a:cubicBezTo>
                    <a:cubicBezTo>
                      <a:pt x="913" y="1176"/>
                      <a:pt x="1176" y="914"/>
                      <a:pt x="1176" y="588"/>
                    </a:cubicBezTo>
                    <a:cubicBezTo>
                      <a:pt x="1176" y="263"/>
                      <a:pt x="913" y="1"/>
                      <a:pt x="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6192549" y="1455183"/>
                <a:ext cx="20357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cubicBezTo>
                      <a:pt x="1" y="538"/>
                      <a:pt x="155" y="693"/>
                      <a:pt x="346" y="693"/>
                    </a:cubicBezTo>
                    <a:cubicBezTo>
                      <a:pt x="539" y="693"/>
                      <a:pt x="694" y="538"/>
                      <a:pt x="694" y="346"/>
                    </a:cubicBezTo>
                    <a:cubicBezTo>
                      <a:pt x="694" y="155"/>
                      <a:pt x="53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6219446" y="1480819"/>
                <a:ext cx="14402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46" y="0"/>
                    </a:moveTo>
                    <a:cubicBezTo>
                      <a:pt x="111" y="0"/>
                      <a:pt x="1" y="110"/>
                      <a:pt x="1" y="245"/>
                    </a:cubicBezTo>
                    <a:cubicBezTo>
                      <a:pt x="1" y="382"/>
                      <a:pt x="111" y="490"/>
                      <a:pt x="246" y="490"/>
                    </a:cubicBezTo>
                    <a:cubicBezTo>
                      <a:pt x="382" y="490"/>
                      <a:pt x="491" y="382"/>
                      <a:pt x="491" y="245"/>
                    </a:cubicBezTo>
                    <a:cubicBezTo>
                      <a:pt x="491" y="110"/>
                      <a:pt x="382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6086604" y="1390654"/>
                <a:ext cx="73155" cy="16003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5456" extrusionOk="0">
                    <a:moveTo>
                      <a:pt x="1246" y="0"/>
                    </a:moveTo>
                    <a:cubicBezTo>
                      <a:pt x="558" y="0"/>
                      <a:pt x="1" y="557"/>
                      <a:pt x="1" y="1246"/>
                    </a:cubicBezTo>
                    <a:lnTo>
                      <a:pt x="1" y="2968"/>
                    </a:lnTo>
                    <a:cubicBezTo>
                      <a:pt x="1" y="3505"/>
                      <a:pt x="172" y="4004"/>
                      <a:pt x="461" y="4409"/>
                    </a:cubicBezTo>
                    <a:lnTo>
                      <a:pt x="715" y="4436"/>
                    </a:lnTo>
                    <a:lnTo>
                      <a:pt x="1542" y="5084"/>
                    </a:lnTo>
                    <a:lnTo>
                      <a:pt x="1530" y="5263"/>
                    </a:lnTo>
                    <a:cubicBezTo>
                      <a:pt x="1822" y="5386"/>
                      <a:pt x="2138" y="5454"/>
                      <a:pt x="2472" y="5456"/>
                    </a:cubicBezTo>
                    <a:cubicBezTo>
                      <a:pt x="2484" y="5456"/>
                      <a:pt x="2493" y="5447"/>
                      <a:pt x="2493" y="5435"/>
                    </a:cubicBezTo>
                    <a:lnTo>
                      <a:pt x="2493" y="5344"/>
                    </a:lnTo>
                    <a:cubicBezTo>
                      <a:pt x="1407" y="5080"/>
                      <a:pt x="601" y="4099"/>
                      <a:pt x="601" y="2931"/>
                    </a:cubicBezTo>
                    <a:lnTo>
                      <a:pt x="601" y="1209"/>
                    </a:lnTo>
                    <a:cubicBezTo>
                      <a:pt x="601" y="652"/>
                      <a:pt x="966" y="181"/>
                      <a:pt x="1470" y="21"/>
                    </a:cubicBezTo>
                    <a:cubicBezTo>
                      <a:pt x="1399" y="8"/>
                      <a:pt x="1322" y="0"/>
                      <a:pt x="1246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6100126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594" y="0"/>
                    </a:moveTo>
                    <a:cubicBezTo>
                      <a:pt x="341" y="0"/>
                      <a:pt x="120" y="135"/>
                      <a:pt x="0" y="337"/>
                    </a:cubicBezTo>
                    <a:cubicBezTo>
                      <a:pt x="267" y="714"/>
                      <a:pt x="637" y="1012"/>
                      <a:pt x="1067" y="1194"/>
                    </a:cubicBezTo>
                    <a:cubicBezTo>
                      <a:pt x="1201" y="1067"/>
                      <a:pt x="1284" y="889"/>
                      <a:pt x="1284" y="690"/>
                    </a:cubicBezTo>
                    <a:cubicBezTo>
                      <a:pt x="1284" y="310"/>
                      <a:pt x="975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6198944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691" y="0"/>
                    </a:moveTo>
                    <a:cubicBezTo>
                      <a:pt x="311" y="0"/>
                      <a:pt x="1" y="310"/>
                      <a:pt x="1" y="690"/>
                    </a:cubicBezTo>
                    <a:cubicBezTo>
                      <a:pt x="1" y="889"/>
                      <a:pt x="84" y="1066"/>
                      <a:pt x="219" y="1194"/>
                    </a:cubicBezTo>
                    <a:cubicBezTo>
                      <a:pt x="649" y="1011"/>
                      <a:pt x="1018" y="714"/>
                      <a:pt x="1285" y="337"/>
                    </a:cubicBezTo>
                    <a:cubicBezTo>
                      <a:pt x="1165" y="135"/>
                      <a:pt x="943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6102912" y="1480819"/>
                <a:ext cx="14373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1" extrusionOk="0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82"/>
                      <a:pt x="110" y="490"/>
                      <a:pt x="245" y="490"/>
                    </a:cubicBezTo>
                    <a:cubicBezTo>
                      <a:pt x="380" y="490"/>
                      <a:pt x="490" y="382"/>
                      <a:pt x="490" y="245"/>
                    </a:cubicBezTo>
                    <a:cubicBezTo>
                      <a:pt x="490" y="110"/>
                      <a:pt x="380" y="0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7" name="Google Shape;1797;p42"/>
          <p:cNvSpPr/>
          <p:nvPr/>
        </p:nvSpPr>
        <p:spPr>
          <a:xfrm>
            <a:off x="5889600" y="1304175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2"/>
          <p:cNvSpPr/>
          <p:nvPr/>
        </p:nvSpPr>
        <p:spPr>
          <a:xfrm>
            <a:off x="5874312" y="3463556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42"/>
          <p:cNvSpPr/>
          <p:nvPr/>
        </p:nvSpPr>
        <p:spPr>
          <a:xfrm>
            <a:off x="720675" y="1465800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42"/>
          <p:cNvSpPr/>
          <p:nvPr/>
        </p:nvSpPr>
        <p:spPr>
          <a:xfrm>
            <a:off x="720675" y="3248450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42"/>
          <p:cNvGrpSpPr/>
          <p:nvPr/>
        </p:nvGrpSpPr>
        <p:grpSpPr>
          <a:xfrm rot="-5400000">
            <a:off x="7643325" y="219225"/>
            <a:ext cx="417875" cy="713425"/>
            <a:chOff x="1195450" y="111625"/>
            <a:chExt cx="417875" cy="713425"/>
          </a:xfrm>
        </p:grpSpPr>
        <p:sp>
          <p:nvSpPr>
            <p:cNvPr id="1843" name="Google Shape;1843;p42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42"/>
          <p:cNvGrpSpPr/>
          <p:nvPr/>
        </p:nvGrpSpPr>
        <p:grpSpPr>
          <a:xfrm>
            <a:off x="8003700" y="255113"/>
            <a:ext cx="707475" cy="849175"/>
            <a:chOff x="4838075" y="3991550"/>
            <a:chExt cx="707475" cy="849175"/>
          </a:xfrm>
        </p:grpSpPr>
        <p:sp>
          <p:nvSpPr>
            <p:cNvPr id="1860" name="Google Shape;1860;p42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5373;p67">
            <a:extLst>
              <a:ext uri="{FF2B5EF4-FFF2-40B4-BE49-F238E27FC236}">
                <a16:creationId xmlns:a16="http://schemas.microsoft.com/office/drawing/2014/main" id="{D6C488C6-20F4-3C47-BCBA-5FE1561CDA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B8F16-49DA-7745-8D82-30C9910E82AB}"/>
              </a:ext>
            </a:extLst>
          </p:cNvPr>
          <p:cNvSpPr/>
          <p:nvPr/>
        </p:nvSpPr>
        <p:spPr>
          <a:xfrm>
            <a:off x="720000" y="2069035"/>
            <a:ext cx="2740376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EC7B5-9F77-2F47-A1EE-0CD0FBB90EDE}"/>
              </a:ext>
            </a:extLst>
          </p:cNvPr>
          <p:cNvSpPr/>
          <p:nvPr/>
        </p:nvSpPr>
        <p:spPr>
          <a:xfrm>
            <a:off x="5703737" y="1872039"/>
            <a:ext cx="3157268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C1845-763B-3E47-8CFF-188634B40C0D}"/>
              </a:ext>
            </a:extLst>
          </p:cNvPr>
          <p:cNvSpPr/>
          <p:nvPr/>
        </p:nvSpPr>
        <p:spPr>
          <a:xfrm>
            <a:off x="85472" y="3877014"/>
            <a:ext cx="4009431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E639F-DC96-7449-BA90-65C224F7D823}"/>
              </a:ext>
            </a:extLst>
          </p:cNvPr>
          <p:cNvSpPr/>
          <p:nvPr/>
        </p:nvSpPr>
        <p:spPr>
          <a:xfrm>
            <a:off x="5289176" y="4025220"/>
            <a:ext cx="3571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chú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âm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thái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,...)?</a:t>
            </a:r>
            <a:r>
              <a:rPr lang="en-VN" sz="2000" dirty="0"/>
              <a:t>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96201C-96C3-4144-8B43-E3A01465B934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0"/>
          <p:cNvSpPr txBox="1">
            <a:spLocks noGrp="1"/>
          </p:cNvSpPr>
          <p:nvPr>
            <p:ph type="title" idx="2"/>
          </p:nvPr>
        </p:nvSpPr>
        <p:spPr>
          <a:xfrm>
            <a:off x="3502800" y="935289"/>
            <a:ext cx="213840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" name="Google Shape;1649;p40"/>
          <p:cNvSpPr/>
          <p:nvPr/>
        </p:nvSpPr>
        <p:spPr>
          <a:xfrm>
            <a:off x="2817275" y="2694816"/>
            <a:ext cx="3509700" cy="84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40"/>
          <p:cNvSpPr txBox="1">
            <a:spLocks noGrp="1"/>
          </p:cNvSpPr>
          <p:nvPr>
            <p:ph type="title"/>
          </p:nvPr>
        </p:nvSpPr>
        <p:spPr>
          <a:xfrm>
            <a:off x="2391900" y="2754116"/>
            <a:ext cx="4360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52" name="Google Shape;1652;p40"/>
          <p:cNvGrpSpPr/>
          <p:nvPr/>
        </p:nvGrpSpPr>
        <p:grpSpPr>
          <a:xfrm>
            <a:off x="1576000" y="3096213"/>
            <a:ext cx="473975" cy="601675"/>
            <a:chOff x="1420025" y="3548075"/>
            <a:chExt cx="473975" cy="601675"/>
          </a:xfrm>
        </p:grpSpPr>
        <p:sp>
          <p:nvSpPr>
            <p:cNvPr id="1653" name="Google Shape;1653;p4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40"/>
          <p:cNvGrpSpPr/>
          <p:nvPr/>
        </p:nvGrpSpPr>
        <p:grpSpPr>
          <a:xfrm rot="-3601261">
            <a:off x="6853059" y="569691"/>
            <a:ext cx="1264076" cy="2069866"/>
            <a:chOff x="2098900" y="3741675"/>
            <a:chExt cx="837825" cy="1371900"/>
          </a:xfrm>
        </p:grpSpPr>
        <p:sp>
          <p:nvSpPr>
            <p:cNvPr id="1657" name="Google Shape;1657;p4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40"/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1667" name="Google Shape;1667;p4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C4D6283-BBDE-D842-9782-B04023255137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084;p45">
            <a:extLst>
              <a:ext uri="{FF2B5EF4-FFF2-40B4-BE49-F238E27FC236}">
                <a16:creationId xmlns:a16="http://schemas.microsoft.com/office/drawing/2014/main" id="{A4DE8271-F99A-5B40-BE15-0D9B7562D89D}"/>
              </a:ext>
            </a:extLst>
          </p:cNvPr>
          <p:cNvSpPr/>
          <p:nvPr/>
        </p:nvSpPr>
        <p:spPr>
          <a:xfrm>
            <a:off x="644442" y="201019"/>
            <a:ext cx="7855116" cy="16133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C82BFD-75C9-464E-B11A-FEE077A92261}"/>
              </a:ext>
            </a:extLst>
          </p:cNvPr>
          <p:cNvSpPr/>
          <p:nvPr/>
        </p:nvSpPr>
        <p:spPr>
          <a:xfrm>
            <a:off x="811305" y="225204"/>
            <a:ext cx="7521389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a-DK" sz="28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da-DK" sz="28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28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da-DK" sz="28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da-DK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oogle Shape;1935;p43">
            <a:extLst>
              <a:ext uri="{FF2B5EF4-FFF2-40B4-BE49-F238E27FC236}">
                <a16:creationId xmlns:a16="http://schemas.microsoft.com/office/drawing/2014/main" id="{7AB99E55-2337-154E-AAF4-51C7BF13C315}"/>
              </a:ext>
            </a:extLst>
          </p:cNvPr>
          <p:cNvGrpSpPr/>
          <p:nvPr/>
        </p:nvGrpSpPr>
        <p:grpSpPr>
          <a:xfrm>
            <a:off x="592469" y="2065444"/>
            <a:ext cx="437672" cy="494572"/>
            <a:chOff x="965641" y="1921023"/>
            <a:chExt cx="584487" cy="530692"/>
          </a:xfrm>
        </p:grpSpPr>
        <p:sp>
          <p:nvSpPr>
            <p:cNvPr id="20" name="Google Shape;1936;p43">
              <a:extLst>
                <a:ext uri="{FF2B5EF4-FFF2-40B4-BE49-F238E27FC236}">
                  <a16:creationId xmlns:a16="http://schemas.microsoft.com/office/drawing/2014/main" id="{5E52F369-FD47-144E-856C-BC4C3AE7831A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937;p43">
              <a:extLst>
                <a:ext uri="{FF2B5EF4-FFF2-40B4-BE49-F238E27FC236}">
                  <a16:creationId xmlns:a16="http://schemas.microsoft.com/office/drawing/2014/main" id="{E1E62E8D-3194-0347-8520-6F77E2FF0D60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22" name="Google Shape;1938;p43">
                <a:extLst>
                  <a:ext uri="{FF2B5EF4-FFF2-40B4-BE49-F238E27FC236}">
                    <a16:creationId xmlns:a16="http://schemas.microsoft.com/office/drawing/2014/main" id="{9B23016D-D1EF-AE49-8C00-C6BBFA6E2E53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39;p43">
                <a:extLst>
                  <a:ext uri="{FF2B5EF4-FFF2-40B4-BE49-F238E27FC236}">
                    <a16:creationId xmlns:a16="http://schemas.microsoft.com/office/drawing/2014/main" id="{D74D8417-91FE-9547-ABCB-A4B060E60809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40;p43">
                <a:extLst>
                  <a:ext uri="{FF2B5EF4-FFF2-40B4-BE49-F238E27FC236}">
                    <a16:creationId xmlns:a16="http://schemas.microsoft.com/office/drawing/2014/main" id="{2C347ACA-A13E-344A-9D74-B9DF1B62A2DA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41;p43">
                <a:extLst>
                  <a:ext uri="{FF2B5EF4-FFF2-40B4-BE49-F238E27FC236}">
                    <a16:creationId xmlns:a16="http://schemas.microsoft.com/office/drawing/2014/main" id="{9A8BFBD2-5E24-5D4B-AA31-C0D547193D18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42;p43">
                <a:extLst>
                  <a:ext uri="{FF2B5EF4-FFF2-40B4-BE49-F238E27FC236}">
                    <a16:creationId xmlns:a16="http://schemas.microsoft.com/office/drawing/2014/main" id="{FDEBF396-72CA-B04E-AC2E-39D262DD01CC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43;p43">
                <a:extLst>
                  <a:ext uri="{FF2B5EF4-FFF2-40B4-BE49-F238E27FC236}">
                    <a16:creationId xmlns:a16="http://schemas.microsoft.com/office/drawing/2014/main" id="{1B235114-186D-524D-A7EF-2F4B69FD70A8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44;p43">
                <a:extLst>
                  <a:ext uri="{FF2B5EF4-FFF2-40B4-BE49-F238E27FC236}">
                    <a16:creationId xmlns:a16="http://schemas.microsoft.com/office/drawing/2014/main" id="{533E8CE6-BA1E-E747-AFEA-B3FD05CE194F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5;p43">
                <a:extLst>
                  <a:ext uri="{FF2B5EF4-FFF2-40B4-BE49-F238E27FC236}">
                    <a16:creationId xmlns:a16="http://schemas.microsoft.com/office/drawing/2014/main" id="{790E8A48-1F02-1245-8673-7EA9124470FE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46;p43">
                <a:extLst>
                  <a:ext uri="{FF2B5EF4-FFF2-40B4-BE49-F238E27FC236}">
                    <a16:creationId xmlns:a16="http://schemas.microsoft.com/office/drawing/2014/main" id="{0C8AE194-ABCD-2748-92D9-93DC57AA4072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47;p43">
                <a:extLst>
                  <a:ext uri="{FF2B5EF4-FFF2-40B4-BE49-F238E27FC236}">
                    <a16:creationId xmlns:a16="http://schemas.microsoft.com/office/drawing/2014/main" id="{84504B5B-7223-0F40-9DCF-656831CB4430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8;p43">
                <a:extLst>
                  <a:ext uri="{FF2B5EF4-FFF2-40B4-BE49-F238E27FC236}">
                    <a16:creationId xmlns:a16="http://schemas.microsoft.com/office/drawing/2014/main" id="{2043919E-DB04-CC4A-A135-DAF778055978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49;p43">
                <a:extLst>
                  <a:ext uri="{FF2B5EF4-FFF2-40B4-BE49-F238E27FC236}">
                    <a16:creationId xmlns:a16="http://schemas.microsoft.com/office/drawing/2014/main" id="{C344D693-77F7-8F4B-9614-6F1B9CA484C8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50;p43">
                <a:extLst>
                  <a:ext uri="{FF2B5EF4-FFF2-40B4-BE49-F238E27FC236}">
                    <a16:creationId xmlns:a16="http://schemas.microsoft.com/office/drawing/2014/main" id="{5421A0DE-79FD-CD43-90A1-0BC059EE50E7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51;p43">
                <a:extLst>
                  <a:ext uri="{FF2B5EF4-FFF2-40B4-BE49-F238E27FC236}">
                    <a16:creationId xmlns:a16="http://schemas.microsoft.com/office/drawing/2014/main" id="{6EFF5183-7E40-DE44-84B1-5518600CD237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52;p43">
                <a:extLst>
                  <a:ext uri="{FF2B5EF4-FFF2-40B4-BE49-F238E27FC236}">
                    <a16:creationId xmlns:a16="http://schemas.microsoft.com/office/drawing/2014/main" id="{4D1B7A85-D423-3C46-9170-ADB545DB8729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53;p43">
                <a:extLst>
                  <a:ext uri="{FF2B5EF4-FFF2-40B4-BE49-F238E27FC236}">
                    <a16:creationId xmlns:a16="http://schemas.microsoft.com/office/drawing/2014/main" id="{45A88D13-6D18-E645-8C4E-AA6E2C8A4529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54;p43">
                <a:extLst>
                  <a:ext uri="{FF2B5EF4-FFF2-40B4-BE49-F238E27FC236}">
                    <a16:creationId xmlns:a16="http://schemas.microsoft.com/office/drawing/2014/main" id="{53715042-D3C9-DB4C-8281-C026ADF64E72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55;p43">
                <a:extLst>
                  <a:ext uri="{FF2B5EF4-FFF2-40B4-BE49-F238E27FC236}">
                    <a16:creationId xmlns:a16="http://schemas.microsoft.com/office/drawing/2014/main" id="{817C58E7-2BD1-7648-95E4-414219C08F70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56;p43">
                <a:extLst>
                  <a:ext uri="{FF2B5EF4-FFF2-40B4-BE49-F238E27FC236}">
                    <a16:creationId xmlns:a16="http://schemas.microsoft.com/office/drawing/2014/main" id="{282C0B51-DA19-AC41-8671-8046E19184A1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57;p43">
                <a:extLst>
                  <a:ext uri="{FF2B5EF4-FFF2-40B4-BE49-F238E27FC236}">
                    <a16:creationId xmlns:a16="http://schemas.microsoft.com/office/drawing/2014/main" id="{D6732A09-5867-A14D-94DA-5F65EAA19BAC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58;p43">
                <a:extLst>
                  <a:ext uri="{FF2B5EF4-FFF2-40B4-BE49-F238E27FC236}">
                    <a16:creationId xmlns:a16="http://schemas.microsoft.com/office/drawing/2014/main" id="{5D37603A-F838-6341-BFBE-29A056049850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59;p43">
                <a:extLst>
                  <a:ext uri="{FF2B5EF4-FFF2-40B4-BE49-F238E27FC236}">
                    <a16:creationId xmlns:a16="http://schemas.microsoft.com/office/drawing/2014/main" id="{42C3EAFA-04CB-944F-BC2B-BBA54577CDC3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60;p43">
                <a:extLst>
                  <a:ext uri="{FF2B5EF4-FFF2-40B4-BE49-F238E27FC236}">
                    <a16:creationId xmlns:a16="http://schemas.microsoft.com/office/drawing/2014/main" id="{93E08319-F966-3C4C-8132-CD77E95B088D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61;p43">
                <a:extLst>
                  <a:ext uri="{FF2B5EF4-FFF2-40B4-BE49-F238E27FC236}">
                    <a16:creationId xmlns:a16="http://schemas.microsoft.com/office/drawing/2014/main" id="{2FBE6DD4-EF0D-7C41-95EB-96DA66D14CBA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62;p43">
                <a:extLst>
                  <a:ext uri="{FF2B5EF4-FFF2-40B4-BE49-F238E27FC236}">
                    <a16:creationId xmlns:a16="http://schemas.microsoft.com/office/drawing/2014/main" id="{640135EC-6A4C-BB42-A592-4B196F61C3E1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63;p43">
                <a:extLst>
                  <a:ext uri="{FF2B5EF4-FFF2-40B4-BE49-F238E27FC236}">
                    <a16:creationId xmlns:a16="http://schemas.microsoft.com/office/drawing/2014/main" id="{B63FE0AE-B312-6A43-A6C2-F4D3FBD6C8DD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64;p43">
                <a:extLst>
                  <a:ext uri="{FF2B5EF4-FFF2-40B4-BE49-F238E27FC236}">
                    <a16:creationId xmlns:a16="http://schemas.microsoft.com/office/drawing/2014/main" id="{19611819-938F-E64B-9759-4C56F70CC154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1935;p43">
            <a:extLst>
              <a:ext uri="{FF2B5EF4-FFF2-40B4-BE49-F238E27FC236}">
                <a16:creationId xmlns:a16="http://schemas.microsoft.com/office/drawing/2014/main" id="{A6BA5DDD-A5D0-6A47-A097-4BEC8DDA3364}"/>
              </a:ext>
            </a:extLst>
          </p:cNvPr>
          <p:cNvGrpSpPr/>
          <p:nvPr/>
        </p:nvGrpSpPr>
        <p:grpSpPr>
          <a:xfrm>
            <a:off x="564247" y="2811124"/>
            <a:ext cx="437672" cy="494572"/>
            <a:chOff x="965641" y="1921023"/>
            <a:chExt cx="584487" cy="530692"/>
          </a:xfrm>
        </p:grpSpPr>
        <p:sp>
          <p:nvSpPr>
            <p:cNvPr id="50" name="Google Shape;1936;p43">
              <a:extLst>
                <a:ext uri="{FF2B5EF4-FFF2-40B4-BE49-F238E27FC236}">
                  <a16:creationId xmlns:a16="http://schemas.microsoft.com/office/drawing/2014/main" id="{2F55D929-34C1-E34B-AFFA-DE817FA1E07E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1937;p43">
              <a:extLst>
                <a:ext uri="{FF2B5EF4-FFF2-40B4-BE49-F238E27FC236}">
                  <a16:creationId xmlns:a16="http://schemas.microsoft.com/office/drawing/2014/main" id="{A15DD32C-6196-3A41-AF34-8CA7664ADB9A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52" name="Google Shape;1938;p43">
                <a:extLst>
                  <a:ext uri="{FF2B5EF4-FFF2-40B4-BE49-F238E27FC236}">
                    <a16:creationId xmlns:a16="http://schemas.microsoft.com/office/drawing/2014/main" id="{7E334767-8FDC-C64D-BC12-4FE1DB62C55B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39;p43">
                <a:extLst>
                  <a:ext uri="{FF2B5EF4-FFF2-40B4-BE49-F238E27FC236}">
                    <a16:creationId xmlns:a16="http://schemas.microsoft.com/office/drawing/2014/main" id="{F7A2A538-BE28-0E43-A129-A6019A65AF9C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40;p43">
                <a:extLst>
                  <a:ext uri="{FF2B5EF4-FFF2-40B4-BE49-F238E27FC236}">
                    <a16:creationId xmlns:a16="http://schemas.microsoft.com/office/drawing/2014/main" id="{620816C7-FA73-7845-A4C8-EC86711134C7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41;p43">
                <a:extLst>
                  <a:ext uri="{FF2B5EF4-FFF2-40B4-BE49-F238E27FC236}">
                    <a16:creationId xmlns:a16="http://schemas.microsoft.com/office/drawing/2014/main" id="{BAA39A38-959B-A441-932F-9542FDB2E604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42;p43">
                <a:extLst>
                  <a:ext uri="{FF2B5EF4-FFF2-40B4-BE49-F238E27FC236}">
                    <a16:creationId xmlns:a16="http://schemas.microsoft.com/office/drawing/2014/main" id="{852EDA79-693F-4F4C-91BD-47CC8D617396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43;p43">
                <a:extLst>
                  <a:ext uri="{FF2B5EF4-FFF2-40B4-BE49-F238E27FC236}">
                    <a16:creationId xmlns:a16="http://schemas.microsoft.com/office/drawing/2014/main" id="{99211785-188E-0444-9E58-DDA33225485E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44;p43">
                <a:extLst>
                  <a:ext uri="{FF2B5EF4-FFF2-40B4-BE49-F238E27FC236}">
                    <a16:creationId xmlns:a16="http://schemas.microsoft.com/office/drawing/2014/main" id="{EC2D0D8E-F395-7040-B571-DAEC9E43465A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45;p43">
                <a:extLst>
                  <a:ext uri="{FF2B5EF4-FFF2-40B4-BE49-F238E27FC236}">
                    <a16:creationId xmlns:a16="http://schemas.microsoft.com/office/drawing/2014/main" id="{96735039-CA9E-4A4B-9703-5100C6EB4029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46;p43">
                <a:extLst>
                  <a:ext uri="{FF2B5EF4-FFF2-40B4-BE49-F238E27FC236}">
                    <a16:creationId xmlns:a16="http://schemas.microsoft.com/office/drawing/2014/main" id="{AACE83FD-4BCE-FE4D-9C72-5F25BEC9B544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47;p43">
                <a:extLst>
                  <a:ext uri="{FF2B5EF4-FFF2-40B4-BE49-F238E27FC236}">
                    <a16:creationId xmlns:a16="http://schemas.microsoft.com/office/drawing/2014/main" id="{51AFD23F-FA92-204C-8B7C-7DAC0E075406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48;p43">
                <a:extLst>
                  <a:ext uri="{FF2B5EF4-FFF2-40B4-BE49-F238E27FC236}">
                    <a16:creationId xmlns:a16="http://schemas.microsoft.com/office/drawing/2014/main" id="{6D00169F-5560-774E-9F7F-646F4B7F94E1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49;p43">
                <a:extLst>
                  <a:ext uri="{FF2B5EF4-FFF2-40B4-BE49-F238E27FC236}">
                    <a16:creationId xmlns:a16="http://schemas.microsoft.com/office/drawing/2014/main" id="{E722202D-4F98-7C47-9161-F8483C926B6F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50;p43">
                <a:extLst>
                  <a:ext uri="{FF2B5EF4-FFF2-40B4-BE49-F238E27FC236}">
                    <a16:creationId xmlns:a16="http://schemas.microsoft.com/office/drawing/2014/main" id="{A0347A97-A1D5-1347-8A56-6330D3870ADA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51;p43">
                <a:extLst>
                  <a:ext uri="{FF2B5EF4-FFF2-40B4-BE49-F238E27FC236}">
                    <a16:creationId xmlns:a16="http://schemas.microsoft.com/office/drawing/2014/main" id="{94C26B37-BB5A-4B47-A75F-9E4141E91FB2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52;p43">
                <a:extLst>
                  <a:ext uri="{FF2B5EF4-FFF2-40B4-BE49-F238E27FC236}">
                    <a16:creationId xmlns:a16="http://schemas.microsoft.com/office/drawing/2014/main" id="{8E8F0674-6B5B-5442-9590-E4FD658FB69F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53;p43">
                <a:extLst>
                  <a:ext uri="{FF2B5EF4-FFF2-40B4-BE49-F238E27FC236}">
                    <a16:creationId xmlns:a16="http://schemas.microsoft.com/office/drawing/2014/main" id="{A4597BD0-F8B3-1D44-9083-FE6A04AE95BB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54;p43">
                <a:extLst>
                  <a:ext uri="{FF2B5EF4-FFF2-40B4-BE49-F238E27FC236}">
                    <a16:creationId xmlns:a16="http://schemas.microsoft.com/office/drawing/2014/main" id="{2ADC5097-D90B-3440-BC66-4AF1837B1725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55;p43">
                <a:extLst>
                  <a:ext uri="{FF2B5EF4-FFF2-40B4-BE49-F238E27FC236}">
                    <a16:creationId xmlns:a16="http://schemas.microsoft.com/office/drawing/2014/main" id="{7A2FE80D-BB35-E84C-986D-E4059C8F5AF0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56;p43">
                <a:extLst>
                  <a:ext uri="{FF2B5EF4-FFF2-40B4-BE49-F238E27FC236}">
                    <a16:creationId xmlns:a16="http://schemas.microsoft.com/office/drawing/2014/main" id="{44210D29-26C6-A340-9FFA-AEA8A1B8B029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57;p43">
                <a:extLst>
                  <a:ext uri="{FF2B5EF4-FFF2-40B4-BE49-F238E27FC236}">
                    <a16:creationId xmlns:a16="http://schemas.microsoft.com/office/drawing/2014/main" id="{16B4F01B-C67D-CF44-9617-C852D3135756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58;p43">
                <a:extLst>
                  <a:ext uri="{FF2B5EF4-FFF2-40B4-BE49-F238E27FC236}">
                    <a16:creationId xmlns:a16="http://schemas.microsoft.com/office/drawing/2014/main" id="{834F7C61-545D-A848-9B69-4A17B1CD774A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59;p43">
                <a:extLst>
                  <a:ext uri="{FF2B5EF4-FFF2-40B4-BE49-F238E27FC236}">
                    <a16:creationId xmlns:a16="http://schemas.microsoft.com/office/drawing/2014/main" id="{8421EFAD-C87F-AD4B-82DB-51562969EE98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60;p43">
                <a:extLst>
                  <a:ext uri="{FF2B5EF4-FFF2-40B4-BE49-F238E27FC236}">
                    <a16:creationId xmlns:a16="http://schemas.microsoft.com/office/drawing/2014/main" id="{F807E8DC-8786-FF4B-84D1-8D35205B7197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61;p43">
                <a:extLst>
                  <a:ext uri="{FF2B5EF4-FFF2-40B4-BE49-F238E27FC236}">
                    <a16:creationId xmlns:a16="http://schemas.microsoft.com/office/drawing/2014/main" id="{1C40DBEA-7C63-5E44-95B6-E3C9ACE7460D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62;p43">
                <a:extLst>
                  <a:ext uri="{FF2B5EF4-FFF2-40B4-BE49-F238E27FC236}">
                    <a16:creationId xmlns:a16="http://schemas.microsoft.com/office/drawing/2014/main" id="{FC9CF10F-8AF9-3D48-819E-9452E1889A16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63;p43">
                <a:extLst>
                  <a:ext uri="{FF2B5EF4-FFF2-40B4-BE49-F238E27FC236}">
                    <a16:creationId xmlns:a16="http://schemas.microsoft.com/office/drawing/2014/main" id="{81137CCF-E864-2648-9C98-4CFBCE284837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64;p43">
                <a:extLst>
                  <a:ext uri="{FF2B5EF4-FFF2-40B4-BE49-F238E27FC236}">
                    <a16:creationId xmlns:a16="http://schemas.microsoft.com/office/drawing/2014/main" id="{28D9CA88-E54B-9244-AB19-B2670E714BE4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2581BD07-19AD-0E44-9C78-9E1950CC4EEC}"/>
              </a:ext>
            </a:extLst>
          </p:cNvPr>
          <p:cNvSpPr/>
          <p:nvPr/>
        </p:nvSpPr>
        <p:spPr>
          <a:xfrm>
            <a:off x="1156206" y="2041712"/>
            <a:ext cx="764713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B90A07-1178-B54E-B261-FDA9AC84E5A6}"/>
              </a:ext>
            </a:extLst>
          </p:cNvPr>
          <p:cNvSpPr/>
          <p:nvPr/>
        </p:nvSpPr>
        <p:spPr>
          <a:xfrm>
            <a:off x="1156206" y="2698008"/>
            <a:ext cx="764713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" name="Google Shape;1935;p43">
            <a:extLst>
              <a:ext uri="{FF2B5EF4-FFF2-40B4-BE49-F238E27FC236}">
                <a16:creationId xmlns:a16="http://schemas.microsoft.com/office/drawing/2014/main" id="{109E3C55-E4FA-9C45-8327-131138B7566C}"/>
              </a:ext>
            </a:extLst>
          </p:cNvPr>
          <p:cNvGrpSpPr/>
          <p:nvPr/>
        </p:nvGrpSpPr>
        <p:grpSpPr>
          <a:xfrm>
            <a:off x="576845" y="3559695"/>
            <a:ext cx="437672" cy="494572"/>
            <a:chOff x="965641" y="1921023"/>
            <a:chExt cx="584487" cy="530692"/>
          </a:xfrm>
        </p:grpSpPr>
        <p:sp>
          <p:nvSpPr>
            <p:cNvPr id="82" name="Google Shape;1936;p43">
              <a:extLst>
                <a:ext uri="{FF2B5EF4-FFF2-40B4-BE49-F238E27FC236}">
                  <a16:creationId xmlns:a16="http://schemas.microsoft.com/office/drawing/2014/main" id="{A22944FA-B11E-2448-8FAA-AD142EC8BE83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1937;p43">
              <a:extLst>
                <a:ext uri="{FF2B5EF4-FFF2-40B4-BE49-F238E27FC236}">
                  <a16:creationId xmlns:a16="http://schemas.microsoft.com/office/drawing/2014/main" id="{4FB16745-921C-3140-BE57-39DBEC67AC5F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84" name="Google Shape;1938;p43">
                <a:extLst>
                  <a:ext uri="{FF2B5EF4-FFF2-40B4-BE49-F238E27FC236}">
                    <a16:creationId xmlns:a16="http://schemas.microsoft.com/office/drawing/2014/main" id="{EF06C7EB-D48E-2B4E-983A-EFC46A8378F7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39;p43">
                <a:extLst>
                  <a:ext uri="{FF2B5EF4-FFF2-40B4-BE49-F238E27FC236}">
                    <a16:creationId xmlns:a16="http://schemas.microsoft.com/office/drawing/2014/main" id="{F3D93B13-DE75-1D44-B077-86E8612E4C61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40;p43">
                <a:extLst>
                  <a:ext uri="{FF2B5EF4-FFF2-40B4-BE49-F238E27FC236}">
                    <a16:creationId xmlns:a16="http://schemas.microsoft.com/office/drawing/2014/main" id="{05FB3B05-C897-3440-98D3-8B07CA61008E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41;p43">
                <a:extLst>
                  <a:ext uri="{FF2B5EF4-FFF2-40B4-BE49-F238E27FC236}">
                    <a16:creationId xmlns:a16="http://schemas.microsoft.com/office/drawing/2014/main" id="{C32F656F-23AD-4B4A-9F1D-0DF84C84E465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42;p43">
                <a:extLst>
                  <a:ext uri="{FF2B5EF4-FFF2-40B4-BE49-F238E27FC236}">
                    <a16:creationId xmlns:a16="http://schemas.microsoft.com/office/drawing/2014/main" id="{E8C29545-40CF-7145-AE0D-B0F8968FFD2D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43;p43">
                <a:extLst>
                  <a:ext uri="{FF2B5EF4-FFF2-40B4-BE49-F238E27FC236}">
                    <a16:creationId xmlns:a16="http://schemas.microsoft.com/office/drawing/2014/main" id="{5BD88996-70D9-3B41-8D7F-DA3F84930848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44;p43">
                <a:extLst>
                  <a:ext uri="{FF2B5EF4-FFF2-40B4-BE49-F238E27FC236}">
                    <a16:creationId xmlns:a16="http://schemas.microsoft.com/office/drawing/2014/main" id="{80622D46-5C17-724A-BC3A-AC611B8BB43C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45;p43">
                <a:extLst>
                  <a:ext uri="{FF2B5EF4-FFF2-40B4-BE49-F238E27FC236}">
                    <a16:creationId xmlns:a16="http://schemas.microsoft.com/office/drawing/2014/main" id="{9DDA1377-A8BF-2043-84E1-72D021232A2E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46;p43">
                <a:extLst>
                  <a:ext uri="{FF2B5EF4-FFF2-40B4-BE49-F238E27FC236}">
                    <a16:creationId xmlns:a16="http://schemas.microsoft.com/office/drawing/2014/main" id="{03A8DDFD-F4EC-5942-ADB0-E30A6441D357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47;p43">
                <a:extLst>
                  <a:ext uri="{FF2B5EF4-FFF2-40B4-BE49-F238E27FC236}">
                    <a16:creationId xmlns:a16="http://schemas.microsoft.com/office/drawing/2014/main" id="{F0CC66A6-A1EA-5C4F-97BB-0C55F5370B3D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48;p43">
                <a:extLst>
                  <a:ext uri="{FF2B5EF4-FFF2-40B4-BE49-F238E27FC236}">
                    <a16:creationId xmlns:a16="http://schemas.microsoft.com/office/drawing/2014/main" id="{25F6E7C7-49A7-9446-ADBD-241E75C48875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49;p43">
                <a:extLst>
                  <a:ext uri="{FF2B5EF4-FFF2-40B4-BE49-F238E27FC236}">
                    <a16:creationId xmlns:a16="http://schemas.microsoft.com/office/drawing/2014/main" id="{CC97822F-E2F5-B345-8B45-7102B79E4D26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50;p43">
                <a:extLst>
                  <a:ext uri="{FF2B5EF4-FFF2-40B4-BE49-F238E27FC236}">
                    <a16:creationId xmlns:a16="http://schemas.microsoft.com/office/drawing/2014/main" id="{42D16687-187D-2B4E-9F12-797FEF8EBF6C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51;p43">
                <a:extLst>
                  <a:ext uri="{FF2B5EF4-FFF2-40B4-BE49-F238E27FC236}">
                    <a16:creationId xmlns:a16="http://schemas.microsoft.com/office/drawing/2014/main" id="{F4CA3AD0-9BA1-EC43-9412-AA415C5CEB9F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52;p43">
                <a:extLst>
                  <a:ext uri="{FF2B5EF4-FFF2-40B4-BE49-F238E27FC236}">
                    <a16:creationId xmlns:a16="http://schemas.microsoft.com/office/drawing/2014/main" id="{FD028980-4F3C-F641-88D0-092689E0EE79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53;p43">
                <a:extLst>
                  <a:ext uri="{FF2B5EF4-FFF2-40B4-BE49-F238E27FC236}">
                    <a16:creationId xmlns:a16="http://schemas.microsoft.com/office/drawing/2014/main" id="{6196181C-7D62-B546-9D9C-6084BCF9E705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54;p43">
                <a:extLst>
                  <a:ext uri="{FF2B5EF4-FFF2-40B4-BE49-F238E27FC236}">
                    <a16:creationId xmlns:a16="http://schemas.microsoft.com/office/drawing/2014/main" id="{B820574B-B2FB-2440-ABD6-8BA4F126F292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55;p43">
                <a:extLst>
                  <a:ext uri="{FF2B5EF4-FFF2-40B4-BE49-F238E27FC236}">
                    <a16:creationId xmlns:a16="http://schemas.microsoft.com/office/drawing/2014/main" id="{48959FF8-C679-0A4E-BE90-C559E58BDD7F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56;p43">
                <a:extLst>
                  <a:ext uri="{FF2B5EF4-FFF2-40B4-BE49-F238E27FC236}">
                    <a16:creationId xmlns:a16="http://schemas.microsoft.com/office/drawing/2014/main" id="{71BB718E-BD2E-2646-BD2B-81EFCC2358C6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57;p43">
                <a:extLst>
                  <a:ext uri="{FF2B5EF4-FFF2-40B4-BE49-F238E27FC236}">
                    <a16:creationId xmlns:a16="http://schemas.microsoft.com/office/drawing/2014/main" id="{C1B06DDD-6F58-4D46-90FC-B87CA1FD537A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58;p43">
                <a:extLst>
                  <a:ext uri="{FF2B5EF4-FFF2-40B4-BE49-F238E27FC236}">
                    <a16:creationId xmlns:a16="http://schemas.microsoft.com/office/drawing/2014/main" id="{E84453C0-5B02-3B48-94DC-9D4FDC0C179E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59;p43">
                <a:extLst>
                  <a:ext uri="{FF2B5EF4-FFF2-40B4-BE49-F238E27FC236}">
                    <a16:creationId xmlns:a16="http://schemas.microsoft.com/office/drawing/2014/main" id="{EA77391A-12D6-5147-8EEF-A0830EF022DD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60;p43">
                <a:extLst>
                  <a:ext uri="{FF2B5EF4-FFF2-40B4-BE49-F238E27FC236}">
                    <a16:creationId xmlns:a16="http://schemas.microsoft.com/office/drawing/2014/main" id="{4938E8B1-BCF8-7E42-AF22-29C64E3C76D3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61;p43">
                <a:extLst>
                  <a:ext uri="{FF2B5EF4-FFF2-40B4-BE49-F238E27FC236}">
                    <a16:creationId xmlns:a16="http://schemas.microsoft.com/office/drawing/2014/main" id="{8F414179-0AE3-7841-9B57-87D16980AF0D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62;p43">
                <a:extLst>
                  <a:ext uri="{FF2B5EF4-FFF2-40B4-BE49-F238E27FC236}">
                    <a16:creationId xmlns:a16="http://schemas.microsoft.com/office/drawing/2014/main" id="{49901F8C-9028-094D-86FD-6F21BE708BB5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63;p43">
                <a:extLst>
                  <a:ext uri="{FF2B5EF4-FFF2-40B4-BE49-F238E27FC236}">
                    <a16:creationId xmlns:a16="http://schemas.microsoft.com/office/drawing/2014/main" id="{77CCEA4B-441B-0D45-A03B-A6120F5C1D37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64;p43">
                <a:extLst>
                  <a:ext uri="{FF2B5EF4-FFF2-40B4-BE49-F238E27FC236}">
                    <a16:creationId xmlns:a16="http://schemas.microsoft.com/office/drawing/2014/main" id="{85AC813A-EBAD-9D47-8242-E7560F889A52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A55BE8A-21DC-8B49-8F26-1C8437E57AF7}"/>
              </a:ext>
            </a:extLst>
          </p:cNvPr>
          <p:cNvSpPr/>
          <p:nvPr/>
        </p:nvSpPr>
        <p:spPr>
          <a:xfrm>
            <a:off x="1173405" y="3437028"/>
            <a:ext cx="7148498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" name="Google Shape;1935;p43">
            <a:extLst>
              <a:ext uri="{FF2B5EF4-FFF2-40B4-BE49-F238E27FC236}">
                <a16:creationId xmlns:a16="http://schemas.microsoft.com/office/drawing/2014/main" id="{2B850D24-E976-0F42-8453-B7658DE404B3}"/>
              </a:ext>
            </a:extLst>
          </p:cNvPr>
          <p:cNvGrpSpPr/>
          <p:nvPr/>
        </p:nvGrpSpPr>
        <p:grpSpPr>
          <a:xfrm>
            <a:off x="582735" y="4418831"/>
            <a:ext cx="437672" cy="494572"/>
            <a:chOff x="965641" y="1921023"/>
            <a:chExt cx="584487" cy="530692"/>
          </a:xfrm>
        </p:grpSpPr>
        <p:sp>
          <p:nvSpPr>
            <p:cNvPr id="113" name="Google Shape;1936;p43">
              <a:extLst>
                <a:ext uri="{FF2B5EF4-FFF2-40B4-BE49-F238E27FC236}">
                  <a16:creationId xmlns:a16="http://schemas.microsoft.com/office/drawing/2014/main" id="{31B763D0-6496-FC49-A84F-AC4654BA575D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937;p43">
              <a:extLst>
                <a:ext uri="{FF2B5EF4-FFF2-40B4-BE49-F238E27FC236}">
                  <a16:creationId xmlns:a16="http://schemas.microsoft.com/office/drawing/2014/main" id="{CDA9EC45-DAA6-E14D-AFCA-37CA2012842F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115" name="Google Shape;1938;p43">
                <a:extLst>
                  <a:ext uri="{FF2B5EF4-FFF2-40B4-BE49-F238E27FC236}">
                    <a16:creationId xmlns:a16="http://schemas.microsoft.com/office/drawing/2014/main" id="{C48851A4-A92A-AC4B-8A7F-D6423CDF98F0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39;p43">
                <a:extLst>
                  <a:ext uri="{FF2B5EF4-FFF2-40B4-BE49-F238E27FC236}">
                    <a16:creationId xmlns:a16="http://schemas.microsoft.com/office/drawing/2014/main" id="{16237EB3-6D40-314E-8319-F9A843BFC1B2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40;p43">
                <a:extLst>
                  <a:ext uri="{FF2B5EF4-FFF2-40B4-BE49-F238E27FC236}">
                    <a16:creationId xmlns:a16="http://schemas.microsoft.com/office/drawing/2014/main" id="{4C4D193A-EDBF-3349-8EC0-1C2573F77A31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41;p43">
                <a:extLst>
                  <a:ext uri="{FF2B5EF4-FFF2-40B4-BE49-F238E27FC236}">
                    <a16:creationId xmlns:a16="http://schemas.microsoft.com/office/drawing/2014/main" id="{6FD87E9A-0B60-E640-881F-6644065DDEE3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42;p43">
                <a:extLst>
                  <a:ext uri="{FF2B5EF4-FFF2-40B4-BE49-F238E27FC236}">
                    <a16:creationId xmlns:a16="http://schemas.microsoft.com/office/drawing/2014/main" id="{CED4ED8C-2C13-524C-8487-00A61012E5A1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43;p43">
                <a:extLst>
                  <a:ext uri="{FF2B5EF4-FFF2-40B4-BE49-F238E27FC236}">
                    <a16:creationId xmlns:a16="http://schemas.microsoft.com/office/drawing/2014/main" id="{ED6202CF-3831-1640-B5AF-C9EDF1071E9D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44;p43">
                <a:extLst>
                  <a:ext uri="{FF2B5EF4-FFF2-40B4-BE49-F238E27FC236}">
                    <a16:creationId xmlns:a16="http://schemas.microsoft.com/office/drawing/2014/main" id="{3A28C59A-5848-AF41-B684-59397D512690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45;p43">
                <a:extLst>
                  <a:ext uri="{FF2B5EF4-FFF2-40B4-BE49-F238E27FC236}">
                    <a16:creationId xmlns:a16="http://schemas.microsoft.com/office/drawing/2014/main" id="{8F22AF4A-C22D-7D45-A9C3-34A9F21AC07A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46;p43">
                <a:extLst>
                  <a:ext uri="{FF2B5EF4-FFF2-40B4-BE49-F238E27FC236}">
                    <a16:creationId xmlns:a16="http://schemas.microsoft.com/office/drawing/2014/main" id="{F63F0070-25A0-C94F-BC01-10FC653CDA40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47;p43">
                <a:extLst>
                  <a:ext uri="{FF2B5EF4-FFF2-40B4-BE49-F238E27FC236}">
                    <a16:creationId xmlns:a16="http://schemas.microsoft.com/office/drawing/2014/main" id="{95DAA340-8A63-D443-B34A-A466F7F6CCEC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48;p43">
                <a:extLst>
                  <a:ext uri="{FF2B5EF4-FFF2-40B4-BE49-F238E27FC236}">
                    <a16:creationId xmlns:a16="http://schemas.microsoft.com/office/drawing/2014/main" id="{8B6C2A9D-9EA2-424D-BC58-E5C398856FBD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49;p43">
                <a:extLst>
                  <a:ext uri="{FF2B5EF4-FFF2-40B4-BE49-F238E27FC236}">
                    <a16:creationId xmlns:a16="http://schemas.microsoft.com/office/drawing/2014/main" id="{838B5AB8-173E-DB4E-B49C-62D21494FFCA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50;p43">
                <a:extLst>
                  <a:ext uri="{FF2B5EF4-FFF2-40B4-BE49-F238E27FC236}">
                    <a16:creationId xmlns:a16="http://schemas.microsoft.com/office/drawing/2014/main" id="{DBC9CD76-DB0A-BE41-90F0-53226E4B499B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51;p43">
                <a:extLst>
                  <a:ext uri="{FF2B5EF4-FFF2-40B4-BE49-F238E27FC236}">
                    <a16:creationId xmlns:a16="http://schemas.microsoft.com/office/drawing/2014/main" id="{175A7813-BFEC-2E41-803B-E807CA1B8303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52;p43">
                <a:extLst>
                  <a:ext uri="{FF2B5EF4-FFF2-40B4-BE49-F238E27FC236}">
                    <a16:creationId xmlns:a16="http://schemas.microsoft.com/office/drawing/2014/main" id="{AF21B5EE-A8FE-5042-AF46-34CB79D54790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53;p43">
                <a:extLst>
                  <a:ext uri="{FF2B5EF4-FFF2-40B4-BE49-F238E27FC236}">
                    <a16:creationId xmlns:a16="http://schemas.microsoft.com/office/drawing/2014/main" id="{F63115DA-769E-4A43-BFC7-ECA4EEADA2EC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54;p43">
                <a:extLst>
                  <a:ext uri="{FF2B5EF4-FFF2-40B4-BE49-F238E27FC236}">
                    <a16:creationId xmlns:a16="http://schemas.microsoft.com/office/drawing/2014/main" id="{6AA4E827-2319-7640-8D9A-46DECDF9900B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55;p43">
                <a:extLst>
                  <a:ext uri="{FF2B5EF4-FFF2-40B4-BE49-F238E27FC236}">
                    <a16:creationId xmlns:a16="http://schemas.microsoft.com/office/drawing/2014/main" id="{E7F4CF86-2A72-0B46-920E-3CE0E28E0321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56;p43">
                <a:extLst>
                  <a:ext uri="{FF2B5EF4-FFF2-40B4-BE49-F238E27FC236}">
                    <a16:creationId xmlns:a16="http://schemas.microsoft.com/office/drawing/2014/main" id="{13E7F48A-3C83-654C-810A-584132CB712F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57;p43">
                <a:extLst>
                  <a:ext uri="{FF2B5EF4-FFF2-40B4-BE49-F238E27FC236}">
                    <a16:creationId xmlns:a16="http://schemas.microsoft.com/office/drawing/2014/main" id="{3B6E15BA-F554-774B-A4D8-9F8BAC21E3D3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58;p43">
                <a:extLst>
                  <a:ext uri="{FF2B5EF4-FFF2-40B4-BE49-F238E27FC236}">
                    <a16:creationId xmlns:a16="http://schemas.microsoft.com/office/drawing/2014/main" id="{9166416C-CC70-7145-B4B2-7541DE4C2E60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59;p43">
                <a:extLst>
                  <a:ext uri="{FF2B5EF4-FFF2-40B4-BE49-F238E27FC236}">
                    <a16:creationId xmlns:a16="http://schemas.microsoft.com/office/drawing/2014/main" id="{F7388EC7-D2EF-6E4B-9A7D-9A9D786EECF1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60;p43">
                <a:extLst>
                  <a:ext uri="{FF2B5EF4-FFF2-40B4-BE49-F238E27FC236}">
                    <a16:creationId xmlns:a16="http://schemas.microsoft.com/office/drawing/2014/main" id="{C9D63699-B257-FE4C-B30E-5DB4ACE124CF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61;p43">
                <a:extLst>
                  <a:ext uri="{FF2B5EF4-FFF2-40B4-BE49-F238E27FC236}">
                    <a16:creationId xmlns:a16="http://schemas.microsoft.com/office/drawing/2014/main" id="{A3F6B123-6533-F149-8D47-BE76D1D211D9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62;p43">
                <a:extLst>
                  <a:ext uri="{FF2B5EF4-FFF2-40B4-BE49-F238E27FC236}">
                    <a16:creationId xmlns:a16="http://schemas.microsoft.com/office/drawing/2014/main" id="{53FC371F-5584-8740-9350-E9AEE1BC9FD3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63;p43">
                <a:extLst>
                  <a:ext uri="{FF2B5EF4-FFF2-40B4-BE49-F238E27FC236}">
                    <a16:creationId xmlns:a16="http://schemas.microsoft.com/office/drawing/2014/main" id="{9428CB33-6CE5-844E-A3C5-AAD89E52AA2C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64;p43">
                <a:extLst>
                  <a:ext uri="{FF2B5EF4-FFF2-40B4-BE49-F238E27FC236}">
                    <a16:creationId xmlns:a16="http://schemas.microsoft.com/office/drawing/2014/main" id="{ED26BA15-8823-354B-A21F-D8DCCAA76F25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FD90802-D71D-1746-93EB-CD4C4DE7A71F}"/>
              </a:ext>
            </a:extLst>
          </p:cNvPr>
          <p:cNvSpPr/>
          <p:nvPr/>
        </p:nvSpPr>
        <p:spPr>
          <a:xfrm>
            <a:off x="1137402" y="4385855"/>
            <a:ext cx="738786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793825-7751-7847-8A96-4ADAC24EEF0A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3342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111" grpId="0"/>
      <p:bldP spid="142" grpId="0"/>
    </p:bldLst>
  </p:timing>
</p:sld>
</file>

<file path=ppt/theme/theme1.xml><?xml version="1.0" encoding="utf-8"?>
<a:theme xmlns:a="http://schemas.openxmlformats.org/drawingml/2006/main" name="Floral Detailed Lesson Plan for Pre-K by Slidesgo">
  <a:themeElements>
    <a:clrScheme name="Simple Light">
      <a:dk1>
        <a:srgbClr val="000000"/>
      </a:dk1>
      <a:lt1>
        <a:srgbClr val="FFFFFF"/>
      </a:lt1>
      <a:dk2>
        <a:srgbClr val="F2F0E7"/>
      </a:dk2>
      <a:lt2>
        <a:srgbClr val="E2EEF6"/>
      </a:lt2>
      <a:accent1>
        <a:srgbClr val="506789"/>
      </a:accent1>
      <a:accent2>
        <a:srgbClr val="FFB4E3"/>
      </a:accent2>
      <a:accent3>
        <a:srgbClr val="FB687A"/>
      </a:accent3>
      <a:accent4>
        <a:srgbClr val="8A3B76"/>
      </a:accent4>
      <a:accent5>
        <a:srgbClr val="B2BF66"/>
      </a:accent5>
      <a:accent6>
        <a:srgbClr val="C65C4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3CE0F"/>
      </a:accent1>
      <a:accent2>
        <a:srgbClr val="6CBF19"/>
      </a:accent2>
      <a:accent3>
        <a:srgbClr val="5EB408"/>
      </a:accent3>
      <a:accent4>
        <a:srgbClr val="8ABC1D"/>
      </a:accent4>
      <a:accent5>
        <a:srgbClr val="89BE12"/>
      </a:accent5>
      <a:accent6>
        <a:srgbClr val="ACEB0F"/>
      </a:accent6>
      <a:hlink>
        <a:srgbClr val="93CE0F"/>
      </a:hlink>
      <a:folHlink>
        <a:srgbClr val="BFBFBF"/>
      </a:folHlink>
    </a:clrScheme>
    <a:fontScheme name="kpqhldzu">
      <a:majorFont>
        <a:latin typeface="Reeji-CloudYuanXi-GBK" panose="020F0302020204030204"/>
        <a:ea typeface="Reeji-CloudYuanXi-GBK"/>
        <a:cs typeface=""/>
      </a:majorFont>
      <a:minorFont>
        <a:latin typeface="Reeji-CloudYuanXi-GBK" panose="020F0502020204030204"/>
        <a:ea typeface="Reeji-CloudYuanXi-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1147</Words>
  <Application>Microsoft Office PowerPoint</Application>
  <PresentationFormat>On-screen Show (16:9)</PresentationFormat>
  <Paragraphs>95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Abril Fatface</vt:lpstr>
      <vt:lpstr>Times New Roman</vt:lpstr>
      <vt:lpstr>Reeji-CloudYuanXi-GBK</vt:lpstr>
      <vt:lpstr>Arial</vt:lpstr>
      <vt:lpstr>Tenor Sans</vt:lpstr>
      <vt:lpstr>逐浪细阁体</vt:lpstr>
      <vt:lpstr>Wingdings</vt:lpstr>
      <vt:lpstr>Floral Detailed Lesson Plan for Pre-K by Slidesgo</vt:lpstr>
      <vt:lpstr>Office 主题​​</vt:lpstr>
      <vt:lpstr>PowerPoint Presentation</vt:lpstr>
      <vt:lpstr>TRÌNH BÀY Ý KIẾN VỀ MỘT VẤN ĐỀ</vt:lpstr>
      <vt:lpstr>Đây là ai? Em biết gì về nhân vật này?</vt:lpstr>
      <vt:lpstr>I.</vt:lpstr>
      <vt:lpstr>Thảo luận nhóm</vt:lpstr>
      <vt:lpstr>a. Trình bày một vấn đề</vt:lpstr>
      <vt:lpstr>b. Để trình bày một vấn đề, HS cần xác định</vt:lpstr>
      <vt:lpstr>II.</vt:lpstr>
      <vt:lpstr>PowerPoint Presentation</vt:lpstr>
      <vt:lpstr>01. CHUẨN BỊ</vt:lpstr>
      <vt:lpstr>2. Tìm ý và lập dàn ý</vt:lpstr>
      <vt:lpstr>Mở đầu</vt:lpstr>
      <vt:lpstr>3. Nói và nghe</vt:lpstr>
      <vt:lpstr>4. Kiểm tra và chỉnh sửa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</dc:title>
  <dc:creator>HoangAnh</dc:creator>
  <cp:lastModifiedBy>HP</cp:lastModifiedBy>
  <cp:revision>7</cp:revision>
  <dcterms:modified xsi:type="dcterms:W3CDTF">2023-11-13T13:18:28Z</dcterms:modified>
</cp:coreProperties>
</file>