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7"/>
  </p:notesMasterIdLst>
  <p:sldIdLst>
    <p:sldId id="331" r:id="rId3"/>
    <p:sldId id="271" r:id="rId4"/>
    <p:sldId id="305" r:id="rId5"/>
    <p:sldId id="258" r:id="rId6"/>
    <p:sldId id="302" r:id="rId7"/>
    <p:sldId id="326" r:id="rId8"/>
    <p:sldId id="325" r:id="rId9"/>
    <p:sldId id="256" r:id="rId10"/>
    <p:sldId id="282" r:id="rId11"/>
    <p:sldId id="303" r:id="rId12"/>
    <p:sldId id="306" r:id="rId13"/>
    <p:sldId id="308" r:id="rId14"/>
    <p:sldId id="309" r:id="rId15"/>
    <p:sldId id="311" r:id="rId16"/>
    <p:sldId id="312" r:id="rId17"/>
    <p:sldId id="314" r:id="rId18"/>
    <p:sldId id="315" r:id="rId19"/>
    <p:sldId id="328" r:id="rId20"/>
    <p:sldId id="329" r:id="rId21"/>
    <p:sldId id="330" r:id="rId22"/>
    <p:sldId id="263" r:id="rId23"/>
    <p:sldId id="301" r:id="rId24"/>
    <p:sldId id="269" r:id="rId25"/>
    <p:sldId id="278"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h Phuong" initials="H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D2BD"/>
    <a:srgbClr val="B2D7E9"/>
    <a:srgbClr val="EB6136"/>
    <a:srgbClr val="FFF2CC"/>
    <a:srgbClr val="FFEBA8"/>
    <a:srgbClr val="28AFB2"/>
    <a:srgbClr val="C2AB77"/>
    <a:srgbClr val="F9D1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8" autoAdjust="0"/>
  </p:normalViewPr>
  <p:slideViewPr>
    <p:cSldViewPr snapToGrid="0">
      <p:cViewPr varScale="1">
        <p:scale>
          <a:sx n="105" d="100"/>
          <a:sy n="105" d="100"/>
        </p:scale>
        <p:origin x="834" y="10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12T08:50:22.649" idx="1">
    <p:pos x="10" y="10"/>
    <p:text>Các tác phẩm thơ mà chúng ta vừa hệ thống đã tái hiện lại cuộc sống, đất nước, con người VN trong hai cuộc kháng chiến chống Pháp và chống Mỹ, trong công cuộc lao động, xây dựng đất nước và những tình cảm tốt đẹp của con người: tình yêu quê hương đất nước, tình đồng chí đồng đội, lòng kính yêu Bác Hồ, tình mẹ con, bà cháu.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6C1AE-34D4-43BC-91FA-BE3E95B54D06}" type="datetimeFigureOut">
              <a:rPr lang="zh-CN" altLang="en-US" smtClean="0"/>
              <a:t>2023/3/12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8D389-97FE-411E-8883-EB9073DF472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FB: </a:t>
            </a:r>
            <a:r>
              <a:rPr lang="en-US" altLang="zh-CN" dirty="0" err="1"/>
              <a:t>Nguyễn</a:t>
            </a:r>
            <a:r>
              <a:rPr lang="en-US" altLang="zh-CN" dirty="0"/>
              <a:t> </a:t>
            </a:r>
            <a:r>
              <a:rPr lang="en-US" altLang="zh-CN" dirty="0" err="1"/>
              <a:t>Hạnh</a:t>
            </a:r>
            <a:r>
              <a:rPr lang="en-US" altLang="zh-CN" dirty="0"/>
              <a:t> (</a:t>
            </a:r>
            <a:r>
              <a:rPr lang="en-SG" dirty="0">
                <a:hlinkClick r:id="rId3"/>
              </a:rPr>
              <a:t>https://www.facebook.com/HankNguyenn</a:t>
            </a:r>
            <a:r>
              <a:rPr lang="en-SG" dirty="0"/>
              <a:t>)</a:t>
            </a:r>
            <a:endParaRPr lang="zh-CN" altLang="en-US"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FB: </a:t>
            </a:r>
            <a:r>
              <a:rPr lang="en-US" altLang="zh-CN" dirty="0" err="1"/>
              <a:t>Nguyễn</a:t>
            </a:r>
            <a:r>
              <a:rPr lang="en-US" altLang="zh-CN" dirty="0"/>
              <a:t> </a:t>
            </a:r>
            <a:r>
              <a:rPr lang="en-US" altLang="zh-CN" dirty="0" err="1"/>
              <a:t>Hạnh</a:t>
            </a:r>
            <a:r>
              <a:rPr lang="en-US" altLang="zh-CN" dirty="0"/>
              <a:t> (</a:t>
            </a:r>
            <a:r>
              <a:rPr lang="en-SG" dirty="0">
                <a:hlinkClick r:id="rId3"/>
              </a:rPr>
              <a:t>https://www.facebook.com/HankNguyenn</a:t>
            </a:r>
            <a:r>
              <a:rPr lang="en-SG" dirty="0"/>
              <a:t>)</a:t>
            </a:r>
            <a:endParaRPr lang="zh-CN" altLang="en-US"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ttps://www.facebook.com/udpp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5" name="Rectangle 5"/>
          <p:cNvSpPr>
            <a:spLocks noGrp="1" noChangeArrowheads="1"/>
          </p:cNvSpPr>
          <p:nvPr>
            <p:ph type="ftr" sz="quarter" idx="11"/>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fontAlgn="base">
              <a:spcBef>
                <a:spcPct val="0"/>
              </a:spcBef>
              <a:spcAft>
                <a:spcPct val="0"/>
              </a:spcAft>
              <a:defRPr/>
            </a:pPr>
            <a:fld id="{6FD7413E-87D2-4EF8-8C81-4F2C365C6F9D}"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009629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5" name="Rectangle 5"/>
          <p:cNvSpPr>
            <a:spLocks noGrp="1" noChangeArrowheads="1"/>
          </p:cNvSpPr>
          <p:nvPr>
            <p:ph type="ftr" sz="quarter" idx="11"/>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fontAlgn="base">
              <a:spcBef>
                <a:spcPct val="0"/>
              </a:spcBef>
              <a:spcAft>
                <a:spcPct val="0"/>
              </a:spcAft>
              <a:defRPr/>
            </a:pPr>
            <a:fld id="{77A62538-16AB-4EA4-80B1-DCFBB6742499}"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80042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5" name="Rectangle 5"/>
          <p:cNvSpPr>
            <a:spLocks noGrp="1" noChangeArrowheads="1"/>
          </p:cNvSpPr>
          <p:nvPr>
            <p:ph type="ftr" sz="quarter" idx="11"/>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fontAlgn="base">
              <a:spcBef>
                <a:spcPct val="0"/>
              </a:spcBef>
              <a:spcAft>
                <a:spcPct val="0"/>
              </a:spcAft>
              <a:defRPr/>
            </a:pPr>
            <a:fld id="{133F0D59-2119-4D07-AD9F-2F3269F8244A}"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100711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6" name="Footer Placeholder 5"/>
          <p:cNvSpPr>
            <a:spLocks noGrp="1" noChangeArrowheads="1"/>
          </p:cNvSpPr>
          <p:nvPr>
            <p:ph type="ftr" sz="quarter" idx="11"/>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7" name="Slide Number Placeholder 6"/>
          <p:cNvSpPr>
            <a:spLocks noGrp="1" noChangeArrowheads="1"/>
          </p:cNvSpPr>
          <p:nvPr>
            <p:ph type="sldNum" sz="quarter" idx="12"/>
          </p:nvPr>
        </p:nvSpPr>
        <p:spPr/>
        <p:txBody>
          <a:bodyPr/>
          <a:lstStyle>
            <a:lvl1pPr>
              <a:defRPr>
                <a:latin typeface="Calibri" panose="020F0502020204030204" pitchFamily="34" charset="0"/>
              </a:defRPr>
            </a:lvl1pPr>
          </a:lstStyle>
          <a:p>
            <a:pPr fontAlgn="base">
              <a:spcBef>
                <a:spcPct val="0"/>
              </a:spcBef>
              <a:spcAft>
                <a:spcPct val="0"/>
              </a:spcAft>
              <a:defRPr/>
            </a:pPr>
            <a:fld id="{CBF6EC33-0866-41AA-AB46-29234F47FC5D}"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618170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0" y="153511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8" name="Rectangle 5"/>
          <p:cNvSpPr>
            <a:spLocks noGrp="1" noChangeArrowheads="1"/>
          </p:cNvSpPr>
          <p:nvPr>
            <p:ph type="ftr" sz="quarter" idx="11"/>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9" name="Rectangle 6"/>
          <p:cNvSpPr>
            <a:spLocks noGrp="1" noChangeArrowheads="1"/>
          </p:cNvSpPr>
          <p:nvPr>
            <p:ph type="sldNum" sz="quarter" idx="12"/>
          </p:nvPr>
        </p:nvSpPr>
        <p:spPr/>
        <p:txBody>
          <a:bodyPr/>
          <a:lstStyle>
            <a:lvl1pPr>
              <a:defRPr>
                <a:latin typeface="Calibri" panose="020F0502020204030204" pitchFamily="34" charset="0"/>
              </a:defRPr>
            </a:lvl1pPr>
          </a:lstStyle>
          <a:p>
            <a:pPr fontAlgn="base">
              <a:spcBef>
                <a:spcPct val="0"/>
              </a:spcBef>
              <a:spcAft>
                <a:spcPct val="0"/>
              </a:spcAft>
              <a:defRPr/>
            </a:pPr>
            <a:fld id="{ABBFB998-266F-4476-B9E5-025C2AB75E1A}"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943575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4" name="Rectangle 5"/>
          <p:cNvSpPr>
            <a:spLocks noGrp="1" noChangeArrowheads="1"/>
          </p:cNvSpPr>
          <p:nvPr>
            <p:ph type="ftr" sz="quarter" idx="11"/>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5" name="Rectangle 6"/>
          <p:cNvSpPr>
            <a:spLocks noGrp="1" noChangeArrowheads="1"/>
          </p:cNvSpPr>
          <p:nvPr>
            <p:ph type="sldNum" sz="quarter" idx="12"/>
          </p:nvPr>
        </p:nvSpPr>
        <p:spPr/>
        <p:txBody>
          <a:bodyPr/>
          <a:lstStyle>
            <a:lvl1pPr>
              <a:defRPr>
                <a:latin typeface="Calibri" panose="020F0502020204030204" pitchFamily="34" charset="0"/>
              </a:defRPr>
            </a:lvl1pPr>
          </a:lstStyle>
          <a:p>
            <a:pPr fontAlgn="base">
              <a:spcBef>
                <a:spcPct val="0"/>
              </a:spcBef>
              <a:spcAft>
                <a:spcPct val="0"/>
              </a:spcAft>
              <a:defRPr/>
            </a:pPr>
            <a:fld id="{1B92A98A-EECE-4E5B-8540-38C415CDF451}"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89958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3" name="Rectangle 5"/>
          <p:cNvSpPr>
            <a:spLocks noGrp="1" noChangeArrowheads="1"/>
          </p:cNvSpPr>
          <p:nvPr>
            <p:ph type="ftr" sz="quarter" idx="11"/>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4" name="Rectangle 6"/>
          <p:cNvSpPr>
            <a:spLocks noGrp="1" noChangeArrowheads="1"/>
          </p:cNvSpPr>
          <p:nvPr>
            <p:ph type="sldNum" sz="quarter" idx="12"/>
          </p:nvPr>
        </p:nvSpPr>
        <p:spPr/>
        <p:txBody>
          <a:bodyPr/>
          <a:lstStyle>
            <a:lvl1pPr>
              <a:defRPr>
                <a:latin typeface="Calibri" panose="020F0502020204030204" pitchFamily="34" charset="0"/>
              </a:defRPr>
            </a:lvl1pPr>
          </a:lstStyle>
          <a:p>
            <a:pPr fontAlgn="base">
              <a:spcBef>
                <a:spcPct val="0"/>
              </a:spcBef>
              <a:spcAft>
                <a:spcPct val="0"/>
              </a:spcAft>
              <a:defRPr/>
            </a:pPr>
            <a:fld id="{42FB774B-A336-44CE-9349-C500CA113431}"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33331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9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6" name="Footer Placeholder 5"/>
          <p:cNvSpPr>
            <a:spLocks noGrp="1" noChangeArrowheads="1"/>
          </p:cNvSpPr>
          <p:nvPr>
            <p:ph type="ftr" sz="quarter" idx="11"/>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7" name="Slide Number Placeholder 6"/>
          <p:cNvSpPr>
            <a:spLocks noGrp="1" noChangeArrowheads="1"/>
          </p:cNvSpPr>
          <p:nvPr>
            <p:ph type="sldNum" sz="quarter" idx="12"/>
          </p:nvPr>
        </p:nvSpPr>
        <p:spPr/>
        <p:txBody>
          <a:bodyPr/>
          <a:lstStyle>
            <a:lvl1pPr>
              <a:defRPr>
                <a:latin typeface="Calibri" panose="020F0502020204030204" pitchFamily="34" charset="0"/>
              </a:defRPr>
            </a:lvl1pPr>
          </a:lstStyle>
          <a:p>
            <a:pPr fontAlgn="base">
              <a:spcBef>
                <a:spcPct val="0"/>
              </a:spcBef>
              <a:spcAft>
                <a:spcPct val="0"/>
              </a:spcAft>
              <a:defRPr/>
            </a:pPr>
            <a:fld id="{44B8E906-4DA0-4A4A-B3AD-C5896B5905BC}"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236896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6" name="Footer Placeholder 5"/>
          <p:cNvSpPr>
            <a:spLocks noGrp="1" noChangeArrowheads="1"/>
          </p:cNvSpPr>
          <p:nvPr>
            <p:ph type="ftr" sz="quarter" idx="11"/>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7" name="Slide Number Placeholder 6"/>
          <p:cNvSpPr>
            <a:spLocks noGrp="1" noChangeArrowheads="1"/>
          </p:cNvSpPr>
          <p:nvPr>
            <p:ph type="sldNum" sz="quarter" idx="12"/>
          </p:nvPr>
        </p:nvSpPr>
        <p:spPr/>
        <p:txBody>
          <a:bodyPr/>
          <a:lstStyle>
            <a:lvl1pPr>
              <a:defRPr>
                <a:latin typeface="Calibri" panose="020F0502020204030204" pitchFamily="34" charset="0"/>
              </a:defRPr>
            </a:lvl1pPr>
          </a:lstStyle>
          <a:p>
            <a:pPr fontAlgn="base">
              <a:spcBef>
                <a:spcPct val="0"/>
              </a:spcBef>
              <a:spcAft>
                <a:spcPct val="0"/>
              </a:spcAft>
              <a:defRPr/>
            </a:pPr>
            <a:fld id="{B25BF1B4-A8A5-4908-9249-813CA077B0B5}"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001652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5" name="Rectangle 5"/>
          <p:cNvSpPr>
            <a:spLocks noGrp="1" noChangeArrowheads="1"/>
          </p:cNvSpPr>
          <p:nvPr>
            <p:ph type="ftr" sz="quarter" idx="11"/>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fontAlgn="base">
              <a:spcBef>
                <a:spcPct val="0"/>
              </a:spcBef>
              <a:spcAft>
                <a:spcPct val="0"/>
              </a:spcAft>
              <a:defRPr/>
            </a:pPr>
            <a:fld id="{E5135702-6E7A-4602-B386-AE3DFE293BE7}"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341446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8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5" name="Rectangle 5"/>
          <p:cNvSpPr>
            <a:spLocks noGrp="1" noChangeArrowheads="1"/>
          </p:cNvSpPr>
          <p:nvPr>
            <p:ph type="ftr" sz="quarter" idx="11"/>
          </p:nvPr>
        </p:nvSpPr>
        <p:spPr/>
        <p:txBody>
          <a:bodyPr/>
          <a:lstStyle>
            <a:lvl1pPr>
              <a:defRPr>
                <a:latin typeface="Calibri" pitchFamily="34" charset="0"/>
                <a:cs typeface="Arial" charset="0"/>
              </a:defRPr>
            </a:lvl1pPr>
          </a:lstStyle>
          <a:p>
            <a:pPr fontAlgn="base">
              <a:spcAft>
                <a:spcPct val="0"/>
              </a:spcAft>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fontAlgn="base">
              <a:spcBef>
                <a:spcPct val="0"/>
              </a:spcBef>
              <a:spcAft>
                <a:spcPct val="0"/>
              </a:spcAft>
              <a:defRPr/>
            </a:pPr>
            <a:fld id="{B6A59134-5F58-4C63-8FBA-BDC8F01E922B}"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110080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l="2599" r="5875" b="5263"/>
          <a:stretch>
            <a:fillRect/>
          </a:stretch>
        </p:blipFill>
        <p:spPr bwMode="auto">
          <a:xfrm>
            <a:off x="4233" y="5867400"/>
            <a:ext cx="12192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lIns="68580" tIns="34290" rIns="68580" bIns="34290"/>
          <a:lstStyle>
            <a:lvl1pPr>
              <a:defRPr/>
            </a:lvl1pPr>
          </a:lstStyle>
          <a:p>
            <a:pPr fontAlgn="base">
              <a:spcAft>
                <a:spcPct val="0"/>
              </a:spcAft>
              <a:defRPr/>
            </a:pPr>
            <a:fld id="{F5FBF904-A5D2-44AC-954D-2864B8A17B56}" type="datetimeFigureOut">
              <a:rPr lang="en-US" smtClean="0"/>
              <a:pPr fontAlgn="base">
                <a:spcAft>
                  <a:spcPct val="0"/>
                </a:spcAft>
                <a:defRPr/>
              </a:pPr>
              <a:t>3/12/2023</a:t>
            </a:fld>
            <a:endParaRPr lang="en-US" dirty="0"/>
          </a:p>
        </p:txBody>
      </p:sp>
      <p:sp>
        <p:nvSpPr>
          <p:cNvPr id="4" name="Footer Placeholder 2"/>
          <p:cNvSpPr>
            <a:spLocks noGrp="1"/>
          </p:cNvSpPr>
          <p:nvPr>
            <p:ph type="ftr" sz="quarter" idx="11"/>
          </p:nvPr>
        </p:nvSpPr>
        <p:spPr/>
        <p:txBody>
          <a:bodyPr lIns="68580" tIns="34290" rIns="68580" bIns="34290"/>
          <a:lstStyle>
            <a:lvl1pPr>
              <a:defRPr/>
            </a:lvl1pPr>
          </a:lstStyle>
          <a:p>
            <a:pPr fontAlgn="base">
              <a:spcAft>
                <a:spcPct val="0"/>
              </a:spcAft>
              <a:defRPr/>
            </a:pPr>
            <a:endParaRPr lang="en-US"/>
          </a:p>
        </p:txBody>
      </p:sp>
      <p:sp>
        <p:nvSpPr>
          <p:cNvPr id="5" name="Slide Number Placeholder 3"/>
          <p:cNvSpPr>
            <a:spLocks noGrp="1"/>
          </p:cNvSpPr>
          <p:nvPr>
            <p:ph type="sldNum" sz="quarter" idx="12"/>
          </p:nvPr>
        </p:nvSpPr>
        <p:spPr/>
        <p:txBody>
          <a:bodyPr lIns="68580" tIns="34290" rIns="68580" bIns="34290"/>
          <a:lstStyle>
            <a:lvl1pPr>
              <a:defRPr/>
            </a:lvl1pPr>
          </a:lstStyle>
          <a:p>
            <a:pPr fontAlgn="base">
              <a:spcBef>
                <a:spcPct val="0"/>
              </a:spcBef>
              <a:spcAft>
                <a:spcPct val="0"/>
              </a:spcAft>
              <a:defRPr/>
            </a:pPr>
            <a:fld id="{FACE678C-71F2-4EB2-B296-6940E6B2F28D}" type="slidenum">
              <a:rPr lang="en-US" smtClean="0">
                <a:cs typeface="Arial" panose="020B0604020202020204" pitchFamily="34" charset="0"/>
              </a:rPr>
              <a:pPr fontAlgn="base">
                <a:spcBef>
                  <a:spcPct val="0"/>
                </a:spcBef>
                <a:spcAft>
                  <a:spcPct val="0"/>
                </a:spcAft>
                <a:defRPr/>
              </a:pPr>
              <a:t>‹#›</a:t>
            </a:fld>
            <a:endParaRPr lang="en-US" dirty="0">
              <a:cs typeface="Arial" panose="020B0604020202020204" pitchFamily="34" charset="0"/>
            </a:endParaRPr>
          </a:p>
        </p:txBody>
      </p:sp>
    </p:spTree>
    <p:extLst>
      <p:ext uri="{BB962C8B-B14F-4D97-AF65-F5344CB8AC3E}">
        <p14:creationId xmlns:p14="http://schemas.microsoft.com/office/powerpoint/2010/main" val="41285973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5">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a:solidFill>
                  <a:srgbClr val="000000"/>
                </a:solidFill>
                <a:latin typeface="Arial" charset="0"/>
                <a:cs typeface="+mn-cs"/>
              </a:defRPr>
            </a:lvl1pPr>
          </a:lstStyle>
          <a:p>
            <a:pPr fontAlgn="base">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rgbClr val="000000"/>
                </a:solidFill>
                <a:latin typeface="Arial" charset="0"/>
                <a:cs typeface="+mn-cs"/>
              </a:defRPr>
            </a:lvl1pPr>
          </a:lstStyle>
          <a:p>
            <a:pPr fontAlgn="base">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fontAlgn="base">
              <a:spcBef>
                <a:spcPct val="0"/>
              </a:spcBef>
              <a:spcAft>
                <a:spcPct val="0"/>
              </a:spcAft>
              <a:defRPr/>
            </a:pPr>
            <a:fld id="{7F35C16F-BE9E-4CD8-827B-0AD1ECB08E4D}"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93940588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0.emf"/><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1.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 Id="rId9" Type="http://schemas.openxmlformats.org/officeDocument/2006/relationships/image" Target="../media/image9.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37.png"/><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54.emf"/><Relationship Id="rId4" Type="http://schemas.openxmlformats.org/officeDocument/2006/relationships/image" Target="../media/image53.emf"/></Relationships>
</file>

<file path=ppt/slides/_rels/slide2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8.xml"/><Relationship Id="rId7" Type="http://schemas.openxmlformats.org/officeDocument/2006/relationships/image" Target="../media/image9.emf"/><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25.emf"/><Relationship Id="rId5" Type="http://schemas.openxmlformats.org/officeDocument/2006/relationships/image" Target="../media/image4.png"/><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em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4.xml"/><Relationship Id="rId7" Type="http://schemas.openxmlformats.org/officeDocument/2006/relationships/image" Target="../media/image9.emf"/><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5.emf"/><Relationship Id="rId5" Type="http://schemas.openxmlformats.org/officeDocument/2006/relationships/image" Target="../media/image4.png"/><Relationship Id="rId4" Type="http://schemas.openxmlformats.org/officeDocument/2006/relationships/image" Target="../media/image24.emf"/><Relationship Id="rId9"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858839"/>
            <a:ext cx="9320212"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5" descr="Application&#10;&#10;Description automatically generated with medium confidenc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8638" y="1436688"/>
            <a:ext cx="128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6A9B784-3AFD-514B-93D8-FC3AF4947775}"/>
              </a:ext>
            </a:extLst>
          </p:cNvPr>
          <p:cNvSpPr txBox="1"/>
          <p:nvPr/>
        </p:nvSpPr>
        <p:spPr>
          <a:xfrm>
            <a:off x="4468814" y="1055689"/>
            <a:ext cx="3544887" cy="376237"/>
          </a:xfrm>
          <a:prstGeom prst="rect">
            <a:avLst/>
          </a:prstGeom>
          <a:noFill/>
        </p:spPr>
        <p:txBody>
          <a:bodyPr wrap="none" lIns="68553" tIns="34277" rIns="68553" bIns="34277">
            <a:spAutoFit/>
          </a:bodyPr>
          <a:lstStyle/>
          <a:p>
            <a:pPr fontAlgn="base">
              <a:spcBef>
                <a:spcPct val="0"/>
              </a:spcBef>
              <a:spcAft>
                <a:spcPct val="0"/>
              </a:spcAft>
              <a:defRPr/>
            </a:pPr>
            <a:r>
              <a:rPr lang="x-none" sz="1999" b="1" dirty="0">
                <a:solidFill>
                  <a:srgbClr val="BBE0E3">
                    <a:lumMod val="50000"/>
                  </a:srgbClr>
                </a:solidFill>
                <a:latin typeface="Times New Roman" panose="02020603050405020304" pitchFamily="18" charset="0"/>
                <a:cs typeface="Times New Roman" panose="02020603050405020304" pitchFamily="18" charset="0"/>
              </a:rPr>
              <a:t>TRƯỜNG THCS LONG BIÊN</a:t>
            </a:r>
          </a:p>
        </p:txBody>
      </p:sp>
      <p:sp>
        <p:nvSpPr>
          <p:cNvPr id="8" name="TextBox 7">
            <a:extLst>
              <a:ext uri="{FF2B5EF4-FFF2-40B4-BE49-F238E27FC236}">
                <a16:creationId xmlns:a16="http://schemas.microsoft.com/office/drawing/2014/main" id="{5BA36550-F5CE-4D44-9F55-9ADA72DF0D69}"/>
              </a:ext>
            </a:extLst>
          </p:cNvPr>
          <p:cNvSpPr txBox="1"/>
          <p:nvPr/>
        </p:nvSpPr>
        <p:spPr>
          <a:xfrm>
            <a:off x="2857642" y="2560639"/>
            <a:ext cx="6476719" cy="2161463"/>
          </a:xfrm>
          <a:prstGeom prst="rect">
            <a:avLst/>
          </a:prstGeom>
          <a:noFill/>
        </p:spPr>
        <p:txBody>
          <a:bodyPr wrap="none" lIns="68553" tIns="34277" rIns="68553" bIns="34277">
            <a:spAutoFit/>
          </a:bodyPr>
          <a:lstStyle/>
          <a:p>
            <a:pPr algn="ctr" fontAlgn="base">
              <a:spcBef>
                <a:spcPct val="0"/>
              </a:spcBef>
              <a:spcAft>
                <a:spcPct val="0"/>
              </a:spcAft>
              <a:defRPr/>
            </a:pPr>
            <a:r>
              <a:rPr lang="x-none" sz="4998" b="1" dirty="0">
                <a:solidFill>
                  <a:srgbClr val="BBE0E3">
                    <a:lumMod val="75000"/>
                  </a:srgbClr>
                </a:solidFill>
                <a:latin typeface="Times New Roman" panose="02020603050405020304" pitchFamily="18" charset="0"/>
                <a:cs typeface="Times New Roman" panose="02020603050405020304" pitchFamily="18" charset="0"/>
              </a:rPr>
              <a:t>BÀI GIẢNG </a:t>
            </a:r>
            <a:r>
              <a:rPr lang="en-US" sz="4998" b="1" dirty="0">
                <a:solidFill>
                  <a:srgbClr val="BBE0E3">
                    <a:lumMod val="75000"/>
                  </a:srgbClr>
                </a:solidFill>
                <a:latin typeface="Times New Roman" panose="02020603050405020304" pitchFamily="18" charset="0"/>
                <a:cs typeface="Times New Roman" panose="02020603050405020304" pitchFamily="18" charset="0"/>
              </a:rPr>
              <a:t>ĐIỆN TỬ</a:t>
            </a:r>
            <a:endParaRPr lang="x-none" sz="4998" b="1" dirty="0">
              <a:solidFill>
                <a:srgbClr val="BBE0E3">
                  <a:lumMod val="75000"/>
                </a:srgbClr>
              </a:solidFill>
              <a:latin typeface="Times New Roman" panose="02020603050405020304" pitchFamily="18" charset="0"/>
              <a:cs typeface="Times New Roman" panose="02020603050405020304" pitchFamily="18" charset="0"/>
            </a:endParaRPr>
          </a:p>
          <a:p>
            <a:pPr algn="ctr" fontAlgn="base">
              <a:spcBef>
                <a:spcPct val="0"/>
              </a:spcBef>
              <a:spcAft>
                <a:spcPct val="0"/>
              </a:spcAft>
              <a:defRPr/>
            </a:pPr>
            <a:r>
              <a:rPr lang="x-none" sz="4998" b="1" dirty="0">
                <a:solidFill>
                  <a:srgbClr val="C00000"/>
                </a:solidFill>
                <a:latin typeface="Times New Roman" panose="02020603050405020304" pitchFamily="18" charset="0"/>
                <a:cs typeface="Times New Roman" panose="02020603050405020304" pitchFamily="18" charset="0"/>
              </a:rPr>
              <a:t>MÔN</a:t>
            </a:r>
            <a:r>
              <a:rPr lang="en-US" sz="4998" b="1" dirty="0">
                <a:solidFill>
                  <a:srgbClr val="C00000"/>
                </a:solidFill>
                <a:latin typeface="Times New Roman" panose="02020603050405020304" pitchFamily="18" charset="0"/>
                <a:cs typeface="Times New Roman" panose="02020603050405020304" pitchFamily="18" charset="0"/>
              </a:rPr>
              <a:t> NGỮ VĂN </a:t>
            </a:r>
            <a:r>
              <a:rPr lang="en-US" sz="4998" b="1" dirty="0">
                <a:solidFill>
                  <a:srgbClr val="C00000"/>
                </a:solidFill>
                <a:latin typeface="Times New Roman" panose="02020603050405020304" pitchFamily="18" charset="0"/>
                <a:cs typeface="Times New Roman" panose="02020603050405020304" pitchFamily="18" charset="0"/>
              </a:rPr>
              <a:t>9</a:t>
            </a:r>
          </a:p>
          <a:p>
            <a:pPr algn="ctr" fontAlgn="base">
              <a:spcBef>
                <a:spcPct val="0"/>
              </a:spcBef>
              <a:spcAft>
                <a:spcPct val="0"/>
              </a:spcAft>
              <a:defRPr/>
            </a:pPr>
            <a:r>
              <a:rPr lang="en-US" sz="3200" b="1" dirty="0">
                <a:solidFill>
                  <a:srgbClr val="C00000"/>
                </a:solidFill>
                <a:latin typeface="Times New Roman" panose="02020603050405020304" pitchFamily="18" charset="0"/>
                <a:cs typeface="Times New Roman" panose="02020603050405020304" pitchFamily="18" charset="0"/>
              </a:rPr>
              <a:t>GV: </a:t>
            </a:r>
            <a:r>
              <a:rPr lang="en-US" sz="3200" b="1" dirty="0" err="1">
                <a:solidFill>
                  <a:srgbClr val="C00000"/>
                </a:solidFill>
                <a:latin typeface="Times New Roman" panose="02020603050405020304" pitchFamily="18" charset="0"/>
                <a:cs typeface="Times New Roman" panose="02020603050405020304" pitchFamily="18" charset="0"/>
              </a:rPr>
              <a:t>Trần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Giang</a:t>
            </a:r>
            <a:endParaRPr 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969352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extLst>
                    <a:ext uri="{9D8B030D-6E8A-4147-A177-3AD203B41FA5}">
                      <a16:colId xmlns:a16="http://schemas.microsoft.com/office/drawing/2014/main" val="20000"/>
                    </a:ext>
                  </a:extLst>
                </a:gridCol>
                <a:gridCol w="1570665">
                  <a:extLst>
                    <a:ext uri="{9D8B030D-6E8A-4147-A177-3AD203B41FA5}">
                      <a16:colId xmlns:a16="http://schemas.microsoft.com/office/drawing/2014/main" val="20001"/>
                    </a:ext>
                  </a:extLst>
                </a:gridCol>
                <a:gridCol w="1577781">
                  <a:extLst>
                    <a:ext uri="{9D8B030D-6E8A-4147-A177-3AD203B41FA5}">
                      <a16:colId xmlns:a16="http://schemas.microsoft.com/office/drawing/2014/main" val="20002"/>
                    </a:ext>
                  </a:extLst>
                </a:gridCol>
                <a:gridCol w="1278480">
                  <a:extLst>
                    <a:ext uri="{9D8B030D-6E8A-4147-A177-3AD203B41FA5}">
                      <a16:colId xmlns:a16="http://schemas.microsoft.com/office/drawing/2014/main" val="20003"/>
                    </a:ext>
                  </a:extLst>
                </a:gridCol>
                <a:gridCol w="1269449">
                  <a:extLst>
                    <a:ext uri="{9D8B030D-6E8A-4147-A177-3AD203B41FA5}">
                      <a16:colId xmlns:a16="http://schemas.microsoft.com/office/drawing/2014/main" val="20004"/>
                    </a:ext>
                  </a:extLst>
                </a:gridCol>
                <a:gridCol w="3067835">
                  <a:extLst>
                    <a:ext uri="{9D8B030D-6E8A-4147-A177-3AD203B41FA5}">
                      <a16:colId xmlns:a16="http://schemas.microsoft.com/office/drawing/2014/main" val="20005"/>
                    </a:ext>
                  </a:extLst>
                </a:gridCol>
                <a:gridCol w="2565345">
                  <a:extLst>
                    <a:ext uri="{9D8B030D-6E8A-4147-A177-3AD203B41FA5}">
                      <a16:colId xmlns:a16="http://schemas.microsoft.com/office/drawing/2014/main" val="20006"/>
                    </a:ext>
                  </a:extLst>
                </a:gridCol>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cs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cs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cs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cs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cs typeface="Times New Roman" panose="02020603050405020304" pitchFamily="18"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pitchFamily="18" charset="0"/>
                        <a:ea typeface="Times New Roman" panose="02020603050405020304"/>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p:cNvSpPr/>
          <p:nvPr/>
        </p:nvSpPr>
        <p:spPr>
          <a:xfrm>
            <a:off x="913785" y="3532744"/>
            <a:ext cx="1413780" cy="1198880"/>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err="1">
                <a:latin typeface="Times New Roman" panose="02020603050405020304" pitchFamily="18" charset="0"/>
                <a:cs typeface="Times New Roman" panose="02020603050405020304" pitchFamily="18" charset="0"/>
              </a:rPr>
              <a:t>Đồng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chí</a:t>
            </a:r>
            <a:endParaRPr lang="en-US" altLang="en-US" sz="3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499014" y="3542967"/>
            <a:ext cx="1413780" cy="1198880"/>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Times New Roman" panose="02020603050405020304" pitchFamily="18" charset="0"/>
                <a:cs typeface="Times New Roman" panose="02020603050405020304" pitchFamily="18" charset="0"/>
              </a:rPr>
              <a:t>Chính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Hữu</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050817" y="3819967"/>
            <a:ext cx="1097280" cy="645160"/>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600" b="1" dirty="0">
                <a:latin typeface="Times New Roman" panose="02020603050405020304" pitchFamily="18" charset="0"/>
                <a:cs typeface="Times New Roman" panose="02020603050405020304" pitchFamily="18" charset="0"/>
              </a:rPr>
              <a:t>1984</a:t>
            </a:r>
          </a:p>
        </p:txBody>
      </p:sp>
      <p:sp>
        <p:nvSpPr>
          <p:cNvPr id="8" name="Rectangle 7"/>
          <p:cNvSpPr/>
          <p:nvPr/>
        </p:nvSpPr>
        <p:spPr>
          <a:xfrm>
            <a:off x="5468120" y="3626263"/>
            <a:ext cx="880725" cy="1198880"/>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Times New Roman" panose="02020603050405020304" pitchFamily="18" charset="0"/>
                <a:cs typeface="Times New Roman" panose="02020603050405020304" pitchFamily="18" charset="0"/>
              </a:rPr>
              <a:t>Tự</a:t>
            </a:r>
            <a:r>
              <a:rPr lang="en-US" altLang="en-US" sz="3600" b="1" dirty="0">
                <a:latin typeface="Times New Roman" panose="02020603050405020304" pitchFamily="18" charset="0"/>
                <a:cs typeface="Times New Roman" panose="02020603050405020304" pitchFamily="18" charset="0"/>
              </a:rPr>
              <a:t> do</a:t>
            </a:r>
          </a:p>
        </p:txBody>
      </p:sp>
      <p:sp>
        <p:nvSpPr>
          <p:cNvPr id="9" name="Rectangle 8"/>
          <p:cNvSpPr/>
          <p:nvPr/>
        </p:nvSpPr>
        <p:spPr>
          <a:xfrm>
            <a:off x="6691744" y="1880976"/>
            <a:ext cx="2740929" cy="4523105"/>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Times New Roman" panose="02020603050405020304" pitchFamily="18" charset="0"/>
                <a:cs typeface="Times New Roman" panose="02020603050405020304" pitchFamily="18" charset="0"/>
              </a:rPr>
              <a:t>Vẻ</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đẹp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thực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giản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dị</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của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anh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bộ</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đội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chống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Pháp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tình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chí</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sâu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sắc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cảm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động</a:t>
            </a:r>
            <a:r>
              <a:rPr lang="en-US" altLang="en-US" sz="3600" b="1" dirty="0">
                <a:latin typeface="Times New Roman" panose="02020603050405020304" pitchFamily="18" charset="0"/>
                <a:cs typeface="Times New Roman" panose="02020603050405020304" pitchFamily="18" charset="0"/>
              </a:rPr>
              <a:t>.</a:t>
            </a:r>
          </a:p>
        </p:txBody>
      </p:sp>
      <p:sp>
        <p:nvSpPr>
          <p:cNvPr id="10" name="Rectangle 9"/>
          <p:cNvSpPr/>
          <p:nvPr/>
        </p:nvSpPr>
        <p:spPr>
          <a:xfrm>
            <a:off x="9706506" y="1983616"/>
            <a:ext cx="2378121" cy="3969385"/>
          </a:xfrm>
          <a:prstGeom prst="rect">
            <a:avLst/>
          </a:prstGeom>
        </p:spPr>
        <p:txBody>
          <a:bodyPr wrap="square">
            <a:spAutoFit/>
          </a:bodyPr>
          <a:lstStyle/>
          <a:p>
            <a:pPr algn="ctr">
              <a:spcAft>
                <a:spcPts val="0"/>
              </a:spcAft>
            </a:pPr>
            <a:r>
              <a:rPr lang="en-US" sz="3600" b="1" dirty="0" err="1">
                <a:latin typeface="Times New Roman" panose="02020603050405020304" pitchFamily="18" charset="0"/>
                <a:ea typeface="Times New Roman" panose="02020603050405020304"/>
                <a:cs typeface="Times New Roman" panose="02020603050405020304" pitchFamily="18" charset="0"/>
              </a:rPr>
              <a:t>Hình</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ảnh</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chân</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thực</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giản</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dị</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ngôn</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ngữ</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cô</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đọng</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giàu</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sức</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biểu</a:t>
            </a:r>
            <a:r>
              <a:rPr lang="en-US" sz="3600" b="1" dirty="0">
                <a:latin typeface="Times New Roman" panose="02020603050405020304" pitchFamily="18" charset="0"/>
                <a:ea typeface="Times New Roman" panose="02020603050405020304"/>
                <a:cs typeface="Times New Roman" panose="02020603050405020304" pitchFamily="18" charset="0"/>
              </a:rPr>
              <a:t> </a:t>
            </a:r>
            <a:r>
              <a:rPr lang="en-US" sz="3600" b="1" dirty="0" err="1">
                <a:latin typeface="Times New Roman" panose="02020603050405020304" pitchFamily="18" charset="0"/>
                <a:ea typeface="Times New Roman" panose="02020603050405020304"/>
                <a:cs typeface="Times New Roman" panose="02020603050405020304" pitchFamily="18" charset="0"/>
              </a:rPr>
              <a:t>cảm</a:t>
            </a:r>
            <a:r>
              <a:rPr lang="en-US" sz="3600" b="1" dirty="0">
                <a:latin typeface="Times New Roman" panose="02020603050405020304" pitchFamily="18" charset="0"/>
                <a:ea typeface="Times New Roman" panose="02020603050405020304"/>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extLst>
                    <a:ext uri="{9D8B030D-6E8A-4147-A177-3AD203B41FA5}">
                      <a16:colId xmlns:a16="http://schemas.microsoft.com/office/drawing/2014/main" val="20000"/>
                    </a:ext>
                  </a:extLst>
                </a:gridCol>
                <a:gridCol w="1570665">
                  <a:extLst>
                    <a:ext uri="{9D8B030D-6E8A-4147-A177-3AD203B41FA5}">
                      <a16:colId xmlns:a16="http://schemas.microsoft.com/office/drawing/2014/main" val="20001"/>
                    </a:ext>
                  </a:extLst>
                </a:gridCol>
                <a:gridCol w="1577781">
                  <a:extLst>
                    <a:ext uri="{9D8B030D-6E8A-4147-A177-3AD203B41FA5}">
                      <a16:colId xmlns:a16="http://schemas.microsoft.com/office/drawing/2014/main" val="20002"/>
                    </a:ext>
                  </a:extLst>
                </a:gridCol>
                <a:gridCol w="1278480">
                  <a:extLst>
                    <a:ext uri="{9D8B030D-6E8A-4147-A177-3AD203B41FA5}">
                      <a16:colId xmlns:a16="http://schemas.microsoft.com/office/drawing/2014/main" val="20003"/>
                    </a:ext>
                  </a:extLst>
                </a:gridCol>
                <a:gridCol w="1269449">
                  <a:extLst>
                    <a:ext uri="{9D8B030D-6E8A-4147-A177-3AD203B41FA5}">
                      <a16:colId xmlns:a16="http://schemas.microsoft.com/office/drawing/2014/main" val="20004"/>
                    </a:ext>
                  </a:extLst>
                </a:gridCol>
                <a:gridCol w="3067835">
                  <a:extLst>
                    <a:ext uri="{9D8B030D-6E8A-4147-A177-3AD203B41FA5}">
                      <a16:colId xmlns:a16="http://schemas.microsoft.com/office/drawing/2014/main" val="20005"/>
                    </a:ext>
                  </a:extLst>
                </a:gridCol>
                <a:gridCol w="2565345">
                  <a:extLst>
                    <a:ext uri="{9D8B030D-6E8A-4147-A177-3AD203B41FA5}">
                      <a16:colId xmlns:a16="http://schemas.microsoft.com/office/drawing/2014/main" val="20006"/>
                    </a:ext>
                  </a:extLst>
                </a:gridCol>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p:cNvSpPr/>
          <p:nvPr/>
        </p:nvSpPr>
        <p:spPr>
          <a:xfrm>
            <a:off x="893655" y="3139047"/>
            <a:ext cx="1497985" cy="2062103"/>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200" b="1" dirty="0" err="1">
                <a:latin typeface="#9Slide03 Arima Madurai Black" panose="00000A00000000000000" pitchFamily="2" charset="0"/>
                <a:cs typeface="#9Slide03 Arima Madurai Black" panose="00000A00000000000000" pitchFamily="2" charset="0"/>
              </a:rPr>
              <a:t>Đoàn</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thuyền</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đánh</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cá</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6" name="Rectangle 5"/>
          <p:cNvSpPr/>
          <p:nvPr/>
        </p:nvSpPr>
        <p:spPr>
          <a:xfrm>
            <a:off x="2499014" y="3542967"/>
            <a:ext cx="1413780"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err="1">
                <a:latin typeface="#9Slide03 Arima Madurai Black" panose="00000A00000000000000" pitchFamily="2" charset="0"/>
                <a:cs typeface="#9Slide03 Arima Madurai Black" panose="00000A00000000000000" pitchFamily="2" charset="0"/>
              </a:rPr>
              <a:t>Huy</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Cận</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7" name="Rectangle 6"/>
          <p:cNvSpPr/>
          <p:nvPr/>
        </p:nvSpPr>
        <p:spPr>
          <a:xfrm>
            <a:off x="4081990" y="3819967"/>
            <a:ext cx="1109599"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1958</a:t>
            </a:r>
          </a:p>
        </p:txBody>
      </p:sp>
      <p:sp>
        <p:nvSpPr>
          <p:cNvPr id="8" name="Rectangle 7"/>
          <p:cNvSpPr/>
          <p:nvPr/>
        </p:nvSpPr>
        <p:spPr>
          <a:xfrm>
            <a:off x="5468120" y="3563917"/>
            <a:ext cx="949791"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7 </a:t>
            </a:r>
            <a:r>
              <a:rPr lang="en-US" altLang="en-US" sz="3200" b="1" dirty="0" err="1">
                <a:latin typeface="#9Slide03 Arima Madurai Black" panose="00000A00000000000000" pitchFamily="2" charset="0"/>
                <a:cs typeface="#9Slide03 Arima Madurai Black" panose="00000A00000000000000" pitchFamily="2" charset="0"/>
              </a:rPr>
              <a:t>chữ</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9" name="Rectangle 8"/>
          <p:cNvSpPr/>
          <p:nvPr/>
        </p:nvSpPr>
        <p:spPr>
          <a:xfrm>
            <a:off x="6724402" y="1880976"/>
            <a:ext cx="2740929" cy="4278094"/>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400" dirty="0" err="1">
                <a:latin typeface="#9Slide03 Arima Madurai Black" panose="00000A00000000000000" pitchFamily="2" charset="0"/>
                <a:cs typeface="#9Slide03 Arima Madurai Black" panose="00000A00000000000000" pitchFamily="2" charset="0"/>
              </a:rPr>
              <a:t>Vẻ</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đẹp</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tráng</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lệ</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giàu</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màu</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sắc</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lãng</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mạn</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của</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thiên</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nhiên</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vũ</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trụ</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và</a:t>
            </a:r>
            <a:r>
              <a:rPr lang="en-US" altLang="en-US" sz="3400" dirty="0">
                <a:latin typeface="#9Slide03 Arima Madurai Black" panose="00000A00000000000000" pitchFamily="2" charset="0"/>
                <a:cs typeface="#9Slide03 Arima Madurai Black" panose="00000A00000000000000" pitchFamily="2" charset="0"/>
              </a:rPr>
              <a:t> con </a:t>
            </a:r>
            <a:r>
              <a:rPr lang="en-US" altLang="en-US" sz="3400" dirty="0" err="1">
                <a:latin typeface="#9Slide03 Arima Madurai Black" panose="00000A00000000000000" pitchFamily="2" charset="0"/>
                <a:cs typeface="#9Slide03 Arima Madurai Black" panose="00000A00000000000000" pitchFamily="2" charset="0"/>
              </a:rPr>
              <a:t>người</a:t>
            </a:r>
            <a:r>
              <a:rPr lang="en-US" altLang="en-US" sz="3400" dirty="0">
                <a:latin typeface="#9Slide03 Arima Madurai Black" panose="00000A00000000000000" pitchFamily="2" charset="0"/>
                <a:cs typeface="#9Slide03 Arima Madurai Black" panose="00000A00000000000000" pitchFamily="2" charset="0"/>
              </a:rPr>
              <a:t> lao </a:t>
            </a:r>
            <a:r>
              <a:rPr lang="en-US" altLang="en-US" sz="3400" dirty="0" err="1">
                <a:latin typeface="#9Slide03 Arima Madurai Black" panose="00000A00000000000000" pitchFamily="2" charset="0"/>
                <a:cs typeface="#9Slide03 Arima Madurai Black" panose="00000A00000000000000" pitchFamily="2" charset="0"/>
              </a:rPr>
              <a:t>động</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mới</a:t>
            </a:r>
            <a:r>
              <a:rPr lang="en-US" altLang="en-US" sz="3400" dirty="0">
                <a:latin typeface="#9Slide03 Arima Madurai Black" panose="00000A00000000000000" pitchFamily="2" charset="0"/>
                <a:cs typeface="#9Slide03 Arima Madurai Black" panose="00000A00000000000000" pitchFamily="2" charset="0"/>
              </a:rPr>
              <a:t>.</a:t>
            </a:r>
          </a:p>
        </p:txBody>
      </p:sp>
      <p:sp>
        <p:nvSpPr>
          <p:cNvPr id="10" name="Rectangle 9"/>
          <p:cNvSpPr/>
          <p:nvPr/>
        </p:nvSpPr>
        <p:spPr>
          <a:xfrm>
            <a:off x="9706506" y="2125132"/>
            <a:ext cx="2378121" cy="3754874"/>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400" dirty="0" err="1">
                <a:latin typeface="#9Slide03 Arima Madurai Black" panose="00000A00000000000000" pitchFamily="2" charset="0"/>
                <a:cs typeface="#9Slide03 Arima Madurai Black" panose="00000A00000000000000" pitchFamily="2" charset="0"/>
              </a:rPr>
              <a:t>Từ</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ngữ</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giàu</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hình</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ảnh</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sử</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dụng</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các</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biện</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pháp</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ẩn</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dụ</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nhân</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hoá</a:t>
            </a:r>
            <a:r>
              <a:rPr lang="en-US" altLang="en-US" sz="3400" dirty="0">
                <a:latin typeface="#9Slide03 Arima Madurai Black" panose="00000A00000000000000" pitchFamily="2" charset="0"/>
                <a:cs typeface="#9Slide03 Arima Madurai Black" panose="00000A00000000000000"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extLst>
                    <a:ext uri="{9D8B030D-6E8A-4147-A177-3AD203B41FA5}">
                      <a16:colId xmlns:a16="http://schemas.microsoft.com/office/drawing/2014/main" val="20000"/>
                    </a:ext>
                  </a:extLst>
                </a:gridCol>
                <a:gridCol w="1570665">
                  <a:extLst>
                    <a:ext uri="{9D8B030D-6E8A-4147-A177-3AD203B41FA5}">
                      <a16:colId xmlns:a16="http://schemas.microsoft.com/office/drawing/2014/main" val="20001"/>
                    </a:ext>
                  </a:extLst>
                </a:gridCol>
                <a:gridCol w="1577781">
                  <a:extLst>
                    <a:ext uri="{9D8B030D-6E8A-4147-A177-3AD203B41FA5}">
                      <a16:colId xmlns:a16="http://schemas.microsoft.com/office/drawing/2014/main" val="20002"/>
                    </a:ext>
                  </a:extLst>
                </a:gridCol>
                <a:gridCol w="1278480">
                  <a:extLst>
                    <a:ext uri="{9D8B030D-6E8A-4147-A177-3AD203B41FA5}">
                      <a16:colId xmlns:a16="http://schemas.microsoft.com/office/drawing/2014/main" val="20003"/>
                    </a:ext>
                  </a:extLst>
                </a:gridCol>
                <a:gridCol w="1269449">
                  <a:extLst>
                    <a:ext uri="{9D8B030D-6E8A-4147-A177-3AD203B41FA5}">
                      <a16:colId xmlns:a16="http://schemas.microsoft.com/office/drawing/2014/main" val="20004"/>
                    </a:ext>
                  </a:extLst>
                </a:gridCol>
                <a:gridCol w="2846437">
                  <a:extLst>
                    <a:ext uri="{9D8B030D-6E8A-4147-A177-3AD203B41FA5}">
                      <a16:colId xmlns:a16="http://schemas.microsoft.com/office/drawing/2014/main" val="20005"/>
                    </a:ext>
                  </a:extLst>
                </a:gridCol>
                <a:gridCol w="2786743">
                  <a:extLst>
                    <a:ext uri="{9D8B030D-6E8A-4147-A177-3AD203B41FA5}">
                      <a16:colId xmlns:a16="http://schemas.microsoft.com/office/drawing/2014/main" val="20006"/>
                    </a:ext>
                  </a:extLst>
                </a:gridCol>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p:cNvSpPr/>
          <p:nvPr/>
        </p:nvSpPr>
        <p:spPr>
          <a:xfrm>
            <a:off x="900144" y="3705104"/>
            <a:ext cx="1497985"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err="1">
                <a:latin typeface="#9Slide03 Arima Madurai Black" panose="00000A00000000000000" pitchFamily="2" charset="0"/>
                <a:cs typeface="#9Slide03 Arima Madurai Black" panose="00000A00000000000000" pitchFamily="2" charset="0"/>
              </a:rPr>
              <a:t>Bếp</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lửa</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6" name="Rectangle 5"/>
          <p:cNvSpPr/>
          <p:nvPr/>
        </p:nvSpPr>
        <p:spPr>
          <a:xfrm>
            <a:off x="2538041" y="3703462"/>
            <a:ext cx="1413780"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Bằng</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Việt</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7" name="Rectangle 6"/>
          <p:cNvSpPr/>
          <p:nvPr/>
        </p:nvSpPr>
        <p:spPr>
          <a:xfrm>
            <a:off x="4059194" y="3980462"/>
            <a:ext cx="1205779" cy="646331"/>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600" b="1" dirty="0">
                <a:latin typeface="#9Slide03 Arima Madurai Black" panose="00000A00000000000000" pitchFamily="2" charset="0"/>
                <a:cs typeface="#9Slide03 Arima Madurai Black" panose="00000A00000000000000" pitchFamily="2" charset="0"/>
              </a:rPr>
              <a:t>1963</a:t>
            </a:r>
          </a:p>
        </p:txBody>
      </p:sp>
      <p:sp>
        <p:nvSpPr>
          <p:cNvPr id="8" name="Rectangle 7"/>
          <p:cNvSpPr/>
          <p:nvPr/>
        </p:nvSpPr>
        <p:spPr>
          <a:xfrm>
            <a:off x="5372346" y="2763033"/>
            <a:ext cx="1094479" cy="2862322"/>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Bảy</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chữ</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và</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tám</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chữ</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9" name="Rectangle 8"/>
          <p:cNvSpPr/>
          <p:nvPr/>
        </p:nvSpPr>
        <p:spPr>
          <a:xfrm>
            <a:off x="6604657" y="2044261"/>
            <a:ext cx="2750958" cy="4278094"/>
          </a:xfrm>
          <a:prstGeom prst="rect">
            <a:avLst/>
          </a:prstGeom>
        </p:spPr>
        <p:txBody>
          <a:bodyPr wrap="square">
            <a:spAutoFit/>
          </a:bodyPr>
          <a:lstStyle/>
          <a:p>
            <a:pPr algn="ctr">
              <a:spcAft>
                <a:spcPts val="0"/>
              </a:spcAft>
            </a:pP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Những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kỉ</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niệm</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về</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bà</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cháu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lòng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kính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yêu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trân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trọng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và</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biết</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ơn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của</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cháu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đối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với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bà</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a:t>
            </a:r>
          </a:p>
        </p:txBody>
      </p:sp>
      <p:sp>
        <p:nvSpPr>
          <p:cNvPr id="10" name="Rectangle 9"/>
          <p:cNvSpPr/>
          <p:nvPr/>
        </p:nvSpPr>
        <p:spPr>
          <a:xfrm>
            <a:off x="9428130" y="1798561"/>
            <a:ext cx="2709439" cy="4801314"/>
          </a:xfrm>
          <a:prstGeom prst="rect">
            <a:avLst/>
          </a:prstGeom>
        </p:spPr>
        <p:txBody>
          <a:bodyPr wrap="square">
            <a:spAutoFit/>
          </a:bodyPr>
          <a:lstStyle/>
          <a:p>
            <a:pPr algn="ctr">
              <a:spcAft>
                <a:spcPts val="0"/>
              </a:spcAft>
            </a:pP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Kết</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hợp</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miêu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tả</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biểu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cảm</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luận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sáng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tạo</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hình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ảnh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bếp</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lửa</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gắn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liền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với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hình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ảnh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người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bà</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extLst>
                    <a:ext uri="{9D8B030D-6E8A-4147-A177-3AD203B41FA5}">
                      <a16:colId xmlns:a16="http://schemas.microsoft.com/office/drawing/2014/main" val="20000"/>
                    </a:ext>
                  </a:extLst>
                </a:gridCol>
                <a:gridCol w="1570665">
                  <a:extLst>
                    <a:ext uri="{9D8B030D-6E8A-4147-A177-3AD203B41FA5}">
                      <a16:colId xmlns:a16="http://schemas.microsoft.com/office/drawing/2014/main" val="20001"/>
                    </a:ext>
                  </a:extLst>
                </a:gridCol>
                <a:gridCol w="1577781">
                  <a:extLst>
                    <a:ext uri="{9D8B030D-6E8A-4147-A177-3AD203B41FA5}">
                      <a16:colId xmlns:a16="http://schemas.microsoft.com/office/drawing/2014/main" val="20002"/>
                    </a:ext>
                  </a:extLst>
                </a:gridCol>
                <a:gridCol w="1278480">
                  <a:extLst>
                    <a:ext uri="{9D8B030D-6E8A-4147-A177-3AD203B41FA5}">
                      <a16:colId xmlns:a16="http://schemas.microsoft.com/office/drawing/2014/main" val="20003"/>
                    </a:ext>
                  </a:extLst>
                </a:gridCol>
                <a:gridCol w="1269449">
                  <a:extLst>
                    <a:ext uri="{9D8B030D-6E8A-4147-A177-3AD203B41FA5}">
                      <a16:colId xmlns:a16="http://schemas.microsoft.com/office/drawing/2014/main" val="20004"/>
                    </a:ext>
                  </a:extLst>
                </a:gridCol>
                <a:gridCol w="2846437">
                  <a:extLst>
                    <a:ext uri="{9D8B030D-6E8A-4147-A177-3AD203B41FA5}">
                      <a16:colId xmlns:a16="http://schemas.microsoft.com/office/drawing/2014/main" val="20005"/>
                    </a:ext>
                  </a:extLst>
                </a:gridCol>
                <a:gridCol w="2786743">
                  <a:extLst>
                    <a:ext uri="{9D8B030D-6E8A-4147-A177-3AD203B41FA5}">
                      <a16:colId xmlns:a16="http://schemas.microsoft.com/office/drawing/2014/main" val="20006"/>
                    </a:ext>
                  </a:extLst>
                </a:gridCol>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p:cNvSpPr/>
          <p:nvPr/>
        </p:nvSpPr>
        <p:spPr>
          <a:xfrm>
            <a:off x="902224" y="2387933"/>
            <a:ext cx="1497985" cy="3416320"/>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err="1">
                <a:latin typeface="#9Slide03 Arima Madurai Black" panose="00000A00000000000000" pitchFamily="2" charset="0"/>
                <a:cs typeface="#9Slide03 Arima Madurai Black" panose="00000A00000000000000" pitchFamily="2" charset="0"/>
              </a:rPr>
              <a:t>Bài</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thơ</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về</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tiểu</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đội</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xe</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không</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kính</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6" name="Rectangle 5"/>
          <p:cNvSpPr/>
          <p:nvPr/>
        </p:nvSpPr>
        <p:spPr>
          <a:xfrm>
            <a:off x="2522811" y="3306145"/>
            <a:ext cx="1413780" cy="1754326"/>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Phạm</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Tiến</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Duật</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7" name="Rectangle 6"/>
          <p:cNvSpPr/>
          <p:nvPr/>
        </p:nvSpPr>
        <p:spPr>
          <a:xfrm>
            <a:off x="4037422" y="3980462"/>
            <a:ext cx="1225015" cy="646331"/>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600" b="1" dirty="0">
                <a:latin typeface="#9Slide03 Arima Madurai Black" panose="00000A00000000000000" pitchFamily="2" charset="0"/>
                <a:cs typeface="#9Slide03 Arima Madurai Black" panose="00000A00000000000000" pitchFamily="2" charset="0"/>
              </a:rPr>
              <a:t>1969</a:t>
            </a:r>
          </a:p>
        </p:txBody>
      </p:sp>
      <p:sp>
        <p:nvSpPr>
          <p:cNvPr id="8" name="Rectangle 7"/>
          <p:cNvSpPr/>
          <p:nvPr/>
        </p:nvSpPr>
        <p:spPr>
          <a:xfrm>
            <a:off x="5372349" y="3703462"/>
            <a:ext cx="1094479"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Tự</a:t>
            </a:r>
            <a:r>
              <a:rPr lang="en-US" altLang="en-US" sz="3600" b="1" dirty="0">
                <a:latin typeface="#9Slide03 Arima Madurai Black" panose="00000A00000000000000" pitchFamily="2" charset="0"/>
                <a:cs typeface="#9Slide03 Arima Madurai Black" panose="00000A00000000000000" pitchFamily="2" charset="0"/>
              </a:rPr>
              <a:t> do</a:t>
            </a:r>
          </a:p>
        </p:txBody>
      </p:sp>
      <p:sp>
        <p:nvSpPr>
          <p:cNvPr id="9" name="Rectangle 8"/>
          <p:cNvSpPr/>
          <p:nvPr/>
        </p:nvSpPr>
        <p:spPr>
          <a:xfrm>
            <a:off x="6604657" y="1783004"/>
            <a:ext cx="2750958" cy="4801314"/>
          </a:xfrm>
          <a:prstGeom prst="rect">
            <a:avLst/>
          </a:prstGeom>
        </p:spPr>
        <p:txBody>
          <a:bodyPr wrap="square">
            <a:spAutoFit/>
          </a:bodyPr>
          <a:lstStyle/>
          <a:p>
            <a:pPr algn="ctr">
              <a:spcAft>
                <a:spcPts val="0"/>
              </a:spcAft>
            </a:pP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Vẻ</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đẹp</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hiên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ngang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dũng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cảm</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của</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người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lính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lái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xe</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trên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tuyến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đường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Trường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Sơn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thời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chống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Mỹ</a:t>
            </a:r>
          </a:p>
        </p:txBody>
      </p:sp>
      <p:sp>
        <p:nvSpPr>
          <p:cNvPr id="10" name="Rectangle 9"/>
          <p:cNvSpPr/>
          <p:nvPr/>
        </p:nvSpPr>
        <p:spPr>
          <a:xfrm>
            <a:off x="9428130" y="2048932"/>
            <a:ext cx="2709439" cy="4278094"/>
          </a:xfrm>
          <a:prstGeom prst="rect">
            <a:avLst/>
          </a:prstGeom>
        </p:spPr>
        <p:txBody>
          <a:bodyPr wrap="square">
            <a:spAutoFit/>
          </a:bodyPr>
          <a:lstStyle/>
          <a:p>
            <a:pPr algn="ctr">
              <a:spcAft>
                <a:spcPts val="0"/>
              </a:spcAft>
            </a:pP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Hình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ảnh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độc</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đáo</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ngôn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ngữ</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dị</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giọng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điệu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ngang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tàng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mang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đậm</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chất</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lính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extLst>
                    <a:ext uri="{9D8B030D-6E8A-4147-A177-3AD203B41FA5}">
                      <a16:colId xmlns:a16="http://schemas.microsoft.com/office/drawing/2014/main" val="20000"/>
                    </a:ext>
                  </a:extLst>
                </a:gridCol>
                <a:gridCol w="1570665">
                  <a:extLst>
                    <a:ext uri="{9D8B030D-6E8A-4147-A177-3AD203B41FA5}">
                      <a16:colId xmlns:a16="http://schemas.microsoft.com/office/drawing/2014/main" val="20001"/>
                    </a:ext>
                  </a:extLst>
                </a:gridCol>
                <a:gridCol w="1577781">
                  <a:extLst>
                    <a:ext uri="{9D8B030D-6E8A-4147-A177-3AD203B41FA5}">
                      <a16:colId xmlns:a16="http://schemas.microsoft.com/office/drawing/2014/main" val="20002"/>
                    </a:ext>
                  </a:extLst>
                </a:gridCol>
                <a:gridCol w="1278480">
                  <a:extLst>
                    <a:ext uri="{9D8B030D-6E8A-4147-A177-3AD203B41FA5}">
                      <a16:colId xmlns:a16="http://schemas.microsoft.com/office/drawing/2014/main" val="20003"/>
                    </a:ext>
                  </a:extLst>
                </a:gridCol>
                <a:gridCol w="1269449">
                  <a:extLst>
                    <a:ext uri="{9D8B030D-6E8A-4147-A177-3AD203B41FA5}">
                      <a16:colId xmlns:a16="http://schemas.microsoft.com/office/drawing/2014/main" val="20004"/>
                    </a:ext>
                  </a:extLst>
                </a:gridCol>
                <a:gridCol w="2846437">
                  <a:extLst>
                    <a:ext uri="{9D8B030D-6E8A-4147-A177-3AD203B41FA5}">
                      <a16:colId xmlns:a16="http://schemas.microsoft.com/office/drawing/2014/main" val="20005"/>
                    </a:ext>
                  </a:extLst>
                </a:gridCol>
                <a:gridCol w="2786743">
                  <a:extLst>
                    <a:ext uri="{9D8B030D-6E8A-4147-A177-3AD203B41FA5}">
                      <a16:colId xmlns:a16="http://schemas.microsoft.com/office/drawing/2014/main" val="20006"/>
                    </a:ext>
                  </a:extLst>
                </a:gridCol>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p:cNvSpPr/>
          <p:nvPr/>
        </p:nvSpPr>
        <p:spPr>
          <a:xfrm>
            <a:off x="883310" y="3488019"/>
            <a:ext cx="1497985" cy="1569660"/>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200" b="1" dirty="0" err="1">
                <a:latin typeface="#9Slide03 Arima Madurai Black" panose="00000A00000000000000" pitchFamily="2" charset="0"/>
                <a:cs typeface="#9Slide03 Arima Madurai Black" panose="00000A00000000000000" pitchFamily="2" charset="0"/>
              </a:rPr>
              <a:t>Viếng</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lăng</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Bác</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6" name="Rectangle 5"/>
          <p:cNvSpPr/>
          <p:nvPr/>
        </p:nvSpPr>
        <p:spPr>
          <a:xfrm>
            <a:off x="2409178" y="3660441"/>
            <a:ext cx="1668189" cy="1046440"/>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100" b="1" dirty="0" err="1">
                <a:latin typeface="#9Slide03 Arima Madurai Black" panose="00000A00000000000000" pitchFamily="2" charset="0"/>
                <a:cs typeface="#9Slide03 Arima Madurai Black" panose="00000A00000000000000" pitchFamily="2" charset="0"/>
              </a:rPr>
              <a:t>Viễn</a:t>
            </a:r>
            <a:r>
              <a:rPr lang="en-US" altLang="en-US" sz="3100" b="1" dirty="0">
                <a:latin typeface="#9Slide03 Arima Madurai Black" panose="00000A00000000000000" pitchFamily="2" charset="0"/>
                <a:cs typeface="#9Slide03 Arima Madurai Black" panose="00000A00000000000000" pitchFamily="2" charset="0"/>
              </a:rPr>
              <a:t> </a:t>
            </a:r>
            <a:r>
              <a:rPr lang="en-US" altLang="en-US" sz="3100" b="1" dirty="0" err="1">
                <a:latin typeface="#9Slide03 Arima Madurai Black" panose="00000A00000000000000" pitchFamily="2" charset="0"/>
                <a:cs typeface="#9Slide03 Arima Madurai Black" panose="00000A00000000000000" pitchFamily="2" charset="0"/>
              </a:rPr>
              <a:t>Phương</a:t>
            </a:r>
            <a:endParaRPr lang="en-US" altLang="en-US" sz="3100" b="1" dirty="0">
              <a:latin typeface="#9Slide03 Arima Madurai Black" panose="00000A00000000000000" pitchFamily="2" charset="0"/>
              <a:cs typeface="#9Slide03 Arima Madurai Black" panose="00000A00000000000000" pitchFamily="2" charset="0"/>
            </a:endParaRPr>
          </a:p>
        </p:txBody>
      </p:sp>
      <p:sp>
        <p:nvSpPr>
          <p:cNvPr id="7" name="Rectangle 6"/>
          <p:cNvSpPr/>
          <p:nvPr/>
        </p:nvSpPr>
        <p:spPr>
          <a:xfrm>
            <a:off x="4124510" y="3980462"/>
            <a:ext cx="1074333"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1976</a:t>
            </a:r>
          </a:p>
        </p:txBody>
      </p:sp>
      <p:sp>
        <p:nvSpPr>
          <p:cNvPr id="8" name="Rectangle 7"/>
          <p:cNvSpPr/>
          <p:nvPr/>
        </p:nvSpPr>
        <p:spPr>
          <a:xfrm>
            <a:off x="5372349" y="3703462"/>
            <a:ext cx="1094479"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err="1">
                <a:latin typeface="#9Slide03 Arima Madurai Black" panose="00000A00000000000000" pitchFamily="2" charset="0"/>
                <a:cs typeface="#9Slide03 Arima Madurai Black" panose="00000A00000000000000" pitchFamily="2" charset="0"/>
              </a:rPr>
              <a:t>Tám</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chữ</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9" name="Rectangle 8"/>
          <p:cNvSpPr/>
          <p:nvPr/>
        </p:nvSpPr>
        <p:spPr>
          <a:xfrm>
            <a:off x="6706924" y="2306224"/>
            <a:ext cx="2750958" cy="3754874"/>
          </a:xfrm>
          <a:prstGeom prst="rect">
            <a:avLst/>
          </a:prstGeom>
        </p:spPr>
        <p:txBody>
          <a:bodyPr wrap="square">
            <a:spAutoFit/>
          </a:bodyPr>
          <a:lstStyle/>
          <a:p>
            <a:pPr marL="21590" algn="ctr">
              <a:spcAft>
                <a:spcPts val="0"/>
              </a:spcAft>
            </a:pP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Lòng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thành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kính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niềm</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xúc</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động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sâu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sắc</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của</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nhà</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thơ</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khi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vào</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lăng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viếng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Bác</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a:t>
            </a:r>
          </a:p>
        </p:txBody>
      </p:sp>
      <p:sp>
        <p:nvSpPr>
          <p:cNvPr id="10" name="Rectangle 9"/>
          <p:cNvSpPr/>
          <p:nvPr/>
        </p:nvSpPr>
        <p:spPr>
          <a:xfrm>
            <a:off x="9421544" y="2022842"/>
            <a:ext cx="2709439" cy="4278094"/>
          </a:xfrm>
          <a:prstGeom prst="rect">
            <a:avLst/>
          </a:prstGeom>
        </p:spPr>
        <p:txBody>
          <a:bodyPr wrap="square">
            <a:spAutoFit/>
          </a:bodyPr>
          <a:lstStyle/>
          <a:p>
            <a:pPr marL="21590" algn="ctr">
              <a:spcAft>
                <a:spcPts val="0"/>
              </a:spcAft>
            </a:pP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Giọng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thơ</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trang</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nghiêm</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tha</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thiết</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nhiều</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hình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ảnh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ẩn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dụ</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đẹp</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gợi</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cảm</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ngôn</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ngữ</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bình</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400" dirty="0" err="1">
                <a:latin typeface="#9Slide03 Arima Madurai Black" panose="00000A00000000000000" pitchFamily="2" charset="0"/>
                <a:ea typeface="Times New Roman" panose="02020603050405020304"/>
                <a:cs typeface="#9Slide03 Arima Madurai Black" panose="00000A00000000000000" pitchFamily="2" charset="0"/>
              </a:rPr>
              <a:t>dị</a:t>
            </a:r>
            <a:r>
              <a:rPr lang="en-US" sz="3400" dirty="0">
                <a:latin typeface="#9Slide03 Arima Madurai Black" panose="00000A00000000000000" pitchFamily="2" charset="0"/>
                <a:ea typeface="Times New Roman" panose="02020603050405020304"/>
                <a:cs typeface="#9Slide03 Arima Madurai Black" panose="00000A00000000000000"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extLst>
                    <a:ext uri="{9D8B030D-6E8A-4147-A177-3AD203B41FA5}">
                      <a16:colId xmlns:a16="http://schemas.microsoft.com/office/drawing/2014/main" val="20000"/>
                    </a:ext>
                  </a:extLst>
                </a:gridCol>
                <a:gridCol w="1570665">
                  <a:extLst>
                    <a:ext uri="{9D8B030D-6E8A-4147-A177-3AD203B41FA5}">
                      <a16:colId xmlns:a16="http://schemas.microsoft.com/office/drawing/2014/main" val="20001"/>
                    </a:ext>
                  </a:extLst>
                </a:gridCol>
                <a:gridCol w="1577781">
                  <a:extLst>
                    <a:ext uri="{9D8B030D-6E8A-4147-A177-3AD203B41FA5}">
                      <a16:colId xmlns:a16="http://schemas.microsoft.com/office/drawing/2014/main" val="20002"/>
                    </a:ext>
                  </a:extLst>
                </a:gridCol>
                <a:gridCol w="1278480">
                  <a:extLst>
                    <a:ext uri="{9D8B030D-6E8A-4147-A177-3AD203B41FA5}">
                      <a16:colId xmlns:a16="http://schemas.microsoft.com/office/drawing/2014/main" val="20003"/>
                    </a:ext>
                  </a:extLst>
                </a:gridCol>
                <a:gridCol w="1269449">
                  <a:extLst>
                    <a:ext uri="{9D8B030D-6E8A-4147-A177-3AD203B41FA5}">
                      <a16:colId xmlns:a16="http://schemas.microsoft.com/office/drawing/2014/main" val="20004"/>
                    </a:ext>
                  </a:extLst>
                </a:gridCol>
                <a:gridCol w="2846437">
                  <a:extLst>
                    <a:ext uri="{9D8B030D-6E8A-4147-A177-3AD203B41FA5}">
                      <a16:colId xmlns:a16="http://schemas.microsoft.com/office/drawing/2014/main" val="20005"/>
                    </a:ext>
                  </a:extLst>
                </a:gridCol>
                <a:gridCol w="2786743">
                  <a:extLst>
                    <a:ext uri="{9D8B030D-6E8A-4147-A177-3AD203B41FA5}">
                      <a16:colId xmlns:a16="http://schemas.microsoft.com/office/drawing/2014/main" val="20006"/>
                    </a:ext>
                  </a:extLst>
                </a:gridCol>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p:cNvSpPr/>
          <p:nvPr/>
        </p:nvSpPr>
        <p:spPr>
          <a:xfrm>
            <a:off x="883310" y="3629533"/>
            <a:ext cx="1497985"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a:latin typeface="#9Slide03 Arima Madurai Black" panose="00000A00000000000000" pitchFamily="2" charset="0"/>
                <a:cs typeface="#9Slide03 Arima Madurai Black" panose="00000A00000000000000" pitchFamily="2" charset="0"/>
              </a:rPr>
              <a:t>Sang </a:t>
            </a:r>
            <a:r>
              <a:rPr lang="en-US" altLang="en-US" sz="3600" b="1" dirty="0" err="1">
                <a:latin typeface="#9Slide03 Arima Madurai Black" panose="00000A00000000000000" pitchFamily="2" charset="0"/>
                <a:cs typeface="#9Slide03 Arima Madurai Black" panose="00000A00000000000000" pitchFamily="2" charset="0"/>
              </a:rPr>
              <a:t>thu</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6" name="Rectangle 5"/>
          <p:cNvSpPr/>
          <p:nvPr/>
        </p:nvSpPr>
        <p:spPr>
          <a:xfrm>
            <a:off x="2387406" y="3671327"/>
            <a:ext cx="1668189"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Hữu</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Thỉnh</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7" name="Rectangle 6"/>
          <p:cNvSpPr/>
          <p:nvPr/>
        </p:nvSpPr>
        <p:spPr>
          <a:xfrm>
            <a:off x="4070547" y="3948325"/>
            <a:ext cx="1186822" cy="646331"/>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a:latin typeface="#9Slide03 Arima Madurai Black" panose="00000A00000000000000" pitchFamily="2" charset="0"/>
                <a:cs typeface="#9Slide03 Arima Madurai Black" panose="00000A00000000000000" pitchFamily="2" charset="0"/>
              </a:rPr>
              <a:t>1977</a:t>
            </a:r>
          </a:p>
        </p:txBody>
      </p:sp>
      <p:sp>
        <p:nvSpPr>
          <p:cNvPr id="8" name="Rectangle 7"/>
          <p:cNvSpPr/>
          <p:nvPr/>
        </p:nvSpPr>
        <p:spPr>
          <a:xfrm>
            <a:off x="5337637" y="3624074"/>
            <a:ext cx="1186822"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Năm</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chữ</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9" name="Rectangle 8"/>
          <p:cNvSpPr/>
          <p:nvPr/>
        </p:nvSpPr>
        <p:spPr>
          <a:xfrm>
            <a:off x="6632927" y="1668166"/>
            <a:ext cx="2709439" cy="5078313"/>
          </a:xfrm>
          <a:prstGeom prst="rect">
            <a:avLst/>
          </a:prstGeom>
        </p:spPr>
        <p:txBody>
          <a:bodyPr wrap="square">
            <a:spAutoFit/>
          </a:bodyPr>
          <a:lstStyle/>
          <a:p>
            <a:pPr marL="21590" algn="ctr">
              <a:spcAft>
                <a:spcPts val="0"/>
              </a:spcAft>
            </a:pP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Cảm</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nhận</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tinh</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tế</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của</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tác</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giả</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về</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sự</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chuyển</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biến</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nhẹ</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nhàng</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của</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thiên</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nhiên</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từ</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hạ</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sang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thu</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a:t>
            </a:r>
          </a:p>
        </p:txBody>
      </p:sp>
      <p:sp>
        <p:nvSpPr>
          <p:cNvPr id="10" name="Rectangle 9"/>
          <p:cNvSpPr/>
          <p:nvPr/>
        </p:nvSpPr>
        <p:spPr>
          <a:xfrm>
            <a:off x="9560185" y="3341045"/>
            <a:ext cx="2431812" cy="1754326"/>
          </a:xfrm>
          <a:prstGeom prst="rect">
            <a:avLst/>
          </a:prstGeom>
        </p:spPr>
        <p:txBody>
          <a:bodyPr wrap="square">
            <a:spAutoFit/>
          </a:bodyPr>
          <a:lstStyle/>
          <a:p>
            <a:pPr marL="21590" algn="ctr">
              <a:spcAft>
                <a:spcPts val="0"/>
              </a:spcAft>
            </a:pP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Hình</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ảnh</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giàu</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sức</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gợi</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cảm</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extLst>
                    <a:ext uri="{9D8B030D-6E8A-4147-A177-3AD203B41FA5}">
                      <a16:colId xmlns:a16="http://schemas.microsoft.com/office/drawing/2014/main" val="20000"/>
                    </a:ext>
                  </a:extLst>
                </a:gridCol>
                <a:gridCol w="1570665">
                  <a:extLst>
                    <a:ext uri="{9D8B030D-6E8A-4147-A177-3AD203B41FA5}">
                      <a16:colId xmlns:a16="http://schemas.microsoft.com/office/drawing/2014/main" val="20001"/>
                    </a:ext>
                  </a:extLst>
                </a:gridCol>
                <a:gridCol w="1577781">
                  <a:extLst>
                    <a:ext uri="{9D8B030D-6E8A-4147-A177-3AD203B41FA5}">
                      <a16:colId xmlns:a16="http://schemas.microsoft.com/office/drawing/2014/main" val="20002"/>
                    </a:ext>
                  </a:extLst>
                </a:gridCol>
                <a:gridCol w="1278480">
                  <a:extLst>
                    <a:ext uri="{9D8B030D-6E8A-4147-A177-3AD203B41FA5}">
                      <a16:colId xmlns:a16="http://schemas.microsoft.com/office/drawing/2014/main" val="20003"/>
                    </a:ext>
                  </a:extLst>
                </a:gridCol>
                <a:gridCol w="1269449">
                  <a:extLst>
                    <a:ext uri="{9D8B030D-6E8A-4147-A177-3AD203B41FA5}">
                      <a16:colId xmlns:a16="http://schemas.microsoft.com/office/drawing/2014/main" val="20004"/>
                    </a:ext>
                  </a:extLst>
                </a:gridCol>
                <a:gridCol w="2846437">
                  <a:extLst>
                    <a:ext uri="{9D8B030D-6E8A-4147-A177-3AD203B41FA5}">
                      <a16:colId xmlns:a16="http://schemas.microsoft.com/office/drawing/2014/main" val="20005"/>
                    </a:ext>
                  </a:extLst>
                </a:gridCol>
                <a:gridCol w="2786743">
                  <a:extLst>
                    <a:ext uri="{9D8B030D-6E8A-4147-A177-3AD203B41FA5}">
                      <a16:colId xmlns:a16="http://schemas.microsoft.com/office/drawing/2014/main" val="20006"/>
                    </a:ext>
                  </a:extLst>
                </a:gridCol>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p:cNvSpPr/>
          <p:nvPr/>
        </p:nvSpPr>
        <p:spPr>
          <a:xfrm>
            <a:off x="887621" y="3047733"/>
            <a:ext cx="1497985" cy="2308324"/>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err="1">
                <a:latin typeface="#9Slide03 Arima Madurai Black" panose="00000A00000000000000" pitchFamily="2" charset="0"/>
                <a:cs typeface="#9Slide03 Arima Madurai Black" panose="00000A00000000000000" pitchFamily="2" charset="0"/>
              </a:rPr>
              <a:t>Mùa</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xuân</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nho</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nhỏ</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6" name="Rectangle 5"/>
          <p:cNvSpPr/>
          <p:nvPr/>
        </p:nvSpPr>
        <p:spPr>
          <a:xfrm>
            <a:off x="2409178" y="3703983"/>
            <a:ext cx="1668189" cy="1138773"/>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400" b="1" dirty="0">
                <a:latin typeface="#9Slide03 Arima Madurai Black" panose="00000A00000000000000" pitchFamily="2" charset="0"/>
                <a:cs typeface="#9Slide03 Arima Madurai Black" panose="00000A00000000000000" pitchFamily="2" charset="0"/>
              </a:rPr>
              <a:t>Thanh </a:t>
            </a:r>
            <a:r>
              <a:rPr lang="en-US" altLang="en-US" sz="3400" b="1" dirty="0" err="1">
                <a:latin typeface="#9Slide03 Arima Madurai Black" panose="00000A00000000000000" pitchFamily="2" charset="0"/>
                <a:cs typeface="#9Slide03 Arima Madurai Black" panose="00000A00000000000000" pitchFamily="2" charset="0"/>
              </a:rPr>
              <a:t>Hải</a:t>
            </a:r>
            <a:endParaRPr lang="en-US" altLang="en-US" sz="3400" b="1" dirty="0">
              <a:latin typeface="#9Slide03 Arima Madurai Black" panose="00000A00000000000000" pitchFamily="2" charset="0"/>
              <a:cs typeface="#9Slide03 Arima Madurai Black" panose="00000A00000000000000" pitchFamily="2" charset="0"/>
            </a:endParaRPr>
          </a:p>
        </p:txBody>
      </p:sp>
      <p:sp>
        <p:nvSpPr>
          <p:cNvPr id="7" name="Rectangle 6"/>
          <p:cNvSpPr/>
          <p:nvPr/>
        </p:nvSpPr>
        <p:spPr>
          <a:xfrm>
            <a:off x="4077367" y="3980981"/>
            <a:ext cx="1136850"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1980</a:t>
            </a:r>
          </a:p>
        </p:txBody>
      </p:sp>
      <p:sp>
        <p:nvSpPr>
          <p:cNvPr id="8" name="Rectangle 7"/>
          <p:cNvSpPr/>
          <p:nvPr/>
        </p:nvSpPr>
        <p:spPr>
          <a:xfrm>
            <a:off x="5257761" y="3714348"/>
            <a:ext cx="1294982"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Năm</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chữ</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9" name="Rectangle 8"/>
          <p:cNvSpPr/>
          <p:nvPr/>
        </p:nvSpPr>
        <p:spPr>
          <a:xfrm>
            <a:off x="6609515" y="1939737"/>
            <a:ext cx="2750958" cy="4524315"/>
          </a:xfrm>
          <a:prstGeom prst="rect">
            <a:avLst/>
          </a:prstGeom>
        </p:spPr>
        <p:txBody>
          <a:bodyPr wrap="square">
            <a:spAutoFit/>
          </a:bodyPr>
          <a:lstStyle/>
          <a:p>
            <a:pPr marL="21590" algn="ctr">
              <a:spcAft>
                <a:spcPts val="0"/>
              </a:spcAft>
            </a:pP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Cảm</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xúc</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trước</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mùa</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xuân</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của</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thiên</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nhiên</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khát</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vọng</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làm</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mùa</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xuân</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nho</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nhỏ</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dâng</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hiến</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cho</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đời</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a:t>
            </a:r>
          </a:p>
        </p:txBody>
      </p:sp>
      <p:sp>
        <p:nvSpPr>
          <p:cNvPr id="10" name="Rectangle 9"/>
          <p:cNvSpPr/>
          <p:nvPr/>
        </p:nvSpPr>
        <p:spPr>
          <a:xfrm>
            <a:off x="9393916" y="2432179"/>
            <a:ext cx="2709439" cy="3539430"/>
          </a:xfrm>
          <a:prstGeom prst="rect">
            <a:avLst/>
          </a:prstGeom>
        </p:spPr>
        <p:txBody>
          <a:bodyPr wrap="square">
            <a:spAutoFit/>
          </a:bodyPr>
          <a:lstStyle/>
          <a:p>
            <a:pPr marL="21590" algn="ctr">
              <a:spcAft>
                <a:spcPts val="0"/>
              </a:spcAft>
            </a:pP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Hình</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ảnh</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đẹp</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giản</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dị</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gợi</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cảm</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nhạc</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điệu</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trong</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sáng</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tha</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thiết</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gần</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với</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200" dirty="0" err="1">
                <a:latin typeface="#9Slide03 Arima Madurai Black" panose="00000A00000000000000" pitchFamily="2" charset="0"/>
                <a:ea typeface="Times New Roman" panose="02020603050405020304"/>
                <a:cs typeface="#9Slide03 Arima Madurai Black" panose="00000A00000000000000" pitchFamily="2" charset="0"/>
              </a:rPr>
              <a:t>dân</a:t>
            </a:r>
            <a:r>
              <a:rPr lang="en-US" sz="3200" dirty="0">
                <a:latin typeface="#9Slide03 Arima Madurai Black" panose="00000A00000000000000" pitchFamily="2" charset="0"/>
                <a:ea typeface="Times New Roman" panose="02020603050405020304"/>
                <a:cs typeface="#9Slide03 Arima Madurai Black" panose="00000A00000000000000" pitchFamily="2" charset="0"/>
              </a:rPr>
              <a:t> 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p:cNvGraphicFramePr/>
          <p:nvPr/>
        </p:nvGraphicFramePr>
        <p:xfrm>
          <a:off x="0" y="15713"/>
          <a:ext cx="12192000" cy="6821505"/>
        </p:xfrm>
        <a:graphic>
          <a:graphicData uri="http://schemas.openxmlformats.org/drawingml/2006/table">
            <a:tbl>
              <a:tblPr/>
              <a:tblGrid>
                <a:gridCol w="862445">
                  <a:extLst>
                    <a:ext uri="{9D8B030D-6E8A-4147-A177-3AD203B41FA5}">
                      <a16:colId xmlns:a16="http://schemas.microsoft.com/office/drawing/2014/main" val="20000"/>
                    </a:ext>
                  </a:extLst>
                </a:gridCol>
                <a:gridCol w="1570665">
                  <a:extLst>
                    <a:ext uri="{9D8B030D-6E8A-4147-A177-3AD203B41FA5}">
                      <a16:colId xmlns:a16="http://schemas.microsoft.com/office/drawing/2014/main" val="20001"/>
                    </a:ext>
                  </a:extLst>
                </a:gridCol>
                <a:gridCol w="1577781">
                  <a:extLst>
                    <a:ext uri="{9D8B030D-6E8A-4147-A177-3AD203B41FA5}">
                      <a16:colId xmlns:a16="http://schemas.microsoft.com/office/drawing/2014/main" val="20002"/>
                    </a:ext>
                  </a:extLst>
                </a:gridCol>
                <a:gridCol w="1278480">
                  <a:extLst>
                    <a:ext uri="{9D8B030D-6E8A-4147-A177-3AD203B41FA5}">
                      <a16:colId xmlns:a16="http://schemas.microsoft.com/office/drawing/2014/main" val="20003"/>
                    </a:ext>
                  </a:extLst>
                </a:gridCol>
                <a:gridCol w="1269449">
                  <a:extLst>
                    <a:ext uri="{9D8B030D-6E8A-4147-A177-3AD203B41FA5}">
                      <a16:colId xmlns:a16="http://schemas.microsoft.com/office/drawing/2014/main" val="20004"/>
                    </a:ext>
                  </a:extLst>
                </a:gridCol>
                <a:gridCol w="2846437">
                  <a:extLst>
                    <a:ext uri="{9D8B030D-6E8A-4147-A177-3AD203B41FA5}">
                      <a16:colId xmlns:a16="http://schemas.microsoft.com/office/drawing/2014/main" val="20005"/>
                    </a:ext>
                  </a:extLst>
                </a:gridCol>
                <a:gridCol w="2786743">
                  <a:extLst>
                    <a:ext uri="{9D8B030D-6E8A-4147-A177-3AD203B41FA5}">
                      <a16:colId xmlns:a16="http://schemas.microsoft.com/office/drawing/2014/main" val="20006"/>
                    </a:ext>
                  </a:extLst>
                </a:gridCol>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r>
                        <a:rPr kumimoji="0" lang="en-US" altLang="en-US" sz="3600" b="1" i="0" u="none" strike="noStrike" cap="none" normalizeH="0" baseline="0" dirty="0">
                          <a:ln>
                            <a:noFill/>
                          </a:ln>
                          <a:solidFill>
                            <a:srgbClr val="1D27EB"/>
                          </a:solidFill>
                          <a:effectLst/>
                          <a:latin typeface="Times New Roman" panose="02020603050405020304" pitchFamily="18"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panose="02020603050405020304"/>
                        <a:ea typeface="Times New Roman" panose="02020603050405020304"/>
                        <a:cs typeface="Times New Roman" panose="0202060305040502030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p:cNvSpPr/>
          <p:nvPr/>
        </p:nvSpPr>
        <p:spPr>
          <a:xfrm>
            <a:off x="911193" y="3396205"/>
            <a:ext cx="1497985" cy="1754326"/>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err="1">
                <a:latin typeface="#9Slide03 Arima Madurai Black" panose="00000A00000000000000" pitchFamily="2" charset="0"/>
                <a:cs typeface="#9Slide03 Arima Madurai Black" panose="00000A00000000000000" pitchFamily="2" charset="0"/>
              </a:rPr>
              <a:t>Nói</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với</a:t>
            </a:r>
            <a:r>
              <a:rPr lang="en-US" altLang="en-US" sz="3600" b="1" dirty="0">
                <a:latin typeface="#9Slide03 Arima Madurai Black" panose="00000A00000000000000" pitchFamily="2" charset="0"/>
                <a:cs typeface="#9Slide03 Arima Madurai Black" panose="00000A00000000000000" pitchFamily="2" charset="0"/>
              </a:rPr>
              <a:t> con</a:t>
            </a:r>
          </a:p>
        </p:txBody>
      </p:sp>
      <p:sp>
        <p:nvSpPr>
          <p:cNvPr id="6" name="Rectangle 5"/>
          <p:cNvSpPr/>
          <p:nvPr/>
        </p:nvSpPr>
        <p:spPr>
          <a:xfrm>
            <a:off x="2398292" y="3791069"/>
            <a:ext cx="1668189"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Y </a:t>
            </a:r>
            <a:r>
              <a:rPr lang="en-US" altLang="en-US" sz="3200" b="1" dirty="0" err="1">
                <a:latin typeface="#9Slide03 Arima Madurai Black" panose="00000A00000000000000" pitchFamily="2" charset="0"/>
                <a:cs typeface="#9Slide03 Arima Madurai Black" panose="00000A00000000000000" pitchFamily="2" charset="0"/>
              </a:rPr>
              <a:t>Phương</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7" name="Rectangle 6"/>
          <p:cNvSpPr/>
          <p:nvPr/>
        </p:nvSpPr>
        <p:spPr>
          <a:xfrm>
            <a:off x="4077367" y="3980981"/>
            <a:ext cx="1136850"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1980</a:t>
            </a:r>
          </a:p>
        </p:txBody>
      </p:sp>
      <p:sp>
        <p:nvSpPr>
          <p:cNvPr id="8" name="Rectangle 7"/>
          <p:cNvSpPr/>
          <p:nvPr/>
        </p:nvSpPr>
        <p:spPr>
          <a:xfrm>
            <a:off x="5312227" y="3714348"/>
            <a:ext cx="1218743"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Tự</a:t>
            </a:r>
            <a:r>
              <a:rPr lang="en-US" altLang="en-US" sz="3600" b="1" dirty="0">
                <a:latin typeface="#9Slide03 Arima Madurai Black" panose="00000A00000000000000" pitchFamily="2" charset="0"/>
                <a:cs typeface="#9Slide03 Arima Madurai Black" panose="00000A00000000000000" pitchFamily="2" charset="0"/>
              </a:rPr>
              <a:t> do</a:t>
            </a:r>
          </a:p>
        </p:txBody>
      </p:sp>
      <p:sp>
        <p:nvSpPr>
          <p:cNvPr id="9" name="Rectangle 8"/>
          <p:cNvSpPr/>
          <p:nvPr/>
        </p:nvSpPr>
        <p:spPr>
          <a:xfrm>
            <a:off x="6609515" y="1939737"/>
            <a:ext cx="2750958" cy="4524315"/>
          </a:xfrm>
          <a:prstGeom prst="rect">
            <a:avLst/>
          </a:prstGeom>
        </p:spPr>
        <p:txBody>
          <a:bodyPr wrap="square">
            <a:spAutoFit/>
          </a:bodyPr>
          <a:lstStyle/>
          <a:p>
            <a:pPr marL="21590" algn="ctr">
              <a:spcAft>
                <a:spcPts val="0"/>
              </a:spcAft>
            </a:pP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Sự</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gắn</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bó</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niềm</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tự</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hào</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về</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quê</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hương</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và</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đạo</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lí</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dân</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tộc</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qua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lời</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trò</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chuyện</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với</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con.</a:t>
            </a:r>
          </a:p>
        </p:txBody>
      </p:sp>
      <p:sp>
        <p:nvSpPr>
          <p:cNvPr id="10" name="Rectangle 9"/>
          <p:cNvSpPr/>
          <p:nvPr/>
        </p:nvSpPr>
        <p:spPr>
          <a:xfrm>
            <a:off x="9503228" y="2203579"/>
            <a:ext cx="2578355" cy="3970318"/>
          </a:xfrm>
          <a:prstGeom prst="rect">
            <a:avLst/>
          </a:prstGeom>
        </p:spPr>
        <p:txBody>
          <a:bodyPr wrap="square">
            <a:spAutoFit/>
          </a:bodyPr>
          <a:lstStyle/>
          <a:p>
            <a:pPr marL="21590" algn="ctr">
              <a:spcAft>
                <a:spcPts val="0"/>
              </a:spcAft>
            </a:pP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Cách</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nói</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giàu</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hình</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ảnh</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vừa</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cụ</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thể</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gợi</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cảm</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vừa</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có</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ý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nghĩa</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sâu</a:t>
            </a:r>
            <a:r>
              <a:rPr lang="en-US" sz="3600" dirty="0">
                <a:latin typeface="#9Slide03 Arima Madurai Black" panose="00000A00000000000000" pitchFamily="2" charset="0"/>
                <a:ea typeface="Times New Roman" panose="02020603050405020304"/>
                <a:cs typeface="#9Slide03 Arima Madurai Black" panose="00000A00000000000000" pitchFamily="2" charset="0"/>
              </a:rPr>
              <a:t> </a:t>
            </a:r>
            <a:r>
              <a:rPr lang="en-US" sz="3600" dirty="0" err="1">
                <a:latin typeface="#9Slide03 Arima Madurai Black" panose="00000A00000000000000" pitchFamily="2" charset="0"/>
                <a:ea typeface="Times New Roman" panose="02020603050405020304"/>
                <a:cs typeface="#9Slide03 Arima Madurai Black" panose="00000A00000000000000" pitchFamily="2" charset="0"/>
              </a:rPr>
              <a:t>xa</a:t>
            </a:r>
            <a:endParaRPr lang="en-US" sz="3600" dirty="0">
              <a:latin typeface="#9Slide03 Arima Madurai Black" panose="00000A00000000000000" pitchFamily="2" charset="0"/>
              <a:ea typeface="Times New Roman" panose="02020603050405020304"/>
              <a:cs typeface="#9Slide03 Arima Madurai Black" panose="00000A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64400" y="676484"/>
            <a:ext cx="4483100" cy="5509200"/>
          </a:xfrm>
          <a:prstGeom prst="rect">
            <a:avLst/>
          </a:prstGeom>
        </p:spPr>
        <p:txBody>
          <a:bodyPr wrap="square">
            <a:spAutoFit/>
          </a:bodyPr>
          <a:lstStyle/>
          <a:p>
            <a:pPr algn="ctr"/>
            <a:r>
              <a:rPr lang="en-US" sz="4400" b="1" dirty="0" err="1">
                <a:solidFill>
                  <a:srgbClr val="C00000"/>
                </a:solidFill>
                <a:latin typeface="#9Slide03 Arima Madurai Black" panose="00000A00000000000000" pitchFamily="2" charset="0"/>
                <a:cs typeface="#9Slide03 Arima Madurai Black" panose="00000A00000000000000" pitchFamily="2" charset="0"/>
              </a:rPr>
              <a:t>Nhận</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xét</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về</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hình</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ảnh</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người</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lính</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và</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tình</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đồng</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đội</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của</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họ</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trong</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các</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bài</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thơ</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Đồng</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chí</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Bài</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thơ</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về</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tiểu</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đội</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xe</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không</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kính</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Ánh</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trăng</a:t>
            </a:r>
            <a:endParaRPr lang="en-SG" sz="4400" dirty="0">
              <a:latin typeface="#9Slide03 Arima Madurai Black" panose="00000A00000000000000" pitchFamily="2" charset="0"/>
              <a:cs typeface="#9Slide03 Arima Madurai Black" panose="00000A00000000000000" pitchFamily="2" charset="0"/>
            </a:endParaRPr>
          </a:p>
        </p:txBody>
      </p:sp>
      <p:pic>
        <p:nvPicPr>
          <p:cNvPr id="9" name="Picture 2" descr="Há» thá»ng kiáº¿n thá»©c BÃ i thÆ¡ vá» tiá»u Äá»i xe khÃ´ng kÃ­nh - Novat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052" y="622300"/>
            <a:ext cx="3467080" cy="32939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00" y="2800566"/>
            <a:ext cx="3530129" cy="33851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PhÃ¢n tÃ­ch 2 khá» thÆ¡ Äáº§u bÃ i thÆ¡ Ãnh TrÄng - BÃ i vÄn máº«u lá»p 9 hay ..."/>
          <p:cNvPicPr>
            <a:picLocks noChangeAspect="1" noChangeArrowheads="1"/>
          </p:cNvPicPr>
          <p:nvPr/>
        </p:nvPicPr>
        <p:blipFill rotWithShape="1">
          <a:blip r:embed="rId4">
            <a:extLst>
              <a:ext uri="{28A0092B-C50C-407E-A947-70E740481C1C}">
                <a14:useLocalDpi xmlns:a14="http://schemas.microsoft.com/office/drawing/2010/main" val="0"/>
              </a:ext>
            </a:extLst>
          </a:blip>
          <a:srcRect r="15262"/>
          <a:stretch>
            <a:fillRect/>
          </a:stretch>
        </p:blipFill>
        <p:spPr bwMode="auto">
          <a:xfrm>
            <a:off x="3299105" y="2800566"/>
            <a:ext cx="3530129" cy="33851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2880936" y="708899"/>
            <a:ext cx="2909544" cy="2807198"/>
          </a:xfrm>
          <a:prstGeom prst="rect">
            <a:avLst/>
          </a:prstGeom>
        </p:spPr>
      </p:pic>
      <p:sp>
        <p:nvSpPr>
          <p:cNvPr id="4" name="文本框 3"/>
          <p:cNvSpPr txBox="1"/>
          <p:nvPr/>
        </p:nvSpPr>
        <p:spPr>
          <a:xfrm>
            <a:off x="2980247" y="1309795"/>
            <a:ext cx="2598527" cy="1446550"/>
          </a:xfrm>
          <a:prstGeom prst="rect">
            <a:avLst/>
          </a:prstGeom>
          <a:noFill/>
        </p:spPr>
        <p:txBody>
          <a:bodyPr wrap="square" rtlCol="0">
            <a:spAutoFit/>
          </a:bodyPr>
          <a:lstStyle/>
          <a:p>
            <a:pPr algn="ctr"/>
            <a:r>
              <a:rPr lang="en-US" altLang="zh-CN" sz="44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Điểm</a:t>
            </a:r>
            <a:r>
              <a:rPr lang="en-US" altLang="zh-CN" sz="44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44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chung</a:t>
            </a:r>
            <a:endParaRPr lang="zh-CN" altLang="en-US" sz="44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pic>
        <p:nvPicPr>
          <p:cNvPr id="9" name="图片 8"/>
          <p:cNvPicPr>
            <a:picLocks noChangeAspect="1"/>
          </p:cNvPicPr>
          <p:nvPr/>
        </p:nvPicPr>
        <p:blipFill>
          <a:blip r:embed="rId5"/>
          <a:stretch>
            <a:fillRect/>
          </a:stretch>
        </p:blipFill>
        <p:spPr>
          <a:xfrm>
            <a:off x="1040217" y="3107157"/>
            <a:ext cx="2323319" cy="3041944"/>
          </a:xfrm>
          <a:prstGeom prst="rect">
            <a:avLst/>
          </a:prstGeom>
        </p:spPr>
      </p:pic>
      <p:sp>
        <p:nvSpPr>
          <p:cNvPr id="8" name="Rectangle 7"/>
          <p:cNvSpPr/>
          <p:nvPr/>
        </p:nvSpPr>
        <p:spPr>
          <a:xfrm>
            <a:off x="6729080" y="1488780"/>
            <a:ext cx="4174826" cy="4524315"/>
          </a:xfrm>
          <a:prstGeom prst="rect">
            <a:avLst/>
          </a:prstGeom>
        </p:spPr>
        <p:txBody>
          <a:bodyPr wrap="square">
            <a:spAutoFit/>
          </a:bodyPr>
          <a:lstStyle/>
          <a:p>
            <a:pPr algn="ct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Đều</a:t>
            </a:r>
            <a:r>
              <a:rPr lang="en-US" altLang="en-US" sz="4800" dirty="0">
                <a:solidFill>
                  <a:srgbClr val="1D27EB"/>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viết</a:t>
            </a:r>
            <a:r>
              <a:rPr lang="en-US" altLang="en-US" sz="4800" dirty="0">
                <a:solidFill>
                  <a:srgbClr val="1D27EB"/>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về</a:t>
            </a:r>
            <a:r>
              <a:rPr lang="en-US" altLang="en-US" sz="4800" dirty="0">
                <a:solidFill>
                  <a:srgbClr val="1D27EB"/>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người</a:t>
            </a:r>
            <a:r>
              <a:rPr lang="en-US" altLang="en-US" sz="4800" dirty="0">
                <a:solidFill>
                  <a:srgbClr val="1D27EB"/>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lính</a:t>
            </a:r>
            <a:r>
              <a:rPr lang="en-US" altLang="en-US" sz="4800" dirty="0">
                <a:solidFill>
                  <a:srgbClr val="1D27EB"/>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cách</a:t>
            </a:r>
            <a:r>
              <a:rPr lang="en-US" altLang="en-US" sz="4800" dirty="0">
                <a:solidFill>
                  <a:srgbClr val="1D27EB"/>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mạng</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với</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vẻ</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đẹp</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trong</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cách</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sống</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và</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tâm</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hồn</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họ</a:t>
            </a:r>
            <a:r>
              <a:rPr lang="en-US" altLang="en-US" sz="4800" dirty="0">
                <a:latin typeface="#9Slide03 Arima Madurai Black" panose="00000A00000000000000" pitchFamily="2" charset="0"/>
                <a:cs typeface="#9Slide03 Arima Madurai Black" panose="00000A00000000000000" pitchFamily="2" charset="0"/>
              </a:rPr>
              <a:t>.</a:t>
            </a:r>
            <a:endParaRPr lang="en-US" sz="4800" dirty="0">
              <a:latin typeface="#9Slide03 Arima Madurai Black" panose="00000A00000000000000" pitchFamily="2" charset="0"/>
              <a:cs typeface="#9Slide03 Arima Madurai Black" panose="00000A00000000000000" pitchFamily="2" charset="0"/>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rgbClr val="B2D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4885" y="1384300"/>
            <a:ext cx="6976715" cy="3670300"/>
          </a:xfrm>
          <a:prstGeom prst="rect">
            <a:avLst/>
          </a:prstGeom>
        </p:spPr>
      </p:pic>
      <p:sp>
        <p:nvSpPr>
          <p:cNvPr id="4" name="文本框 3"/>
          <p:cNvSpPr txBox="1"/>
          <p:nvPr/>
        </p:nvSpPr>
        <p:spPr>
          <a:xfrm>
            <a:off x="2906236" y="2557730"/>
            <a:ext cx="4619626" cy="1446550"/>
          </a:xfrm>
          <a:prstGeom prst="rect">
            <a:avLst/>
          </a:prstGeom>
          <a:noFill/>
        </p:spPr>
        <p:txBody>
          <a:bodyPr wrap="square" rtlCol="0">
            <a:spAutoFit/>
          </a:bodyPr>
          <a:lstStyle/>
          <a:p>
            <a:pPr algn="ct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Nhìn</a:t>
            </a:r>
            <a:r>
              <a:rPr lang="en-SG" altLang="zh-CN"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tranh</a:t>
            </a:r>
            <a:r>
              <a:rPr lang="en-SG" altLang="zh-CN"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đoán</a:t>
            </a:r>
            <a:r>
              <a:rPr lang="en-SG" altLang="zh-CN"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tác</a:t>
            </a:r>
            <a:r>
              <a:rPr lang="en-SG" altLang="zh-CN"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giả</a:t>
            </a:r>
            <a:r>
              <a:rPr lang="en-SG" altLang="zh-CN"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tác</a:t>
            </a:r>
            <a:r>
              <a:rPr lang="en-SG" altLang="zh-CN"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phẩm</a:t>
            </a:r>
            <a:endParaRPr lang="zh-CN" altLang="en-US"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pic>
        <p:nvPicPr>
          <p:cNvPr id="6" name="图片 5"/>
          <p:cNvPicPr>
            <a:picLocks noChangeAspect="1"/>
          </p:cNvPicPr>
          <p:nvPr/>
        </p:nvPicPr>
        <p:blipFill>
          <a:blip r:embed="rId5"/>
          <a:stretch>
            <a:fillRect/>
          </a:stretch>
        </p:blipFill>
        <p:spPr>
          <a:xfrm>
            <a:off x="7525862" y="1668105"/>
            <a:ext cx="3128317" cy="3225800"/>
          </a:xfrm>
          <a:prstGeom prst="rect">
            <a:avLst/>
          </a:prstGeom>
          <a:effectLst>
            <a:outerShdw blurRad="50800" dist="38100" dir="2700000" algn="tl" rotWithShape="0">
              <a:prstClr val="black">
                <a:alpha val="40000"/>
              </a:prstClr>
            </a:outerShdw>
          </a:effectLst>
        </p:spPr>
      </p:pic>
      <p:pic>
        <p:nvPicPr>
          <p:cNvPr id="8" name="图片 7"/>
          <p:cNvPicPr>
            <a:picLocks noChangeAspect="1"/>
          </p:cNvPicPr>
          <p:nvPr/>
        </p:nvPicPr>
        <p:blipFill>
          <a:blip r:embed="rId6"/>
          <a:stretch>
            <a:fillRect/>
          </a:stretch>
        </p:blipFill>
        <p:spPr>
          <a:xfrm>
            <a:off x="689215" y="5505852"/>
            <a:ext cx="620095" cy="902514"/>
          </a:xfrm>
          <a:prstGeom prst="rect">
            <a:avLst/>
          </a:prstGeom>
        </p:spPr>
      </p:pic>
      <p:pic>
        <p:nvPicPr>
          <p:cNvPr id="9" name="图片 8"/>
          <p:cNvPicPr>
            <a:picLocks noChangeAspect="1"/>
          </p:cNvPicPr>
          <p:nvPr/>
        </p:nvPicPr>
        <p:blipFill>
          <a:blip r:embed="rId7"/>
          <a:stretch>
            <a:fillRect/>
          </a:stretch>
        </p:blipFill>
        <p:spPr>
          <a:xfrm rot="13500000">
            <a:off x="1673862" y="5511919"/>
            <a:ext cx="644829" cy="909926"/>
          </a:xfrm>
          <a:prstGeom prst="rect">
            <a:avLst/>
          </a:prstGeom>
        </p:spPr>
      </p:pic>
      <p:pic>
        <p:nvPicPr>
          <p:cNvPr id="10" name="图片 9"/>
          <p:cNvPicPr>
            <a:picLocks noChangeAspect="1"/>
          </p:cNvPicPr>
          <p:nvPr/>
        </p:nvPicPr>
        <p:blipFill>
          <a:blip r:embed="rId8"/>
          <a:stretch>
            <a:fillRect/>
          </a:stretch>
        </p:blipFill>
        <p:spPr>
          <a:xfrm rot="4226984">
            <a:off x="2534884" y="5598667"/>
            <a:ext cx="742704" cy="734718"/>
          </a:xfrm>
          <a:prstGeom prst="rect">
            <a:avLst/>
          </a:prstGeom>
        </p:spPr>
      </p:pic>
      <p:pic>
        <p:nvPicPr>
          <p:cNvPr id="23" name="图片 22"/>
          <p:cNvPicPr>
            <a:picLocks noChangeAspect="1"/>
          </p:cNvPicPr>
          <p:nvPr/>
        </p:nvPicPr>
        <p:blipFill>
          <a:blip r:embed="rId9"/>
          <a:stretch>
            <a:fillRect/>
          </a:stretch>
        </p:blipFill>
        <p:spPr>
          <a:xfrm>
            <a:off x="5503242" y="1687839"/>
            <a:ext cx="374611" cy="655569"/>
          </a:xfrm>
          <a:prstGeom prst="rect">
            <a:avLst/>
          </a:prstGeom>
        </p:spPr>
      </p:pic>
    </p:spTree>
    <p:custDataLst>
      <p:tags r:id="rId1"/>
    </p:custData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nodeType="withEffect" p14:presetBounceEnd="4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0000">
                                          <p:cBhvr additive="base">
                                            <p:cTn id="12" dur="75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13" dur="750" fill="hold"/>
                                            <p:tgtEl>
                                              <p:spTgt spid="6"/>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25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1" presetClass="entr" presetSubtype="0" fill="hold" grpId="0" nodeType="withEffect">
                                      <p:stCondLst>
                                        <p:cond delay="500"/>
                                      </p:stCondLst>
                                      <p:iterate type="lt">
                                        <p:tmPct val="10000"/>
                                      </p:iterate>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4"/>
                                            </p:tgtEl>
                                            <p:attrNameLst>
                                              <p:attrName>ppt_y</p:attrName>
                                            </p:attrNameLst>
                                          </p:cBhvr>
                                          <p:tavLst>
                                            <p:tav tm="0">
                                              <p:val>
                                                <p:strVal val="#ppt_y"/>
                                              </p:val>
                                            </p:tav>
                                            <p:tav tm="100000">
                                              <p:val>
                                                <p:strVal val="#ppt_y"/>
                                              </p:val>
                                            </p:tav>
                                          </p:tavLst>
                                        </p:anim>
                                        <p:anim calcmode="lin" valueType="num">
                                          <p:cBhvr>
                                            <p:cTn id="38"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1+#ppt_w/2"/>
                                              </p:val>
                                            </p:tav>
                                            <p:tav tm="100000">
                                              <p:val>
                                                <p:strVal val="#ppt_x"/>
                                              </p:val>
                                            </p:tav>
                                          </p:tavLst>
                                        </p:anim>
                                        <p:anim calcmode="lin" valueType="num">
                                          <p:cBhvr additive="base">
                                            <p:cTn id="13" dur="750" fill="hold"/>
                                            <p:tgtEl>
                                              <p:spTgt spid="6"/>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25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1" presetClass="entr" presetSubtype="0" fill="hold" grpId="0" nodeType="withEffect">
                                      <p:stCondLst>
                                        <p:cond delay="500"/>
                                      </p:stCondLst>
                                      <p:iterate type="lt">
                                        <p:tmPct val="10000"/>
                                      </p:iterate>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4"/>
                                            </p:tgtEl>
                                            <p:attrNameLst>
                                              <p:attrName>ppt_y</p:attrName>
                                            </p:attrNameLst>
                                          </p:cBhvr>
                                          <p:tavLst>
                                            <p:tav tm="0">
                                              <p:val>
                                                <p:strVal val="#ppt_y"/>
                                              </p:val>
                                            </p:tav>
                                            <p:tav tm="100000">
                                              <p:val>
                                                <p:strVal val="#ppt_y"/>
                                              </p:val>
                                            </p:tav>
                                          </p:tavLst>
                                        </p:anim>
                                        <p:anim calcmode="lin" valueType="num">
                                          <p:cBhvr>
                                            <p:cTn id="38"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38735" y="1109206"/>
            <a:ext cx="9935097" cy="1569660"/>
          </a:xfrm>
          <a:prstGeom prst="rect">
            <a:avLst/>
          </a:prstGeom>
        </p:spPr>
        <p:txBody>
          <a:bodyPr wrap="square">
            <a:spAutoFit/>
          </a:bodyPr>
          <a:lstStyle/>
          <a:p>
            <a:pPr algn="just"/>
            <a:r>
              <a:rPr lang="en-US" sz="3200" b="1" dirty="0" err="1">
                <a:solidFill>
                  <a:srgbClr val="FF0000"/>
                </a:solidFill>
                <a:latin typeface="#9Slide03 Arima Madurai Black" panose="00000A00000000000000" pitchFamily="2" charset="0"/>
                <a:cs typeface="#9Slide03 Arima Madurai Black" panose="00000A00000000000000" pitchFamily="2" charset="0"/>
              </a:rPr>
              <a:t>Đồng</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chí</a:t>
            </a:r>
            <a:r>
              <a:rPr lang="en-US" sz="3200" dirty="0">
                <a:solidFill>
                  <a:srgbClr val="FF0000"/>
                </a:solidFill>
                <a:latin typeface="#9Slide03 Arima Madurai Black" panose="00000A00000000000000" pitchFamily="2" charset="0"/>
                <a:cs typeface="#9Slide03 Arima Madurai Black" panose="00000A00000000000000" pitchFamily="2" charset="0"/>
              </a:rPr>
              <a:t>: </a:t>
            </a:r>
            <a:r>
              <a:rPr lang="en-US" sz="3200" dirty="0" err="1">
                <a:latin typeface="#9Slide03 Arima Madurai" panose="00000500000000000000" pitchFamily="2" charset="0"/>
                <a:cs typeface="#9Slide03 Arima Madurai" panose="00000500000000000000" pitchFamily="2" charset="0"/>
              </a:rPr>
              <a:t>Người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lính</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trong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thời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kì</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đầu</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của</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cuộc</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kháng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chiến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chống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Pháp</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Tình</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đồng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chí</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gần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gũi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giản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dị</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thiêng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liêng</a:t>
            </a:r>
            <a:r>
              <a:rPr lang="en-US" sz="3200" dirty="0">
                <a:latin typeface="#9Slide03 Arima Madurai" panose="00000500000000000000" pitchFamily="2" charset="0"/>
                <a:cs typeface="#9Slide03 Arima Madurai" panose="00000500000000000000" pitchFamily="2" charset="0"/>
              </a:rPr>
              <a:t>.</a:t>
            </a:r>
          </a:p>
        </p:txBody>
      </p:sp>
      <p:sp>
        <p:nvSpPr>
          <p:cNvPr id="15" name="Rectangle 14"/>
          <p:cNvSpPr/>
          <p:nvPr/>
        </p:nvSpPr>
        <p:spPr>
          <a:xfrm>
            <a:off x="1838898" y="3111758"/>
            <a:ext cx="9935097" cy="2062103"/>
          </a:xfrm>
          <a:prstGeom prst="rect">
            <a:avLst/>
          </a:prstGeom>
        </p:spPr>
        <p:txBody>
          <a:bodyPr wrap="square">
            <a:spAutoFit/>
          </a:bodyPr>
          <a:lstStyle/>
          <a:p>
            <a:pPr algn="just"/>
            <a:r>
              <a:rPr lang="en-US" sz="3200" b="1" dirty="0" err="1">
                <a:solidFill>
                  <a:srgbClr val="FF0000"/>
                </a:solidFill>
                <a:latin typeface="#9Slide03 Arima Madurai Black" panose="00000A00000000000000" pitchFamily="2" charset="0"/>
                <a:cs typeface="#9Slide03 Arima Madurai Black" panose="00000A00000000000000" pitchFamily="2" charset="0"/>
              </a:rPr>
              <a:t>Bài</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thơ</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về</a:t>
            </a:r>
            <a:r>
              <a:rPr lang="en-US" sz="3200"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tiểu</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đội</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xe</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không</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kính</a:t>
            </a:r>
            <a:r>
              <a:rPr lang="en-US" sz="3200" dirty="0">
                <a:solidFill>
                  <a:srgbClr val="FF0000"/>
                </a:solidFill>
                <a:latin typeface="#9Slide03 Arima Madurai Black" panose="00000A00000000000000" pitchFamily="2" charset="0"/>
                <a:cs typeface="#9Slide03 Arima Madurai Black" panose="00000A00000000000000" pitchFamily="2" charset="0"/>
              </a:rPr>
              <a:t>: </a:t>
            </a:r>
            <a:r>
              <a:rPr lang="en-US" sz="3200" dirty="0" err="1">
                <a:latin typeface="#9Slide03 Arima Madurai" panose="00000500000000000000" pitchFamily="2" charset="0"/>
                <a:cs typeface="#9Slide03 Arima Madurai" panose="00000500000000000000" pitchFamily="2" charset="0"/>
              </a:rPr>
              <a:t>Người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chiến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sĩ</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lái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xe</a:t>
            </a:r>
            <a:r>
              <a:rPr lang="en-US" sz="3200" dirty="0">
                <a:latin typeface="#9Slide03 Arima Madurai" panose="00000500000000000000" pitchFamily="2" charset="0"/>
                <a:cs typeface="#9Slide03 Arima Madurai" panose="00000500000000000000" pitchFamily="2" charset="0"/>
              </a:rPr>
              <a:t> ở </a:t>
            </a:r>
            <a:r>
              <a:rPr lang="en-US" sz="3200" dirty="0" err="1">
                <a:latin typeface="#9Slide03 Arima Madurai" panose="00000500000000000000" pitchFamily="2" charset="0"/>
                <a:cs typeface="#9Slide03 Arima Madurai" panose="00000500000000000000" pitchFamily="2" charset="0"/>
              </a:rPr>
              <a:t>tuyến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đường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Trường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Sơn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trong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cuộc</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kháng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chiến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chống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Mỹ</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tư</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thế</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hiên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ngang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tinh</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thần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dũng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cảm</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niềm</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lạc</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quan</a:t>
            </a:r>
            <a:r>
              <a:rPr lang="en-US" sz="3200" dirty="0">
                <a:latin typeface="#9Slide03 Arima Madurai" panose="00000500000000000000" pitchFamily="2" charset="0"/>
                <a:cs typeface="#9Slide03 Arima Madurai" panose="00000500000000000000" pitchFamily="2" charset="0"/>
              </a:rPr>
              <a:t>, ý </a:t>
            </a:r>
            <a:r>
              <a:rPr lang="en-US" sz="3200" dirty="0" err="1">
                <a:latin typeface="#9Slide03 Arima Madurai" panose="00000500000000000000" pitchFamily="2" charset="0"/>
                <a:cs typeface="#9Slide03 Arima Madurai" panose="00000500000000000000" pitchFamily="2" charset="0"/>
              </a:rPr>
              <a:t>chí</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chiến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đấu</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để</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giải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phóng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m.Nam</a:t>
            </a:r>
            <a:endParaRPr lang="en-US" sz="3200" dirty="0">
              <a:latin typeface="#9Slide03 Arima Madurai" panose="00000500000000000000" pitchFamily="2" charset="0"/>
              <a:cs typeface="#9Slide03 Arima Madurai" panose="00000500000000000000" pitchFamily="2" charset="0"/>
            </a:endParaRPr>
          </a:p>
        </p:txBody>
      </p:sp>
      <p:sp>
        <p:nvSpPr>
          <p:cNvPr id="16" name="Rectangle 15"/>
          <p:cNvSpPr/>
          <p:nvPr/>
        </p:nvSpPr>
        <p:spPr>
          <a:xfrm>
            <a:off x="1838735" y="5606753"/>
            <a:ext cx="9935097" cy="1077218"/>
          </a:xfrm>
          <a:prstGeom prst="rect">
            <a:avLst/>
          </a:prstGeom>
        </p:spPr>
        <p:txBody>
          <a:bodyPr wrap="square">
            <a:spAutoFit/>
          </a:bodyPr>
          <a:lstStyle/>
          <a:p>
            <a:pPr algn="just"/>
            <a:r>
              <a:rPr lang="en-US" sz="3200" b="1" dirty="0" err="1">
                <a:solidFill>
                  <a:srgbClr val="FF0000"/>
                </a:solidFill>
                <a:latin typeface="#9Slide03 Arima Madurai Black" panose="00000A00000000000000" pitchFamily="2" charset="0"/>
                <a:cs typeface="#9Slide03 Arima Madurai Black" panose="00000A00000000000000" pitchFamily="2" charset="0"/>
              </a:rPr>
              <a:t>Ánh</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trăng</a:t>
            </a:r>
            <a:r>
              <a:rPr lang="en-US" sz="3200" dirty="0">
                <a:solidFill>
                  <a:srgbClr val="FF0000"/>
                </a:solidFill>
                <a:latin typeface="#9Slide03 Arima Madurai Black" panose="00000A00000000000000" pitchFamily="2" charset="0"/>
                <a:cs typeface="#9Slide03 Arima Madurai Black" panose="00000A00000000000000" pitchFamily="2" charset="0"/>
              </a:rPr>
              <a:t>: </a:t>
            </a:r>
            <a:r>
              <a:rPr lang="en-US" sz="3200" dirty="0" err="1">
                <a:latin typeface="#9Slide03 Arima Madurai" panose="00000500000000000000" pitchFamily="2" charset="0"/>
                <a:cs typeface="#9Slide03 Arima Madurai" panose="00000500000000000000" pitchFamily="2" charset="0"/>
              </a:rPr>
              <a:t>Tâm</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sự</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của</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người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lính</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sau</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chiến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tranh</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nhắc</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nhở</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về</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đạo</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lí</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nghĩa</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tình</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thuỷ</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chung</a:t>
            </a:r>
            <a:r>
              <a:rPr lang="en-US" sz="3200" dirty="0">
                <a:latin typeface="#9Slide03 Arima Madurai" panose="00000500000000000000" pitchFamily="2" charset="0"/>
                <a:cs typeface="#9Slide03 Arima Madurai" panose="00000500000000000000" pitchFamily="2" charset="0"/>
              </a:rPr>
              <a:t>.</a:t>
            </a:r>
          </a:p>
        </p:txBody>
      </p:sp>
      <p:pic>
        <p:nvPicPr>
          <p:cNvPr id="8" name="Picture 2" descr="Chibi vá» cÃ¡c anh hÃ¹ng Viá»t Nam"/>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61" b="89844" l="2604" r="89844">
                        <a14:foregroundMark x1="7031" y1="24414" x2="9375" y2="37500"/>
                        <a14:foregroundMark x1="2604" y1="53125" x2="11458" y2="54883"/>
                        <a14:foregroundMark x1="29669" y1="17773" x2="30469" y2="17773"/>
                        <a14:foregroundMark x1="28385" y1="17773" x2="28659" y2="17773"/>
                        <a14:foregroundMark x1="31510" y1="16016" x2="31510" y2="15820"/>
                        <a14:foregroundMark x1="30990" y1="18945" x2="32292" y2="18555"/>
                        <a14:foregroundMark x1="38542" y1="33008" x2="41667" y2="33203"/>
                        <a14:backgroundMark x1="30315" y1="19934" x2="29688" y2="19531"/>
                        <a14:backgroundMark x1="31510" y1="20703" x2="31033" y2="20396"/>
                        <a14:backgroundMark x1="31771" y1="22266" x2="30990" y2="20313"/>
                        <a14:backgroundMark x1="32292" y1="20117" x2="34115" y2="21094"/>
                        <a14:backgroundMark x1="10156" y1="40625" x2="9635" y2="41016"/>
                        <a14:backgroundMark x1="35677" y1="47656" x2="36719" y2="50391"/>
                        <a14:backgroundMark x1="37500" y1="41797" x2="37240" y2="42383"/>
                        <a14:backgroundMark x1="41927" y1="36133" x2="40104" y2="35938"/>
                        <a14:backgroundMark x1="33073" y1="26758" x2="32552" y2="23828"/>
                        <a14:backgroundMark x1="13542" y1="53125" x2="13021" y2="52734"/>
                        <a14:backgroundMark x1="66927" y1="47656" x2="65885" y2="46680"/>
                      </a14:backgroundRemoval>
                    </a14:imgEffect>
                  </a14:imgLayer>
                </a14:imgProps>
              </a:ext>
              <a:ext uri="{28A0092B-C50C-407E-A947-70E740481C1C}">
                <a14:useLocalDpi xmlns:a14="http://schemas.microsoft.com/office/drawing/2010/main" val="0"/>
              </a:ext>
            </a:extLst>
          </a:blip>
          <a:srcRect t="9317" r="13159" b="34832"/>
          <a:stretch>
            <a:fillRect/>
          </a:stretch>
        </p:blipFill>
        <p:spPr bwMode="auto">
          <a:xfrm>
            <a:off x="208593" y="1270928"/>
            <a:ext cx="1453270" cy="12462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593" y="3366388"/>
            <a:ext cx="1420357" cy="1420357"/>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22529" t="18156" r="27967" b="29429"/>
          <a:stretch>
            <a:fillRect/>
          </a:stretch>
        </p:blipFill>
        <p:spPr>
          <a:xfrm>
            <a:off x="466714" y="5488038"/>
            <a:ext cx="1017374" cy="1077219"/>
          </a:xfrm>
          <a:prstGeom prst="rect">
            <a:avLst/>
          </a:prstGeom>
        </p:spPr>
      </p:pic>
      <p:sp>
        <p:nvSpPr>
          <p:cNvPr id="13" name="Rectangle 12"/>
          <p:cNvSpPr/>
          <p:nvPr/>
        </p:nvSpPr>
        <p:spPr>
          <a:xfrm>
            <a:off x="5065076" y="317980"/>
            <a:ext cx="2678141" cy="584775"/>
          </a:xfrm>
          <a:prstGeom prst="rect">
            <a:avLst/>
          </a:prstGeom>
        </p:spPr>
        <p:txBody>
          <a:bodyPr wrap="square">
            <a:spAutoFit/>
          </a:bodyPr>
          <a:lstStyle/>
          <a:p>
            <a:pPr algn="just"/>
            <a:r>
              <a:rPr lang="en-US" sz="3200" b="1" dirty="0" err="1">
                <a:solidFill>
                  <a:srgbClr val="0070C0"/>
                </a:solidFill>
                <a:latin typeface="#9Slide03 Arima Madurai Black" panose="00000A00000000000000" pitchFamily="2" charset="0"/>
                <a:cs typeface="#9Slide03 Arima Madurai Black" panose="00000A00000000000000" pitchFamily="2" charset="0"/>
              </a:rPr>
              <a:t>Điểm</a:t>
            </a:r>
            <a:r>
              <a:rPr lang="en-US" sz="3200" b="1" dirty="0">
                <a:solidFill>
                  <a:srgbClr val="0070C0"/>
                </a:solidFill>
                <a:latin typeface="#9Slide03 Arima Madurai Black" panose="00000A00000000000000" pitchFamily="2" charset="0"/>
                <a:cs typeface="#9Slide03 Arima Madurai Black" panose="00000A00000000000000" pitchFamily="2" charset="0"/>
              </a:rPr>
              <a:t> </a:t>
            </a:r>
            <a:r>
              <a:rPr lang="en-US" sz="3200" b="1" dirty="0" err="1">
                <a:solidFill>
                  <a:srgbClr val="0070C0"/>
                </a:solidFill>
                <a:latin typeface="#9Slide03 Arima Madurai Black" panose="00000A00000000000000" pitchFamily="2" charset="0"/>
                <a:cs typeface="#9Slide03 Arima Madurai Black" panose="00000A00000000000000" pitchFamily="2" charset="0"/>
              </a:rPr>
              <a:t>riêng</a:t>
            </a:r>
            <a:endParaRPr lang="en-US" sz="3200" dirty="0">
              <a:solidFill>
                <a:srgbClr val="0070C0"/>
              </a:solidFill>
              <a:latin typeface="#9Slide03 Arima Madurai" panose="00000500000000000000" pitchFamily="2" charset="0"/>
              <a:cs typeface="#9Slide03 Arima Madurai" panose="00000500000000000000" pitchFamily="2" charset="0"/>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540327" y="342900"/>
            <a:ext cx="11139055" cy="11326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C00000"/>
                </a:solidFill>
                <a:latin typeface="#9Slide03 Arima Madurai Black" panose="00000A00000000000000" pitchFamily="2" charset="0"/>
                <a:cs typeface="#9Slide03 Arima Madurai Black" panose="00000A00000000000000" pitchFamily="2" charset="0"/>
              </a:rPr>
              <a:t>Bút</a:t>
            </a:r>
            <a:r>
              <a:rPr lang="en-US" sz="4000" b="1" dirty="0">
                <a:solidFill>
                  <a:srgbClr val="C00000"/>
                </a:solidFill>
                <a:latin typeface="#9Slide03 Arima Madurai Black" panose="00000A00000000000000" pitchFamily="2" charset="0"/>
                <a:cs typeface="#9Slide03 Arima Madurai Black" panose="00000A00000000000000" pitchFamily="2" charset="0"/>
              </a:rPr>
              <a:t> </a:t>
            </a:r>
            <a:r>
              <a:rPr lang="en-US" sz="4000" b="1" dirty="0" err="1">
                <a:solidFill>
                  <a:srgbClr val="C00000"/>
                </a:solidFill>
                <a:latin typeface="#9Slide03 Arima Madurai Black" panose="00000A00000000000000" pitchFamily="2" charset="0"/>
                <a:cs typeface="#9Slide03 Arima Madurai Black" panose="00000A00000000000000" pitchFamily="2" charset="0"/>
              </a:rPr>
              <a:t>pháp</a:t>
            </a:r>
            <a:r>
              <a:rPr lang="en-US" sz="4000" b="1" dirty="0">
                <a:solidFill>
                  <a:srgbClr val="C00000"/>
                </a:solidFill>
                <a:latin typeface="#9Slide03 Arima Madurai Black" panose="00000A00000000000000" pitchFamily="2" charset="0"/>
                <a:cs typeface="#9Slide03 Arima Madurai Black" panose="00000A00000000000000" pitchFamily="2" charset="0"/>
              </a:rPr>
              <a:t> </a:t>
            </a:r>
            <a:r>
              <a:rPr lang="en-US" sz="4000" b="1" dirty="0" err="1">
                <a:solidFill>
                  <a:srgbClr val="C00000"/>
                </a:solidFill>
                <a:latin typeface="#9Slide03 Arima Madurai Black" panose="00000A00000000000000" pitchFamily="2" charset="0"/>
                <a:cs typeface="#9Slide03 Arima Madurai Black" panose="00000A00000000000000" pitchFamily="2" charset="0"/>
              </a:rPr>
              <a:t>xây</a:t>
            </a:r>
            <a:r>
              <a:rPr lang="en-US" sz="4000" b="1" dirty="0">
                <a:solidFill>
                  <a:srgbClr val="C00000"/>
                </a:solidFill>
                <a:latin typeface="#9Slide03 Arima Madurai Black" panose="00000A00000000000000" pitchFamily="2" charset="0"/>
                <a:cs typeface="#9Slide03 Arima Madurai Black" panose="00000A00000000000000" pitchFamily="2" charset="0"/>
              </a:rPr>
              <a:t> </a:t>
            </a:r>
            <a:r>
              <a:rPr lang="en-US" sz="4000" b="1" dirty="0" err="1">
                <a:solidFill>
                  <a:srgbClr val="C00000"/>
                </a:solidFill>
                <a:latin typeface="#9Slide03 Arima Madurai Black" panose="00000A00000000000000" pitchFamily="2" charset="0"/>
                <a:cs typeface="#9Slide03 Arima Madurai Black" panose="00000A00000000000000" pitchFamily="2" charset="0"/>
              </a:rPr>
              <a:t>dựng</a:t>
            </a:r>
            <a:r>
              <a:rPr lang="en-US" sz="4000" b="1" dirty="0">
                <a:solidFill>
                  <a:srgbClr val="C00000"/>
                </a:solidFill>
                <a:latin typeface="#9Slide03 Arima Madurai Black" panose="00000A00000000000000" pitchFamily="2" charset="0"/>
                <a:cs typeface="#9Slide03 Arima Madurai Black" panose="00000A00000000000000" pitchFamily="2" charset="0"/>
              </a:rPr>
              <a:t> </a:t>
            </a:r>
            <a:r>
              <a:rPr lang="en-US" sz="4000" b="1" dirty="0" err="1">
                <a:solidFill>
                  <a:srgbClr val="C00000"/>
                </a:solidFill>
                <a:latin typeface="#9Slide03 Arima Madurai Black" panose="00000A00000000000000" pitchFamily="2" charset="0"/>
                <a:cs typeface="#9Slide03 Arima Madurai Black" panose="00000A00000000000000" pitchFamily="2" charset="0"/>
              </a:rPr>
              <a:t>hình</a:t>
            </a:r>
            <a:r>
              <a:rPr lang="en-US" sz="4000" b="1" dirty="0">
                <a:solidFill>
                  <a:srgbClr val="C00000"/>
                </a:solidFill>
                <a:latin typeface="#9Slide03 Arima Madurai Black" panose="00000A00000000000000" pitchFamily="2" charset="0"/>
                <a:cs typeface="#9Slide03 Arima Madurai Black" panose="00000A00000000000000" pitchFamily="2" charset="0"/>
              </a:rPr>
              <a:t> </a:t>
            </a:r>
            <a:r>
              <a:rPr lang="en-US" sz="4000" b="1" dirty="0" err="1">
                <a:solidFill>
                  <a:srgbClr val="C00000"/>
                </a:solidFill>
                <a:latin typeface="#9Slide03 Arima Madurai Black" panose="00000A00000000000000" pitchFamily="2" charset="0"/>
                <a:cs typeface="#9Slide03 Arima Madurai Black" panose="00000A00000000000000" pitchFamily="2" charset="0"/>
              </a:rPr>
              <a:t>ảnh</a:t>
            </a:r>
            <a:r>
              <a:rPr lang="en-US" sz="4000" b="1" dirty="0">
                <a:solidFill>
                  <a:srgbClr val="C00000"/>
                </a:solidFill>
                <a:latin typeface="#9Slide03 Arima Madurai Black" panose="00000A00000000000000" pitchFamily="2" charset="0"/>
                <a:cs typeface="#9Slide03 Arima Madurai Black" panose="00000A00000000000000" pitchFamily="2" charset="0"/>
              </a:rPr>
              <a:t> </a:t>
            </a:r>
            <a:r>
              <a:rPr lang="en-US" sz="4000" b="1" dirty="0" err="1">
                <a:solidFill>
                  <a:srgbClr val="C00000"/>
                </a:solidFill>
                <a:latin typeface="#9Slide03 Arima Madurai Black" panose="00000A00000000000000" pitchFamily="2" charset="0"/>
                <a:cs typeface="#9Slide03 Arima Madurai Black" panose="00000A00000000000000" pitchFamily="2" charset="0"/>
              </a:rPr>
              <a:t>thơ</a:t>
            </a:r>
            <a:endParaRPr lang="en-SG" sz="4000" dirty="0">
              <a:latin typeface="#9Slide03 Arima Madurai Black" panose="00000A00000000000000" pitchFamily="2" charset="0"/>
              <a:cs typeface="#9Slide03 Arima Madurai Black" panose="00000A00000000000000" pitchFamily="2" charset="0"/>
            </a:endParaRPr>
          </a:p>
        </p:txBody>
      </p:sp>
      <p:pic>
        <p:nvPicPr>
          <p:cNvPr id="12" name="Picture 4" descr="Giá»i VÄn - BÃ i vÄn: Nhá»¯ng hÃ¬nh áº£nh Äáº·c sáº¯c trong bÃ i thÆ¡ âÄoÃ 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327" y="1801157"/>
            <a:ext cx="1474915" cy="1004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 name="Picture 6" descr="Tá»± xÆ°á»ng mÃ n 5 : CÃ² tráº¯ng mang con táº·ng cho máº¹ â Time (Seikusa Da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327" y="5601152"/>
            <a:ext cx="1474916" cy="1053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6" name="Picture 2" descr="KhÃºc giao mÃ¹a - Má»¹ Linh - Harmonica Tab - The Harmonic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0325" y="4249805"/>
            <a:ext cx="1474916" cy="10490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7" name="Picture 6" descr="PhÃ¢n tÃ­ch 2 khá» thÆ¡ Äáº§u bÃ i thÆ¡ Ãnh TrÄng - BÃ i vÄn máº«u lá»p 9 hay ..."/>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5262"/>
          <a:stretch>
            <a:fillRect/>
          </a:stretch>
        </p:blipFill>
        <p:spPr bwMode="auto">
          <a:xfrm>
            <a:off x="540326" y="3003219"/>
            <a:ext cx="1474915" cy="1049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8" name="Rectangle: Rounded Corners 17"/>
          <p:cNvSpPr/>
          <p:nvPr/>
        </p:nvSpPr>
        <p:spPr>
          <a:xfrm>
            <a:off x="2140528" y="1801158"/>
            <a:ext cx="9511146" cy="10045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70C0"/>
                </a:solidFill>
                <a:latin typeface="#9Slide03 Arima Madurai Black" panose="00000A00000000000000" pitchFamily="2" charset="0"/>
                <a:cs typeface="#9Slide03 Arima Madurai Black" panose="00000A00000000000000" pitchFamily="2" charset="0"/>
              </a:rPr>
              <a:t>B</a:t>
            </a:r>
            <a:r>
              <a:rPr lang="en-US" sz="2800" dirty="0" err="1">
                <a:solidFill>
                  <a:srgbClr val="0070C0"/>
                </a:solidFill>
                <a:latin typeface="#9Slide03 Arima Madurai Black" panose="00000A00000000000000" pitchFamily="2" charset="0"/>
                <a:cs typeface="#9Slide03 Arima Madurai Black" panose="00000A00000000000000" pitchFamily="2" charset="0"/>
              </a:rPr>
              <a:t>út</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pháp</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lãng</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mạn</a:t>
            </a:r>
            <a:r>
              <a:rPr lang="en-US" sz="2800" dirty="0">
                <a:solidFill>
                  <a:srgbClr val="0070C0"/>
                </a:solidFill>
                <a:latin typeface="#9Slide03 Arima Madurai Black" panose="00000A00000000000000" pitchFamily="2" charset="0"/>
                <a:cs typeface="#9Slide03 Arima Madurai Black" panose="00000A00000000000000" pitchFamily="2" charset="0"/>
              </a:rPr>
              <a:t>, so </a:t>
            </a:r>
            <a:r>
              <a:rPr lang="en-US" sz="2800" dirty="0" err="1">
                <a:solidFill>
                  <a:srgbClr val="0070C0"/>
                </a:solidFill>
                <a:latin typeface="#9Slide03 Arima Madurai Black" panose="00000A00000000000000" pitchFamily="2" charset="0"/>
                <a:cs typeface="#9Slide03 Arima Madurai Black" panose="00000A00000000000000" pitchFamily="2" charset="0"/>
              </a:rPr>
              <a:t>sánh</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độc</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đáo</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mới</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lạ</a:t>
            </a:r>
            <a:r>
              <a:rPr lang="en-US" sz="2800" dirty="0">
                <a:solidFill>
                  <a:srgbClr val="0070C0"/>
                </a:solidFill>
                <a:latin typeface="#9Slide03 Arima Madurai Black" panose="00000A00000000000000" pitchFamily="2" charset="0"/>
                <a:cs typeface="#9Slide03 Arima Madurai Black" panose="00000A00000000000000" pitchFamily="2" charset="0"/>
              </a:rPr>
              <a:t>.</a:t>
            </a:r>
            <a:endParaRPr lang="en-SG" sz="2800" dirty="0">
              <a:solidFill>
                <a:srgbClr val="0070C0"/>
              </a:solidFill>
              <a:latin typeface="#9Slide03 Arima Madurai Black" panose="00000A00000000000000" pitchFamily="2" charset="0"/>
              <a:cs typeface="#9Slide03 Arima Madurai Black" panose="00000A00000000000000" pitchFamily="2" charset="0"/>
            </a:endParaRPr>
          </a:p>
        </p:txBody>
      </p:sp>
      <p:sp>
        <p:nvSpPr>
          <p:cNvPr id="19" name="Rectangle: Rounded Corners 18"/>
          <p:cNvSpPr/>
          <p:nvPr/>
        </p:nvSpPr>
        <p:spPr>
          <a:xfrm>
            <a:off x="2168236" y="3047743"/>
            <a:ext cx="9511146" cy="10045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800" dirty="0">
                <a:solidFill>
                  <a:srgbClr val="0070C0"/>
                </a:solidFill>
                <a:latin typeface="#9Slide03 Arima Madurai Black" panose="00000A00000000000000" pitchFamily="2" charset="0"/>
                <a:cs typeface="#9Slide03 Arima Madurai Black" panose="00000A00000000000000" pitchFamily="2" charset="0"/>
              </a:rPr>
              <a:t>B</a:t>
            </a:r>
            <a:r>
              <a:rPr lang="vi-VN" sz="2800" dirty="0">
                <a:solidFill>
                  <a:srgbClr val="0070C0"/>
                </a:solidFill>
                <a:latin typeface="#9Slide03 Arima Madurai Black" panose="00000A00000000000000" pitchFamily="2" charset="0"/>
                <a:cs typeface="#9Slide03 Arima Madurai Black" panose="00000A00000000000000" pitchFamily="2" charset="0"/>
              </a:rPr>
              <a:t>út pháp gợi tả, khái quát biểu tượng</a:t>
            </a:r>
            <a:r>
              <a:rPr lang="en-SG" sz="2800" dirty="0">
                <a:solidFill>
                  <a:srgbClr val="0070C0"/>
                </a:solidFill>
                <a:latin typeface="#9Slide03 Arima Madurai Black" panose="00000A00000000000000" pitchFamily="2" charset="0"/>
                <a:cs typeface="#9Slide03 Arima Madurai Black" panose="00000A00000000000000" pitchFamily="2" charset="0"/>
              </a:rPr>
              <a:t> (</a:t>
            </a:r>
            <a:r>
              <a:rPr lang="vi-VN" sz="2800" dirty="0">
                <a:solidFill>
                  <a:srgbClr val="0070C0"/>
                </a:solidFill>
                <a:latin typeface="#9Slide03 Arima Madurai Black" panose="00000A00000000000000" pitchFamily="2" charset="0"/>
                <a:cs typeface="#9Slide03 Arima Madurai Black" panose="00000A00000000000000" pitchFamily="2" charset="0"/>
              </a:rPr>
              <a:t>nhiều hình ảnh, chi tiết thực, bình dị</a:t>
            </a:r>
            <a:r>
              <a:rPr lang="en-SG" sz="2800" dirty="0">
                <a:solidFill>
                  <a:srgbClr val="0070C0"/>
                </a:solidFill>
                <a:latin typeface="#9Slide03 Arima Madurai Black" panose="00000A00000000000000" pitchFamily="2" charset="0"/>
                <a:cs typeface="#9Slide03 Arima Madurai Black" panose="00000A00000000000000" pitchFamily="2" charset="0"/>
              </a:rPr>
              <a:t>)</a:t>
            </a:r>
            <a:endParaRPr lang="en-US" sz="2800" dirty="0">
              <a:solidFill>
                <a:srgbClr val="0070C0"/>
              </a:solidFill>
              <a:latin typeface="#9Slide03 Arima Madurai Black" panose="00000A00000000000000" pitchFamily="2" charset="0"/>
              <a:cs typeface="#9Slide03 Arima Madurai Black" panose="00000A00000000000000" pitchFamily="2" charset="0"/>
            </a:endParaRPr>
          </a:p>
        </p:txBody>
      </p:sp>
      <p:sp>
        <p:nvSpPr>
          <p:cNvPr id="20" name="Rectangle: Rounded Corners 19"/>
          <p:cNvSpPr/>
          <p:nvPr/>
        </p:nvSpPr>
        <p:spPr>
          <a:xfrm>
            <a:off x="2200893" y="4338855"/>
            <a:ext cx="9511146" cy="10045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70C0"/>
                </a:solidFill>
                <a:latin typeface="#9Slide03 Arima Madurai Black" panose="00000A00000000000000" pitchFamily="2" charset="0"/>
                <a:cs typeface="#9Slide03 Arima Madurai Black" panose="00000A00000000000000" pitchFamily="2" charset="0"/>
              </a:rPr>
              <a:t>Bút</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pháp</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hiện</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thực</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lãng</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mạn</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chất</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Huế</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đậm</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đà</a:t>
            </a:r>
            <a:endParaRPr lang="en-SG" sz="2800" dirty="0">
              <a:solidFill>
                <a:srgbClr val="0070C0"/>
              </a:solidFill>
              <a:latin typeface="#9Slide03 Arima Madurai Black" panose="00000A00000000000000" pitchFamily="2" charset="0"/>
              <a:cs typeface="#9Slide03 Arima Madurai Black" panose="00000A00000000000000" pitchFamily="2" charset="0"/>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49" y="4297531"/>
            <a:ext cx="2654532" cy="25127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6" y="4234758"/>
            <a:ext cx="2829028" cy="11931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40" y="3683874"/>
            <a:ext cx="2600002" cy="9706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4" y="2513334"/>
            <a:ext cx="2916277" cy="18583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903" y="1614032"/>
            <a:ext cx="2661076" cy="30253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over"/>
          <p:cNvPicPr>
            <a:picLocks noChangeAspect="1" noChangeArrowheads="1"/>
          </p:cNvPicPr>
          <p:nvPr/>
        </p:nvPicPr>
        <p:blipFill rotWithShape="1">
          <a:blip r:embed="rId7">
            <a:extLst>
              <a:ext uri="{28A0092B-C50C-407E-A947-70E740481C1C}">
                <a14:useLocalDpi xmlns:a14="http://schemas.microsoft.com/office/drawing/2010/main" val="0"/>
              </a:ext>
            </a:extLst>
          </a:blip>
          <a:srcRect t="35426" r="24083"/>
          <a:stretch>
            <a:fillRect/>
          </a:stretch>
        </p:blipFill>
        <p:spPr bwMode="auto">
          <a:xfrm>
            <a:off x="2790635" y="2948262"/>
            <a:ext cx="2765760" cy="1510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8774" y="4831318"/>
            <a:ext cx="5531547" cy="2087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1008" y="3822763"/>
            <a:ext cx="5032052" cy="15552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over"/>
          <p:cNvPicPr>
            <a:picLocks noChangeAspect="1" noChangeArrowheads="1"/>
          </p:cNvPicPr>
          <p:nvPr/>
        </p:nvPicPr>
        <p:blipFill rotWithShape="1">
          <a:blip r:embed="rId10">
            <a:extLst>
              <a:ext uri="{28A0092B-C50C-407E-A947-70E740481C1C}">
                <a14:useLocalDpi xmlns:a14="http://schemas.microsoft.com/office/drawing/2010/main" val="0"/>
              </a:ext>
            </a:extLst>
          </a:blip>
          <a:srcRect t="24794"/>
          <a:stretch>
            <a:fillRect/>
          </a:stretch>
        </p:blipFill>
        <p:spPr bwMode="auto">
          <a:xfrm>
            <a:off x="4899090" y="3050638"/>
            <a:ext cx="2765760" cy="22249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64783" y="2339683"/>
            <a:ext cx="3819298" cy="13807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394395">
            <a:off x="8014952" y="1393659"/>
            <a:ext cx="3718961" cy="12454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77979">
            <a:off x="8028816" y="-90658"/>
            <a:ext cx="3638257" cy="29031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Cover"/>
          <p:cNvPicPr>
            <a:picLocks noChangeAspect="1" noChangeArrowheads="1"/>
          </p:cNvPicPr>
          <p:nvPr/>
        </p:nvPicPr>
        <p:blipFill rotWithShape="1">
          <a:blip r:embed="rId14">
            <a:extLst>
              <a:ext uri="{28A0092B-C50C-407E-A947-70E740481C1C}">
                <a14:useLocalDpi xmlns:a14="http://schemas.microsoft.com/office/drawing/2010/main" val="0"/>
              </a:ext>
            </a:extLst>
          </a:blip>
          <a:srcRect l="21646" b="46718"/>
          <a:stretch>
            <a:fillRect/>
          </a:stretch>
        </p:blipFill>
        <p:spPr bwMode="auto">
          <a:xfrm>
            <a:off x="4665517" y="2111731"/>
            <a:ext cx="3656045" cy="13807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618" y="131846"/>
            <a:ext cx="2519297" cy="13130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Cover"/>
          <p:cNvPicPr>
            <a:picLocks noChangeAspect="1" noChangeArrowheads="1"/>
          </p:cNvPicPr>
          <p:nvPr/>
        </p:nvPicPr>
        <p:blipFill rotWithShape="1">
          <a:blip r:embed="rId16">
            <a:extLst>
              <a:ext uri="{28A0092B-C50C-407E-A947-70E740481C1C}">
                <a14:useLocalDpi xmlns:a14="http://schemas.microsoft.com/office/drawing/2010/main" val="0"/>
              </a:ext>
            </a:extLst>
          </a:blip>
          <a:srcRect r="12032" b="29014"/>
          <a:stretch>
            <a:fillRect/>
          </a:stretch>
        </p:blipFill>
        <p:spPr bwMode="auto">
          <a:xfrm>
            <a:off x="2097245" y="1308974"/>
            <a:ext cx="3534135" cy="24032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82472" y="2806092"/>
            <a:ext cx="2078150" cy="1143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ou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righ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right)">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right)">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right)">
                                      <p:cBhvr>
                                        <p:cTn id="72" dur="500"/>
                                        <p:tgtEl>
                                          <p:spTgt spid="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wipe(right)">
                                      <p:cBhvr>
                                        <p:cTn id="77" dur="500"/>
                                        <p:tgtEl>
                                          <p:spTgt spid="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wipe(right)">
                                      <p:cBhvr>
                                        <p:cTn id="8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stretch>
            <a:fillRect/>
          </a:stretch>
        </p:blipFill>
        <p:spPr>
          <a:xfrm>
            <a:off x="726881" y="2574740"/>
            <a:ext cx="3574581" cy="2923398"/>
          </a:xfrm>
          <a:prstGeom prst="rect">
            <a:avLst/>
          </a:prstGeom>
        </p:spPr>
      </p:pic>
      <p:sp>
        <p:nvSpPr>
          <p:cNvPr id="4" name="文本框 3"/>
          <p:cNvSpPr txBox="1"/>
          <p:nvPr/>
        </p:nvSpPr>
        <p:spPr>
          <a:xfrm>
            <a:off x="1208011" y="3050681"/>
            <a:ext cx="2467254" cy="2123658"/>
          </a:xfrm>
          <a:prstGeom prst="rect">
            <a:avLst/>
          </a:prstGeom>
          <a:noFill/>
        </p:spPr>
        <p:txBody>
          <a:bodyPr wrap="square" rtlCol="0">
            <a:spAutoFit/>
          </a:bodyPr>
          <a:lstStyle/>
          <a:p>
            <a:pPr algn="ctr"/>
            <a:r>
              <a:rPr lang="en-US" altLang="zh-CN" sz="44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Hướng</a:t>
            </a:r>
            <a:r>
              <a:rPr lang="en-US" altLang="zh-CN" sz="44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44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dẫn</a:t>
            </a:r>
            <a:r>
              <a:rPr lang="en-US" altLang="zh-CN" sz="44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44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tự</a:t>
            </a:r>
            <a:r>
              <a:rPr lang="en-US" altLang="zh-CN" sz="44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44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học</a:t>
            </a:r>
            <a:endParaRPr lang="zh-CN" altLang="en-US" sz="44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pic>
        <p:nvPicPr>
          <p:cNvPr id="7" name="图片 6"/>
          <p:cNvPicPr>
            <a:picLocks noChangeAspect="1"/>
          </p:cNvPicPr>
          <p:nvPr/>
        </p:nvPicPr>
        <p:blipFill>
          <a:blip r:embed="rId5"/>
          <a:stretch>
            <a:fillRect/>
          </a:stretch>
        </p:blipFill>
        <p:spPr>
          <a:xfrm>
            <a:off x="1855234" y="713473"/>
            <a:ext cx="1502370" cy="2250678"/>
          </a:xfrm>
          <a:prstGeom prst="rect">
            <a:avLst/>
          </a:prstGeom>
        </p:spPr>
      </p:pic>
      <p:sp>
        <p:nvSpPr>
          <p:cNvPr id="22" name="TextBox 21"/>
          <p:cNvSpPr txBox="1"/>
          <p:nvPr/>
        </p:nvSpPr>
        <p:spPr>
          <a:xfrm>
            <a:off x="5559136" y="1000653"/>
            <a:ext cx="6051456" cy="584775"/>
          </a:xfrm>
          <a:prstGeom prst="rect">
            <a:avLst/>
          </a:prstGeom>
          <a:noFill/>
        </p:spPr>
        <p:txBody>
          <a:bodyPr wrap="square" rtlCol="0">
            <a:spAutoFit/>
          </a:bodyPr>
          <a:lstStyle/>
          <a:p>
            <a:pPr algn="just"/>
            <a:r>
              <a:rPr lang="en-US" sz="3200" dirty="0">
                <a:solidFill>
                  <a:srgbClr val="002060"/>
                </a:solidFill>
                <a:latin typeface="#9Slide03 Arima Madurai Black" panose="00000A00000000000000" pitchFamily="2" charset="0"/>
                <a:cs typeface="#9Slide03 Arima Madurai Black" panose="00000A00000000000000" pitchFamily="2" charset="0"/>
              </a:rPr>
              <a:t>1. </a:t>
            </a:r>
            <a:r>
              <a:rPr lang="en-US" sz="3200" dirty="0" err="1">
                <a:solidFill>
                  <a:srgbClr val="002060"/>
                </a:solidFill>
                <a:latin typeface="#9Slide03 Arima Madurai Black" panose="00000A00000000000000" pitchFamily="2" charset="0"/>
                <a:cs typeface="#9Slide03 Arima Madurai Black" panose="00000A00000000000000" pitchFamily="2" charset="0"/>
              </a:rPr>
              <a:t>Làm</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bài</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tập</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số</a:t>
            </a:r>
            <a:r>
              <a:rPr lang="en-US" sz="3200" dirty="0">
                <a:solidFill>
                  <a:srgbClr val="002060"/>
                </a:solidFill>
                <a:latin typeface="#9Slide03 Arima Madurai Black" panose="00000A00000000000000" pitchFamily="2" charset="0"/>
                <a:cs typeface="#9Slide03 Arima Madurai Black" panose="00000A00000000000000" pitchFamily="2" charset="0"/>
              </a:rPr>
              <a:t> 6 (Sgk-tr90)</a:t>
            </a:r>
          </a:p>
        </p:txBody>
      </p:sp>
      <p:sp>
        <p:nvSpPr>
          <p:cNvPr id="23" name="TextBox 22"/>
          <p:cNvSpPr txBox="1"/>
          <p:nvPr/>
        </p:nvSpPr>
        <p:spPr>
          <a:xfrm>
            <a:off x="5559136" y="2168102"/>
            <a:ext cx="6051456" cy="2062103"/>
          </a:xfrm>
          <a:prstGeom prst="rect">
            <a:avLst/>
          </a:prstGeom>
          <a:noFill/>
        </p:spPr>
        <p:txBody>
          <a:bodyPr wrap="square" rtlCol="0">
            <a:spAutoFit/>
          </a:bodyPr>
          <a:lstStyle/>
          <a:p>
            <a:pPr algn="just"/>
            <a:r>
              <a:rPr lang="en-US" sz="3200" dirty="0">
                <a:solidFill>
                  <a:srgbClr val="002060"/>
                </a:solidFill>
                <a:latin typeface="#9Slide03 Arima Madurai Black" panose="00000A00000000000000" pitchFamily="2" charset="0"/>
                <a:cs typeface="#9Slide03 Arima Madurai Black" panose="00000A00000000000000" pitchFamily="2" charset="0"/>
              </a:rPr>
              <a:t>2. </a:t>
            </a:r>
            <a:r>
              <a:rPr lang="en-US" sz="3200" dirty="0" err="1">
                <a:solidFill>
                  <a:srgbClr val="002060"/>
                </a:solidFill>
                <a:latin typeface="#9Slide03 Arima Madurai Black" panose="00000A00000000000000" pitchFamily="2" charset="0"/>
                <a:cs typeface="#9Slide03 Arima Madurai Black" panose="00000A00000000000000" pitchFamily="2" charset="0"/>
              </a:rPr>
              <a:t>Học</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thuộc</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lòng</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các</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bài</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thơ</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đoạn</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thơ</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tiêu</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biểu</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nêu</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nội</a:t>
            </a:r>
            <a:r>
              <a:rPr lang="en-US" sz="3200" dirty="0">
                <a:solidFill>
                  <a:srgbClr val="002060"/>
                </a:solidFill>
                <a:latin typeface="#9Slide03 Arima Madurai Black" panose="00000A00000000000000" pitchFamily="2" charset="0"/>
                <a:cs typeface="#9Slide03 Arima Madurai Black" panose="00000A00000000000000" pitchFamily="2" charset="0"/>
              </a:rPr>
              <a:t> dung </a:t>
            </a:r>
            <a:r>
              <a:rPr lang="en-US" sz="3200" dirty="0" err="1">
                <a:solidFill>
                  <a:srgbClr val="002060"/>
                </a:solidFill>
                <a:latin typeface="#9Slide03 Arima Madurai Black" panose="00000A00000000000000" pitchFamily="2" charset="0"/>
                <a:cs typeface="#9Slide03 Arima Madurai Black" panose="00000A00000000000000" pitchFamily="2" charset="0"/>
              </a:rPr>
              <a:t>và</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nghệ</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thuật</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của</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các</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tác</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phẩm</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đó</a:t>
            </a:r>
            <a:r>
              <a:rPr lang="en-US" sz="3200" dirty="0">
                <a:solidFill>
                  <a:srgbClr val="002060"/>
                </a:solidFill>
                <a:latin typeface="#9Slide03 Arima Madurai Black" panose="00000A00000000000000" pitchFamily="2" charset="0"/>
                <a:cs typeface="#9Slide03 Arima Madurai Black" panose="00000A00000000000000" pitchFamily="2" charset="0"/>
              </a:rPr>
              <a:t>)</a:t>
            </a:r>
          </a:p>
        </p:txBody>
      </p:sp>
      <p:sp>
        <p:nvSpPr>
          <p:cNvPr id="24" name="TextBox 23"/>
          <p:cNvSpPr txBox="1"/>
          <p:nvPr/>
        </p:nvSpPr>
        <p:spPr>
          <a:xfrm>
            <a:off x="5559136" y="4780129"/>
            <a:ext cx="6051456" cy="1077218"/>
          </a:xfrm>
          <a:prstGeom prst="rect">
            <a:avLst/>
          </a:prstGeom>
          <a:noFill/>
        </p:spPr>
        <p:txBody>
          <a:bodyPr wrap="square" rtlCol="0">
            <a:spAutoFit/>
          </a:bodyPr>
          <a:lstStyle/>
          <a:p>
            <a:pPr algn="just"/>
            <a:r>
              <a:rPr lang="en-US" sz="3200" dirty="0">
                <a:solidFill>
                  <a:srgbClr val="002060"/>
                </a:solidFill>
                <a:latin typeface="#9Slide03 Arima Madurai Black" panose="00000A00000000000000" pitchFamily="2" charset="0"/>
                <a:cs typeface="#9Slide03 Arima Madurai Black" panose="00000A00000000000000" pitchFamily="2" charset="0"/>
              </a:rPr>
              <a:t>3. </a:t>
            </a:r>
            <a:r>
              <a:rPr lang="en-US" sz="3200" dirty="0" err="1">
                <a:solidFill>
                  <a:srgbClr val="002060"/>
                </a:solidFill>
                <a:latin typeface="#9Slide03 Arima Madurai Black" panose="00000A00000000000000" pitchFamily="2" charset="0"/>
                <a:cs typeface="#9Slide03 Arima Madurai Black" panose="00000A00000000000000" pitchFamily="2" charset="0"/>
              </a:rPr>
              <a:t>Soạn</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bài</a:t>
            </a:r>
            <a:r>
              <a:rPr lang="en-US" sz="3200" dirty="0">
                <a:solidFill>
                  <a:srgbClr val="002060"/>
                </a:solidFill>
                <a:latin typeface="#9Slide03 Arima Madurai Black" panose="00000A00000000000000" pitchFamily="2" charset="0"/>
                <a:cs typeface="#9Slide03 Arima Madurai Black" panose="00000A00000000000000" pitchFamily="2" charset="0"/>
              </a:rPr>
              <a:t> “ </a:t>
            </a:r>
            <a:r>
              <a:rPr lang="en-US" sz="3200" dirty="0" err="1">
                <a:solidFill>
                  <a:srgbClr val="002060"/>
                </a:solidFill>
                <a:latin typeface="#9Slide03 Arima Madurai Black" panose="00000A00000000000000" pitchFamily="2" charset="0"/>
                <a:cs typeface="#9Slide03 Arima Madurai Black" panose="00000A00000000000000" pitchFamily="2" charset="0"/>
              </a:rPr>
              <a:t>Nghĩa</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tường</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minh</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và</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hàm</a:t>
            </a:r>
            <a:r>
              <a:rPr lang="en-US" sz="3200" dirty="0">
                <a:solidFill>
                  <a:srgbClr val="002060"/>
                </a:solidFill>
                <a:latin typeface="#9Slide03 Arima Madurai Black" panose="00000A00000000000000" pitchFamily="2" charset="0"/>
                <a:cs typeface="#9Slide03 Arima Madurai Black" panose="00000A00000000000000" pitchFamily="2" charset="0"/>
              </a:rPr>
              <a:t> ý (</a:t>
            </a:r>
            <a:r>
              <a:rPr lang="en-US" sz="3200" dirty="0" err="1">
                <a:solidFill>
                  <a:srgbClr val="002060"/>
                </a:solidFill>
                <a:latin typeface="#9Slide03 Arima Madurai Black" panose="00000A00000000000000" pitchFamily="2" charset="0"/>
                <a:cs typeface="#9Slide03 Arima Madurai Black" panose="00000A00000000000000" pitchFamily="2" charset="0"/>
              </a:rPr>
              <a:t>tt</a:t>
            </a:r>
            <a:r>
              <a:rPr lang="en-US" sz="3200" dirty="0">
                <a:solidFill>
                  <a:srgbClr val="002060"/>
                </a:solidFill>
                <a:latin typeface="#9Slide03 Arima Madurai Black" panose="00000A00000000000000" pitchFamily="2" charset="0"/>
                <a:cs typeface="#9Slide03 Arima Madurai Black" panose="00000A00000000000000" pitchFamily="2" charset="0"/>
              </a:rPr>
              <a:t>)”</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661" y="0"/>
            <a:ext cx="12192000" cy="6858000"/>
            <a:chOff x="0" y="0"/>
            <a:chExt cx="12192000" cy="6489292"/>
          </a:xfrm>
          <a:solidFill>
            <a:srgbClr val="B2D7E9"/>
          </a:solidFill>
        </p:grpSpPr>
        <p:sp>
          <p:nvSpPr>
            <p:cNvPr id="9" name="矩形 8"/>
            <p:cNvSpPr/>
            <p:nvPr userDrawn="1"/>
          </p:nvSpPr>
          <p:spPr>
            <a:xfrm>
              <a:off x="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87680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975360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2438400" y="1622323"/>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7315200" y="1622323"/>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487680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975360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2438400" y="4866969"/>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7315200" y="4866969"/>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4"/>
          <a:stretch>
            <a:fillRect/>
          </a:stretch>
        </p:blipFill>
        <p:spPr>
          <a:xfrm>
            <a:off x="8317184" y="1776383"/>
            <a:ext cx="3476250" cy="5141251"/>
          </a:xfrm>
          <a:prstGeom prst="rect">
            <a:avLst/>
          </a:prstGeom>
        </p:spPr>
      </p:pic>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441737" y="1467539"/>
            <a:ext cx="6875447" cy="4361842"/>
          </a:xfrm>
          <a:prstGeom prst="rect">
            <a:avLst/>
          </a:prstGeom>
        </p:spPr>
      </p:pic>
      <p:sp>
        <p:nvSpPr>
          <p:cNvPr id="21" name="文本框 20"/>
          <p:cNvSpPr txBox="1"/>
          <p:nvPr/>
        </p:nvSpPr>
        <p:spPr>
          <a:xfrm>
            <a:off x="2500603" y="3125303"/>
            <a:ext cx="4763038" cy="1446550"/>
          </a:xfrm>
          <a:prstGeom prst="rect">
            <a:avLst/>
          </a:prstGeom>
          <a:noFill/>
        </p:spPr>
        <p:txBody>
          <a:bodyPr wrap="square" rtlCol="0">
            <a:spAutoFit/>
          </a:bodyPr>
          <a:lstStyle/>
          <a:p>
            <a:pPr algn="ctr"/>
            <a:r>
              <a:rPr lang="en-US" altLang="zh-CN" sz="8800" dirty="0">
                <a:solidFill>
                  <a:srgbClr val="28AFB2"/>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THANKS!</a:t>
            </a:r>
            <a:endParaRPr lang="zh-CN" altLang="en-US" sz="8800" dirty="0">
              <a:solidFill>
                <a:srgbClr val="28AFB2"/>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pic>
        <p:nvPicPr>
          <p:cNvPr id="25" name="图片 24"/>
          <p:cNvPicPr>
            <a:picLocks noChangeAspect="1"/>
          </p:cNvPicPr>
          <p:nvPr/>
        </p:nvPicPr>
        <p:blipFill>
          <a:blip r:embed="rId6"/>
          <a:stretch>
            <a:fillRect/>
          </a:stretch>
        </p:blipFill>
        <p:spPr>
          <a:xfrm>
            <a:off x="1377108" y="838575"/>
            <a:ext cx="1587399" cy="2039767"/>
          </a:xfrm>
          <a:prstGeom prst="rect">
            <a:avLst/>
          </a:prstGeom>
        </p:spPr>
      </p:pic>
      <p:pic>
        <p:nvPicPr>
          <p:cNvPr id="26" name="图片 25"/>
          <p:cNvPicPr>
            <a:picLocks noChangeAspect="1"/>
          </p:cNvPicPr>
          <p:nvPr/>
        </p:nvPicPr>
        <p:blipFill>
          <a:blip r:embed="rId7"/>
          <a:stretch>
            <a:fillRect/>
          </a:stretch>
        </p:blipFill>
        <p:spPr>
          <a:xfrm rot="158679">
            <a:off x="2945760" y="772292"/>
            <a:ext cx="894954" cy="1566170"/>
          </a:xfrm>
          <a:prstGeom prst="rect">
            <a:avLst/>
          </a:prstGeom>
        </p:spPr>
      </p:pic>
      <p:pic>
        <p:nvPicPr>
          <p:cNvPr id="27" name="图片 26"/>
          <p:cNvPicPr>
            <a:picLocks noChangeAspect="1"/>
          </p:cNvPicPr>
          <p:nvPr/>
        </p:nvPicPr>
        <p:blipFill>
          <a:blip r:embed="rId8"/>
          <a:stretch>
            <a:fillRect/>
          </a:stretch>
        </p:blipFill>
        <p:spPr>
          <a:xfrm rot="15369310">
            <a:off x="7626373" y="955323"/>
            <a:ext cx="1012500" cy="1428750"/>
          </a:xfrm>
          <a:prstGeom prst="rect">
            <a:avLst/>
          </a:prstGeom>
        </p:spPr>
      </p:pic>
    </p:spTree>
    <p:custDataLst>
      <p:tags r:id="rId1"/>
    </p:custData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14:presetBounceEnd="4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40000">
                                          <p:cBhvr additive="base">
                                            <p:cTn id="19"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0"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8628" y="4563715"/>
            <a:ext cx="3530129" cy="209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Giá»i VÄn - BÃ i vÄn: Nhá»¯ng hÃ¬nh áº£nh Äáº·c sáº¯c trong bÃ i thÆ¡ âÄoÃ 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83" y="2441866"/>
            <a:ext cx="2852918" cy="19430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Tá»± xÆ°á»ng mÃ n 5 : CÃ² tráº¯ng mang con táº·ng cho máº¹ â Time (Seikusa D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83" y="160715"/>
            <a:ext cx="2852918" cy="20386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á» thá»ng kiáº¿n thá»©c BÃ i thÆ¡ vá» tiá»u Äá»i xe khÃ´ng kÃ­nh - Novat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464" y="4596288"/>
            <a:ext cx="3467080" cy="21025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976" y="207777"/>
            <a:ext cx="2633597" cy="202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0416" y="202330"/>
            <a:ext cx="2701183" cy="202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KhÃºc giao mÃ¹a - Má»¹ Linh - Harmonica Tab - The Harmonic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977" y="2384224"/>
            <a:ext cx="2633597" cy="20292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hÃ¢n tÃ­ch Sang Thu cá»§a Há»¯u Thá»nh cá»±c hay - VÄn máº«u tá»ng há»£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73021" y="202330"/>
            <a:ext cx="2701183" cy="20251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iá»i VÄn - BÃ i vÄn: HÃ¬nh áº£nh ngÆ°á»i máº¹ trong bÃ i âKhÃºc hÃ¡t ru nhá»¯ng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3353" y="2372648"/>
            <a:ext cx="2653343" cy="20123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PhÃ¢n tÃ­ch 2 khá» thÆ¡ Äáº§u bÃ i thÆ¡ Ãnh TrÄng - BÃ i vÄn máº«u lá»p 9 hay ..."/>
          <p:cNvPicPr>
            <a:picLocks noChangeAspect="1" noChangeArrowheads="1"/>
          </p:cNvPicPr>
          <p:nvPr/>
        </p:nvPicPr>
        <p:blipFill rotWithShape="1">
          <a:blip r:embed="rId11">
            <a:extLst>
              <a:ext uri="{28A0092B-C50C-407E-A947-70E740481C1C}">
                <a14:useLocalDpi xmlns:a14="http://schemas.microsoft.com/office/drawing/2010/main" val="0"/>
              </a:ext>
            </a:extLst>
          </a:blip>
          <a:srcRect r="15262"/>
          <a:stretch>
            <a:fillRect/>
          </a:stretch>
        </p:blipFill>
        <p:spPr bwMode="auto">
          <a:xfrm>
            <a:off x="8196434" y="4563715"/>
            <a:ext cx="3744720" cy="21405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oáº¡n bÃ i NÃ³i vá»i con (chi tiáº¿t) | Soáº¡n vÄn 9 chi tiáº¿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73021" y="2384224"/>
            <a:ext cx="2701182" cy="20505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rot="1139447" flipH="1">
            <a:off x="8040037" y="113192"/>
            <a:ext cx="4096956" cy="2576252"/>
          </a:xfrm>
          <a:prstGeom prst="rect">
            <a:avLst/>
          </a:prstGeom>
        </p:spPr>
      </p:pic>
      <p:sp>
        <p:nvSpPr>
          <p:cNvPr id="10" name="文本框 9"/>
          <p:cNvSpPr txBox="1"/>
          <p:nvPr/>
        </p:nvSpPr>
        <p:spPr>
          <a:xfrm rot="448475">
            <a:off x="8529099" y="587991"/>
            <a:ext cx="3118833" cy="1815882"/>
          </a:xfrm>
          <a:prstGeom prst="rect">
            <a:avLst/>
          </a:prstGeom>
          <a:noFill/>
        </p:spPr>
        <p:txBody>
          <a:bodyPr wrap="square" rtlCol="0">
            <a:spAutoFit/>
          </a:bodyPr>
          <a:lstStyle/>
          <a:p>
            <a:pPr algn="ctr"/>
            <a:r>
              <a:rPr lang="en-US" sz="2800" b="1" dirty="0" err="1">
                <a:solidFill>
                  <a:srgbClr val="C00000"/>
                </a:solidFill>
                <a:latin typeface="#9Slide03 Arima Madurai Black" panose="00000A00000000000000" pitchFamily="2" charset="0"/>
                <a:cs typeface="#9Slide03 Arima Madurai Black" panose="00000A00000000000000" pitchFamily="2" charset="0"/>
              </a:rPr>
              <a:t>Sắp</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xếp</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các</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bài</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thơ</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Việt</a:t>
            </a:r>
            <a:r>
              <a:rPr lang="en-US" sz="2800" b="1" dirty="0">
                <a:solidFill>
                  <a:srgbClr val="C00000"/>
                </a:solidFill>
                <a:latin typeface="#9Slide03 Arima Madurai Black" panose="00000A00000000000000" pitchFamily="2" charset="0"/>
                <a:cs typeface="#9Slide03 Arima Madurai Black" panose="00000A00000000000000" pitchFamily="2" charset="0"/>
              </a:rPr>
              <a:t> Nam </a:t>
            </a:r>
            <a:r>
              <a:rPr lang="en-US" sz="2800" b="1" dirty="0" err="1">
                <a:solidFill>
                  <a:srgbClr val="C00000"/>
                </a:solidFill>
                <a:latin typeface="#9Slide03 Arima Madurai Black" panose="00000A00000000000000" pitchFamily="2" charset="0"/>
                <a:cs typeface="#9Slide03 Arima Madurai Black" panose="00000A00000000000000" pitchFamily="2" charset="0"/>
              </a:rPr>
              <a:t>đã</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học</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theo</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từng</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giai</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đoạn</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lịch</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sử</a:t>
            </a:r>
            <a:endParaRPr lang="zh-CN" altLang="en-US"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pic>
        <p:nvPicPr>
          <p:cNvPr id="11" name="Picture 10" descr="22858PICdbgea5Gz679dY_PIC2018.png"/>
          <p:cNvPicPr>
            <a:picLocks noChangeAspect="1"/>
          </p:cNvPicPr>
          <p:nvPr/>
        </p:nvPicPr>
        <p:blipFill>
          <a:blip r:embed="rId5" cstate="print"/>
          <a:stretch>
            <a:fillRect/>
          </a:stretch>
        </p:blipFill>
        <p:spPr>
          <a:xfrm>
            <a:off x="7140101" y="3067443"/>
            <a:ext cx="3658409" cy="3658409"/>
          </a:xfrm>
          <a:prstGeom prst="rect">
            <a:avLst/>
          </a:prstGeom>
        </p:spPr>
      </p:pic>
      <p:grpSp>
        <p:nvGrpSpPr>
          <p:cNvPr id="13" name="组合 5"/>
          <p:cNvGrpSpPr/>
          <p:nvPr/>
        </p:nvGrpSpPr>
        <p:grpSpPr>
          <a:xfrm>
            <a:off x="502592" y="528668"/>
            <a:ext cx="3020095" cy="2133600"/>
            <a:chOff x="1467430" y="2583543"/>
            <a:chExt cx="3020095" cy="2133600"/>
          </a:xfrm>
        </p:grpSpPr>
        <p:pic>
          <p:nvPicPr>
            <p:cNvPr id="14" name="图片 2"/>
            <p:cNvPicPr>
              <a:picLocks noChangeAspect="1"/>
            </p:cNvPicPr>
            <p:nvPr/>
          </p:nvPicPr>
          <p:blipFill>
            <a:blip r:embed="rId6"/>
            <a:stretch>
              <a:fillRect/>
            </a:stretch>
          </p:blipFill>
          <p:spPr>
            <a:xfrm>
              <a:off x="1467430" y="2583543"/>
              <a:ext cx="3020095" cy="2133600"/>
            </a:xfrm>
            <a:prstGeom prst="rect">
              <a:avLst/>
            </a:prstGeom>
          </p:spPr>
        </p:pic>
        <p:sp>
          <p:nvSpPr>
            <p:cNvPr id="15" name="文本框 3"/>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Kháng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chiến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chống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Pháp</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grpSp>
        <p:nvGrpSpPr>
          <p:cNvPr id="17" name="组合 5"/>
          <p:cNvGrpSpPr/>
          <p:nvPr/>
        </p:nvGrpSpPr>
        <p:grpSpPr>
          <a:xfrm>
            <a:off x="4214570" y="1607237"/>
            <a:ext cx="3020095" cy="2133600"/>
            <a:chOff x="1467430" y="2583543"/>
            <a:chExt cx="3020095" cy="2133600"/>
          </a:xfrm>
        </p:grpSpPr>
        <p:pic>
          <p:nvPicPr>
            <p:cNvPr id="18" name="图片 2"/>
            <p:cNvPicPr>
              <a:picLocks noChangeAspect="1"/>
            </p:cNvPicPr>
            <p:nvPr/>
          </p:nvPicPr>
          <p:blipFill>
            <a:blip r:embed="rId6"/>
            <a:stretch>
              <a:fillRect/>
            </a:stretch>
          </p:blipFill>
          <p:spPr>
            <a:xfrm>
              <a:off x="1467430" y="2583543"/>
              <a:ext cx="3020095" cy="2133600"/>
            </a:xfrm>
            <a:prstGeom prst="rect">
              <a:avLst/>
            </a:prstGeom>
          </p:spPr>
        </p:pic>
        <p:sp>
          <p:nvSpPr>
            <p:cNvPr id="19" name="文本框 3"/>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Hòa</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bình</a:t>
              </a:r>
              <a:r>
                <a:rPr lang="en-US" sz="3200" dirty="0">
                  <a:latin typeface="#9Slide03 Arima Madurai Black" panose="00000A00000000000000" pitchFamily="2" charset="0"/>
                  <a:cs typeface="#9Slide03 Arima Madurai Black" panose="00000A00000000000000" pitchFamily="2" charset="0"/>
                </a:rPr>
                <a:t> ở </a:t>
              </a:r>
              <a:r>
                <a:rPr lang="en-US" sz="3200" dirty="0" err="1">
                  <a:latin typeface="#9Slide03 Arima Madurai Black" panose="00000A00000000000000" pitchFamily="2" charset="0"/>
                  <a:cs typeface="#9Slide03 Arima Madurai Black" panose="00000A00000000000000" pitchFamily="2" charset="0"/>
                </a:rPr>
                <a:t>miền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Bắc</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grpSp>
        <p:nvGrpSpPr>
          <p:cNvPr id="20" name="组合 5"/>
          <p:cNvGrpSpPr/>
          <p:nvPr/>
        </p:nvGrpSpPr>
        <p:grpSpPr>
          <a:xfrm>
            <a:off x="337514" y="3321869"/>
            <a:ext cx="3020095" cy="2133600"/>
            <a:chOff x="1467430" y="2583543"/>
            <a:chExt cx="3020095" cy="2133600"/>
          </a:xfrm>
        </p:grpSpPr>
        <p:pic>
          <p:nvPicPr>
            <p:cNvPr id="21" name="图片 2"/>
            <p:cNvPicPr>
              <a:picLocks noChangeAspect="1"/>
            </p:cNvPicPr>
            <p:nvPr/>
          </p:nvPicPr>
          <p:blipFill>
            <a:blip r:embed="rId6"/>
            <a:stretch>
              <a:fillRect/>
            </a:stretch>
          </p:blipFill>
          <p:spPr>
            <a:xfrm>
              <a:off x="1467430" y="2583543"/>
              <a:ext cx="3020095" cy="2133600"/>
            </a:xfrm>
            <a:prstGeom prst="rect">
              <a:avLst/>
            </a:prstGeom>
          </p:spPr>
        </p:pic>
        <p:sp>
          <p:nvSpPr>
            <p:cNvPr id="22" name="文本框 3"/>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Kháng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chiến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chống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Mĩ</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grpSp>
        <p:nvGrpSpPr>
          <p:cNvPr id="23" name="组合 5"/>
          <p:cNvGrpSpPr/>
          <p:nvPr/>
        </p:nvGrpSpPr>
        <p:grpSpPr>
          <a:xfrm>
            <a:off x="4049492" y="4400438"/>
            <a:ext cx="3020095" cy="2133600"/>
            <a:chOff x="1467430" y="2583543"/>
            <a:chExt cx="3020095" cy="2133600"/>
          </a:xfrm>
        </p:grpSpPr>
        <p:pic>
          <p:nvPicPr>
            <p:cNvPr id="24" name="图片 2"/>
            <p:cNvPicPr>
              <a:picLocks noChangeAspect="1"/>
            </p:cNvPicPr>
            <p:nvPr/>
          </p:nvPicPr>
          <p:blipFill>
            <a:blip r:embed="rId6"/>
            <a:stretch>
              <a:fillRect/>
            </a:stretch>
          </p:blipFill>
          <p:spPr>
            <a:xfrm>
              <a:off x="1467430" y="2583543"/>
              <a:ext cx="3020095" cy="2133600"/>
            </a:xfrm>
            <a:prstGeom prst="rect">
              <a:avLst/>
            </a:prstGeom>
          </p:spPr>
        </p:pic>
        <p:sp>
          <p:nvSpPr>
            <p:cNvPr id="25" name="文本框 3"/>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Giai</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đoạn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tư</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sau</a:t>
              </a:r>
              <a:r>
                <a:rPr lang="en-US" sz="3200" dirty="0">
                  <a:latin typeface="#9Slide03 Arima Madurai Black" panose="00000A00000000000000" pitchFamily="2" charset="0"/>
                  <a:cs typeface="#9Slide03 Arima Madurai Black" panose="00000A00000000000000" pitchFamily="2" charset="0"/>
                </a:rPr>
                <a:t> 1975</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34" y="3212338"/>
            <a:ext cx="3138053" cy="214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4635" y="5498335"/>
            <a:ext cx="3138054" cy="830997"/>
          </a:xfrm>
          <a:prstGeom prst="rect">
            <a:avLst/>
          </a:prstGeom>
          <a:noFill/>
        </p:spPr>
        <p:txBody>
          <a:bodyPr wrap="square" rtlCol="0">
            <a:spAutoFit/>
          </a:bodyPr>
          <a:lstStyle/>
          <a:p>
            <a:pPr algn="ctr"/>
            <a:r>
              <a:rPr lang="en-SG" sz="2400" dirty="0" err="1">
                <a:latin typeface="#9Slide03 Arima Madurai Black" panose="00000A00000000000000" pitchFamily="2" charset="0"/>
                <a:cs typeface="#9Slide03 Arima Madurai Black" panose="00000A00000000000000" pitchFamily="2" charset="0"/>
              </a:rPr>
              <a:t>Đồng</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chí</a:t>
            </a:r>
            <a:r>
              <a:rPr lang="en-SG" sz="2400" dirty="0">
                <a:latin typeface="#9Slide03 Arima Madurai Black" panose="00000A00000000000000" pitchFamily="2" charset="0"/>
                <a:cs typeface="#9Slide03 Arima Madurai Black" panose="00000A00000000000000" pitchFamily="2" charset="0"/>
              </a:rPr>
              <a:t> – </a:t>
            </a:r>
            <a:r>
              <a:rPr lang="en-SG" sz="2400" dirty="0" err="1">
                <a:latin typeface="#9Slide03 Arima Madurai Black" panose="00000A00000000000000" pitchFamily="2" charset="0"/>
                <a:cs typeface="#9Slide03 Arima Madurai Black" panose="00000A00000000000000" pitchFamily="2" charset="0"/>
              </a:rPr>
              <a:t>Chính</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Hữu</a:t>
            </a:r>
            <a:endParaRPr lang="en-SG" sz="2400" dirty="0">
              <a:latin typeface="#9Slide03 Arima Madurai Black" panose="00000A00000000000000" pitchFamily="2" charset="0"/>
              <a:cs typeface="#9Slide03 Arima Madurai Black" panose="00000A00000000000000" pitchFamily="2" charset="0"/>
            </a:endParaRPr>
          </a:p>
          <a:p>
            <a:pPr algn="ctr"/>
            <a:r>
              <a:rPr lang="en-SG" sz="2400" dirty="0">
                <a:latin typeface="#9Slide03 Arima Madurai Black" panose="00000A00000000000000" pitchFamily="2" charset="0"/>
                <a:cs typeface="#9Slide03 Arima Madurai Black" panose="00000A00000000000000" pitchFamily="2" charset="0"/>
              </a:rPr>
              <a:t>(1948)</a:t>
            </a:r>
          </a:p>
        </p:txBody>
      </p:sp>
      <p:pic>
        <p:nvPicPr>
          <p:cNvPr id="1028" name="Picture 4" descr="Giá»i VÄn - BÃ i vÄn: Nhá»¯ng hÃ¬nh áº£nh Äáº·c sáº¯c trong bÃ i thÆ¡ âÄoÃ 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618" y="200986"/>
            <a:ext cx="3486093" cy="21457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357099" y="2524990"/>
            <a:ext cx="3612144" cy="830997"/>
          </a:xfrm>
          <a:prstGeom prst="rect">
            <a:avLst/>
          </a:prstGeom>
          <a:noFill/>
        </p:spPr>
        <p:txBody>
          <a:bodyPr wrap="square" rtlCol="0">
            <a:spAutoFit/>
          </a:bodyPr>
          <a:lstStyle/>
          <a:p>
            <a:pPr algn="ctr"/>
            <a:r>
              <a:rPr lang="en-SG" sz="2400" dirty="0" err="1">
                <a:latin typeface="#9Slide03 Arima Madurai Black" panose="00000A00000000000000" pitchFamily="2" charset="0"/>
                <a:cs typeface="#9Slide03 Arima Madurai Black" panose="00000A00000000000000" pitchFamily="2" charset="0"/>
              </a:rPr>
              <a:t>Đoàn</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thuyền</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đánh</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cá</a:t>
            </a:r>
            <a:r>
              <a:rPr lang="en-SG" sz="2400" dirty="0">
                <a:latin typeface="#9Slide03 Arima Madurai Black" panose="00000A00000000000000" pitchFamily="2" charset="0"/>
                <a:cs typeface="#9Slide03 Arima Madurai Black" panose="00000A00000000000000" pitchFamily="2" charset="0"/>
              </a:rPr>
              <a:t> – </a:t>
            </a:r>
            <a:r>
              <a:rPr lang="en-SG" sz="2400" dirty="0" err="1">
                <a:latin typeface="#9Slide03 Arima Madurai Black" panose="00000A00000000000000" pitchFamily="2" charset="0"/>
                <a:cs typeface="#9Slide03 Arima Madurai Black" panose="00000A00000000000000" pitchFamily="2" charset="0"/>
              </a:rPr>
              <a:t>Huy</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Cận</a:t>
            </a:r>
            <a:r>
              <a:rPr lang="en-SG" sz="2400" dirty="0">
                <a:latin typeface="#9Slide03 Arima Madurai Black" panose="00000A00000000000000" pitchFamily="2" charset="0"/>
                <a:cs typeface="#9Slide03 Arima Madurai Black" panose="00000A00000000000000" pitchFamily="2" charset="0"/>
              </a:rPr>
              <a:t> (1958)</a:t>
            </a:r>
          </a:p>
        </p:txBody>
      </p:sp>
      <p:pic>
        <p:nvPicPr>
          <p:cNvPr id="1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5237" y="3502013"/>
            <a:ext cx="3138053" cy="21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8645236" y="5886131"/>
            <a:ext cx="3138054" cy="830997"/>
          </a:xfrm>
          <a:prstGeom prst="rect">
            <a:avLst/>
          </a:prstGeom>
          <a:noFill/>
        </p:spPr>
        <p:txBody>
          <a:bodyPr wrap="square" rtlCol="0">
            <a:spAutoFit/>
          </a:bodyPr>
          <a:lstStyle/>
          <a:p>
            <a:pPr algn="ctr"/>
            <a:r>
              <a:rPr lang="en-SG" sz="2400" dirty="0" err="1">
                <a:latin typeface="#9Slide03 Arima Madurai Black" panose="00000A00000000000000" pitchFamily="2" charset="0"/>
                <a:cs typeface="#9Slide03 Arima Madurai Black" panose="00000A00000000000000" pitchFamily="2" charset="0"/>
              </a:rPr>
              <a:t>Bếp</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lửa</a:t>
            </a:r>
            <a:r>
              <a:rPr lang="en-SG" sz="2400" dirty="0">
                <a:latin typeface="#9Slide03 Arima Madurai Black" panose="00000A00000000000000" pitchFamily="2" charset="0"/>
                <a:cs typeface="#9Slide03 Arima Madurai Black" panose="00000A00000000000000" pitchFamily="2" charset="0"/>
              </a:rPr>
              <a:t> – </a:t>
            </a:r>
            <a:r>
              <a:rPr lang="en-SG" sz="2400" dirty="0" err="1">
                <a:latin typeface="#9Slide03 Arima Madurai Black" panose="00000A00000000000000" pitchFamily="2" charset="0"/>
                <a:cs typeface="#9Slide03 Arima Madurai Black" panose="00000A00000000000000" pitchFamily="2" charset="0"/>
              </a:rPr>
              <a:t>Bằng</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Việt</a:t>
            </a:r>
            <a:endParaRPr lang="en-SG" sz="2400" dirty="0">
              <a:latin typeface="#9Slide03 Arima Madurai Black" panose="00000A00000000000000" pitchFamily="2" charset="0"/>
              <a:cs typeface="#9Slide03 Arima Madurai Black" panose="00000A00000000000000" pitchFamily="2" charset="0"/>
            </a:endParaRPr>
          </a:p>
          <a:p>
            <a:pPr algn="ctr"/>
            <a:r>
              <a:rPr lang="en-SG" sz="2400" dirty="0">
                <a:latin typeface="#9Slide03 Arima Madurai Black" panose="00000A00000000000000" pitchFamily="2" charset="0"/>
                <a:cs typeface="#9Slide03 Arima Madurai Black" panose="00000A00000000000000" pitchFamily="2" charset="0"/>
              </a:rPr>
              <a:t>(1963)</a:t>
            </a:r>
          </a:p>
        </p:txBody>
      </p:sp>
      <p:grpSp>
        <p:nvGrpSpPr>
          <p:cNvPr id="12" name="组合 5"/>
          <p:cNvGrpSpPr/>
          <p:nvPr/>
        </p:nvGrpSpPr>
        <p:grpSpPr>
          <a:xfrm>
            <a:off x="502592" y="528668"/>
            <a:ext cx="3020095" cy="2133600"/>
            <a:chOff x="1467430" y="2583543"/>
            <a:chExt cx="3020095" cy="2133600"/>
          </a:xfrm>
        </p:grpSpPr>
        <p:pic>
          <p:nvPicPr>
            <p:cNvPr id="14" name="图片 2"/>
            <p:cNvPicPr>
              <a:picLocks noChangeAspect="1"/>
            </p:cNvPicPr>
            <p:nvPr/>
          </p:nvPicPr>
          <p:blipFill>
            <a:blip r:embed="rId5"/>
            <a:stretch>
              <a:fillRect/>
            </a:stretch>
          </p:blipFill>
          <p:spPr>
            <a:xfrm>
              <a:off x="1467430" y="2583543"/>
              <a:ext cx="3020095" cy="2133600"/>
            </a:xfrm>
            <a:prstGeom prst="rect">
              <a:avLst/>
            </a:prstGeom>
          </p:spPr>
        </p:pic>
        <p:sp>
          <p:nvSpPr>
            <p:cNvPr id="20" name="文本框 3"/>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Kháng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chiến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chống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Pháp</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cxnSp>
        <p:nvCxnSpPr>
          <p:cNvPr id="4" name="Straight Connector 3"/>
          <p:cNvCxnSpPr/>
          <p:nvPr/>
        </p:nvCxnSpPr>
        <p:spPr>
          <a:xfrm>
            <a:off x="4114800" y="0"/>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21" name="组合 5"/>
          <p:cNvGrpSpPr/>
          <p:nvPr/>
        </p:nvGrpSpPr>
        <p:grpSpPr>
          <a:xfrm>
            <a:off x="4677854" y="528668"/>
            <a:ext cx="3020095" cy="2133600"/>
            <a:chOff x="1467430" y="2583543"/>
            <a:chExt cx="3020095" cy="2133600"/>
          </a:xfrm>
        </p:grpSpPr>
        <p:pic>
          <p:nvPicPr>
            <p:cNvPr id="22" name="图片 2"/>
            <p:cNvPicPr>
              <a:picLocks noChangeAspect="1"/>
            </p:cNvPicPr>
            <p:nvPr/>
          </p:nvPicPr>
          <p:blipFill>
            <a:blip r:embed="rId5"/>
            <a:stretch>
              <a:fillRect/>
            </a:stretch>
          </p:blipFill>
          <p:spPr>
            <a:xfrm>
              <a:off x="1467430" y="2583543"/>
              <a:ext cx="3020095" cy="2133600"/>
            </a:xfrm>
            <a:prstGeom prst="rect">
              <a:avLst/>
            </a:prstGeom>
          </p:spPr>
        </p:pic>
        <p:sp>
          <p:nvSpPr>
            <p:cNvPr id="23" name="文本框 3"/>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Hòa</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bình</a:t>
              </a:r>
              <a:r>
                <a:rPr lang="en-US" sz="3200" dirty="0">
                  <a:latin typeface="#9Slide03 Arima Madurai Black" panose="00000A00000000000000" pitchFamily="2" charset="0"/>
                  <a:cs typeface="#9Slide03 Arima Madurai Black" panose="00000A00000000000000" pitchFamily="2" charset="0"/>
                </a:rPr>
                <a:t> ở </a:t>
              </a:r>
              <a:r>
                <a:rPr lang="en-US" sz="3200" dirty="0" err="1">
                  <a:latin typeface="#9Slide03 Arima Madurai Black" panose="00000A00000000000000" pitchFamily="2" charset="0"/>
                  <a:cs typeface="#9Slide03 Arima Madurai Black" panose="00000A00000000000000" pitchFamily="2" charset="0"/>
                </a:rPr>
                <a:t>miền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Bắc</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barn(inVertical)">
                                      <p:cBhvr>
                                        <p:cTn id="33" dur="5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57804" y="972706"/>
            <a:ext cx="3514872" cy="1938992"/>
          </a:xfrm>
          <a:prstGeom prst="rect">
            <a:avLst/>
          </a:prstGeom>
          <a:noFill/>
        </p:spPr>
        <p:txBody>
          <a:bodyPr wrap="square" rtlCol="0">
            <a:spAutoFit/>
          </a:bodyPr>
          <a:lstStyle/>
          <a:p>
            <a:pPr algn="ctr"/>
            <a:r>
              <a:rPr lang="en-SG" sz="3000" dirty="0" err="1">
                <a:latin typeface="#9Slide03 Arima Madurai Black" panose="00000A00000000000000" pitchFamily="2" charset="0"/>
                <a:cs typeface="#9Slide03 Arima Madurai Black" panose="00000A00000000000000" pitchFamily="2" charset="0"/>
              </a:rPr>
              <a:t>Bài</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thơ</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về</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tiểu</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đội</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xe</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không</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kính</a:t>
            </a:r>
            <a:r>
              <a:rPr lang="en-SG" sz="3000" dirty="0">
                <a:latin typeface="#9Slide03 Arima Madurai Black" panose="00000A00000000000000" pitchFamily="2" charset="0"/>
                <a:cs typeface="#9Slide03 Arima Madurai Black" panose="00000A00000000000000" pitchFamily="2" charset="0"/>
              </a:rPr>
              <a:t> – </a:t>
            </a:r>
            <a:r>
              <a:rPr lang="en-SG" sz="3000" dirty="0" err="1">
                <a:latin typeface="#9Slide03 Arima Madurai Black" panose="00000A00000000000000" pitchFamily="2" charset="0"/>
                <a:cs typeface="#9Slide03 Arima Madurai Black" panose="00000A00000000000000" pitchFamily="2" charset="0"/>
              </a:rPr>
              <a:t>Phạm</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Tiến</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Duật</a:t>
            </a:r>
            <a:r>
              <a:rPr lang="en-SG" sz="3000" dirty="0">
                <a:latin typeface="#9Slide03 Arima Madurai Black" panose="00000A00000000000000" pitchFamily="2" charset="0"/>
                <a:cs typeface="#9Slide03 Arima Madurai Black" panose="00000A00000000000000" pitchFamily="2" charset="0"/>
              </a:rPr>
              <a:t> (1969)</a:t>
            </a:r>
          </a:p>
        </p:txBody>
      </p:sp>
      <p:pic>
        <p:nvPicPr>
          <p:cNvPr id="3" name="Picture 2" descr="Há» thá»ng kiáº¿n thá»©c BÃ i thÆ¡ vá» tiá»u Äá»i xe khÃ´ng kÃ­nh - Novat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120" y="562408"/>
            <a:ext cx="3514872" cy="261199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553414" y="2077269"/>
            <a:ext cx="3020095" cy="2133600"/>
            <a:chOff x="1467430" y="2583543"/>
            <a:chExt cx="3020095" cy="2133600"/>
          </a:xfrm>
        </p:grpSpPr>
        <p:pic>
          <p:nvPicPr>
            <p:cNvPr id="7" name="图片 2"/>
            <p:cNvPicPr>
              <a:picLocks noChangeAspect="1"/>
            </p:cNvPicPr>
            <p:nvPr/>
          </p:nvPicPr>
          <p:blipFill>
            <a:blip r:embed="rId3"/>
            <a:stretch>
              <a:fillRect/>
            </a:stretch>
          </p:blipFill>
          <p:spPr>
            <a:xfrm>
              <a:off x="1467430" y="2583543"/>
              <a:ext cx="3020095" cy="2133600"/>
            </a:xfrm>
            <a:prstGeom prst="rect">
              <a:avLst/>
            </a:prstGeom>
          </p:spPr>
        </p:pic>
        <p:sp>
          <p:nvSpPr>
            <p:cNvPr id="8" name="文本框 3"/>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Kháng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chiến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chống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Mĩ</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288" y="216450"/>
            <a:ext cx="3300369" cy="223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537288" y="2623949"/>
            <a:ext cx="3300369" cy="830997"/>
          </a:xfrm>
          <a:prstGeom prst="rect">
            <a:avLst/>
          </a:prstGeom>
          <a:noFill/>
        </p:spPr>
        <p:txBody>
          <a:bodyPr wrap="square" rtlCol="0">
            <a:spAutoFit/>
          </a:bodyPr>
          <a:lstStyle/>
          <a:p>
            <a:pPr algn="ctr"/>
            <a:r>
              <a:rPr lang="en-SG" sz="2400" dirty="0" err="1">
                <a:latin typeface="#9Slide03 Arima Madurai Black" panose="00000A00000000000000" pitchFamily="2" charset="0"/>
                <a:cs typeface="#9Slide03 Arima Madurai Black" panose="00000A00000000000000" pitchFamily="2" charset="0"/>
              </a:rPr>
              <a:t>Viếng</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lăng</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Bác</a:t>
            </a:r>
            <a:r>
              <a:rPr lang="en-SG" sz="2400" dirty="0">
                <a:latin typeface="#9Slide03 Arima Madurai Black" panose="00000A00000000000000" pitchFamily="2" charset="0"/>
                <a:cs typeface="#9Slide03 Arima Madurai Black" panose="00000A00000000000000" pitchFamily="2" charset="0"/>
              </a:rPr>
              <a:t> – </a:t>
            </a:r>
            <a:r>
              <a:rPr lang="en-SG" sz="2400" dirty="0" err="1">
                <a:latin typeface="#9Slide03 Arima Madurai Black" panose="00000A00000000000000" pitchFamily="2" charset="0"/>
                <a:cs typeface="#9Slide03 Arima Madurai Black" panose="00000A00000000000000" pitchFamily="2" charset="0"/>
              </a:rPr>
              <a:t>Viễn</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Phương</a:t>
            </a:r>
            <a:r>
              <a:rPr lang="en-SG" sz="2400" dirty="0">
                <a:latin typeface="#9Slide03 Arima Madurai Black" panose="00000A00000000000000" pitchFamily="2" charset="0"/>
                <a:cs typeface="#9Slide03 Arima Madurai Black" panose="00000A00000000000000" pitchFamily="2" charset="0"/>
              </a:rPr>
              <a:t> (1976)</a:t>
            </a:r>
          </a:p>
        </p:txBody>
      </p:sp>
      <p:pic>
        <p:nvPicPr>
          <p:cNvPr id="1026" name="Picture 2" descr="KhÃºc giao mÃ¹a - Má»¹ Linh - Harmonica Tab - The Harmon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691" y="3708225"/>
            <a:ext cx="3300369" cy="21405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301836" y="6016612"/>
            <a:ext cx="3690358" cy="830997"/>
          </a:xfrm>
          <a:prstGeom prst="rect">
            <a:avLst/>
          </a:prstGeom>
          <a:noFill/>
        </p:spPr>
        <p:txBody>
          <a:bodyPr wrap="square" rtlCol="0">
            <a:spAutoFit/>
          </a:bodyPr>
          <a:lstStyle/>
          <a:p>
            <a:pPr algn="ctr"/>
            <a:r>
              <a:rPr lang="en-SG" sz="2400" dirty="0" err="1">
                <a:latin typeface="#9Slide03 Arima Madurai Black" panose="00000A00000000000000" pitchFamily="2" charset="0"/>
                <a:cs typeface="#9Slide03 Arima Madurai Black" panose="00000A00000000000000" pitchFamily="2" charset="0"/>
              </a:rPr>
              <a:t>Mùa</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xuân</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nho</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nhỏ</a:t>
            </a:r>
            <a:r>
              <a:rPr lang="en-SG" sz="2400" dirty="0">
                <a:latin typeface="#9Slide03 Arima Madurai Black" panose="00000A00000000000000" pitchFamily="2" charset="0"/>
                <a:cs typeface="#9Slide03 Arima Madurai Black" panose="00000A00000000000000" pitchFamily="2" charset="0"/>
              </a:rPr>
              <a:t> – Thanh </a:t>
            </a:r>
            <a:r>
              <a:rPr lang="en-SG" sz="2400" dirty="0" err="1">
                <a:latin typeface="#9Slide03 Arima Madurai Black" panose="00000A00000000000000" pitchFamily="2" charset="0"/>
                <a:cs typeface="#9Slide03 Arima Madurai Black" panose="00000A00000000000000" pitchFamily="2" charset="0"/>
              </a:rPr>
              <a:t>Hải</a:t>
            </a:r>
            <a:r>
              <a:rPr lang="en-SG" sz="2400" dirty="0">
                <a:latin typeface="#9Slide03 Arima Madurai Black" panose="00000A00000000000000" pitchFamily="2" charset="0"/>
                <a:cs typeface="#9Slide03 Arima Madurai Black" panose="00000A00000000000000" pitchFamily="2" charset="0"/>
              </a:rPr>
              <a:t> (1980)</a:t>
            </a:r>
          </a:p>
        </p:txBody>
      </p:sp>
      <p:pic>
        <p:nvPicPr>
          <p:cNvPr id="3074" name="Picture 2" descr="PhÃ¢n tÃ­ch Sang Thu cá»§a Há»¯u Thá»nh cá»±c hay - VÄn máº«u tá»ng há»£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6785" y="228542"/>
            <a:ext cx="3311143" cy="219233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506785" y="2633284"/>
            <a:ext cx="3138054" cy="830997"/>
          </a:xfrm>
          <a:prstGeom prst="rect">
            <a:avLst/>
          </a:prstGeom>
          <a:noFill/>
        </p:spPr>
        <p:txBody>
          <a:bodyPr wrap="square" rtlCol="0">
            <a:spAutoFit/>
          </a:bodyPr>
          <a:lstStyle/>
          <a:p>
            <a:pPr algn="ctr"/>
            <a:r>
              <a:rPr lang="en-SG" sz="2400" dirty="0">
                <a:latin typeface="#9Slide03 Arima Madurai Black" panose="00000A00000000000000" pitchFamily="2" charset="0"/>
                <a:cs typeface="#9Slide03 Arima Madurai Black" panose="00000A00000000000000" pitchFamily="2" charset="0"/>
              </a:rPr>
              <a:t>Sang </a:t>
            </a:r>
            <a:r>
              <a:rPr lang="en-SG" sz="2400" dirty="0" err="1">
                <a:latin typeface="#9Slide03 Arima Madurai Black" panose="00000A00000000000000" pitchFamily="2" charset="0"/>
                <a:cs typeface="#9Slide03 Arima Madurai Black" panose="00000A00000000000000" pitchFamily="2" charset="0"/>
              </a:rPr>
              <a:t>thu</a:t>
            </a:r>
            <a:r>
              <a:rPr lang="en-SG" sz="2400" dirty="0">
                <a:latin typeface="#9Slide03 Arima Madurai Black" panose="00000A00000000000000" pitchFamily="2" charset="0"/>
                <a:cs typeface="#9Slide03 Arima Madurai Black" panose="00000A00000000000000" pitchFamily="2" charset="0"/>
              </a:rPr>
              <a:t> – </a:t>
            </a:r>
            <a:r>
              <a:rPr lang="en-SG" sz="2400" dirty="0" err="1">
                <a:latin typeface="#9Slide03 Arima Madurai Black" panose="00000A00000000000000" pitchFamily="2" charset="0"/>
                <a:cs typeface="#9Slide03 Arima Madurai Black" panose="00000A00000000000000" pitchFamily="2" charset="0"/>
              </a:rPr>
              <a:t>Hữu</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Thỉnh</a:t>
            </a:r>
            <a:endParaRPr lang="en-SG" sz="2400" dirty="0">
              <a:latin typeface="#9Slide03 Arima Madurai Black" panose="00000A00000000000000" pitchFamily="2" charset="0"/>
              <a:cs typeface="#9Slide03 Arima Madurai Black" panose="00000A00000000000000" pitchFamily="2" charset="0"/>
            </a:endParaRPr>
          </a:p>
          <a:p>
            <a:pPr algn="ctr"/>
            <a:r>
              <a:rPr lang="en-SG" sz="2400" dirty="0">
                <a:latin typeface="#9Slide03 Arima Madurai Black" panose="00000A00000000000000" pitchFamily="2" charset="0"/>
                <a:cs typeface="#9Slide03 Arima Madurai Black" panose="00000A00000000000000" pitchFamily="2" charset="0"/>
              </a:rPr>
              <a:t>(1977)</a:t>
            </a:r>
          </a:p>
        </p:txBody>
      </p:sp>
      <p:pic>
        <p:nvPicPr>
          <p:cNvPr id="3080" name="Picture 8" descr="Soáº¡n bÃ i NÃ³i vá»i con (chi tiáº¿t) | Soáº¡n vÄn 9 chi tiáº¿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3136" y="3708225"/>
            <a:ext cx="3274792" cy="21405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271381" y="6006221"/>
            <a:ext cx="3690358" cy="830997"/>
          </a:xfrm>
          <a:prstGeom prst="rect">
            <a:avLst/>
          </a:prstGeom>
          <a:noFill/>
        </p:spPr>
        <p:txBody>
          <a:bodyPr wrap="square" rtlCol="0">
            <a:spAutoFit/>
          </a:bodyPr>
          <a:lstStyle/>
          <a:p>
            <a:pPr algn="ctr"/>
            <a:r>
              <a:rPr lang="en-SG" sz="2400" dirty="0" err="1">
                <a:latin typeface="#9Slide03 Arima Madurai Black" panose="00000A00000000000000" pitchFamily="2" charset="0"/>
                <a:cs typeface="#9Slide03 Arima Madurai Black" panose="00000A00000000000000" pitchFamily="2" charset="0"/>
              </a:rPr>
              <a:t>Nói</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với</a:t>
            </a:r>
            <a:r>
              <a:rPr lang="en-SG" sz="2400" dirty="0">
                <a:latin typeface="#9Slide03 Arima Madurai Black" panose="00000A00000000000000" pitchFamily="2" charset="0"/>
                <a:cs typeface="#9Slide03 Arima Madurai Black" panose="00000A00000000000000" pitchFamily="2" charset="0"/>
              </a:rPr>
              <a:t> con – Y </a:t>
            </a:r>
            <a:r>
              <a:rPr lang="en-SG" sz="2400" dirty="0" err="1">
                <a:latin typeface="#9Slide03 Arima Madurai Black" panose="00000A00000000000000" pitchFamily="2" charset="0"/>
                <a:cs typeface="#9Slide03 Arima Madurai Black" panose="00000A00000000000000" pitchFamily="2" charset="0"/>
              </a:rPr>
              <a:t>Phương</a:t>
            </a:r>
            <a:endParaRPr lang="en-SG" sz="2400" dirty="0">
              <a:latin typeface="#9Slide03 Arima Madurai Black" panose="00000A00000000000000" pitchFamily="2" charset="0"/>
              <a:cs typeface="#9Slide03 Arima Madurai Black" panose="00000A00000000000000" pitchFamily="2" charset="0"/>
            </a:endParaRPr>
          </a:p>
          <a:p>
            <a:pPr algn="ctr"/>
            <a:r>
              <a:rPr lang="en-SG" sz="2400" dirty="0">
                <a:latin typeface="#9Slide03 Arima Madurai Black" panose="00000A00000000000000" pitchFamily="2" charset="0"/>
                <a:cs typeface="#9Slide03 Arima Madurai Black" panose="00000A00000000000000" pitchFamily="2" charset="0"/>
              </a:rPr>
              <a:t>(1980)</a:t>
            </a:r>
          </a:p>
        </p:txBody>
      </p:sp>
      <p:grpSp>
        <p:nvGrpSpPr>
          <p:cNvPr id="15" name="组合 5"/>
          <p:cNvGrpSpPr/>
          <p:nvPr/>
        </p:nvGrpSpPr>
        <p:grpSpPr>
          <a:xfrm>
            <a:off x="648522" y="905847"/>
            <a:ext cx="3020095" cy="2133600"/>
            <a:chOff x="1467430" y="2583543"/>
            <a:chExt cx="3020095" cy="2133600"/>
          </a:xfrm>
        </p:grpSpPr>
        <p:pic>
          <p:nvPicPr>
            <p:cNvPr id="17" name="图片 2"/>
            <p:cNvPicPr>
              <a:picLocks noChangeAspect="1"/>
            </p:cNvPicPr>
            <p:nvPr/>
          </p:nvPicPr>
          <p:blipFill>
            <a:blip r:embed="rId7"/>
            <a:stretch>
              <a:fillRect/>
            </a:stretch>
          </p:blipFill>
          <p:spPr>
            <a:xfrm>
              <a:off x="1467430" y="2583543"/>
              <a:ext cx="3020095" cy="2133600"/>
            </a:xfrm>
            <a:prstGeom prst="rect">
              <a:avLst/>
            </a:prstGeom>
          </p:spPr>
        </p:pic>
        <p:sp>
          <p:nvSpPr>
            <p:cNvPr id="19" name="文本框 3"/>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Giai</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đoạn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tư</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sau</a:t>
              </a:r>
              <a:r>
                <a:rPr lang="en-US" sz="3200" dirty="0">
                  <a:latin typeface="#9Slide03 Arima Madurai Black" panose="00000A00000000000000" pitchFamily="2" charset="0"/>
                  <a:cs typeface="#9Slide03 Arima Madurai Black" panose="00000A00000000000000" pitchFamily="2" charset="0"/>
                </a:rPr>
                <a:t> 1975</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barn(inVertical)">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barn(inVertical)">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par>
                                <p:cTn id="37" presetID="16" presetClass="entr" presetSubtype="21" fill="hold" nodeType="withEffect">
                                  <p:stCondLst>
                                    <p:cond delay="0"/>
                                  </p:stCondLst>
                                  <p:childTnLst>
                                    <p:set>
                                      <p:cBhvr>
                                        <p:cTn id="38" dur="1" fill="hold">
                                          <p:stCondLst>
                                            <p:cond delay="0"/>
                                          </p:stCondLst>
                                        </p:cTn>
                                        <p:tgtEl>
                                          <p:spTgt spid="3080"/>
                                        </p:tgtEl>
                                        <p:attrNameLst>
                                          <p:attrName>style.visibility</p:attrName>
                                        </p:attrNameLst>
                                      </p:cBhvr>
                                      <p:to>
                                        <p:strVal val="visible"/>
                                      </p:to>
                                    </p:set>
                                    <p:animEffect transition="in" filter="barn(inVertical)">
                                      <p:cBhvr>
                                        <p:cTn id="39"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661" y="0"/>
            <a:ext cx="12192000" cy="6858000"/>
            <a:chOff x="0" y="0"/>
            <a:chExt cx="12192000" cy="6489292"/>
          </a:xfrm>
          <a:solidFill>
            <a:srgbClr val="B2D7E9"/>
          </a:solidFill>
        </p:grpSpPr>
        <p:sp>
          <p:nvSpPr>
            <p:cNvPr id="9" name="矩形 8"/>
            <p:cNvSpPr/>
            <p:nvPr userDrawn="1"/>
          </p:nvSpPr>
          <p:spPr>
            <a:xfrm>
              <a:off x="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87680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975360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2438400" y="1622323"/>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7315200" y="1622323"/>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487680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975360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2438400" y="4866969"/>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7315200" y="4866969"/>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4"/>
          <a:stretch>
            <a:fillRect/>
          </a:stretch>
        </p:blipFill>
        <p:spPr>
          <a:xfrm>
            <a:off x="8317184" y="1776383"/>
            <a:ext cx="3476250" cy="5141251"/>
          </a:xfrm>
          <a:prstGeom prst="rect">
            <a:avLst/>
          </a:prstGeom>
        </p:spPr>
      </p:pic>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441737" y="1467539"/>
            <a:ext cx="6875447" cy="4361842"/>
          </a:xfrm>
          <a:prstGeom prst="rect">
            <a:avLst/>
          </a:prstGeom>
        </p:spPr>
      </p:pic>
      <p:sp>
        <p:nvSpPr>
          <p:cNvPr id="21" name="文本框 20"/>
          <p:cNvSpPr txBox="1"/>
          <p:nvPr/>
        </p:nvSpPr>
        <p:spPr>
          <a:xfrm>
            <a:off x="2619309" y="2248076"/>
            <a:ext cx="4776279" cy="2800767"/>
          </a:xfrm>
          <a:prstGeom prst="rect">
            <a:avLst/>
          </a:prstGeom>
          <a:noFill/>
        </p:spPr>
        <p:txBody>
          <a:bodyPr wrap="square" rtlCol="0">
            <a:spAutoFit/>
          </a:bodyPr>
          <a:lstStyle/>
          <a:p>
            <a:pPr algn="ctr"/>
            <a:r>
              <a:rPr lang="en-SG" altLang="zh-CN" sz="8800" b="1" dirty="0" err="1">
                <a:solidFill>
                  <a:srgbClr val="28AFB2"/>
                </a:solidFill>
                <a:latin typeface="#9Slide03 AmpleSoft Bold" panose="02000000000000000000" pitchFamily="2" charset="0"/>
                <a:ea typeface="华康少女文字W5" panose="040F0509000000000000" pitchFamily="81" charset="-122"/>
              </a:rPr>
              <a:t>Ôn</a:t>
            </a:r>
            <a:r>
              <a:rPr lang="en-SG" altLang="zh-CN" sz="8800" b="1" dirty="0">
                <a:solidFill>
                  <a:srgbClr val="28AFB2"/>
                </a:solidFill>
                <a:latin typeface="#9Slide03 AmpleSoft Bold" panose="02000000000000000000" pitchFamily="2" charset="0"/>
                <a:ea typeface="华康少女文字W5" panose="040F0509000000000000" pitchFamily="81" charset="-122"/>
              </a:rPr>
              <a:t> </a:t>
            </a:r>
            <a:r>
              <a:rPr lang="en-SG" altLang="zh-CN" sz="8800" b="1" dirty="0" err="1">
                <a:solidFill>
                  <a:srgbClr val="28AFB2"/>
                </a:solidFill>
                <a:latin typeface="#9Slide03 AmpleSoft Bold" panose="02000000000000000000" pitchFamily="2" charset="0"/>
                <a:ea typeface="华康少女文字W5" panose="040F0509000000000000" pitchFamily="81" charset="-122"/>
              </a:rPr>
              <a:t>tập</a:t>
            </a:r>
            <a:r>
              <a:rPr lang="en-SG" altLang="zh-CN" sz="8800" b="1" dirty="0">
                <a:solidFill>
                  <a:srgbClr val="28AFB2"/>
                </a:solidFill>
                <a:latin typeface="#9Slide03 AmpleSoft Bold" panose="02000000000000000000" pitchFamily="2" charset="0"/>
                <a:ea typeface="华康少女文字W5" panose="040F0509000000000000" pitchFamily="81" charset="-122"/>
              </a:rPr>
              <a:t> </a:t>
            </a:r>
            <a:r>
              <a:rPr lang="en-SG" altLang="zh-CN" sz="8800" b="1" dirty="0" err="1">
                <a:solidFill>
                  <a:srgbClr val="28AFB2"/>
                </a:solidFill>
                <a:latin typeface="#9Slide03 AmpleSoft Bold" panose="02000000000000000000" pitchFamily="2" charset="0"/>
                <a:ea typeface="华康少女文字W5" panose="040F0509000000000000" pitchFamily="81" charset="-122"/>
              </a:rPr>
              <a:t>về</a:t>
            </a:r>
            <a:r>
              <a:rPr lang="en-SG" altLang="zh-CN" sz="8800" b="1" dirty="0">
                <a:solidFill>
                  <a:srgbClr val="28AFB2"/>
                </a:solidFill>
                <a:latin typeface="#9Slide03 AmpleSoft Bold" panose="02000000000000000000" pitchFamily="2" charset="0"/>
                <a:ea typeface="华康少女文字W5" panose="040F0509000000000000" pitchFamily="81" charset="-122"/>
              </a:rPr>
              <a:t> </a:t>
            </a:r>
            <a:r>
              <a:rPr lang="en-SG" altLang="zh-CN" sz="8800" b="1" dirty="0" err="1">
                <a:solidFill>
                  <a:srgbClr val="28AFB2"/>
                </a:solidFill>
                <a:latin typeface="#9Slide03 AmpleSoft Bold" panose="02000000000000000000" pitchFamily="2" charset="0"/>
                <a:ea typeface="华康少女文字W5" panose="040F0509000000000000" pitchFamily="81" charset="-122"/>
              </a:rPr>
              <a:t>thơ</a:t>
            </a:r>
            <a:endParaRPr lang="zh-CN" altLang="en-US" sz="8800" b="1" dirty="0">
              <a:solidFill>
                <a:srgbClr val="28AFB2"/>
              </a:solidFill>
              <a:latin typeface="#9Slide03 AmpleSoft Bold" panose="02000000000000000000" pitchFamily="2" charset="0"/>
              <a:ea typeface="华康少女文字W5" panose="040F0509000000000000" pitchFamily="81" charset="-122"/>
            </a:endParaRPr>
          </a:p>
        </p:txBody>
      </p:sp>
      <p:pic>
        <p:nvPicPr>
          <p:cNvPr id="25" name="图片 24"/>
          <p:cNvPicPr>
            <a:picLocks noChangeAspect="1"/>
          </p:cNvPicPr>
          <p:nvPr/>
        </p:nvPicPr>
        <p:blipFill>
          <a:blip r:embed="rId6"/>
          <a:stretch>
            <a:fillRect/>
          </a:stretch>
        </p:blipFill>
        <p:spPr>
          <a:xfrm>
            <a:off x="1377108" y="838575"/>
            <a:ext cx="1587399" cy="2039767"/>
          </a:xfrm>
          <a:prstGeom prst="rect">
            <a:avLst/>
          </a:prstGeom>
        </p:spPr>
      </p:pic>
      <p:pic>
        <p:nvPicPr>
          <p:cNvPr id="26" name="图片 25"/>
          <p:cNvPicPr>
            <a:picLocks noChangeAspect="1"/>
          </p:cNvPicPr>
          <p:nvPr/>
        </p:nvPicPr>
        <p:blipFill>
          <a:blip r:embed="rId7"/>
          <a:stretch>
            <a:fillRect/>
          </a:stretch>
        </p:blipFill>
        <p:spPr>
          <a:xfrm rot="158679">
            <a:off x="2945760" y="772292"/>
            <a:ext cx="894954" cy="1566170"/>
          </a:xfrm>
          <a:prstGeom prst="rect">
            <a:avLst/>
          </a:prstGeom>
        </p:spPr>
      </p:pic>
      <p:pic>
        <p:nvPicPr>
          <p:cNvPr id="27" name="图片 26"/>
          <p:cNvPicPr>
            <a:picLocks noChangeAspect="1"/>
          </p:cNvPicPr>
          <p:nvPr/>
        </p:nvPicPr>
        <p:blipFill>
          <a:blip r:embed="rId8"/>
          <a:stretch>
            <a:fillRect/>
          </a:stretch>
        </p:blipFill>
        <p:spPr>
          <a:xfrm rot="15369310">
            <a:off x="7626373" y="955323"/>
            <a:ext cx="1012500" cy="142875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21"/>
                                            </p:tgtEl>
                                            <p:attrNameLst>
                                              <p:attrName>ppt_y</p:attrName>
                                            </p:attrNameLst>
                                          </p:cBhvr>
                                          <p:tavLst>
                                            <p:tav tm="0">
                                              <p:val>
                                                <p:strVal val="#ppt_y"/>
                                              </p:val>
                                            </p:tav>
                                            <p:tav tm="100000">
                                              <p:val>
                                                <p:strVal val="#ppt_y"/>
                                              </p:val>
                                            </p:tav>
                                          </p:tavLst>
                                        </p:anim>
                                        <p:anim calcmode="lin" valueType="num">
                                          <p:cBhvr>
                                            <p:cTn id="15" dur="10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21"/>
                                            </p:tgtEl>
                                          </p:cBhvr>
                                        </p:animEffect>
                                      </p:childTnLst>
                                    </p:cTn>
                                  </p:par>
                                  <p:par>
                                    <p:cTn id="18" presetID="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25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14:presetBounceEnd="40000">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14:bounceEnd="40000">
                                          <p:cBhvr additive="base">
                                            <p:cTn id="32"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3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21"/>
                                            </p:tgtEl>
                                            <p:attrNameLst>
                                              <p:attrName>ppt_y</p:attrName>
                                            </p:attrNameLst>
                                          </p:cBhvr>
                                          <p:tavLst>
                                            <p:tav tm="0">
                                              <p:val>
                                                <p:strVal val="#ppt_y"/>
                                              </p:val>
                                            </p:tav>
                                            <p:tav tm="100000">
                                              <p:val>
                                                <p:strVal val="#ppt_y"/>
                                              </p:val>
                                            </p:tav>
                                          </p:tavLst>
                                        </p:anim>
                                        <p:anim calcmode="lin" valueType="num">
                                          <p:cBhvr>
                                            <p:cTn id="15" dur="10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21"/>
                                            </p:tgtEl>
                                          </p:cBhvr>
                                        </p:animEffect>
                                      </p:childTnLst>
                                    </p:cTn>
                                  </p:par>
                                  <p:par>
                                    <p:cTn id="18" presetID="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25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750" fill="hold"/>
                                            <p:tgtEl>
                                              <p:spTgt spid="8"/>
                                            </p:tgtEl>
                                            <p:attrNameLst>
                                              <p:attrName>ppt_x</p:attrName>
                                            </p:attrNameLst>
                                          </p:cBhvr>
                                          <p:tavLst>
                                            <p:tav tm="0">
                                              <p:val>
                                                <p:strVal val="#ppt_x"/>
                                              </p:val>
                                            </p:tav>
                                            <p:tav tm="100000">
                                              <p:val>
                                                <p:strVal val="#ppt_x"/>
                                              </p:val>
                                            </p:tav>
                                          </p:tavLst>
                                        </p:anim>
                                        <p:anim calcmode="lin" valueType="num">
                                          <p:cBhvr additive="base">
                                            <p:cTn id="3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76656" y="2150592"/>
            <a:ext cx="4572000" cy="428989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grpSp>
        <p:nvGrpSpPr>
          <p:cNvPr id="4" name="组合 45"/>
          <p:cNvGrpSpPr/>
          <p:nvPr/>
        </p:nvGrpSpPr>
        <p:grpSpPr>
          <a:xfrm>
            <a:off x="1132475" y="576286"/>
            <a:ext cx="2932567" cy="2862442"/>
            <a:chOff x="4266122" y="443385"/>
            <a:chExt cx="3468914" cy="3273750"/>
          </a:xfrm>
        </p:grpSpPr>
        <p:pic>
          <p:nvPicPr>
            <p:cNvPr id="5" name="图片 1"/>
            <p:cNvPicPr>
              <a:picLocks noChangeAspect="1"/>
            </p:cNvPicPr>
            <p:nvPr/>
          </p:nvPicPr>
          <p:blipFill>
            <a:blip r:embed="rId3"/>
            <a:stretch>
              <a:fillRect/>
            </a:stretch>
          </p:blipFill>
          <p:spPr>
            <a:xfrm>
              <a:off x="4921234" y="443385"/>
              <a:ext cx="2373750" cy="3273750"/>
            </a:xfrm>
            <a:prstGeom prst="rect">
              <a:avLst/>
            </a:prstGeom>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266122" y="1423315"/>
              <a:ext cx="3468914" cy="1516956"/>
            </a:xfrm>
            <a:prstGeom prst="rect">
              <a:avLst/>
            </a:prstGeom>
          </p:spPr>
        </p:pic>
      </p:grpSp>
      <p:sp>
        <p:nvSpPr>
          <p:cNvPr id="7" name="文本框 7"/>
          <p:cNvSpPr txBox="1"/>
          <p:nvPr/>
        </p:nvSpPr>
        <p:spPr>
          <a:xfrm>
            <a:off x="1490291" y="1843626"/>
            <a:ext cx="2216530" cy="707886"/>
          </a:xfrm>
          <a:prstGeom prst="rect">
            <a:avLst/>
          </a:prstGeom>
          <a:noFill/>
        </p:spPr>
        <p:txBody>
          <a:bodyPr wrap="square" rtlCol="0">
            <a:spAutoFit/>
          </a:bodyPr>
          <a:lstStyle/>
          <a:p>
            <a:pPr algn="ctr"/>
            <a:r>
              <a:rPr lang="en-SG" altLang="zh-CN" sz="40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Báo</a:t>
            </a:r>
            <a:r>
              <a:rPr lang="en-SG" altLang="zh-CN" sz="40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40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cáo</a:t>
            </a:r>
            <a:endParaRPr lang="zh-CN" altLang="en-US" sz="40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nvGrpSpPr>
          <p:cNvPr id="8" name="组合 13"/>
          <p:cNvGrpSpPr/>
          <p:nvPr/>
        </p:nvGrpSpPr>
        <p:grpSpPr>
          <a:xfrm>
            <a:off x="5887427" y="566558"/>
            <a:ext cx="2225442" cy="1310844"/>
            <a:chOff x="4447944" y="3749887"/>
            <a:chExt cx="2465043" cy="1700952"/>
          </a:xfrm>
        </p:grpSpPr>
        <p:pic>
          <p:nvPicPr>
            <p:cNvPr id="9"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10" name="文本框 11"/>
            <p:cNvSpPr txBox="1"/>
            <p:nvPr/>
          </p:nvSpPr>
          <p:spPr>
            <a:xfrm>
              <a:off x="4447944" y="3981337"/>
              <a:ext cx="1913461" cy="1238050"/>
            </a:xfrm>
            <a:prstGeom prst="rect">
              <a:avLst/>
            </a:prstGeom>
            <a:noFill/>
          </p:spPr>
          <p:txBody>
            <a:bodyPr wrap="square" rtlCol="0">
              <a:spAutoFit/>
            </a:bodyPr>
            <a:lstStyle/>
            <a:p>
              <a:pPr algn="ctr"/>
              <a:r>
                <a:rPr lang="en-US"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Tên</a:t>
              </a:r>
              <a:r>
                <a:rPr lang="en-US"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bài</a:t>
              </a:r>
              <a:r>
                <a:rPr lang="en-US"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th</a:t>
              </a:r>
              <a:r>
                <a:rPr lang="vi-VN"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ơ</a:t>
              </a:r>
              <a:endParaRPr lang="zh-CN" altLang="en-US"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sp>
        <p:nvSpPr>
          <p:cNvPr id="11" name="TextBox 10"/>
          <p:cNvSpPr txBox="1"/>
          <p:nvPr/>
        </p:nvSpPr>
        <p:spPr>
          <a:xfrm flipH="1">
            <a:off x="797671" y="3381986"/>
            <a:ext cx="3949430" cy="3046988"/>
          </a:xfrm>
          <a:prstGeom prst="rect">
            <a:avLst/>
          </a:prstGeom>
          <a:noFill/>
        </p:spPr>
        <p:txBody>
          <a:bodyPr wrap="square" rtlCol="0">
            <a:spAutoFit/>
          </a:bodyPr>
          <a:lstStyle/>
          <a:p>
            <a:pPr algn="ctr"/>
            <a:r>
              <a:rPr lang="en-SG" sz="3200" dirty="0" err="1">
                <a:latin typeface="#9Slide03 Arima Madurai" panose="00000500000000000000" pitchFamily="2" charset="0"/>
                <a:cs typeface="#9Slide03 Arima Madurai" panose="00000500000000000000" pitchFamily="2" charset="0"/>
              </a:rPr>
              <a:t>Các</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nhóm</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lên</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báo</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cáo</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phần</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hệ</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thống</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kiến</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thức</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của</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mình</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về</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các</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tác</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phẩm</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Mỗi</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nhóm</a:t>
            </a:r>
            <a:r>
              <a:rPr lang="en-SG" sz="3200" dirty="0">
                <a:latin typeface="#9Slide03 Arima Madurai" panose="00000500000000000000" pitchFamily="2" charset="0"/>
                <a:cs typeface="#9Slide03 Arima Madurai" panose="00000500000000000000" pitchFamily="2" charset="0"/>
              </a:rPr>
              <a:t> 3 </a:t>
            </a:r>
            <a:r>
              <a:rPr lang="en-SG" sz="3200" dirty="0" err="1">
                <a:latin typeface="#9Slide03 Arima Madurai" panose="00000500000000000000" pitchFamily="2" charset="0"/>
                <a:cs typeface="#9Slide03 Arima Madurai" panose="00000500000000000000" pitchFamily="2" charset="0"/>
              </a:rPr>
              <a:t>tác</a:t>
            </a:r>
            <a:r>
              <a:rPr lang="en-SG" sz="3200" dirty="0">
                <a:latin typeface="#9Slide03 Arima Madurai" panose="00000500000000000000" pitchFamily="2" charset="0"/>
                <a:cs typeface="#9Slide03 Arima Madurai" panose="00000500000000000000" pitchFamily="2" charset="0"/>
              </a:rPr>
              <a:t> </a:t>
            </a:r>
            <a:r>
              <a:rPr lang="en-SG" sz="3200" dirty="0" err="1">
                <a:latin typeface="#9Slide03 Arima Madurai" panose="00000500000000000000" pitchFamily="2" charset="0"/>
                <a:cs typeface="#9Slide03 Arima Madurai" panose="00000500000000000000" pitchFamily="2" charset="0"/>
              </a:rPr>
              <a:t>phẩm</a:t>
            </a:r>
            <a:r>
              <a:rPr lang="en-SG" sz="3200" dirty="0">
                <a:latin typeface="#9Slide03 Arima Madurai" panose="00000500000000000000" pitchFamily="2" charset="0"/>
                <a:cs typeface="#9Slide03 Arima Madurai" panose="00000500000000000000" pitchFamily="2" charset="0"/>
              </a:rPr>
              <a:t>) </a:t>
            </a:r>
          </a:p>
        </p:txBody>
      </p:sp>
      <p:grpSp>
        <p:nvGrpSpPr>
          <p:cNvPr id="12" name="组合 13"/>
          <p:cNvGrpSpPr/>
          <p:nvPr/>
        </p:nvGrpSpPr>
        <p:grpSpPr>
          <a:xfrm>
            <a:off x="9201316" y="566558"/>
            <a:ext cx="2215714" cy="1310844"/>
            <a:chOff x="4458719" y="3749887"/>
            <a:chExt cx="2454268" cy="1700952"/>
          </a:xfrm>
        </p:grpSpPr>
        <p:pic>
          <p:nvPicPr>
            <p:cNvPr id="13"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14" name="文本框 11"/>
            <p:cNvSpPr txBox="1"/>
            <p:nvPr/>
          </p:nvSpPr>
          <p:spPr>
            <a:xfrm>
              <a:off x="4458719" y="4195922"/>
              <a:ext cx="1913462" cy="678931"/>
            </a:xfrm>
            <a:prstGeom prst="rect">
              <a:avLst/>
            </a:prstGeom>
            <a:noFill/>
          </p:spPr>
          <p:txBody>
            <a:bodyPr wrap="square" rtlCol="0">
              <a:spAutoFit/>
            </a:bodyPr>
            <a:lstStyle/>
            <a:p>
              <a:pPr algn="ct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Tác</a:t>
              </a:r>
              <a:r>
                <a:rPr lang="en-SG"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giả</a:t>
              </a:r>
              <a:endParaRPr lang="zh-CN" altLang="en-US"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grpSp>
        <p:nvGrpSpPr>
          <p:cNvPr id="15" name="组合 13"/>
          <p:cNvGrpSpPr/>
          <p:nvPr/>
        </p:nvGrpSpPr>
        <p:grpSpPr>
          <a:xfrm>
            <a:off x="5816091" y="2654762"/>
            <a:ext cx="2225442" cy="1310844"/>
            <a:chOff x="4447944" y="3749887"/>
            <a:chExt cx="2465043" cy="1700952"/>
          </a:xfrm>
        </p:grpSpPr>
        <p:pic>
          <p:nvPicPr>
            <p:cNvPr id="16"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17" name="文本框 11"/>
            <p:cNvSpPr txBox="1"/>
            <p:nvPr/>
          </p:nvSpPr>
          <p:spPr>
            <a:xfrm>
              <a:off x="4447944" y="3981337"/>
              <a:ext cx="1913462" cy="1238050"/>
            </a:xfrm>
            <a:prstGeom prst="rect">
              <a:avLst/>
            </a:prstGeom>
            <a:noFill/>
          </p:spPr>
          <p:txBody>
            <a:bodyPr wrap="square" rtlCol="0">
              <a:spAutoFit/>
            </a:bodyPr>
            <a:lstStyle/>
            <a:p>
              <a:pPr algn="ct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Năm</a:t>
              </a:r>
              <a:r>
                <a:rPr lang="en-SG"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sáng</a:t>
              </a:r>
              <a:r>
                <a:rPr lang="en-SG"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tác</a:t>
              </a:r>
              <a:endParaRPr lang="zh-CN" altLang="en-US"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grpSp>
        <p:nvGrpSpPr>
          <p:cNvPr id="18" name="组合 13"/>
          <p:cNvGrpSpPr/>
          <p:nvPr/>
        </p:nvGrpSpPr>
        <p:grpSpPr>
          <a:xfrm>
            <a:off x="9129980" y="2654762"/>
            <a:ext cx="2215714" cy="1310844"/>
            <a:chOff x="4458719" y="3749887"/>
            <a:chExt cx="2454268" cy="1700952"/>
          </a:xfrm>
        </p:grpSpPr>
        <p:pic>
          <p:nvPicPr>
            <p:cNvPr id="19"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20" name="文本框 11"/>
            <p:cNvSpPr txBox="1"/>
            <p:nvPr/>
          </p:nvSpPr>
          <p:spPr>
            <a:xfrm>
              <a:off x="4458719" y="4195922"/>
              <a:ext cx="1913462" cy="678931"/>
            </a:xfrm>
            <a:prstGeom prst="rect">
              <a:avLst/>
            </a:prstGeom>
            <a:noFill/>
          </p:spPr>
          <p:txBody>
            <a:bodyPr wrap="square" rtlCol="0">
              <a:spAutoFit/>
            </a:bodyPr>
            <a:lstStyle/>
            <a:p>
              <a:pPr algn="ct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Thể</a:t>
              </a:r>
              <a:r>
                <a:rPr lang="en-SG"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th</a:t>
              </a:r>
              <a:r>
                <a:rPr lang="vi-VN"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ơ</a:t>
              </a:r>
              <a:endParaRPr lang="zh-CN" altLang="en-US"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grpSp>
        <p:nvGrpSpPr>
          <p:cNvPr id="21" name="组合 13"/>
          <p:cNvGrpSpPr/>
          <p:nvPr/>
        </p:nvGrpSpPr>
        <p:grpSpPr>
          <a:xfrm>
            <a:off x="5913369" y="4921335"/>
            <a:ext cx="2225442" cy="1310844"/>
            <a:chOff x="4447944" y="3749887"/>
            <a:chExt cx="2465043" cy="1700952"/>
          </a:xfrm>
        </p:grpSpPr>
        <p:pic>
          <p:nvPicPr>
            <p:cNvPr id="22"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23" name="文本框 11"/>
            <p:cNvSpPr txBox="1"/>
            <p:nvPr/>
          </p:nvSpPr>
          <p:spPr>
            <a:xfrm>
              <a:off x="4447944" y="3981337"/>
              <a:ext cx="1913462" cy="1238050"/>
            </a:xfrm>
            <a:prstGeom prst="rect">
              <a:avLst/>
            </a:prstGeom>
            <a:noFill/>
          </p:spPr>
          <p:txBody>
            <a:bodyPr wrap="square" rtlCol="0">
              <a:spAutoFit/>
            </a:bodyPr>
            <a:lstStyle/>
            <a:p>
              <a:pPr algn="ct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Tóm</a:t>
              </a:r>
              <a:r>
                <a:rPr lang="en-SG"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tắt</a:t>
              </a:r>
              <a:r>
                <a:rPr lang="en-SG"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nội</a:t>
              </a:r>
              <a:r>
                <a:rPr lang="en-SG"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dung</a:t>
              </a:r>
              <a:endParaRPr lang="zh-CN" altLang="en-US"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grpSp>
        <p:nvGrpSpPr>
          <p:cNvPr id="24" name="组合 13"/>
          <p:cNvGrpSpPr/>
          <p:nvPr/>
        </p:nvGrpSpPr>
        <p:grpSpPr>
          <a:xfrm>
            <a:off x="9227258" y="4921335"/>
            <a:ext cx="2215714" cy="1310844"/>
            <a:chOff x="4458719" y="3749887"/>
            <a:chExt cx="2454268" cy="1700952"/>
          </a:xfrm>
        </p:grpSpPr>
        <p:pic>
          <p:nvPicPr>
            <p:cNvPr id="25"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26" name="文本框 11"/>
            <p:cNvSpPr txBox="1"/>
            <p:nvPr/>
          </p:nvSpPr>
          <p:spPr>
            <a:xfrm>
              <a:off x="4458719" y="3943467"/>
              <a:ext cx="2192075" cy="1238050"/>
            </a:xfrm>
            <a:prstGeom prst="rect">
              <a:avLst/>
            </a:prstGeom>
            <a:noFill/>
          </p:spPr>
          <p:txBody>
            <a:bodyPr wrap="square" rtlCol="0">
              <a:spAutoFit/>
            </a:bodyPr>
            <a:lstStyle/>
            <a:p>
              <a:pPr algn="ct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Đặc</a:t>
              </a:r>
              <a:r>
                <a:rPr lang="en-SG"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sắc</a:t>
              </a:r>
              <a:r>
                <a:rPr lang="en-SG"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nghệ</a:t>
              </a:r>
              <a:r>
                <a:rPr lang="en-SG" altLang="zh-CN"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28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thuật</a:t>
              </a:r>
              <a:endParaRPr lang="zh-CN" altLang="en-US"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randombar(horizontal)">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ttps://www.facebook.com/udpp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1042</Words>
  <Application>Microsoft Office PowerPoint</Application>
  <PresentationFormat>Widescreen</PresentationFormat>
  <Paragraphs>183</Paragraphs>
  <Slides>24</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SimSun</vt:lpstr>
      <vt:lpstr>#9Slide03 AmpleSoft Bold</vt:lpstr>
      <vt:lpstr>#9Slide03 Arima Madurai</vt:lpstr>
      <vt:lpstr>#9Slide03 Arima Madurai Black</vt:lpstr>
      <vt:lpstr>Arial</vt:lpstr>
      <vt:lpstr>Calibri</vt:lpstr>
      <vt:lpstr>Times New Roman</vt:lpstr>
      <vt:lpstr>Wingdings 2</vt:lpstr>
      <vt:lpstr>华康少女文字W5</vt:lpstr>
      <vt:lpstr>https://www.facebook.com/udppt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https://www.facebook.com/udppt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https://www.facebook.com/udppt</dc:title>
  <dc:subject>https://www.facebook.com/udppt</dc:subject>
  <dc:creator>Admin</dc:creator>
  <cp:keywords>https:/www.facebook.com/udppt</cp:keywords>
  <dc:description>https://www.facebook.com/udppt</dc:description>
  <cp:lastModifiedBy>HP</cp:lastModifiedBy>
  <cp:revision>39</cp:revision>
  <dcterms:created xsi:type="dcterms:W3CDTF">2018-12-17T09:01:00Z</dcterms:created>
  <dcterms:modified xsi:type="dcterms:W3CDTF">2023-03-12T13:17:58Z</dcterms:modified>
  <cp:category>https://www.facebook.com/udppt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FE79DE2E-7E00-4990-B069-3BAE0FBACF9D</vt:lpwstr>
  </property>
  <property fmtid="{D5CDD505-2E9C-101B-9397-08002B2CF9AE}" pid="3" name="ArticulatePath">
    <vt:lpwstr>CUte</vt:lpwstr>
  </property>
  <property fmtid="{D5CDD505-2E9C-101B-9397-08002B2CF9AE}" pid="4" name="KSOProductBuildVer">
    <vt:lpwstr>1033-11.2.0.9635</vt:lpwstr>
  </property>
</Properties>
</file>