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7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5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696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94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4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6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1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7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8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9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658F-4C4E-47D8-A4BA-0E168D78243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25BAA8-A598-444E-AE71-45518F5D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0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3034CA-BF59-D231-37EF-3F75CFD89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85" y="278295"/>
            <a:ext cx="11294978" cy="630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CFD12-F12C-A45D-1AD8-3FABAC31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142" y="2279374"/>
            <a:ext cx="8596668" cy="1320800"/>
          </a:xfrm>
        </p:spPr>
        <p:txBody>
          <a:bodyPr/>
          <a:lstStyle/>
          <a:p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9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ECEC82-EB0B-8D58-AE6E-DBD17DF6A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12" y="387626"/>
            <a:ext cx="11659176" cy="572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9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9D9D16-4E92-F815-3646-217372606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20" y="626165"/>
            <a:ext cx="11276137" cy="580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8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1D14C1-BCDC-B0D2-F6F2-5445D3407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415235"/>
            <a:ext cx="10862482" cy="613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1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1BC758-9A80-6033-FD65-25CD4C4ED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877" y="447261"/>
            <a:ext cx="1101679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78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C0280A-52CF-3C61-89AD-06EC1BF67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98" y="2021768"/>
            <a:ext cx="8807136" cy="15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1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DCAC1E-15B5-4B9B-CCF6-6D604CFFE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" y="1116982"/>
            <a:ext cx="9425775" cy="505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0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C49DD6-E0A4-E966-6F73-AA8F39A80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912" y="437322"/>
            <a:ext cx="8050867" cy="595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6D188A-BA6D-5E89-9C7F-33B273231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59" y="2087218"/>
            <a:ext cx="9155669" cy="220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660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4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báo cáo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1</cp:revision>
  <dcterms:created xsi:type="dcterms:W3CDTF">2023-12-14T16:07:46Z</dcterms:created>
  <dcterms:modified xsi:type="dcterms:W3CDTF">2023-12-14T16:16:10Z</dcterms:modified>
</cp:coreProperties>
</file>