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media/audio3.wav" ContentType="audio/x-wav"/>
  <Override PartName="/ppt/media/audio4.wav" ContentType="audio/x-wav"/>
  <Override PartName="/ppt/media/audio6.wav" ContentType="audio/x-wav"/>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282" r:id="rId2"/>
    <p:sldId id="283" r:id="rId3"/>
    <p:sldId id="284" r:id="rId4"/>
    <p:sldId id="285" r:id="rId5"/>
    <p:sldId id="286" r:id="rId6"/>
    <p:sldId id="382" r:id="rId7"/>
    <p:sldId id="548" r:id="rId8"/>
    <p:sldId id="409" r:id="rId9"/>
    <p:sldId id="400" r:id="rId10"/>
    <p:sldId id="524" r:id="rId11"/>
    <p:sldId id="536" r:id="rId12"/>
    <p:sldId id="525" r:id="rId13"/>
    <p:sldId id="549" r:id="rId14"/>
    <p:sldId id="550" r:id="rId15"/>
    <p:sldId id="539" r:id="rId16"/>
    <p:sldId id="371" r:id="rId17"/>
    <p:sldId id="534" r:id="rId18"/>
    <p:sldId id="422" r:id="rId19"/>
    <p:sldId id="547" r:id="rId20"/>
    <p:sldId id="528" r:id="rId21"/>
    <p:sldId id="256" r:id="rId22"/>
    <p:sldId id="259" r:id="rId23"/>
    <p:sldId id="388" r:id="rId24"/>
    <p:sldId id="381" r:id="rId25"/>
    <p:sldId id="260" r:id="rId26"/>
    <p:sldId id="261" r:id="rId27"/>
    <p:sldId id="258" r:id="rId28"/>
    <p:sldId id="297" r:id="rId29"/>
    <p:sldId id="305" r:id="rId30"/>
    <p:sldId id="306" r:id="rId31"/>
  </p:sldIdLst>
  <p:sldSz cx="9144000" cy="5715000" type="screen16x10"/>
  <p:notesSz cx="6858000" cy="9144000"/>
  <p:embeddedFontLst>
    <p:embeddedFont>
      <p:font typeface=".VnArabia" panose="020B7200000000000000" pitchFamily="34" charset="0"/>
      <p:regular r:id="rId33"/>
    </p:embeddedFont>
    <p:embeddedFont>
      <p:font typeface=".VnArial" panose="020B7200000000000000" pitchFamily="34" charset="0"/>
      <p:regular r:id="rId34"/>
      <p:bold r:id="rId35"/>
      <p:italic r:id="rId36"/>
      <p:boldItalic r:id="rId37"/>
    </p:embeddedFont>
    <p:embeddedFont>
      <p:font typeface=".VnSouthernH" panose="020B7200000000000000" pitchFamily="34" charset="0"/>
      <p:regular r:id="rId38"/>
    </p:embeddedFont>
    <p:embeddedFont>
      <p:font typeface=".VnTifani Heavy" panose="020B7200000000000000" pitchFamily="34" charset="0"/>
      <p:regular r:id="rId39"/>
    </p:embeddedFont>
    <p:embeddedFont>
      <p:font typeface="Calibri" panose="020F0502020204030204" pitchFamily="34" charset="0"/>
      <p:regular r:id="rId40"/>
      <p:bold r:id="rId41"/>
      <p:italic r:id="rId42"/>
      <p:boldItalic r:id="rId43"/>
    </p:embeddedFont>
    <p:embeddedFont>
      <p:font typeface="HP001 4 hàng" panose="020B0604020202020204" charset="0"/>
      <p:regular r:id="rId44"/>
      <p:bold r:id="rId45"/>
    </p:embeddedFont>
  </p:embeddedFontLst>
  <p:custDataLst>
    <p:tags r:id="rId46"/>
  </p:custDataLst>
  <p:defaultTextStyle>
    <a:defPPr>
      <a:defRPr lang="en-US"/>
    </a:defPPr>
    <a:lvl1pPr algn="l" rtl="0" fontAlgn="base">
      <a:spcBef>
        <a:spcPct val="50000"/>
      </a:spcBef>
      <a:spcAft>
        <a:spcPct val="0"/>
      </a:spcAft>
      <a:defRPr sz="2000" kern="1200">
        <a:solidFill>
          <a:schemeClr val="tx1"/>
        </a:solidFill>
        <a:latin typeface="Arial" charset="0"/>
        <a:ea typeface="+mn-ea"/>
        <a:cs typeface="+mn-cs"/>
      </a:defRPr>
    </a:lvl1pPr>
    <a:lvl2pPr marL="457200" algn="l" rtl="0" fontAlgn="base">
      <a:spcBef>
        <a:spcPct val="50000"/>
      </a:spcBef>
      <a:spcAft>
        <a:spcPct val="0"/>
      </a:spcAft>
      <a:defRPr sz="2000" kern="1200">
        <a:solidFill>
          <a:schemeClr val="tx1"/>
        </a:solidFill>
        <a:latin typeface="Arial" charset="0"/>
        <a:ea typeface="+mn-ea"/>
        <a:cs typeface="+mn-cs"/>
      </a:defRPr>
    </a:lvl2pPr>
    <a:lvl3pPr marL="914400" algn="l" rtl="0" fontAlgn="base">
      <a:spcBef>
        <a:spcPct val="50000"/>
      </a:spcBef>
      <a:spcAft>
        <a:spcPct val="0"/>
      </a:spcAft>
      <a:defRPr sz="2000" kern="1200">
        <a:solidFill>
          <a:schemeClr val="tx1"/>
        </a:solidFill>
        <a:latin typeface="Arial" charset="0"/>
        <a:ea typeface="+mn-ea"/>
        <a:cs typeface="+mn-cs"/>
      </a:defRPr>
    </a:lvl3pPr>
    <a:lvl4pPr marL="1371600" algn="l" rtl="0" fontAlgn="base">
      <a:spcBef>
        <a:spcPct val="50000"/>
      </a:spcBef>
      <a:spcAft>
        <a:spcPct val="0"/>
      </a:spcAft>
      <a:defRPr sz="2000" kern="1200">
        <a:solidFill>
          <a:schemeClr val="tx1"/>
        </a:solidFill>
        <a:latin typeface="Arial" charset="0"/>
        <a:ea typeface="+mn-ea"/>
        <a:cs typeface="+mn-cs"/>
      </a:defRPr>
    </a:lvl4pPr>
    <a:lvl5pPr marL="1828800" algn="l" rtl="0" fontAlgn="base">
      <a:spcBef>
        <a:spcPct val="5000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006600"/>
    <a:srgbClr val="00FFFF"/>
    <a:srgbClr val="FF00FF"/>
    <a:srgbClr val="FF9900"/>
    <a:srgbClr val="FFCC00"/>
    <a:srgbClr val="FFFFCC"/>
    <a:srgbClr val="6699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4" autoAdjust="0"/>
    <p:restoredTop sz="90824" autoAdjust="0"/>
  </p:normalViewPr>
  <p:slideViewPr>
    <p:cSldViewPr>
      <p:cViewPr varScale="1">
        <p:scale>
          <a:sx n="84" d="100"/>
          <a:sy n="84" d="100"/>
        </p:scale>
        <p:origin x="84" y="570"/>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7A948A-8E75-43CB-A4A3-F816367E7D4A}" type="datetimeFigureOut">
              <a:rPr lang="en-US" smtClean="0"/>
              <a:t>11/29/2023</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D5C966-A7C4-47F0-A005-8140A375C382}" type="slidenum">
              <a:rPr lang="en-US" smtClean="0"/>
              <a:t>‹#›</a:t>
            </a:fld>
            <a:endParaRPr lang="en-US"/>
          </a:p>
        </p:txBody>
      </p:sp>
    </p:spTree>
    <p:extLst>
      <p:ext uri="{BB962C8B-B14F-4D97-AF65-F5344CB8AC3E}">
        <p14:creationId xmlns:p14="http://schemas.microsoft.com/office/powerpoint/2010/main" val="348518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Bản quyền thuộc về thầy giáo Nguyễn Lương Hùng Violet – ĐT: 0974784299</a:t>
            </a:r>
          </a:p>
        </p:txBody>
      </p:sp>
      <p:sp>
        <p:nvSpPr>
          <p:cNvPr id="32772"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4806D72-6B3F-4FB9-BDDC-C030D41026BD}" type="slidenum">
              <a:rPr lang="en-US" smtClean="0"/>
              <a:pPr eaLnBrk="1" hangingPunct="1">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2</a:t>
            </a:fld>
            <a:endParaRPr lang="en-US"/>
          </a:p>
        </p:txBody>
      </p:sp>
    </p:spTree>
    <p:extLst>
      <p:ext uri="{BB962C8B-B14F-4D97-AF65-F5344CB8AC3E}">
        <p14:creationId xmlns:p14="http://schemas.microsoft.com/office/powerpoint/2010/main" val="1701689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7</a:t>
            </a:fld>
            <a:endParaRPr lang="en-US"/>
          </a:p>
        </p:txBody>
      </p:sp>
    </p:spTree>
    <p:extLst>
      <p:ext uri="{BB962C8B-B14F-4D97-AF65-F5344CB8AC3E}">
        <p14:creationId xmlns:p14="http://schemas.microsoft.com/office/powerpoint/2010/main" val="674091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10</a:t>
            </a:fld>
            <a:endParaRPr lang="en-US"/>
          </a:p>
        </p:txBody>
      </p:sp>
    </p:spTree>
    <p:extLst>
      <p:ext uri="{BB962C8B-B14F-4D97-AF65-F5344CB8AC3E}">
        <p14:creationId xmlns:p14="http://schemas.microsoft.com/office/powerpoint/2010/main" val="86918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D429DBD1-7381-47F3-88D2-A84B489490C4}"/>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6029818-5EB6-4FB2-A557-324682753ABF}" type="slidenum">
              <a:rPr lang="en-US" altLang="en-US"/>
              <a:pPr eaLnBrk="1" hangingPunct="1"/>
              <a:t>20</a:t>
            </a:fld>
            <a:endParaRPr lang="en-US" altLang="en-US"/>
          </a:p>
        </p:txBody>
      </p:sp>
      <p:sp>
        <p:nvSpPr>
          <p:cNvPr id="32771" name="Rectangle 2">
            <a:extLst>
              <a:ext uri="{FF2B5EF4-FFF2-40B4-BE49-F238E27FC236}">
                <a16:creationId xmlns:a16="http://schemas.microsoft.com/office/drawing/2014/main" id="{D5153A32-7B41-4BDA-A107-3FD021AE5793}"/>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3272FF41-3C75-4DC6-9CC7-ECB44A66BCD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6484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C31FAB-775A-45F8-8F25-8C8C7375401F}" type="slidenum">
              <a:rPr lang="en-US"/>
              <a:pPr>
                <a:defRPr/>
              </a:pPr>
              <a:t>‹#›</a:t>
            </a:fld>
            <a:endParaRPr lang="en-US"/>
          </a:p>
        </p:txBody>
      </p:sp>
    </p:spTree>
    <p:extLst>
      <p:ext uri="{BB962C8B-B14F-4D97-AF65-F5344CB8AC3E}">
        <p14:creationId xmlns:p14="http://schemas.microsoft.com/office/powerpoint/2010/main" val="374011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347986-D878-4E11-8A0A-47DE95320C1F}" type="slidenum">
              <a:rPr lang="en-US"/>
              <a:pPr>
                <a:defRPr/>
              </a:pPr>
              <a:t>‹#›</a:t>
            </a:fld>
            <a:endParaRPr lang="en-US"/>
          </a:p>
        </p:txBody>
      </p:sp>
    </p:spTree>
    <p:extLst>
      <p:ext uri="{BB962C8B-B14F-4D97-AF65-F5344CB8AC3E}">
        <p14:creationId xmlns:p14="http://schemas.microsoft.com/office/powerpoint/2010/main" val="29751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1DBB88-5695-45DD-8FB1-E5AB7593FDA7}" type="slidenum">
              <a:rPr lang="en-US"/>
              <a:pPr>
                <a:defRPr/>
              </a:pPr>
              <a:t>‹#›</a:t>
            </a:fld>
            <a:endParaRPr lang="en-US"/>
          </a:p>
        </p:txBody>
      </p:sp>
    </p:spTree>
    <p:extLst>
      <p:ext uri="{BB962C8B-B14F-4D97-AF65-F5344CB8AC3E}">
        <p14:creationId xmlns:p14="http://schemas.microsoft.com/office/powerpoint/2010/main" val="2780410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16CCD8-C698-49FB-A2D7-0B8823CF2E7D}" type="slidenum">
              <a:rPr lang="en-US"/>
              <a:pPr>
                <a:defRPr/>
              </a:pPr>
              <a:t>‹#›</a:t>
            </a:fld>
            <a:endParaRPr lang="en-US"/>
          </a:p>
        </p:txBody>
      </p:sp>
    </p:spTree>
    <p:extLst>
      <p:ext uri="{BB962C8B-B14F-4D97-AF65-F5344CB8AC3E}">
        <p14:creationId xmlns:p14="http://schemas.microsoft.com/office/powerpoint/2010/main" val="72558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DF4CD3-0ED4-4421-827C-26CF44D1AA14}" type="slidenum">
              <a:rPr lang="en-US"/>
              <a:pPr>
                <a:defRPr/>
              </a:pPr>
              <a:t>‹#›</a:t>
            </a:fld>
            <a:endParaRPr lang="en-US"/>
          </a:p>
        </p:txBody>
      </p:sp>
    </p:spTree>
    <p:extLst>
      <p:ext uri="{BB962C8B-B14F-4D97-AF65-F5344CB8AC3E}">
        <p14:creationId xmlns:p14="http://schemas.microsoft.com/office/powerpoint/2010/main" val="38881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A4DFAB-7B48-4DBC-BCE5-8645EF0E9D61}" type="slidenum">
              <a:rPr lang="en-US"/>
              <a:pPr>
                <a:defRPr/>
              </a:pPr>
              <a:t>‹#›</a:t>
            </a:fld>
            <a:endParaRPr lang="en-US"/>
          </a:p>
        </p:txBody>
      </p:sp>
    </p:spTree>
    <p:extLst>
      <p:ext uri="{BB962C8B-B14F-4D97-AF65-F5344CB8AC3E}">
        <p14:creationId xmlns:p14="http://schemas.microsoft.com/office/powerpoint/2010/main" val="307373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269E07-4319-4C71-89A4-35216CCE3994}" type="slidenum">
              <a:rPr lang="en-US"/>
              <a:pPr>
                <a:defRPr/>
              </a:pPr>
              <a:t>‹#›</a:t>
            </a:fld>
            <a:endParaRPr lang="en-US"/>
          </a:p>
        </p:txBody>
      </p:sp>
    </p:spTree>
    <p:extLst>
      <p:ext uri="{BB962C8B-B14F-4D97-AF65-F5344CB8AC3E}">
        <p14:creationId xmlns:p14="http://schemas.microsoft.com/office/powerpoint/2010/main" val="237935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D10B8-E362-4BD3-8918-B92D129247C2}" type="slidenum">
              <a:rPr lang="en-US"/>
              <a:pPr>
                <a:defRPr/>
              </a:pPr>
              <a:t>‹#›</a:t>
            </a:fld>
            <a:endParaRPr lang="en-US"/>
          </a:p>
        </p:txBody>
      </p:sp>
    </p:spTree>
    <p:extLst>
      <p:ext uri="{BB962C8B-B14F-4D97-AF65-F5344CB8AC3E}">
        <p14:creationId xmlns:p14="http://schemas.microsoft.com/office/powerpoint/2010/main" val="71129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F3FCFF-D0A6-4001-BDDB-22B4D02D2514}" type="slidenum">
              <a:rPr lang="en-US"/>
              <a:pPr>
                <a:defRPr/>
              </a:pPr>
              <a:t>‹#›</a:t>
            </a:fld>
            <a:endParaRPr lang="en-US"/>
          </a:p>
        </p:txBody>
      </p:sp>
    </p:spTree>
    <p:extLst>
      <p:ext uri="{BB962C8B-B14F-4D97-AF65-F5344CB8AC3E}">
        <p14:creationId xmlns:p14="http://schemas.microsoft.com/office/powerpoint/2010/main" val="361748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AD20B4-E55B-44EB-B1E3-A9C36BC6131B}" type="slidenum">
              <a:rPr lang="en-US"/>
              <a:pPr>
                <a:defRPr/>
              </a:pPr>
              <a:t>‹#›</a:t>
            </a:fld>
            <a:endParaRPr lang="en-US"/>
          </a:p>
        </p:txBody>
      </p:sp>
    </p:spTree>
    <p:extLst>
      <p:ext uri="{BB962C8B-B14F-4D97-AF65-F5344CB8AC3E}">
        <p14:creationId xmlns:p14="http://schemas.microsoft.com/office/powerpoint/2010/main" val="3249416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0753C9-96EB-429D-B41D-6F282CF7E989}" type="slidenum">
              <a:rPr lang="en-US"/>
              <a:pPr>
                <a:defRPr/>
              </a:pPr>
              <a:t>‹#›</a:t>
            </a:fld>
            <a:endParaRPr lang="en-US"/>
          </a:p>
        </p:txBody>
      </p:sp>
    </p:spTree>
    <p:extLst>
      <p:ext uri="{BB962C8B-B14F-4D97-AF65-F5344CB8AC3E}">
        <p14:creationId xmlns:p14="http://schemas.microsoft.com/office/powerpoint/2010/main" val="143071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a:defRPr/>
            </a:pPr>
            <a:fld id="{F5847B36-0CD9-4409-A767-AF37FD00B6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9.xml"/><Relationship Id="rId7" Type="http://schemas.openxmlformats.org/officeDocument/2006/relationships/image" Target="../media/image23.gi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slide" Target="slide22.xml"/><Relationship Id="rId18"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audio" Target="../media/audio1.wav"/><Relationship Id="rId17" Type="http://schemas.openxmlformats.org/officeDocument/2006/relationships/image" Target="../media/image35.png"/><Relationship Id="rId2" Type="http://schemas.openxmlformats.org/officeDocument/2006/relationships/image" Target="../media/image25.jpeg"/><Relationship Id="rId16" Type="http://schemas.openxmlformats.org/officeDocument/2006/relationships/image" Target="../media/image34.png"/><Relationship Id="rId20" Type="http://schemas.openxmlformats.org/officeDocument/2006/relationships/image" Target="../media/image38.svg"/><Relationship Id="rId1" Type="http://schemas.openxmlformats.org/officeDocument/2006/relationships/slideLayout" Target="../slideLayouts/slideLayout1.xml"/><Relationship Id="rId6" Type="http://schemas.openxmlformats.org/officeDocument/2006/relationships/image" Target="../media/image29.svg"/><Relationship Id="rId11" Type="http://schemas.openxmlformats.org/officeDocument/2006/relationships/slide" Target="slide23.xml"/><Relationship Id="rId5" Type="http://schemas.openxmlformats.org/officeDocument/2006/relationships/image" Target="../media/image28.png"/><Relationship Id="rId15" Type="http://schemas.openxmlformats.org/officeDocument/2006/relationships/slide" Target="slide25.xml"/><Relationship Id="rId10" Type="http://schemas.openxmlformats.org/officeDocument/2006/relationships/image" Target="../media/image33.svg"/><Relationship Id="rId19" Type="http://schemas.openxmlformats.org/officeDocument/2006/relationships/image" Target="../media/image37.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slide" Target="slide26.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jpeg"/><Relationship Id="rId11" Type="http://schemas.openxmlformats.org/officeDocument/2006/relationships/image" Target="../media/image42.png"/><Relationship Id="rId5" Type="http://schemas.openxmlformats.org/officeDocument/2006/relationships/audio" Target="../media/audio4.wav"/><Relationship Id="rId10" Type="http://schemas.openxmlformats.org/officeDocument/2006/relationships/audio" Target="../media/audio1.wav"/><Relationship Id="rId4" Type="http://schemas.openxmlformats.org/officeDocument/2006/relationships/audio" Target="../media/audio3.wav"/><Relationship Id="rId9" Type="http://schemas.openxmlformats.org/officeDocument/2006/relationships/slide" Target="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audio" Target="../media/audio1.wav"/><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21.xml"/><Relationship Id="rId11" Type="http://schemas.openxmlformats.org/officeDocument/2006/relationships/image" Target="../media/image41.png"/><Relationship Id="rId5" Type="http://schemas.openxmlformats.org/officeDocument/2006/relationships/audio" Target="../media/audio4.wav"/><Relationship Id="rId10" Type="http://schemas.openxmlformats.org/officeDocument/2006/relationships/image" Target="../media/image40.jpeg"/><Relationship Id="rId4" Type="http://schemas.openxmlformats.org/officeDocument/2006/relationships/audio" Target="../media/audio3.wav"/><Relationship Id="rId9" Type="http://schemas.openxmlformats.org/officeDocument/2006/relationships/image" Target="../media/image39.jpe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6.wav"/><Relationship Id="rId7" Type="http://schemas.openxmlformats.org/officeDocument/2006/relationships/slide" Target="slide21.xml"/><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gif"/><Relationship Id="rId4" Type="http://schemas.openxmlformats.org/officeDocument/2006/relationships/hyperlink" Target="../My%20Documents/SONG/ATGT%20(khoi7)/vong3(khoi7).ppt" TargetMode="External"/><Relationship Id="rId9"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0.png"/><Relationship Id="rId18" Type="http://schemas.openxmlformats.org/officeDocument/2006/relationships/image" Target="../media/image39.jpeg"/><Relationship Id="rId3" Type="http://schemas.openxmlformats.org/officeDocument/2006/relationships/slideLayout" Target="../slideLayouts/slideLayout2.xml"/><Relationship Id="rId7" Type="http://schemas.openxmlformats.org/officeDocument/2006/relationships/audio" Target="../media/audio1.wav"/><Relationship Id="rId12" Type="http://schemas.openxmlformats.org/officeDocument/2006/relationships/image" Target="../media/image49.svg"/><Relationship Id="rId17" Type="http://schemas.openxmlformats.org/officeDocument/2006/relationships/image" Target="../media/image41.png"/><Relationship Id="rId2" Type="http://schemas.openxmlformats.org/officeDocument/2006/relationships/video" Target="../media/media1.mp4"/><Relationship Id="rId16" Type="http://schemas.openxmlformats.org/officeDocument/2006/relationships/image" Target="../media/image53.svg"/><Relationship Id="rId1" Type="http://schemas.microsoft.com/office/2007/relationships/media" Target="../media/media1.mp4"/><Relationship Id="rId6" Type="http://schemas.openxmlformats.org/officeDocument/2006/relationships/slide" Target="slide21.xml"/><Relationship Id="rId11" Type="http://schemas.openxmlformats.org/officeDocument/2006/relationships/image" Target="../media/image48.png"/><Relationship Id="rId5" Type="http://schemas.openxmlformats.org/officeDocument/2006/relationships/audio" Target="../media/audio3.wav"/><Relationship Id="rId15" Type="http://schemas.openxmlformats.org/officeDocument/2006/relationships/image" Target="../media/image52.png"/><Relationship Id="rId10" Type="http://schemas.openxmlformats.org/officeDocument/2006/relationships/image" Target="../media/image47.svg"/><Relationship Id="rId19" Type="http://schemas.openxmlformats.org/officeDocument/2006/relationships/image" Target="../media/image40.jpeg"/><Relationship Id="rId4" Type="http://schemas.openxmlformats.org/officeDocument/2006/relationships/audio" Target="../media/audio4.wav"/><Relationship Id="rId9" Type="http://schemas.openxmlformats.org/officeDocument/2006/relationships/image" Target="../media/image46.png"/><Relationship Id="rId14" Type="http://schemas.openxmlformats.org/officeDocument/2006/relationships/image" Target="../media/image51.svg"/></Relationships>
</file>

<file path=ppt/slides/_rels/slide2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2.xml"/><Relationship Id="rId7" Type="http://schemas.openxmlformats.org/officeDocument/2006/relationships/image" Target="../media/image39.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11" Type="http://schemas.openxmlformats.org/officeDocument/2006/relationships/image" Target="../media/image42.png"/><Relationship Id="rId5" Type="http://schemas.openxmlformats.org/officeDocument/2006/relationships/audio" Target="../media/audio4.wav"/><Relationship Id="rId10" Type="http://schemas.openxmlformats.org/officeDocument/2006/relationships/audio" Target="../media/audio1.wav"/><Relationship Id="rId4" Type="http://schemas.openxmlformats.org/officeDocument/2006/relationships/audio" Target="../media/audio3.wav"/><Relationship Id="rId9" Type="http://schemas.openxmlformats.org/officeDocument/2006/relationships/slide" Target="slide21.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21" Type="http://schemas.openxmlformats.org/officeDocument/2006/relationships/image" Target="../media/image73.jpe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jpeg"/></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78.png"/><Relationship Id="rId5" Type="http://schemas.openxmlformats.org/officeDocument/2006/relationships/image" Target="../media/image77.gif"/><Relationship Id="rId4" Type="http://schemas.openxmlformats.org/officeDocument/2006/relationships/image" Target="../media/image76.gif"/></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7.xml"/><Relationship Id="rId4" Type="http://schemas.openxmlformats.org/officeDocument/2006/relationships/image" Target="../media/image81.gif"/></Relationships>
</file>

<file path=ppt/slides/_rels/slide4.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gi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ordArt 10"/>
          <p:cNvSpPr>
            <a:spLocks noChangeArrowheads="1" noChangeShapeType="1" noTextEdit="1"/>
          </p:cNvSpPr>
          <p:nvPr/>
        </p:nvSpPr>
        <p:spPr bwMode="auto">
          <a:xfrm>
            <a:off x="1940873" y="1790700"/>
            <a:ext cx="5185938" cy="348878"/>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en-US" sz="1600" b="1" kern="10" spc="50" dirty="0">
                <a:ln w="11430"/>
                <a:solidFill>
                  <a:srgbClr val="FF0000"/>
                </a:solidFill>
                <a:latin typeface="Arial"/>
                <a:cs typeface="Arial"/>
              </a:rPr>
              <a:t>MÔN: NGỮ </a:t>
            </a:r>
            <a:r>
              <a:rPr lang="en-US" sz="1600" b="1" kern="10" spc="50">
                <a:ln w="11430"/>
                <a:solidFill>
                  <a:srgbClr val="FF0000"/>
                </a:solidFill>
                <a:latin typeface="Arial"/>
                <a:cs typeface="Arial"/>
              </a:rPr>
              <a:t>VĂN 7</a:t>
            </a:r>
            <a:endParaRPr lang="en-US" sz="1600" b="1" kern="10" spc="50" dirty="0">
              <a:ln w="11430"/>
              <a:solidFill>
                <a:srgbClr val="FF0000"/>
              </a:solidFill>
              <a:latin typeface="Arial"/>
              <a:cs typeface="Arial"/>
            </a:endParaRPr>
          </a:p>
        </p:txBody>
      </p:sp>
      <p:pic>
        <p:nvPicPr>
          <p:cNvPr id="31" name="Picture 42" descr="bluline[1]">
            <a:extLst>
              <a:ext uri="{FF2B5EF4-FFF2-40B4-BE49-F238E27FC236}">
                <a16:creationId xmlns:a16="http://schemas.microsoft.com/office/drawing/2014/main" id="{884CEF02-CED7-4A77-89D6-A72263497BE9}"/>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5676900"/>
            <a:ext cx="9144000" cy="57150"/>
          </a:xfrm>
          <a:prstGeom prst="rect">
            <a:avLst/>
          </a:prstGeom>
          <a:noFill/>
          <a:extLst>
            <a:ext uri="{909E8E84-426E-40DD-AFC4-6F175D3DCCD1}">
              <a14:hiddenFill xmlns:a14="http://schemas.microsoft.com/office/drawing/2010/main">
                <a:solidFill>
                  <a:srgbClr val="FFFFFF"/>
                </a:solidFill>
              </a14:hiddenFill>
            </a:ext>
          </a:extLst>
        </p:spPr>
      </p:pic>
      <p:sp>
        <p:nvSpPr>
          <p:cNvPr id="33" name="AutoShape 3">
            <a:extLst>
              <a:ext uri="{FF2B5EF4-FFF2-40B4-BE49-F238E27FC236}">
                <a16:creationId xmlns:a16="http://schemas.microsoft.com/office/drawing/2014/main" id="{971EACED-CC4A-4863-86D3-03950940A1DE}"/>
              </a:ext>
            </a:extLst>
          </p:cNvPr>
          <p:cNvSpPr>
            <a:spLocks noChangeArrowheads="1"/>
          </p:cNvSpPr>
          <p:nvPr/>
        </p:nvSpPr>
        <p:spPr bwMode="auto">
          <a:xfrm>
            <a:off x="2540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4" name="AutoShape 4">
            <a:extLst>
              <a:ext uri="{FF2B5EF4-FFF2-40B4-BE49-F238E27FC236}">
                <a16:creationId xmlns:a16="http://schemas.microsoft.com/office/drawing/2014/main" id="{BCD1DDFD-F0D4-4E5B-957C-C886AE6CE8C8}"/>
              </a:ext>
            </a:extLst>
          </p:cNvPr>
          <p:cNvSpPr>
            <a:spLocks noChangeArrowheads="1"/>
          </p:cNvSpPr>
          <p:nvPr/>
        </p:nvSpPr>
        <p:spPr bwMode="auto">
          <a:xfrm>
            <a:off x="419760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5" name="AutoShape 5">
            <a:extLst>
              <a:ext uri="{FF2B5EF4-FFF2-40B4-BE49-F238E27FC236}">
                <a16:creationId xmlns:a16="http://schemas.microsoft.com/office/drawing/2014/main" id="{1AC2F6D2-707F-4BE3-9E95-6B94211F7D25}"/>
              </a:ext>
            </a:extLst>
          </p:cNvPr>
          <p:cNvSpPr>
            <a:spLocks noChangeArrowheads="1"/>
          </p:cNvSpPr>
          <p:nvPr/>
        </p:nvSpPr>
        <p:spPr bwMode="auto">
          <a:xfrm>
            <a:off x="3111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6" name="AutoShape 6">
            <a:extLst>
              <a:ext uri="{FF2B5EF4-FFF2-40B4-BE49-F238E27FC236}">
                <a16:creationId xmlns:a16="http://schemas.microsoft.com/office/drawing/2014/main" id="{64DD0E0F-FB04-401C-BC9C-73AE285089C3}"/>
              </a:ext>
            </a:extLst>
          </p:cNvPr>
          <p:cNvSpPr>
            <a:spLocks noChangeArrowheads="1"/>
          </p:cNvSpPr>
          <p:nvPr/>
        </p:nvSpPr>
        <p:spPr bwMode="auto">
          <a:xfrm>
            <a:off x="476910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7" name="AutoShape 7">
            <a:extLst>
              <a:ext uri="{FF2B5EF4-FFF2-40B4-BE49-F238E27FC236}">
                <a16:creationId xmlns:a16="http://schemas.microsoft.com/office/drawing/2014/main" id="{7BF1B4ED-8016-49B5-A9B1-44D98C698B1F}"/>
              </a:ext>
            </a:extLst>
          </p:cNvPr>
          <p:cNvSpPr>
            <a:spLocks noChangeArrowheads="1"/>
          </p:cNvSpPr>
          <p:nvPr/>
        </p:nvSpPr>
        <p:spPr bwMode="auto">
          <a:xfrm>
            <a:off x="3683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8" name="AutoShape 8">
            <a:extLst>
              <a:ext uri="{FF2B5EF4-FFF2-40B4-BE49-F238E27FC236}">
                <a16:creationId xmlns:a16="http://schemas.microsoft.com/office/drawing/2014/main" id="{485D5221-2D96-40AF-82B8-D3210BEEF5AA}"/>
              </a:ext>
            </a:extLst>
          </p:cNvPr>
          <p:cNvSpPr>
            <a:spLocks noChangeArrowheads="1"/>
          </p:cNvSpPr>
          <p:nvPr/>
        </p:nvSpPr>
        <p:spPr bwMode="auto">
          <a:xfrm>
            <a:off x="5397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9" name="AutoShape 9">
            <a:extLst>
              <a:ext uri="{FF2B5EF4-FFF2-40B4-BE49-F238E27FC236}">
                <a16:creationId xmlns:a16="http://schemas.microsoft.com/office/drawing/2014/main" id="{8CECA938-D885-4361-8D52-7D461C236B44}"/>
              </a:ext>
            </a:extLst>
          </p:cNvPr>
          <p:cNvSpPr>
            <a:spLocks noChangeArrowheads="1"/>
          </p:cNvSpPr>
          <p:nvPr/>
        </p:nvSpPr>
        <p:spPr bwMode="auto">
          <a:xfrm>
            <a:off x="5969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40" name="AutoShape 10">
            <a:extLst>
              <a:ext uri="{FF2B5EF4-FFF2-40B4-BE49-F238E27FC236}">
                <a16:creationId xmlns:a16="http://schemas.microsoft.com/office/drawing/2014/main" id="{B70F7852-3B8C-4E1B-8E82-2F4EB684B639}"/>
              </a:ext>
            </a:extLst>
          </p:cNvPr>
          <p:cNvSpPr>
            <a:spLocks noChangeArrowheads="1"/>
          </p:cNvSpPr>
          <p:nvPr/>
        </p:nvSpPr>
        <p:spPr bwMode="auto">
          <a:xfrm>
            <a:off x="6540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41" name="Line 48">
            <a:extLst>
              <a:ext uri="{FF2B5EF4-FFF2-40B4-BE49-F238E27FC236}">
                <a16:creationId xmlns:a16="http://schemas.microsoft.com/office/drawing/2014/main" id="{FF3CBBF0-F9DC-4175-9B21-957CFAF12C04}"/>
              </a:ext>
            </a:extLst>
          </p:cNvPr>
          <p:cNvSpPr>
            <a:spLocks noChangeShapeType="1"/>
          </p:cNvSpPr>
          <p:nvPr/>
        </p:nvSpPr>
        <p:spPr bwMode="auto">
          <a:xfrm>
            <a:off x="27688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2" name="Line 49">
            <a:extLst>
              <a:ext uri="{FF2B5EF4-FFF2-40B4-BE49-F238E27FC236}">
                <a16:creationId xmlns:a16="http://schemas.microsoft.com/office/drawing/2014/main" id="{E2C3EE86-9175-4B21-85E5-385CD2B46B62}"/>
              </a:ext>
            </a:extLst>
          </p:cNvPr>
          <p:cNvSpPr>
            <a:spLocks noChangeShapeType="1"/>
          </p:cNvSpPr>
          <p:nvPr/>
        </p:nvSpPr>
        <p:spPr bwMode="auto">
          <a:xfrm>
            <a:off x="33403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3" name="Line 50">
            <a:extLst>
              <a:ext uri="{FF2B5EF4-FFF2-40B4-BE49-F238E27FC236}">
                <a16:creationId xmlns:a16="http://schemas.microsoft.com/office/drawing/2014/main" id="{1359AE0B-EABB-4BEB-AB8D-416670DD06FC}"/>
              </a:ext>
            </a:extLst>
          </p:cNvPr>
          <p:cNvSpPr>
            <a:spLocks noChangeShapeType="1"/>
          </p:cNvSpPr>
          <p:nvPr/>
        </p:nvSpPr>
        <p:spPr bwMode="auto">
          <a:xfrm>
            <a:off x="38547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4" name="Line 51">
            <a:extLst>
              <a:ext uri="{FF2B5EF4-FFF2-40B4-BE49-F238E27FC236}">
                <a16:creationId xmlns:a16="http://schemas.microsoft.com/office/drawing/2014/main" id="{CD885326-4C8E-411E-B215-3773E075199F}"/>
              </a:ext>
            </a:extLst>
          </p:cNvPr>
          <p:cNvSpPr>
            <a:spLocks noChangeShapeType="1"/>
          </p:cNvSpPr>
          <p:nvPr/>
        </p:nvSpPr>
        <p:spPr bwMode="auto">
          <a:xfrm>
            <a:off x="44262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5" name="Line 52">
            <a:extLst>
              <a:ext uri="{FF2B5EF4-FFF2-40B4-BE49-F238E27FC236}">
                <a16:creationId xmlns:a16="http://schemas.microsoft.com/office/drawing/2014/main" id="{B80B100C-FECE-4383-B31C-7C2A8AE9D3B0}"/>
              </a:ext>
            </a:extLst>
          </p:cNvPr>
          <p:cNvSpPr>
            <a:spLocks noChangeShapeType="1"/>
          </p:cNvSpPr>
          <p:nvPr/>
        </p:nvSpPr>
        <p:spPr bwMode="auto">
          <a:xfrm>
            <a:off x="49977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6" name="Line 53">
            <a:extLst>
              <a:ext uri="{FF2B5EF4-FFF2-40B4-BE49-F238E27FC236}">
                <a16:creationId xmlns:a16="http://schemas.microsoft.com/office/drawing/2014/main" id="{FB790774-C6DC-4223-9692-4C09319C7D72}"/>
              </a:ext>
            </a:extLst>
          </p:cNvPr>
          <p:cNvSpPr>
            <a:spLocks noChangeShapeType="1"/>
          </p:cNvSpPr>
          <p:nvPr/>
        </p:nvSpPr>
        <p:spPr bwMode="auto">
          <a:xfrm>
            <a:off x="56263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7" name="Line 54">
            <a:extLst>
              <a:ext uri="{FF2B5EF4-FFF2-40B4-BE49-F238E27FC236}">
                <a16:creationId xmlns:a16="http://schemas.microsoft.com/office/drawing/2014/main" id="{0A140AA1-3BA5-4A00-9B7A-0B89946449CD}"/>
              </a:ext>
            </a:extLst>
          </p:cNvPr>
          <p:cNvSpPr>
            <a:spLocks noChangeShapeType="1"/>
          </p:cNvSpPr>
          <p:nvPr/>
        </p:nvSpPr>
        <p:spPr bwMode="auto">
          <a:xfrm>
            <a:off x="61978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8" name="Rectangle 12">
            <a:extLst>
              <a:ext uri="{FF2B5EF4-FFF2-40B4-BE49-F238E27FC236}">
                <a16:creationId xmlns:a16="http://schemas.microsoft.com/office/drawing/2014/main" id="{FE0D0AFB-9612-4AAC-8FDA-0F7CA477631F}"/>
              </a:ext>
            </a:extLst>
          </p:cNvPr>
          <p:cNvSpPr>
            <a:spLocks noChangeArrowheads="1"/>
          </p:cNvSpPr>
          <p:nvPr/>
        </p:nvSpPr>
        <p:spPr bwMode="auto">
          <a:xfrm>
            <a:off x="0" y="-38100"/>
            <a:ext cx="9144000" cy="8001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20" tIns="43960" rIns="87920" bIns="43960" anchor="ctr"/>
          <a:lstStyle/>
          <a:p>
            <a:endParaRPr lang="en-US" sz="1500"/>
          </a:p>
        </p:txBody>
      </p:sp>
      <p:pic>
        <p:nvPicPr>
          <p:cNvPr id="49" name="Picture 24" descr="POINSET2">
            <a:extLst>
              <a:ext uri="{FF2B5EF4-FFF2-40B4-BE49-F238E27FC236}">
                <a16:creationId xmlns:a16="http://schemas.microsoft.com/office/drawing/2014/main" id="{CCDF5785-38D3-482F-BC98-E4E349F28C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200"/>
            <a:ext cx="1524000" cy="85725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0" name="Picture 41" descr="Books">
            <a:extLst>
              <a:ext uri="{FF2B5EF4-FFF2-40B4-BE49-F238E27FC236}">
                <a16:creationId xmlns:a16="http://schemas.microsoft.com/office/drawing/2014/main" id="{65D7707B-48BE-406E-AC4B-9C039A695A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8933" y="107157"/>
            <a:ext cx="1295400" cy="59769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51" name="Picture 46" descr="bluline[1]">
            <a:extLst>
              <a:ext uri="{FF2B5EF4-FFF2-40B4-BE49-F238E27FC236}">
                <a16:creationId xmlns:a16="http://schemas.microsoft.com/office/drawing/2014/main" id="{1406DC4D-FF8D-4D95-A57B-585C66E565AF}"/>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38100"/>
            <a:ext cx="9144000" cy="57150"/>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98">
            <a:extLst>
              <a:ext uri="{FF2B5EF4-FFF2-40B4-BE49-F238E27FC236}">
                <a16:creationId xmlns:a16="http://schemas.microsoft.com/office/drawing/2014/main" id="{B20F3543-26B9-4E2D-99B8-03F1A02D3BF3}"/>
              </a:ext>
            </a:extLst>
          </p:cNvPr>
          <p:cNvSpPr txBox="1">
            <a:spLocks noChangeArrowheads="1"/>
          </p:cNvSpPr>
          <p:nvPr/>
        </p:nvSpPr>
        <p:spPr bwMode="auto">
          <a:xfrm>
            <a:off x="2819402" y="190501"/>
            <a:ext cx="3368675" cy="31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20" tIns="43960" rIns="87920" bIns="43960">
            <a:spAutoFit/>
          </a:bodyPr>
          <a:lstStyle/>
          <a:p>
            <a:endParaRPr lang="en-US" sz="1500"/>
          </a:p>
        </p:txBody>
      </p:sp>
      <p:sp>
        <p:nvSpPr>
          <p:cNvPr id="53" name="Text Box 99">
            <a:extLst>
              <a:ext uri="{FF2B5EF4-FFF2-40B4-BE49-F238E27FC236}">
                <a16:creationId xmlns:a16="http://schemas.microsoft.com/office/drawing/2014/main" id="{1C705C5E-823F-4F23-B9BE-F26F6A740809}"/>
              </a:ext>
            </a:extLst>
          </p:cNvPr>
          <p:cNvSpPr txBox="1">
            <a:spLocks noChangeArrowheads="1"/>
          </p:cNvSpPr>
          <p:nvPr/>
        </p:nvSpPr>
        <p:spPr bwMode="auto">
          <a:xfrm>
            <a:off x="762000" y="251145"/>
            <a:ext cx="7743739" cy="39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7920" tIns="43960" rIns="87920" bIns="43960">
            <a:spAutoFit/>
          </a:bodyPr>
          <a:lstStyle/>
          <a:p>
            <a:pPr algn="ctr" eaLnBrk="0" hangingPunct="0">
              <a:spcBef>
                <a:spcPct val="10000"/>
              </a:spcBef>
              <a:defRPr/>
            </a:pPr>
            <a:r>
              <a:rPr lang="en-US" b="1" dirty="0">
                <a:ln>
                  <a:solidFill>
                    <a:srgbClr val="00FFFF"/>
                  </a:solidFill>
                </a:ln>
                <a:solidFill>
                  <a:srgbClr val="FF0000"/>
                </a:solidFill>
                <a:latin typeface="+mj-lt"/>
                <a:cs typeface="Arial" pitchFamily="34" charset="0"/>
              </a:rPr>
              <a:t>BÀI GIẢNG </a:t>
            </a:r>
            <a:r>
              <a:rPr lang="en-US" b="1">
                <a:ln>
                  <a:solidFill>
                    <a:srgbClr val="00FFFF"/>
                  </a:solidFill>
                </a:ln>
                <a:solidFill>
                  <a:srgbClr val="FF0000"/>
                </a:solidFill>
                <a:latin typeface="+mj-lt"/>
                <a:cs typeface="Arial" pitchFamily="34" charset="0"/>
              </a:rPr>
              <a:t>ĐIỆN TỬ KẾT NỐI TRI THỨC VỚI CUỘC SỐNG</a:t>
            </a:r>
            <a:endParaRPr lang="en-US" b="1" dirty="0">
              <a:ln>
                <a:solidFill>
                  <a:srgbClr val="00FFFF"/>
                </a:solidFill>
              </a:ln>
              <a:solidFill>
                <a:srgbClr val="FF0000"/>
              </a:solidFill>
              <a:latin typeface="+mj-lt"/>
              <a:cs typeface="Arial" pitchFamily="34" charset="0"/>
            </a:endParaRPr>
          </a:p>
        </p:txBody>
      </p:sp>
      <p:pic>
        <p:nvPicPr>
          <p:cNvPr id="54" name="Picture 13" descr="bluline[1]">
            <a:extLst>
              <a:ext uri="{FF2B5EF4-FFF2-40B4-BE49-F238E27FC236}">
                <a16:creationId xmlns:a16="http://schemas.microsoft.com/office/drawing/2014/main" id="{F8102E4E-DC0B-44C0-B361-891D875DE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3420"/>
            <a:ext cx="9144000" cy="6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AutoShape 18">
            <a:extLst>
              <a:ext uri="{FF2B5EF4-FFF2-40B4-BE49-F238E27FC236}">
                <a16:creationId xmlns:a16="http://schemas.microsoft.com/office/drawing/2014/main" id="{510C5A28-71EF-43B5-854A-74F689279A2F}"/>
              </a:ext>
            </a:extLst>
          </p:cNvPr>
          <p:cNvSpPr>
            <a:spLocks noChangeArrowheads="1"/>
          </p:cNvSpPr>
          <p:nvPr/>
        </p:nvSpPr>
        <p:spPr bwMode="auto">
          <a:xfrm>
            <a:off x="0" y="647700"/>
            <a:ext cx="3048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7226" tIns="58613" rIns="117226" bIns="58613" anchor="ctr"/>
          <a:lstStyle/>
          <a:p>
            <a:endParaRPr lang="en-US"/>
          </a:p>
        </p:txBody>
      </p:sp>
      <p:sp>
        <p:nvSpPr>
          <p:cNvPr id="56" name="Line 44">
            <a:extLst>
              <a:ext uri="{FF2B5EF4-FFF2-40B4-BE49-F238E27FC236}">
                <a16:creationId xmlns:a16="http://schemas.microsoft.com/office/drawing/2014/main" id="{4E43A230-582C-4D08-9E89-C8C8B8D0F4E7}"/>
              </a:ext>
            </a:extLst>
          </p:cNvPr>
          <p:cNvSpPr>
            <a:spLocks noChangeShapeType="1"/>
          </p:cNvSpPr>
          <p:nvPr/>
        </p:nvSpPr>
        <p:spPr bwMode="auto">
          <a:xfrm flipV="1">
            <a:off x="0" y="1001610"/>
            <a:ext cx="9067685" cy="1185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7226" tIns="58613" rIns="117226" bIns="58613">
            <a:spAutoFit/>
          </a:bodyPr>
          <a:lstStyle/>
          <a:p>
            <a:endParaRPr lang="en-US"/>
          </a:p>
        </p:txBody>
      </p:sp>
      <p:sp>
        <p:nvSpPr>
          <p:cNvPr id="57" name="AutoShape 16">
            <a:extLst>
              <a:ext uri="{FF2B5EF4-FFF2-40B4-BE49-F238E27FC236}">
                <a16:creationId xmlns:a16="http://schemas.microsoft.com/office/drawing/2014/main" id="{A8E24CEC-ECFD-4BDA-B043-7DF8FAB9082F}"/>
              </a:ext>
            </a:extLst>
          </p:cNvPr>
          <p:cNvSpPr>
            <a:spLocks noChangeArrowheads="1"/>
          </p:cNvSpPr>
          <p:nvPr/>
        </p:nvSpPr>
        <p:spPr bwMode="auto">
          <a:xfrm>
            <a:off x="2209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AutoShape 17">
            <a:extLst>
              <a:ext uri="{FF2B5EF4-FFF2-40B4-BE49-F238E27FC236}">
                <a16:creationId xmlns:a16="http://schemas.microsoft.com/office/drawing/2014/main" id="{C56C9241-B8E3-413B-B909-6A904EEDCDE8}"/>
              </a:ext>
            </a:extLst>
          </p:cNvPr>
          <p:cNvSpPr>
            <a:spLocks noChangeArrowheads="1"/>
          </p:cNvSpPr>
          <p:nvPr/>
        </p:nvSpPr>
        <p:spPr bwMode="auto">
          <a:xfrm>
            <a:off x="1752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AutoShape 18">
            <a:extLst>
              <a:ext uri="{FF2B5EF4-FFF2-40B4-BE49-F238E27FC236}">
                <a16:creationId xmlns:a16="http://schemas.microsoft.com/office/drawing/2014/main" id="{B50FE081-F906-433E-92A9-D6F66B76E760}"/>
              </a:ext>
            </a:extLst>
          </p:cNvPr>
          <p:cNvSpPr>
            <a:spLocks noChangeArrowheads="1"/>
          </p:cNvSpPr>
          <p:nvPr/>
        </p:nvSpPr>
        <p:spPr bwMode="auto">
          <a:xfrm>
            <a:off x="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AutoShape 19">
            <a:extLst>
              <a:ext uri="{FF2B5EF4-FFF2-40B4-BE49-F238E27FC236}">
                <a16:creationId xmlns:a16="http://schemas.microsoft.com/office/drawing/2014/main" id="{E4370E8D-3BEA-4948-B835-09AC376D2CAA}"/>
              </a:ext>
            </a:extLst>
          </p:cNvPr>
          <p:cNvSpPr>
            <a:spLocks noChangeArrowheads="1"/>
          </p:cNvSpPr>
          <p:nvPr/>
        </p:nvSpPr>
        <p:spPr bwMode="auto">
          <a:xfrm>
            <a:off x="381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AutoShape 20">
            <a:extLst>
              <a:ext uri="{FF2B5EF4-FFF2-40B4-BE49-F238E27FC236}">
                <a16:creationId xmlns:a16="http://schemas.microsoft.com/office/drawing/2014/main" id="{EC8B4EFF-E880-497A-A07A-7767864F4C71}"/>
              </a:ext>
            </a:extLst>
          </p:cNvPr>
          <p:cNvSpPr>
            <a:spLocks noChangeArrowheads="1"/>
          </p:cNvSpPr>
          <p:nvPr/>
        </p:nvSpPr>
        <p:spPr bwMode="auto">
          <a:xfrm>
            <a:off x="762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AutoShape 21">
            <a:extLst>
              <a:ext uri="{FF2B5EF4-FFF2-40B4-BE49-F238E27FC236}">
                <a16:creationId xmlns:a16="http://schemas.microsoft.com/office/drawing/2014/main" id="{523AAC46-1675-4336-90A7-06642D3AEBAB}"/>
              </a:ext>
            </a:extLst>
          </p:cNvPr>
          <p:cNvSpPr>
            <a:spLocks noChangeArrowheads="1"/>
          </p:cNvSpPr>
          <p:nvPr/>
        </p:nvSpPr>
        <p:spPr bwMode="auto">
          <a:xfrm>
            <a:off x="1219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AutoShape 26">
            <a:extLst>
              <a:ext uri="{FF2B5EF4-FFF2-40B4-BE49-F238E27FC236}">
                <a16:creationId xmlns:a16="http://schemas.microsoft.com/office/drawing/2014/main" id="{8CCB50B7-BDD0-4312-B6A2-FBB03AE83D81}"/>
              </a:ext>
            </a:extLst>
          </p:cNvPr>
          <p:cNvSpPr>
            <a:spLocks noChangeArrowheads="1"/>
          </p:cNvSpPr>
          <p:nvPr/>
        </p:nvSpPr>
        <p:spPr bwMode="auto">
          <a:xfrm>
            <a:off x="4876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AutoShape 27">
            <a:extLst>
              <a:ext uri="{FF2B5EF4-FFF2-40B4-BE49-F238E27FC236}">
                <a16:creationId xmlns:a16="http://schemas.microsoft.com/office/drawing/2014/main" id="{DC3C3799-41F1-4A5C-831D-11E972EFC89F}"/>
              </a:ext>
            </a:extLst>
          </p:cNvPr>
          <p:cNvSpPr>
            <a:spLocks noChangeArrowheads="1"/>
          </p:cNvSpPr>
          <p:nvPr/>
        </p:nvSpPr>
        <p:spPr bwMode="auto">
          <a:xfrm>
            <a:off x="4419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AutoShape 28">
            <a:extLst>
              <a:ext uri="{FF2B5EF4-FFF2-40B4-BE49-F238E27FC236}">
                <a16:creationId xmlns:a16="http://schemas.microsoft.com/office/drawing/2014/main" id="{C60D1B36-6950-4A8D-9903-FF7A2996BACF}"/>
              </a:ext>
            </a:extLst>
          </p:cNvPr>
          <p:cNvSpPr>
            <a:spLocks noChangeArrowheads="1"/>
          </p:cNvSpPr>
          <p:nvPr/>
        </p:nvSpPr>
        <p:spPr bwMode="auto">
          <a:xfrm>
            <a:off x="2667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AutoShape 29">
            <a:extLst>
              <a:ext uri="{FF2B5EF4-FFF2-40B4-BE49-F238E27FC236}">
                <a16:creationId xmlns:a16="http://schemas.microsoft.com/office/drawing/2014/main" id="{BFA0D88E-666A-45A9-8416-D4FE7BA8CFF6}"/>
              </a:ext>
            </a:extLst>
          </p:cNvPr>
          <p:cNvSpPr>
            <a:spLocks noChangeArrowheads="1"/>
          </p:cNvSpPr>
          <p:nvPr/>
        </p:nvSpPr>
        <p:spPr bwMode="auto">
          <a:xfrm>
            <a:off x="3048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AutoShape 30">
            <a:extLst>
              <a:ext uri="{FF2B5EF4-FFF2-40B4-BE49-F238E27FC236}">
                <a16:creationId xmlns:a16="http://schemas.microsoft.com/office/drawing/2014/main" id="{EAF023AB-65E8-411B-BB57-4777392BFD76}"/>
              </a:ext>
            </a:extLst>
          </p:cNvPr>
          <p:cNvSpPr>
            <a:spLocks noChangeArrowheads="1"/>
          </p:cNvSpPr>
          <p:nvPr/>
        </p:nvSpPr>
        <p:spPr bwMode="auto">
          <a:xfrm>
            <a:off x="3429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AutoShape 31">
            <a:extLst>
              <a:ext uri="{FF2B5EF4-FFF2-40B4-BE49-F238E27FC236}">
                <a16:creationId xmlns:a16="http://schemas.microsoft.com/office/drawing/2014/main" id="{DE1418A7-6C35-45CA-BE68-1B0233770D92}"/>
              </a:ext>
            </a:extLst>
          </p:cNvPr>
          <p:cNvSpPr>
            <a:spLocks noChangeArrowheads="1"/>
          </p:cNvSpPr>
          <p:nvPr/>
        </p:nvSpPr>
        <p:spPr bwMode="auto">
          <a:xfrm>
            <a:off x="3886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AutoShape 32">
            <a:extLst>
              <a:ext uri="{FF2B5EF4-FFF2-40B4-BE49-F238E27FC236}">
                <a16:creationId xmlns:a16="http://schemas.microsoft.com/office/drawing/2014/main" id="{3AE9AD72-6FE2-4ADD-BDA8-FA390011D326}"/>
              </a:ext>
            </a:extLst>
          </p:cNvPr>
          <p:cNvSpPr>
            <a:spLocks noChangeArrowheads="1"/>
          </p:cNvSpPr>
          <p:nvPr/>
        </p:nvSpPr>
        <p:spPr bwMode="auto">
          <a:xfrm>
            <a:off x="7543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AutoShape 33">
            <a:extLst>
              <a:ext uri="{FF2B5EF4-FFF2-40B4-BE49-F238E27FC236}">
                <a16:creationId xmlns:a16="http://schemas.microsoft.com/office/drawing/2014/main" id="{F9867920-3F41-4025-A258-D4F75D59432B}"/>
              </a:ext>
            </a:extLst>
          </p:cNvPr>
          <p:cNvSpPr>
            <a:spLocks noChangeArrowheads="1"/>
          </p:cNvSpPr>
          <p:nvPr/>
        </p:nvSpPr>
        <p:spPr bwMode="auto">
          <a:xfrm>
            <a:off x="7086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AutoShape 34">
            <a:extLst>
              <a:ext uri="{FF2B5EF4-FFF2-40B4-BE49-F238E27FC236}">
                <a16:creationId xmlns:a16="http://schemas.microsoft.com/office/drawing/2014/main" id="{136CB180-018C-4C03-9E7B-667950167E2C}"/>
              </a:ext>
            </a:extLst>
          </p:cNvPr>
          <p:cNvSpPr>
            <a:spLocks noChangeArrowheads="1"/>
          </p:cNvSpPr>
          <p:nvPr/>
        </p:nvSpPr>
        <p:spPr bwMode="auto">
          <a:xfrm>
            <a:off x="5334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AutoShape 35">
            <a:extLst>
              <a:ext uri="{FF2B5EF4-FFF2-40B4-BE49-F238E27FC236}">
                <a16:creationId xmlns:a16="http://schemas.microsoft.com/office/drawing/2014/main" id="{67C12520-F057-441F-A9B7-B2B24005D16B}"/>
              </a:ext>
            </a:extLst>
          </p:cNvPr>
          <p:cNvSpPr>
            <a:spLocks noChangeArrowheads="1"/>
          </p:cNvSpPr>
          <p:nvPr/>
        </p:nvSpPr>
        <p:spPr bwMode="auto">
          <a:xfrm>
            <a:off x="5715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AutoShape 36">
            <a:extLst>
              <a:ext uri="{FF2B5EF4-FFF2-40B4-BE49-F238E27FC236}">
                <a16:creationId xmlns:a16="http://schemas.microsoft.com/office/drawing/2014/main" id="{42F2F290-C37E-4172-A4C5-8763BFD79A0F}"/>
              </a:ext>
            </a:extLst>
          </p:cNvPr>
          <p:cNvSpPr>
            <a:spLocks noChangeArrowheads="1"/>
          </p:cNvSpPr>
          <p:nvPr/>
        </p:nvSpPr>
        <p:spPr bwMode="auto">
          <a:xfrm>
            <a:off x="6096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AutoShape 37">
            <a:extLst>
              <a:ext uri="{FF2B5EF4-FFF2-40B4-BE49-F238E27FC236}">
                <a16:creationId xmlns:a16="http://schemas.microsoft.com/office/drawing/2014/main" id="{4DEA3CC8-7FEA-4952-8470-03FB57AD5FBE}"/>
              </a:ext>
            </a:extLst>
          </p:cNvPr>
          <p:cNvSpPr>
            <a:spLocks noChangeArrowheads="1"/>
          </p:cNvSpPr>
          <p:nvPr/>
        </p:nvSpPr>
        <p:spPr bwMode="auto">
          <a:xfrm>
            <a:off x="6553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AutoShape 38">
            <a:extLst>
              <a:ext uri="{FF2B5EF4-FFF2-40B4-BE49-F238E27FC236}">
                <a16:creationId xmlns:a16="http://schemas.microsoft.com/office/drawing/2014/main" id="{074FD01A-FABD-455D-A397-EFD6EDB8D3D2}"/>
              </a:ext>
            </a:extLst>
          </p:cNvPr>
          <p:cNvSpPr>
            <a:spLocks noChangeArrowheads="1"/>
          </p:cNvSpPr>
          <p:nvPr/>
        </p:nvSpPr>
        <p:spPr bwMode="auto">
          <a:xfrm>
            <a:off x="8001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AutoShape 39">
            <a:extLst>
              <a:ext uri="{FF2B5EF4-FFF2-40B4-BE49-F238E27FC236}">
                <a16:creationId xmlns:a16="http://schemas.microsoft.com/office/drawing/2014/main" id="{A2E9D347-B6BC-4015-B333-E98DB2EEAC88}"/>
              </a:ext>
            </a:extLst>
          </p:cNvPr>
          <p:cNvSpPr>
            <a:spLocks noChangeArrowheads="1"/>
          </p:cNvSpPr>
          <p:nvPr/>
        </p:nvSpPr>
        <p:spPr bwMode="auto">
          <a:xfrm>
            <a:off x="8382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AutoShape 40">
            <a:extLst>
              <a:ext uri="{FF2B5EF4-FFF2-40B4-BE49-F238E27FC236}">
                <a16:creationId xmlns:a16="http://schemas.microsoft.com/office/drawing/2014/main" id="{A73EDA97-0DDB-42D0-ADD6-37BF25EE4CA9}"/>
              </a:ext>
            </a:extLst>
          </p:cNvPr>
          <p:cNvSpPr>
            <a:spLocks noChangeArrowheads="1"/>
          </p:cNvSpPr>
          <p:nvPr/>
        </p:nvSpPr>
        <p:spPr bwMode="auto">
          <a:xfrm>
            <a:off x="8763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44">
            <a:extLst>
              <a:ext uri="{FF2B5EF4-FFF2-40B4-BE49-F238E27FC236}">
                <a16:creationId xmlns:a16="http://schemas.microsoft.com/office/drawing/2014/main" id="{D717C8CC-E840-45AA-B20A-9C21ECFC98AD}"/>
              </a:ext>
            </a:extLst>
          </p:cNvPr>
          <p:cNvSpPr>
            <a:spLocks noChangeShapeType="1"/>
          </p:cNvSpPr>
          <p:nvPr/>
        </p:nvSpPr>
        <p:spPr bwMode="auto">
          <a:xfrm>
            <a:off x="0" y="1045788"/>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9" name="Line 45">
            <a:extLst>
              <a:ext uri="{FF2B5EF4-FFF2-40B4-BE49-F238E27FC236}">
                <a16:creationId xmlns:a16="http://schemas.microsoft.com/office/drawing/2014/main" id="{EA72AE56-6773-4D97-A875-8E459254EEE6}"/>
              </a:ext>
            </a:extLst>
          </p:cNvPr>
          <p:cNvSpPr>
            <a:spLocks noChangeShapeType="1"/>
          </p:cNvSpPr>
          <p:nvPr/>
        </p:nvSpPr>
        <p:spPr bwMode="auto">
          <a:xfrm>
            <a:off x="0" y="1093413"/>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 name="Oval 55">
            <a:extLst>
              <a:ext uri="{FF2B5EF4-FFF2-40B4-BE49-F238E27FC236}">
                <a16:creationId xmlns:a16="http://schemas.microsoft.com/office/drawing/2014/main" id="{B4B8FD2D-47A3-4521-B896-A738EF19E0C4}"/>
              </a:ext>
            </a:extLst>
          </p:cNvPr>
          <p:cNvSpPr>
            <a:spLocks noChangeArrowheads="1"/>
          </p:cNvSpPr>
          <p:nvPr/>
        </p:nvSpPr>
        <p:spPr bwMode="auto">
          <a:xfrm>
            <a:off x="654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 name="Oval 56">
            <a:extLst>
              <a:ext uri="{FF2B5EF4-FFF2-40B4-BE49-F238E27FC236}">
                <a16:creationId xmlns:a16="http://schemas.microsoft.com/office/drawing/2014/main" id="{78BCAD57-2E2B-49C0-A019-5CBA3AE12DEE}"/>
              </a:ext>
            </a:extLst>
          </p:cNvPr>
          <p:cNvSpPr>
            <a:spLocks noChangeArrowheads="1"/>
          </p:cNvSpPr>
          <p:nvPr/>
        </p:nvSpPr>
        <p:spPr bwMode="auto">
          <a:xfrm>
            <a:off x="1066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2" name="Oval 57">
            <a:extLst>
              <a:ext uri="{FF2B5EF4-FFF2-40B4-BE49-F238E27FC236}">
                <a16:creationId xmlns:a16="http://schemas.microsoft.com/office/drawing/2014/main" id="{CE4AA2C7-0718-45A5-8AFA-09FB1D71413B}"/>
              </a:ext>
            </a:extLst>
          </p:cNvPr>
          <p:cNvSpPr>
            <a:spLocks noChangeArrowheads="1"/>
          </p:cNvSpPr>
          <p:nvPr/>
        </p:nvSpPr>
        <p:spPr bwMode="auto">
          <a:xfrm>
            <a:off x="1524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3" name="Oval 58">
            <a:extLst>
              <a:ext uri="{FF2B5EF4-FFF2-40B4-BE49-F238E27FC236}">
                <a16:creationId xmlns:a16="http://schemas.microsoft.com/office/drawing/2014/main" id="{4E12A06E-47C1-480F-982D-7A3FF72CED0D}"/>
              </a:ext>
            </a:extLst>
          </p:cNvPr>
          <p:cNvSpPr>
            <a:spLocks noChangeArrowheads="1"/>
          </p:cNvSpPr>
          <p:nvPr/>
        </p:nvSpPr>
        <p:spPr bwMode="auto">
          <a:xfrm>
            <a:off x="2057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 name="Oval 59">
            <a:extLst>
              <a:ext uri="{FF2B5EF4-FFF2-40B4-BE49-F238E27FC236}">
                <a16:creationId xmlns:a16="http://schemas.microsoft.com/office/drawing/2014/main" id="{A0D486AB-6BB5-49F0-A49C-42E35F47CBA7}"/>
              </a:ext>
            </a:extLst>
          </p:cNvPr>
          <p:cNvSpPr>
            <a:spLocks noChangeArrowheads="1"/>
          </p:cNvSpPr>
          <p:nvPr/>
        </p:nvSpPr>
        <p:spPr bwMode="auto">
          <a:xfrm>
            <a:off x="2514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5" name="Oval 60">
            <a:extLst>
              <a:ext uri="{FF2B5EF4-FFF2-40B4-BE49-F238E27FC236}">
                <a16:creationId xmlns:a16="http://schemas.microsoft.com/office/drawing/2014/main" id="{A0CC9653-30EC-49CE-8C03-DD8A1945E961}"/>
              </a:ext>
            </a:extLst>
          </p:cNvPr>
          <p:cNvSpPr>
            <a:spLocks noChangeArrowheads="1"/>
          </p:cNvSpPr>
          <p:nvPr/>
        </p:nvSpPr>
        <p:spPr bwMode="auto">
          <a:xfrm>
            <a:off x="2895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6" name="Oval 61">
            <a:extLst>
              <a:ext uri="{FF2B5EF4-FFF2-40B4-BE49-F238E27FC236}">
                <a16:creationId xmlns:a16="http://schemas.microsoft.com/office/drawing/2014/main" id="{25F92028-FC89-445D-9C20-A509D3F0496A}"/>
              </a:ext>
            </a:extLst>
          </p:cNvPr>
          <p:cNvSpPr>
            <a:spLocks noChangeArrowheads="1"/>
          </p:cNvSpPr>
          <p:nvPr/>
        </p:nvSpPr>
        <p:spPr bwMode="auto">
          <a:xfrm>
            <a:off x="3292475"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7" name="Oval 62">
            <a:extLst>
              <a:ext uri="{FF2B5EF4-FFF2-40B4-BE49-F238E27FC236}">
                <a16:creationId xmlns:a16="http://schemas.microsoft.com/office/drawing/2014/main" id="{B5455C30-6375-4D27-ADE0-D6499E33E1CA}"/>
              </a:ext>
            </a:extLst>
          </p:cNvPr>
          <p:cNvSpPr>
            <a:spLocks noChangeArrowheads="1"/>
          </p:cNvSpPr>
          <p:nvPr/>
        </p:nvSpPr>
        <p:spPr bwMode="auto">
          <a:xfrm>
            <a:off x="3733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8" name="Oval 63">
            <a:extLst>
              <a:ext uri="{FF2B5EF4-FFF2-40B4-BE49-F238E27FC236}">
                <a16:creationId xmlns:a16="http://schemas.microsoft.com/office/drawing/2014/main" id="{D36A5F9E-078E-450E-9B31-730B334C8F0D}"/>
              </a:ext>
            </a:extLst>
          </p:cNvPr>
          <p:cNvSpPr>
            <a:spLocks noChangeArrowheads="1"/>
          </p:cNvSpPr>
          <p:nvPr/>
        </p:nvSpPr>
        <p:spPr bwMode="auto">
          <a:xfrm>
            <a:off x="4191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9" name="Oval 64">
            <a:extLst>
              <a:ext uri="{FF2B5EF4-FFF2-40B4-BE49-F238E27FC236}">
                <a16:creationId xmlns:a16="http://schemas.microsoft.com/office/drawing/2014/main" id="{80B8FA39-45E4-4897-AB50-9899568316C0}"/>
              </a:ext>
            </a:extLst>
          </p:cNvPr>
          <p:cNvSpPr>
            <a:spLocks noChangeArrowheads="1"/>
          </p:cNvSpPr>
          <p:nvPr/>
        </p:nvSpPr>
        <p:spPr bwMode="auto">
          <a:xfrm>
            <a:off x="4724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0" name="Oval 65">
            <a:extLst>
              <a:ext uri="{FF2B5EF4-FFF2-40B4-BE49-F238E27FC236}">
                <a16:creationId xmlns:a16="http://schemas.microsoft.com/office/drawing/2014/main" id="{4F56EE5D-852F-4760-8D6E-0F6714CD18BF}"/>
              </a:ext>
            </a:extLst>
          </p:cNvPr>
          <p:cNvSpPr>
            <a:spLocks noChangeArrowheads="1"/>
          </p:cNvSpPr>
          <p:nvPr/>
        </p:nvSpPr>
        <p:spPr bwMode="auto">
          <a:xfrm>
            <a:off x="5181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1" name="Oval 66">
            <a:extLst>
              <a:ext uri="{FF2B5EF4-FFF2-40B4-BE49-F238E27FC236}">
                <a16:creationId xmlns:a16="http://schemas.microsoft.com/office/drawing/2014/main" id="{1B80D9D2-C817-4EE0-9AC5-0CB767926550}"/>
              </a:ext>
            </a:extLst>
          </p:cNvPr>
          <p:cNvSpPr>
            <a:spLocks noChangeArrowheads="1"/>
          </p:cNvSpPr>
          <p:nvPr/>
        </p:nvSpPr>
        <p:spPr bwMode="auto">
          <a:xfrm>
            <a:off x="5607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2" name="Oval 67">
            <a:extLst>
              <a:ext uri="{FF2B5EF4-FFF2-40B4-BE49-F238E27FC236}">
                <a16:creationId xmlns:a16="http://schemas.microsoft.com/office/drawing/2014/main" id="{3FF867A8-C188-4D63-9212-34A2493A372D}"/>
              </a:ext>
            </a:extLst>
          </p:cNvPr>
          <p:cNvSpPr>
            <a:spLocks noChangeArrowheads="1"/>
          </p:cNvSpPr>
          <p:nvPr/>
        </p:nvSpPr>
        <p:spPr bwMode="auto">
          <a:xfrm>
            <a:off x="59753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 name="Oval 68">
            <a:extLst>
              <a:ext uri="{FF2B5EF4-FFF2-40B4-BE49-F238E27FC236}">
                <a16:creationId xmlns:a16="http://schemas.microsoft.com/office/drawing/2014/main" id="{58C1F1D7-4BCA-458A-B1EF-D773D635EE12}"/>
              </a:ext>
            </a:extLst>
          </p:cNvPr>
          <p:cNvSpPr>
            <a:spLocks noChangeArrowheads="1"/>
          </p:cNvSpPr>
          <p:nvPr/>
        </p:nvSpPr>
        <p:spPr bwMode="auto">
          <a:xfrm>
            <a:off x="6400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4" name="Oval 69">
            <a:extLst>
              <a:ext uri="{FF2B5EF4-FFF2-40B4-BE49-F238E27FC236}">
                <a16:creationId xmlns:a16="http://schemas.microsoft.com/office/drawing/2014/main" id="{92001BE9-4DED-4157-B48A-AFC4B21BE2B8}"/>
              </a:ext>
            </a:extLst>
          </p:cNvPr>
          <p:cNvSpPr>
            <a:spLocks noChangeArrowheads="1"/>
          </p:cNvSpPr>
          <p:nvPr/>
        </p:nvSpPr>
        <p:spPr bwMode="auto">
          <a:xfrm>
            <a:off x="6858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5" name="Oval 70">
            <a:extLst>
              <a:ext uri="{FF2B5EF4-FFF2-40B4-BE49-F238E27FC236}">
                <a16:creationId xmlns:a16="http://schemas.microsoft.com/office/drawing/2014/main" id="{61FF5261-98A1-4AAA-B99C-3901138193A7}"/>
              </a:ext>
            </a:extLst>
          </p:cNvPr>
          <p:cNvSpPr>
            <a:spLocks noChangeArrowheads="1"/>
          </p:cNvSpPr>
          <p:nvPr/>
        </p:nvSpPr>
        <p:spPr bwMode="auto">
          <a:xfrm>
            <a:off x="7391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6" name="Oval 71">
            <a:extLst>
              <a:ext uri="{FF2B5EF4-FFF2-40B4-BE49-F238E27FC236}">
                <a16:creationId xmlns:a16="http://schemas.microsoft.com/office/drawing/2014/main" id="{11D29E28-1B53-4AFB-9927-75CDB9252ABB}"/>
              </a:ext>
            </a:extLst>
          </p:cNvPr>
          <p:cNvSpPr>
            <a:spLocks noChangeArrowheads="1"/>
          </p:cNvSpPr>
          <p:nvPr/>
        </p:nvSpPr>
        <p:spPr bwMode="auto">
          <a:xfrm>
            <a:off x="7848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7" name="Oval 72">
            <a:extLst>
              <a:ext uri="{FF2B5EF4-FFF2-40B4-BE49-F238E27FC236}">
                <a16:creationId xmlns:a16="http://schemas.microsoft.com/office/drawing/2014/main" id="{F27ECBAC-F8A9-4F11-B53D-C60649AD1E9E}"/>
              </a:ext>
            </a:extLst>
          </p:cNvPr>
          <p:cNvSpPr>
            <a:spLocks noChangeArrowheads="1"/>
          </p:cNvSpPr>
          <p:nvPr/>
        </p:nvSpPr>
        <p:spPr bwMode="auto">
          <a:xfrm>
            <a:off x="8274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8" name="Oval 73">
            <a:extLst>
              <a:ext uri="{FF2B5EF4-FFF2-40B4-BE49-F238E27FC236}">
                <a16:creationId xmlns:a16="http://schemas.microsoft.com/office/drawing/2014/main" id="{40D23EA9-C446-4EAB-A1A9-E2E6A7ABC5EA}"/>
              </a:ext>
            </a:extLst>
          </p:cNvPr>
          <p:cNvSpPr>
            <a:spLocks noChangeArrowheads="1"/>
          </p:cNvSpPr>
          <p:nvPr/>
        </p:nvSpPr>
        <p:spPr bwMode="auto">
          <a:xfrm>
            <a:off x="8655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9" name="Oval 74">
            <a:extLst>
              <a:ext uri="{FF2B5EF4-FFF2-40B4-BE49-F238E27FC236}">
                <a16:creationId xmlns:a16="http://schemas.microsoft.com/office/drawing/2014/main" id="{82C66FF3-2023-40A7-85CE-1CDC552796FC}"/>
              </a:ext>
            </a:extLst>
          </p:cNvPr>
          <p:cNvSpPr>
            <a:spLocks noChangeArrowheads="1"/>
          </p:cNvSpPr>
          <p:nvPr/>
        </p:nvSpPr>
        <p:spPr bwMode="auto">
          <a:xfrm>
            <a:off x="8991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0" name="Oval 75">
            <a:extLst>
              <a:ext uri="{FF2B5EF4-FFF2-40B4-BE49-F238E27FC236}">
                <a16:creationId xmlns:a16="http://schemas.microsoft.com/office/drawing/2014/main" id="{3059B684-83E3-4AEF-BFA2-D81FF49D79C1}"/>
              </a:ext>
            </a:extLst>
          </p:cNvPr>
          <p:cNvSpPr>
            <a:spLocks noChangeArrowheads="1"/>
          </p:cNvSpPr>
          <p:nvPr/>
        </p:nvSpPr>
        <p:spPr bwMode="auto">
          <a:xfrm>
            <a:off x="2603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02" name="Picture 22" descr="POINSET3">
            <a:extLst>
              <a:ext uri="{FF2B5EF4-FFF2-40B4-BE49-F238E27FC236}">
                <a16:creationId xmlns:a16="http://schemas.microsoft.com/office/drawing/2014/main" id="{611F0976-3090-4600-93F0-4BCD0BCC52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3293" y="4176780"/>
            <a:ext cx="2163623" cy="14862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03" name="Text Box 47">
            <a:extLst>
              <a:ext uri="{FF2B5EF4-FFF2-40B4-BE49-F238E27FC236}">
                <a16:creationId xmlns:a16="http://schemas.microsoft.com/office/drawing/2014/main" id="{33FFDF1E-85DC-40CC-A76F-601CE7F6D2E3}"/>
              </a:ext>
            </a:extLst>
          </p:cNvPr>
          <p:cNvSpPr txBox="1">
            <a:spLocks noChangeArrowheads="1"/>
          </p:cNvSpPr>
          <p:nvPr/>
        </p:nvSpPr>
        <p:spPr bwMode="auto">
          <a:xfrm>
            <a:off x="94018" y="1209140"/>
            <a:ext cx="8633197" cy="5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7226" tIns="58613" rIns="117226" bIns="58613">
            <a:spAutoFit/>
          </a:bodyPr>
          <a:lstStyle/>
          <a:p>
            <a:pPr algn="ctr">
              <a:lnSpc>
                <a:spcPct val="120000"/>
              </a:lnSpc>
            </a:pPr>
            <a:r>
              <a:rPr lang="en-US" sz="2800" b="1" dirty="0">
                <a:solidFill>
                  <a:srgbClr val="006600"/>
                </a:solidFill>
                <a:effectLst>
                  <a:outerShdw blurRad="38100" dist="38100" dir="2700000" algn="tl">
                    <a:srgbClr val="C0C0C0"/>
                  </a:outerShdw>
                </a:effectLst>
                <a:latin typeface=".VnArial" pitchFamily="34" charset="0"/>
              </a:rPr>
              <a:t>C</a:t>
            </a:r>
            <a:r>
              <a:rPr lang="en-US" sz="2800" b="1" dirty="0">
                <a:solidFill>
                  <a:srgbClr val="006600"/>
                </a:solidFill>
                <a:effectLst>
                  <a:outerShdw blurRad="38100" dist="38100" dir="2700000" algn="tl">
                    <a:srgbClr val="C0C0C0"/>
                  </a:outerShdw>
                </a:effectLst>
              </a:rPr>
              <a:t>HÀO MỪNG QUÝ THẦY CÔ VỀ DỰ GIỜ</a:t>
            </a:r>
            <a:endParaRPr lang="en-US" sz="2800" b="1" dirty="0">
              <a:solidFill>
                <a:srgbClr val="990033"/>
              </a:solidFill>
              <a:effectLst>
                <a:outerShdw blurRad="38100" dist="38100" dir="2700000" algn="tl">
                  <a:srgbClr val="C0C0C0"/>
                </a:outerShdw>
              </a:effectLst>
              <a:latin typeface=".VnArial" pitchFamily="34" charset="0"/>
            </a:endParaRPr>
          </a:p>
        </p:txBody>
      </p:sp>
      <p:pic>
        <p:nvPicPr>
          <p:cNvPr id="104" name="Picture 92" descr="Dove-02-june[1]">
            <a:extLst>
              <a:ext uri="{FF2B5EF4-FFF2-40B4-BE49-F238E27FC236}">
                <a16:creationId xmlns:a16="http://schemas.microsoft.com/office/drawing/2014/main" id="{FF4CA1DC-D711-4AD8-823F-868138A019E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6666203" y="4382259"/>
            <a:ext cx="16256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95" descr="Dove-02-june[1]">
            <a:extLst>
              <a:ext uri="{FF2B5EF4-FFF2-40B4-BE49-F238E27FC236}">
                <a16:creationId xmlns:a16="http://schemas.microsoft.com/office/drawing/2014/main" id="{75F4A190-E742-4743-A21F-177C0B26EC9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849464"/>
            <a:ext cx="16256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76">
            <a:extLst>
              <a:ext uri="{FF2B5EF4-FFF2-40B4-BE49-F238E27FC236}">
                <a16:creationId xmlns:a16="http://schemas.microsoft.com/office/drawing/2014/main" id="{2457924B-3772-4A98-B27E-DB8A7F9BC5CA}"/>
              </a:ext>
            </a:extLst>
          </p:cNvPr>
          <p:cNvSpPr>
            <a:spLocks noChangeArrowheads="1"/>
          </p:cNvSpPr>
          <p:nvPr/>
        </p:nvSpPr>
        <p:spPr bwMode="auto">
          <a:xfrm>
            <a:off x="4918075" y="45339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AutoShape 77">
            <a:extLst>
              <a:ext uri="{FF2B5EF4-FFF2-40B4-BE49-F238E27FC236}">
                <a16:creationId xmlns:a16="http://schemas.microsoft.com/office/drawing/2014/main" id="{D45C6E7B-B89B-4EE5-BCDE-B020E66B56D5}"/>
              </a:ext>
            </a:extLst>
          </p:cNvPr>
          <p:cNvSpPr>
            <a:spLocks noChangeArrowheads="1"/>
          </p:cNvSpPr>
          <p:nvPr/>
        </p:nvSpPr>
        <p:spPr bwMode="auto">
          <a:xfrm>
            <a:off x="4460875" y="45339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AutoShape 78">
            <a:extLst>
              <a:ext uri="{FF2B5EF4-FFF2-40B4-BE49-F238E27FC236}">
                <a16:creationId xmlns:a16="http://schemas.microsoft.com/office/drawing/2014/main" id="{B5CF902F-DD5B-4A53-A054-15342C496876}"/>
              </a:ext>
            </a:extLst>
          </p:cNvPr>
          <p:cNvSpPr>
            <a:spLocks noChangeArrowheads="1"/>
          </p:cNvSpPr>
          <p:nvPr/>
        </p:nvSpPr>
        <p:spPr bwMode="auto">
          <a:xfrm>
            <a:off x="2743200" y="45339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AutoShape 79">
            <a:extLst>
              <a:ext uri="{FF2B5EF4-FFF2-40B4-BE49-F238E27FC236}">
                <a16:creationId xmlns:a16="http://schemas.microsoft.com/office/drawing/2014/main" id="{3115330E-FC0E-448B-BF17-4B1DFAD474E9}"/>
              </a:ext>
            </a:extLst>
          </p:cNvPr>
          <p:cNvSpPr>
            <a:spLocks noChangeArrowheads="1"/>
          </p:cNvSpPr>
          <p:nvPr/>
        </p:nvSpPr>
        <p:spPr bwMode="auto">
          <a:xfrm>
            <a:off x="3165475" y="45339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AutoShape 80">
            <a:extLst>
              <a:ext uri="{FF2B5EF4-FFF2-40B4-BE49-F238E27FC236}">
                <a16:creationId xmlns:a16="http://schemas.microsoft.com/office/drawing/2014/main" id="{E682E6BA-FD36-4298-8C91-1F28AB8B7232}"/>
              </a:ext>
            </a:extLst>
          </p:cNvPr>
          <p:cNvSpPr>
            <a:spLocks noChangeArrowheads="1"/>
          </p:cNvSpPr>
          <p:nvPr/>
        </p:nvSpPr>
        <p:spPr bwMode="auto">
          <a:xfrm>
            <a:off x="3546475" y="45339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 name="AutoShape 81">
            <a:extLst>
              <a:ext uri="{FF2B5EF4-FFF2-40B4-BE49-F238E27FC236}">
                <a16:creationId xmlns:a16="http://schemas.microsoft.com/office/drawing/2014/main" id="{AA27F7DA-9684-4BF7-9E0F-D2B6B47C7291}"/>
              </a:ext>
            </a:extLst>
          </p:cNvPr>
          <p:cNvSpPr>
            <a:spLocks noChangeArrowheads="1"/>
          </p:cNvSpPr>
          <p:nvPr/>
        </p:nvSpPr>
        <p:spPr bwMode="auto">
          <a:xfrm>
            <a:off x="4003675" y="45339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 name="AutoShape 82">
            <a:extLst>
              <a:ext uri="{FF2B5EF4-FFF2-40B4-BE49-F238E27FC236}">
                <a16:creationId xmlns:a16="http://schemas.microsoft.com/office/drawing/2014/main" id="{8EAE9265-9F03-4027-B452-0E0D7665AD77}"/>
              </a:ext>
            </a:extLst>
          </p:cNvPr>
          <p:cNvSpPr>
            <a:spLocks noChangeArrowheads="1"/>
          </p:cNvSpPr>
          <p:nvPr/>
        </p:nvSpPr>
        <p:spPr bwMode="auto">
          <a:xfrm>
            <a:off x="5832475" y="45339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83">
            <a:extLst>
              <a:ext uri="{FF2B5EF4-FFF2-40B4-BE49-F238E27FC236}">
                <a16:creationId xmlns:a16="http://schemas.microsoft.com/office/drawing/2014/main" id="{2FBC7719-A5FA-4897-8EE6-920F059D5FEB}"/>
              </a:ext>
            </a:extLst>
          </p:cNvPr>
          <p:cNvSpPr>
            <a:spLocks noChangeArrowheads="1"/>
          </p:cNvSpPr>
          <p:nvPr/>
        </p:nvSpPr>
        <p:spPr bwMode="auto">
          <a:xfrm>
            <a:off x="6289675" y="45339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Oval 84">
            <a:extLst>
              <a:ext uri="{FF2B5EF4-FFF2-40B4-BE49-F238E27FC236}">
                <a16:creationId xmlns:a16="http://schemas.microsoft.com/office/drawing/2014/main" id="{4430C2B8-B32E-450E-9748-C5C0E776016A}"/>
              </a:ext>
            </a:extLst>
          </p:cNvPr>
          <p:cNvSpPr>
            <a:spLocks noChangeArrowheads="1"/>
          </p:cNvSpPr>
          <p:nvPr/>
        </p:nvSpPr>
        <p:spPr bwMode="auto">
          <a:xfrm>
            <a:off x="3013075" y="46101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6" name="Oval 85">
            <a:extLst>
              <a:ext uri="{FF2B5EF4-FFF2-40B4-BE49-F238E27FC236}">
                <a16:creationId xmlns:a16="http://schemas.microsoft.com/office/drawing/2014/main" id="{CE353CFA-7978-4124-A937-55726F389A45}"/>
              </a:ext>
            </a:extLst>
          </p:cNvPr>
          <p:cNvSpPr>
            <a:spLocks noChangeArrowheads="1"/>
          </p:cNvSpPr>
          <p:nvPr/>
        </p:nvSpPr>
        <p:spPr bwMode="auto">
          <a:xfrm>
            <a:off x="3394075" y="46101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7" name="Oval 86">
            <a:extLst>
              <a:ext uri="{FF2B5EF4-FFF2-40B4-BE49-F238E27FC236}">
                <a16:creationId xmlns:a16="http://schemas.microsoft.com/office/drawing/2014/main" id="{6273B8E9-64E9-4619-915A-DF8E1AF21649}"/>
              </a:ext>
            </a:extLst>
          </p:cNvPr>
          <p:cNvSpPr>
            <a:spLocks noChangeArrowheads="1"/>
          </p:cNvSpPr>
          <p:nvPr/>
        </p:nvSpPr>
        <p:spPr bwMode="auto">
          <a:xfrm>
            <a:off x="3851275" y="46101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8" name="Oval 87">
            <a:extLst>
              <a:ext uri="{FF2B5EF4-FFF2-40B4-BE49-F238E27FC236}">
                <a16:creationId xmlns:a16="http://schemas.microsoft.com/office/drawing/2014/main" id="{267BE644-724B-437D-983A-5C1270FBD0E6}"/>
              </a:ext>
            </a:extLst>
          </p:cNvPr>
          <p:cNvSpPr>
            <a:spLocks noChangeArrowheads="1"/>
          </p:cNvSpPr>
          <p:nvPr/>
        </p:nvSpPr>
        <p:spPr bwMode="auto">
          <a:xfrm>
            <a:off x="4308475" y="46101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9" name="Oval 88">
            <a:extLst>
              <a:ext uri="{FF2B5EF4-FFF2-40B4-BE49-F238E27FC236}">
                <a16:creationId xmlns:a16="http://schemas.microsoft.com/office/drawing/2014/main" id="{956F43B1-C71F-431B-8C02-AD1CE7747D28}"/>
              </a:ext>
            </a:extLst>
          </p:cNvPr>
          <p:cNvSpPr>
            <a:spLocks noChangeArrowheads="1"/>
          </p:cNvSpPr>
          <p:nvPr/>
        </p:nvSpPr>
        <p:spPr bwMode="auto">
          <a:xfrm>
            <a:off x="4765675" y="46101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 name="Oval 89">
            <a:extLst>
              <a:ext uri="{FF2B5EF4-FFF2-40B4-BE49-F238E27FC236}">
                <a16:creationId xmlns:a16="http://schemas.microsoft.com/office/drawing/2014/main" id="{B3F469CB-80EA-4B5D-A614-5BD3D04C4FD4}"/>
              </a:ext>
            </a:extLst>
          </p:cNvPr>
          <p:cNvSpPr>
            <a:spLocks noChangeArrowheads="1"/>
          </p:cNvSpPr>
          <p:nvPr/>
        </p:nvSpPr>
        <p:spPr bwMode="auto">
          <a:xfrm>
            <a:off x="5222875" y="46101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1" name="Oval 90">
            <a:extLst>
              <a:ext uri="{FF2B5EF4-FFF2-40B4-BE49-F238E27FC236}">
                <a16:creationId xmlns:a16="http://schemas.microsoft.com/office/drawing/2014/main" id="{9DA8FB9C-BC27-499C-B179-864F0486CC62}"/>
              </a:ext>
            </a:extLst>
          </p:cNvPr>
          <p:cNvSpPr>
            <a:spLocks noChangeArrowheads="1"/>
          </p:cNvSpPr>
          <p:nvPr/>
        </p:nvSpPr>
        <p:spPr bwMode="auto">
          <a:xfrm>
            <a:off x="5680075" y="46101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 name="Oval 91">
            <a:extLst>
              <a:ext uri="{FF2B5EF4-FFF2-40B4-BE49-F238E27FC236}">
                <a16:creationId xmlns:a16="http://schemas.microsoft.com/office/drawing/2014/main" id="{EFB6BCB4-974A-43C2-9B19-3EB33CC09D8B}"/>
              </a:ext>
            </a:extLst>
          </p:cNvPr>
          <p:cNvSpPr>
            <a:spLocks noChangeArrowheads="1"/>
          </p:cNvSpPr>
          <p:nvPr/>
        </p:nvSpPr>
        <p:spPr bwMode="auto">
          <a:xfrm>
            <a:off x="6137275" y="46101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3" name="AutoShape 97">
            <a:extLst>
              <a:ext uri="{FF2B5EF4-FFF2-40B4-BE49-F238E27FC236}">
                <a16:creationId xmlns:a16="http://schemas.microsoft.com/office/drawing/2014/main" id="{9DA2C1EF-D9C6-4EA6-84E4-2D808FF53956}"/>
              </a:ext>
            </a:extLst>
          </p:cNvPr>
          <p:cNvSpPr>
            <a:spLocks noChangeArrowheads="1"/>
          </p:cNvSpPr>
          <p:nvPr/>
        </p:nvSpPr>
        <p:spPr bwMode="auto">
          <a:xfrm>
            <a:off x="5375275" y="45339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 name="Picture 2">
            <a:extLst>
              <a:ext uri="{FF2B5EF4-FFF2-40B4-BE49-F238E27FC236}">
                <a16:creationId xmlns:a16="http://schemas.microsoft.com/office/drawing/2014/main" id="{D8AECB78-3429-265B-700F-545A4FDC6320}"/>
              </a:ext>
            </a:extLst>
          </p:cNvPr>
          <p:cNvPicPr>
            <a:picLocks noChangeAspect="1"/>
          </p:cNvPicPr>
          <p:nvPr/>
        </p:nvPicPr>
        <p:blipFill>
          <a:blip r:embed="rId8"/>
          <a:stretch>
            <a:fillRect/>
          </a:stretch>
        </p:blipFill>
        <p:spPr>
          <a:xfrm>
            <a:off x="3566661" y="2299697"/>
            <a:ext cx="1831092" cy="2140539"/>
          </a:xfrm>
          <a:prstGeom prst="round2DiagRect">
            <a:avLst>
              <a:gd name="adj1" fmla="val 24552"/>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04837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D457F7E-DA0C-4826-84DA-9A96A7F2EEAD}"/>
              </a:ext>
            </a:extLst>
          </p:cNvPr>
          <p:cNvSpPr/>
          <p:nvPr/>
        </p:nvSpPr>
        <p:spPr bwMode="auto">
          <a:xfrm>
            <a:off x="315506" y="141418"/>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mj-lt"/>
              </a:rPr>
              <a:t>4. </a:t>
            </a:r>
            <a:r>
              <a:rPr lang="en-US" sz="2400" b="1" dirty="0" err="1">
                <a:solidFill>
                  <a:schemeClr val="bg1"/>
                </a:solidFill>
                <a:latin typeface="+mj-lt"/>
              </a:rPr>
              <a:t>Bố</a:t>
            </a:r>
            <a:r>
              <a:rPr lang="en-US" sz="2400" b="1" dirty="0">
                <a:solidFill>
                  <a:schemeClr val="bg1"/>
                </a:solidFill>
                <a:latin typeface="+mj-lt"/>
              </a:rPr>
              <a:t> </a:t>
            </a:r>
            <a:r>
              <a:rPr lang="en-US" sz="2400" b="1" dirty="0" err="1">
                <a:solidFill>
                  <a:schemeClr val="bg1"/>
                </a:solidFill>
                <a:latin typeface="+mj-lt"/>
              </a:rPr>
              <a:t>cục</a:t>
            </a:r>
            <a:endParaRPr kumimoji="0" lang="en-US" sz="2400" b="1" i="0" u="none" strike="noStrike" cap="none" normalizeH="0" baseline="0" dirty="0">
              <a:ln>
                <a:noFill/>
              </a:ln>
              <a:solidFill>
                <a:schemeClr val="bg1"/>
              </a:solidFill>
              <a:effectLst/>
              <a:latin typeface="+mj-lt"/>
            </a:endParaRPr>
          </a:p>
        </p:txBody>
      </p:sp>
      <p:grpSp>
        <p:nvGrpSpPr>
          <p:cNvPr id="7" name="Group 6">
            <a:extLst>
              <a:ext uri="{FF2B5EF4-FFF2-40B4-BE49-F238E27FC236}">
                <a16:creationId xmlns:a16="http://schemas.microsoft.com/office/drawing/2014/main" id="{21A22F9B-23C0-42FB-B869-E80DDF9D32FA}"/>
              </a:ext>
            </a:extLst>
          </p:cNvPr>
          <p:cNvGrpSpPr/>
          <p:nvPr/>
        </p:nvGrpSpPr>
        <p:grpSpPr>
          <a:xfrm>
            <a:off x="1371600" y="781964"/>
            <a:ext cx="6400800" cy="4000903"/>
            <a:chOff x="838200" y="1118136"/>
            <a:chExt cx="7225145" cy="711616"/>
          </a:xfrm>
        </p:grpSpPr>
        <p:sp>
          <p:nvSpPr>
            <p:cNvPr id="6" name="Rectangle: Rounded Corners 5">
              <a:extLst>
                <a:ext uri="{FF2B5EF4-FFF2-40B4-BE49-F238E27FC236}">
                  <a16:creationId xmlns:a16="http://schemas.microsoft.com/office/drawing/2014/main" id="{0923B693-5826-4F19-9958-4873632126DC}"/>
                </a:ext>
              </a:extLst>
            </p:cNvPr>
            <p:cNvSpPr/>
            <p:nvPr/>
          </p:nvSpPr>
          <p:spPr bwMode="auto">
            <a:xfrm>
              <a:off x="838200" y="1177113"/>
              <a:ext cx="7225145" cy="652639"/>
            </a:xfrm>
            <a:prstGeom prst="roundRect">
              <a:avLst/>
            </a:prstGeom>
            <a:no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mj-lt"/>
              </a:endParaRPr>
            </a:p>
          </p:txBody>
        </p:sp>
        <p:sp>
          <p:nvSpPr>
            <p:cNvPr id="5" name="Rectangle: Rounded Corners 4">
              <a:extLst>
                <a:ext uri="{FF2B5EF4-FFF2-40B4-BE49-F238E27FC236}">
                  <a16:creationId xmlns:a16="http://schemas.microsoft.com/office/drawing/2014/main" id="{E56DE917-9230-409C-8DA4-DFACB3594E65}"/>
                </a:ext>
              </a:extLst>
            </p:cNvPr>
            <p:cNvSpPr/>
            <p:nvPr/>
          </p:nvSpPr>
          <p:spPr bwMode="auto">
            <a:xfrm>
              <a:off x="1870364" y="1118136"/>
              <a:ext cx="5332845" cy="123260"/>
            </a:xfrm>
            <a:prstGeom prst="roundRect">
              <a:avLst/>
            </a:prstGeom>
            <a:solidFill>
              <a:srgbClr val="006600"/>
            </a:solidFill>
            <a:ln w="38100" cap="flat" cmpd="sng" algn="ctr">
              <a:solidFill>
                <a:srgbClr val="7030A0"/>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b="1">
                  <a:solidFill>
                    <a:schemeClr val="bg1"/>
                  </a:solidFill>
                  <a:latin typeface="+mj-lt"/>
                </a:rPr>
                <a:t>NGÀN SAO LÀM VIỆC</a:t>
              </a:r>
              <a:endParaRPr kumimoji="0" lang="en-US" b="1" i="0" u="none" strike="noStrike" cap="none" normalizeH="0" baseline="0" dirty="0">
                <a:ln>
                  <a:noFill/>
                </a:ln>
                <a:solidFill>
                  <a:schemeClr val="bg1"/>
                </a:solidFill>
                <a:effectLst/>
                <a:latin typeface="+mj-lt"/>
              </a:endParaRPr>
            </a:p>
          </p:txBody>
        </p:sp>
      </p:grpSp>
      <p:grpSp>
        <p:nvGrpSpPr>
          <p:cNvPr id="10" name="Group 9">
            <a:extLst>
              <a:ext uri="{FF2B5EF4-FFF2-40B4-BE49-F238E27FC236}">
                <a16:creationId xmlns:a16="http://schemas.microsoft.com/office/drawing/2014/main" id="{CA8C161A-CAA8-4D8F-BB5A-2A4ABE30DD6D}"/>
              </a:ext>
            </a:extLst>
          </p:cNvPr>
          <p:cNvGrpSpPr/>
          <p:nvPr/>
        </p:nvGrpSpPr>
        <p:grpSpPr>
          <a:xfrm>
            <a:off x="152400" y="1823345"/>
            <a:ext cx="2666999" cy="2378966"/>
            <a:chOff x="114300" y="2154934"/>
            <a:chExt cx="1447800" cy="2172987"/>
          </a:xfrm>
        </p:grpSpPr>
        <p:sp>
          <p:nvSpPr>
            <p:cNvPr id="8" name="Rectangle: Rounded Corners 7">
              <a:extLst>
                <a:ext uri="{FF2B5EF4-FFF2-40B4-BE49-F238E27FC236}">
                  <a16:creationId xmlns:a16="http://schemas.microsoft.com/office/drawing/2014/main" id="{69D7A94C-F29A-47B4-A81E-F1A2BFBB5544}"/>
                </a:ext>
              </a:extLst>
            </p:cNvPr>
            <p:cNvSpPr/>
            <p:nvPr/>
          </p:nvSpPr>
          <p:spPr bwMode="auto">
            <a:xfrm>
              <a:off x="114300" y="2154934"/>
              <a:ext cx="1447800" cy="2172987"/>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9" name="TextBox 8">
              <a:extLst>
                <a:ext uri="{FF2B5EF4-FFF2-40B4-BE49-F238E27FC236}">
                  <a16:creationId xmlns:a16="http://schemas.microsoft.com/office/drawing/2014/main" id="{123588C0-48F2-4B52-84CE-1610573FDA4B}"/>
                </a:ext>
              </a:extLst>
            </p:cNvPr>
            <p:cNvSpPr txBox="1"/>
            <p:nvPr/>
          </p:nvSpPr>
          <p:spPr>
            <a:xfrm>
              <a:off x="114300" y="2194718"/>
              <a:ext cx="1447800" cy="2045911"/>
            </a:xfrm>
            <a:prstGeom prst="rect">
              <a:avLst/>
            </a:prstGeom>
            <a:noFill/>
          </p:spPr>
          <p:txBody>
            <a:bodyPr wrap="square" rtlCol="0">
              <a:spAutoFit/>
            </a:bodyPr>
            <a:lstStyle/>
            <a:p>
              <a:pPr algn="just">
                <a:lnSpc>
                  <a:spcPct val="150000"/>
                </a:lnSpc>
              </a:pPr>
              <a:r>
                <a:rPr lang="en-US" sz="2400">
                  <a:solidFill>
                    <a:srgbClr val="0000FF"/>
                  </a:solidFill>
                  <a:effectLst/>
                  <a:latin typeface="+mj-lt"/>
                  <a:ea typeface="Times New Roman" panose="02020603050405020304" pitchFamily="18" charset="0"/>
                </a:rPr>
                <a:t>Hai khổ thơ đầu: Tâm trạng chú trâu khi kết thúc một ngày làm việc</a:t>
              </a:r>
              <a:endParaRPr lang="en-US" sz="3600" b="1" dirty="0">
                <a:solidFill>
                  <a:srgbClr val="0000FF"/>
                </a:solidFill>
                <a:latin typeface="+mj-lt"/>
              </a:endParaRPr>
            </a:p>
          </p:txBody>
        </p:sp>
      </p:grpSp>
      <p:grpSp>
        <p:nvGrpSpPr>
          <p:cNvPr id="17" name="Group 16">
            <a:extLst>
              <a:ext uri="{FF2B5EF4-FFF2-40B4-BE49-F238E27FC236}">
                <a16:creationId xmlns:a16="http://schemas.microsoft.com/office/drawing/2014/main" id="{FDDF3E70-9647-450C-8EB8-8CF53F270D01}"/>
              </a:ext>
            </a:extLst>
          </p:cNvPr>
          <p:cNvGrpSpPr/>
          <p:nvPr/>
        </p:nvGrpSpPr>
        <p:grpSpPr>
          <a:xfrm>
            <a:off x="6514750" y="1823346"/>
            <a:ext cx="2498453" cy="2351878"/>
            <a:chOff x="114299" y="2154934"/>
            <a:chExt cx="1447801" cy="2196252"/>
          </a:xfrm>
        </p:grpSpPr>
        <p:sp>
          <p:nvSpPr>
            <p:cNvPr id="18" name="Rectangle: Rounded Corners 17">
              <a:extLst>
                <a:ext uri="{FF2B5EF4-FFF2-40B4-BE49-F238E27FC236}">
                  <a16:creationId xmlns:a16="http://schemas.microsoft.com/office/drawing/2014/main" id="{B326A896-5A76-427D-8034-11B180B0EB6B}"/>
                </a:ext>
              </a:extLst>
            </p:cNvPr>
            <p:cNvSpPr/>
            <p:nvPr/>
          </p:nvSpPr>
          <p:spPr bwMode="auto">
            <a:xfrm>
              <a:off x="114300" y="2154934"/>
              <a:ext cx="1447800" cy="2172987"/>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19" name="TextBox 18">
              <a:extLst>
                <a:ext uri="{FF2B5EF4-FFF2-40B4-BE49-F238E27FC236}">
                  <a16:creationId xmlns:a16="http://schemas.microsoft.com/office/drawing/2014/main" id="{3A8106C2-D2FB-4030-97AB-AC5229F23210}"/>
                </a:ext>
              </a:extLst>
            </p:cNvPr>
            <p:cNvSpPr txBox="1"/>
            <p:nvPr/>
          </p:nvSpPr>
          <p:spPr>
            <a:xfrm>
              <a:off x="114299" y="2195606"/>
              <a:ext cx="1435282" cy="2155580"/>
            </a:xfrm>
            <a:prstGeom prst="rect">
              <a:avLst/>
            </a:prstGeom>
            <a:noFill/>
          </p:spPr>
          <p:txBody>
            <a:bodyPr wrap="square" rtlCol="0">
              <a:spAutoFit/>
            </a:bodyPr>
            <a:lstStyle/>
            <a:p>
              <a:pPr algn="just"/>
              <a:r>
                <a:rPr lang="en-US" sz="2400">
                  <a:solidFill>
                    <a:srgbClr val="0000FF"/>
                  </a:solidFill>
                  <a:effectLst/>
                  <a:latin typeface="+mj-lt"/>
                  <a:ea typeface="Times New Roman" panose="02020603050405020304" pitchFamily="18" charset="0"/>
                </a:rPr>
                <a:t>Bốn khổ thơ cuối: Vẻ đẹp của dải Ngân Hà và các chòm sao Đại Hùng, Thần Nông, sao Hôm</a:t>
              </a:r>
              <a:endParaRPr lang="en-US" sz="2800" b="1" dirty="0">
                <a:solidFill>
                  <a:srgbClr val="0000FF"/>
                </a:solidFill>
                <a:latin typeface="+mj-lt"/>
              </a:endParaRPr>
            </a:p>
          </p:txBody>
        </p:sp>
      </p:grpSp>
    </p:spTree>
    <p:extLst>
      <p:ext uri="{BB962C8B-B14F-4D97-AF65-F5344CB8AC3E}">
        <p14:creationId xmlns:p14="http://schemas.microsoft.com/office/powerpoint/2010/main" val="211733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par>
                          <p:cTn id="13" fill="hold">
                            <p:stCondLst>
                              <p:cond delay="2000"/>
                            </p:stCondLst>
                            <p:childTnLst>
                              <p:par>
                                <p:cTn id="14" presetID="21" presetClass="entr" presetSubtype="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D240F-5CE2-55C6-53D3-7F8FCE8C1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7" name="Picture 6">
            <a:extLst>
              <a:ext uri="{FF2B5EF4-FFF2-40B4-BE49-F238E27FC236}">
                <a16:creationId xmlns:a16="http://schemas.microsoft.com/office/drawing/2014/main" id="{122FD8F1-0741-6044-F573-CF09CB5E3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024313"/>
            <a:ext cx="1365250" cy="81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52">
            <a:extLst>
              <a:ext uri="{FF2B5EF4-FFF2-40B4-BE49-F238E27FC236}">
                <a16:creationId xmlns:a16="http://schemas.microsoft.com/office/drawing/2014/main" id="{5C13E627-4E65-E601-3823-20CBA9F280CF}"/>
              </a:ext>
            </a:extLst>
          </p:cNvPr>
          <p:cNvSpPr>
            <a:spLocks noChangeArrowheads="1"/>
          </p:cNvSpPr>
          <p:nvPr/>
        </p:nvSpPr>
        <p:spPr bwMode="auto">
          <a:xfrm>
            <a:off x="4038600" y="2610331"/>
            <a:ext cx="396240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II.  TÌM HIỂU CHI TIẾT</a:t>
            </a:r>
          </a:p>
        </p:txBody>
      </p:sp>
    </p:spTree>
    <p:extLst>
      <p:ext uri="{BB962C8B-B14F-4D97-AF65-F5344CB8AC3E}">
        <p14:creationId xmlns:p14="http://schemas.microsoft.com/office/powerpoint/2010/main" val="1139505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ý ức trâu làng - BaoHaiDuong">
            <a:extLst>
              <a:ext uri="{FF2B5EF4-FFF2-40B4-BE49-F238E27FC236}">
                <a16:creationId xmlns:a16="http://schemas.microsoft.com/office/drawing/2014/main" id="{591551CB-ED18-8D47-53FA-44B0851C9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46" y="738776"/>
            <a:ext cx="8804753" cy="489906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52">
            <a:extLst>
              <a:ext uri="{FF2B5EF4-FFF2-40B4-BE49-F238E27FC236}">
                <a16:creationId xmlns:a16="http://schemas.microsoft.com/office/drawing/2014/main" id="{E18E5C24-7CE1-4FCA-9533-A1645C914536}"/>
              </a:ext>
            </a:extLst>
          </p:cNvPr>
          <p:cNvSpPr>
            <a:spLocks noChangeArrowheads="1"/>
          </p:cNvSpPr>
          <p:nvPr/>
        </p:nvSpPr>
        <p:spPr bwMode="auto">
          <a:xfrm>
            <a:off x="1457325" y="77163"/>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II.  TÌM HIỂU CHI TIẾT</a:t>
            </a:r>
          </a:p>
        </p:txBody>
      </p:sp>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6477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Rectangle: Rounded Corners 40">
            <a:extLst>
              <a:ext uri="{FF2B5EF4-FFF2-40B4-BE49-F238E27FC236}">
                <a16:creationId xmlns:a16="http://schemas.microsoft.com/office/drawing/2014/main" id="{85B1924F-048E-46DD-A851-196A1DDFB31A}"/>
              </a:ext>
            </a:extLst>
          </p:cNvPr>
          <p:cNvSpPr/>
          <p:nvPr/>
        </p:nvSpPr>
        <p:spPr bwMode="auto">
          <a:xfrm>
            <a:off x="152400" y="738776"/>
            <a:ext cx="88392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algn="ctr"/>
            <a:r>
              <a:rPr lang="en-US" sz="2400" b="1">
                <a:solidFill>
                  <a:srgbClr val="FFFF00"/>
                </a:solidFill>
                <a:effectLst/>
                <a:latin typeface="+mj-lt"/>
                <a:ea typeface="Times New Roman" panose="02020603050405020304" pitchFamily="18" charset="0"/>
              </a:rPr>
              <a:t>1. Tâm trạng chú trâu khi kết thúc một ngày làm việc</a:t>
            </a:r>
            <a:endParaRPr kumimoji="0" lang="en-US" sz="3200" b="1" i="0" u="none" strike="noStrike" cap="none" normalizeH="0" baseline="0" dirty="0">
              <a:ln>
                <a:noFill/>
              </a:ln>
              <a:solidFill>
                <a:srgbClr val="FFFF00"/>
              </a:solidFill>
              <a:effectLst/>
              <a:latin typeface="+mj-lt"/>
            </a:endParaRPr>
          </a:p>
        </p:txBody>
      </p:sp>
    </p:spTree>
    <p:extLst>
      <p:ext uri="{BB962C8B-B14F-4D97-AF65-F5344CB8AC3E}">
        <p14:creationId xmlns:p14="http://schemas.microsoft.com/office/powerpoint/2010/main" val="1158367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52">
            <a:extLst>
              <a:ext uri="{FF2B5EF4-FFF2-40B4-BE49-F238E27FC236}">
                <a16:creationId xmlns:a16="http://schemas.microsoft.com/office/drawing/2014/main" id="{E18E5C24-7CE1-4FCA-9533-A1645C914536}"/>
              </a:ext>
            </a:extLst>
          </p:cNvPr>
          <p:cNvSpPr>
            <a:spLocks noChangeArrowheads="1"/>
          </p:cNvSpPr>
          <p:nvPr/>
        </p:nvSpPr>
        <p:spPr bwMode="auto">
          <a:xfrm>
            <a:off x="1457325" y="77163"/>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II.  TÌM HIỂU CHI TIẾT</a:t>
            </a:r>
          </a:p>
        </p:txBody>
      </p:sp>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6477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5">
            <a:extLst>
              <a:ext uri="{FF2B5EF4-FFF2-40B4-BE49-F238E27FC236}">
                <a16:creationId xmlns:a16="http://schemas.microsoft.com/office/drawing/2014/main" id="{8B489B8B-77F4-44B3-87DE-4C6578F14C5A}"/>
              </a:ext>
            </a:extLst>
          </p:cNvPr>
          <p:cNvSpPr>
            <a:spLocks noChangeShapeType="1"/>
          </p:cNvSpPr>
          <p:nvPr/>
        </p:nvSpPr>
        <p:spPr bwMode="auto">
          <a:xfrm flipH="1">
            <a:off x="2286000" y="1407885"/>
            <a:ext cx="2285999" cy="1078178"/>
          </a:xfrm>
          <a:prstGeom prst="line">
            <a:avLst/>
          </a:prstGeom>
          <a:noFill/>
          <a:ln w="762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7" name="Text Box 3">
            <a:extLst>
              <a:ext uri="{FF2B5EF4-FFF2-40B4-BE49-F238E27FC236}">
                <a16:creationId xmlns:a16="http://schemas.microsoft.com/office/drawing/2014/main" id="{65CD04DF-7D15-4397-A117-0BF09B4B2DBE}"/>
              </a:ext>
            </a:extLst>
          </p:cNvPr>
          <p:cNvSpPr txBox="1">
            <a:spLocks noChangeArrowheads="1"/>
          </p:cNvSpPr>
          <p:nvPr/>
        </p:nvSpPr>
        <p:spPr bwMode="auto">
          <a:xfrm>
            <a:off x="4800602" y="2474681"/>
            <a:ext cx="4020785" cy="1590633"/>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US" sz="2400">
                <a:solidFill>
                  <a:schemeClr val="bg1"/>
                </a:solidFill>
              </a:rPr>
              <a:t>Không gian:</a:t>
            </a:r>
            <a:r>
              <a:rPr lang="en-US" sz="2400" b="1">
                <a:solidFill>
                  <a:schemeClr val="bg1"/>
                </a:solidFill>
              </a:rPr>
              <a:t> </a:t>
            </a:r>
            <a:r>
              <a:rPr lang="en-US" sz="2400">
                <a:solidFill>
                  <a:schemeClr val="bg1"/>
                </a:solidFill>
              </a:rPr>
              <a:t>đồng quê xanh thẫm nơi có những bụi rậm</a:t>
            </a:r>
          </a:p>
        </p:txBody>
      </p:sp>
      <p:sp>
        <p:nvSpPr>
          <p:cNvPr id="8" name="Line 5">
            <a:extLst>
              <a:ext uri="{FF2B5EF4-FFF2-40B4-BE49-F238E27FC236}">
                <a16:creationId xmlns:a16="http://schemas.microsoft.com/office/drawing/2014/main" id="{80B13043-344B-445E-999D-647AB7E2B845}"/>
              </a:ext>
            </a:extLst>
          </p:cNvPr>
          <p:cNvSpPr>
            <a:spLocks noChangeShapeType="1"/>
          </p:cNvSpPr>
          <p:nvPr/>
        </p:nvSpPr>
        <p:spPr bwMode="auto">
          <a:xfrm>
            <a:off x="4572001" y="1448046"/>
            <a:ext cx="2285999" cy="1026627"/>
          </a:xfrm>
          <a:prstGeom prst="line">
            <a:avLst/>
          </a:prstGeom>
          <a:noFill/>
          <a:ln w="762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9" name="AutoShape 13">
            <a:extLst>
              <a:ext uri="{FF2B5EF4-FFF2-40B4-BE49-F238E27FC236}">
                <a16:creationId xmlns:a16="http://schemas.microsoft.com/office/drawing/2014/main" id="{C26E118C-0672-4D21-8DB7-AC1D0ED48369}"/>
              </a:ext>
            </a:extLst>
          </p:cNvPr>
          <p:cNvSpPr>
            <a:spLocks noChangeArrowheads="1"/>
          </p:cNvSpPr>
          <p:nvPr/>
        </p:nvSpPr>
        <p:spPr bwMode="auto">
          <a:xfrm>
            <a:off x="2438400" y="737008"/>
            <a:ext cx="4114800" cy="670876"/>
          </a:xfrm>
          <a:prstGeom prst="hexagon">
            <a:avLst>
              <a:gd name="adj" fmla="val 25000"/>
              <a:gd name="vf" fmla="val 115470"/>
            </a:avLst>
          </a:prstGeom>
          <a:gradFill rotWithShape="1">
            <a:gsLst>
              <a:gs pos="0">
                <a:srgbClr val="336600"/>
              </a:gs>
              <a:gs pos="100000">
                <a:srgbClr val="182F00"/>
              </a:gs>
            </a:gsLst>
            <a:path path="shape">
              <a:fillToRect l="50000" t="50000" r="50000" b="50000"/>
            </a:path>
          </a:gra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40000"/>
              </a:lnSpc>
            </a:pPr>
            <a:r>
              <a:rPr lang="en-US" altLang="en-US" sz="2400" b="1">
                <a:solidFill>
                  <a:srgbClr val="FFFF00"/>
                </a:solidFill>
                <a:latin typeface="+mj-lt"/>
              </a:rPr>
              <a:t>Tâm trạng của trâu</a:t>
            </a:r>
            <a:endParaRPr lang="en-US" altLang="en-US" sz="1800" b="1" dirty="0">
              <a:solidFill>
                <a:srgbClr val="FFFF00"/>
              </a:solidFill>
              <a:latin typeface="+mj-lt"/>
            </a:endParaRPr>
          </a:p>
        </p:txBody>
      </p:sp>
      <p:sp>
        <p:nvSpPr>
          <p:cNvPr id="10" name="Text Box 3">
            <a:extLst>
              <a:ext uri="{FF2B5EF4-FFF2-40B4-BE49-F238E27FC236}">
                <a16:creationId xmlns:a16="http://schemas.microsoft.com/office/drawing/2014/main" id="{4411553F-AAFE-492B-958A-5553D772D0AB}"/>
              </a:ext>
            </a:extLst>
          </p:cNvPr>
          <p:cNvSpPr txBox="1">
            <a:spLocks noChangeArrowheads="1"/>
          </p:cNvSpPr>
          <p:nvPr/>
        </p:nvSpPr>
        <p:spPr bwMode="auto">
          <a:xfrm>
            <a:off x="228600" y="2486062"/>
            <a:ext cx="4114800" cy="1590636"/>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ts val="0"/>
              </a:spcBef>
            </a:pPr>
            <a:r>
              <a:rPr lang="en-US" sz="2400">
                <a:solidFill>
                  <a:schemeClr val="bg1"/>
                </a:solidFill>
              </a:rPr>
              <a:t>Thời gian: Buổi tối khi mặt trời lặn, màn đêm buông xuống “bóng chiều … bỗng chốc trở tối mò”</a:t>
            </a:r>
          </a:p>
        </p:txBody>
      </p:sp>
      <p:sp>
        <p:nvSpPr>
          <p:cNvPr id="12" name="Text Box 75">
            <a:extLst>
              <a:ext uri="{FF2B5EF4-FFF2-40B4-BE49-F238E27FC236}">
                <a16:creationId xmlns:a16="http://schemas.microsoft.com/office/drawing/2014/main" id="{6BB65FE9-CEEF-90C1-B8D0-5E1EE9DC808C}"/>
              </a:ext>
            </a:extLst>
          </p:cNvPr>
          <p:cNvSpPr txBox="1">
            <a:spLocks noChangeArrowheads="1"/>
          </p:cNvSpPr>
          <p:nvPr/>
        </p:nvSpPr>
        <p:spPr bwMode="auto">
          <a:xfrm>
            <a:off x="228600" y="4254779"/>
            <a:ext cx="8592787" cy="1168450"/>
          </a:xfrm>
          <a:prstGeom prst="rect">
            <a:avLst/>
          </a:prstGeom>
          <a:solidFill>
            <a:srgbClr val="000000"/>
          </a:solidFill>
          <a:ln w="9525" algn="ctr">
            <a:solidFill>
              <a:srgbClr val="FF9900"/>
            </a:solidFill>
            <a:miter lim="800000"/>
            <a:headEnd/>
            <a:tailEnd/>
          </a:ln>
        </p:spPr>
        <p:txBody>
          <a:bodyPr wrap="square" lIns="84697" tIns="42349" rIns="84697" bIns="42349">
            <a:spAutoFit/>
          </a:bodyPr>
          <a:lstStyle>
            <a:lvl1pPr>
              <a:defRPr sz="2500">
                <a:solidFill>
                  <a:schemeClr val="tx1"/>
                </a:solidFill>
                <a:latin typeface="Arial" charset="0"/>
              </a:defRPr>
            </a:lvl1pPr>
            <a:lvl2pPr marL="742950" indent="-285750">
              <a:defRPr sz="2500">
                <a:solidFill>
                  <a:schemeClr val="tx1"/>
                </a:solidFill>
                <a:latin typeface="Arial" charset="0"/>
              </a:defRPr>
            </a:lvl2pPr>
            <a:lvl3pPr marL="1143000" indent="-228600">
              <a:defRPr sz="2500">
                <a:solidFill>
                  <a:schemeClr val="tx1"/>
                </a:solidFill>
                <a:latin typeface="Arial" charset="0"/>
              </a:defRPr>
            </a:lvl3pPr>
            <a:lvl4pPr marL="1600200" indent="-228600">
              <a:defRPr sz="2500">
                <a:solidFill>
                  <a:schemeClr val="tx1"/>
                </a:solidFill>
                <a:latin typeface="Arial" charset="0"/>
              </a:defRPr>
            </a:lvl4pPr>
            <a:lvl5pPr marL="2057400" indent="-228600">
              <a:defRPr sz="2500">
                <a:solidFill>
                  <a:schemeClr val="tx1"/>
                </a:solidFill>
                <a:latin typeface="Arial" charset="0"/>
              </a:defRPr>
            </a:lvl5pPr>
            <a:lvl6pPr marL="2514600" indent="-228600" eaLnBrk="0" fontAlgn="base" hangingPunct="0">
              <a:spcBef>
                <a:spcPct val="0"/>
              </a:spcBef>
              <a:spcAft>
                <a:spcPct val="0"/>
              </a:spcAft>
              <a:defRPr sz="2500">
                <a:solidFill>
                  <a:schemeClr val="tx1"/>
                </a:solidFill>
                <a:latin typeface="Arial" charset="0"/>
              </a:defRPr>
            </a:lvl6pPr>
            <a:lvl7pPr marL="2971800" indent="-228600" eaLnBrk="0" fontAlgn="base" hangingPunct="0">
              <a:spcBef>
                <a:spcPct val="0"/>
              </a:spcBef>
              <a:spcAft>
                <a:spcPct val="0"/>
              </a:spcAft>
              <a:defRPr sz="2500">
                <a:solidFill>
                  <a:schemeClr val="tx1"/>
                </a:solidFill>
                <a:latin typeface="Arial" charset="0"/>
              </a:defRPr>
            </a:lvl7pPr>
            <a:lvl8pPr marL="3429000" indent="-228600" eaLnBrk="0" fontAlgn="base" hangingPunct="0">
              <a:spcBef>
                <a:spcPct val="0"/>
              </a:spcBef>
              <a:spcAft>
                <a:spcPct val="0"/>
              </a:spcAft>
              <a:defRPr sz="2500">
                <a:solidFill>
                  <a:schemeClr val="tx1"/>
                </a:solidFill>
                <a:latin typeface="Arial" charset="0"/>
              </a:defRPr>
            </a:lvl8pPr>
            <a:lvl9pPr marL="3886200" indent="-228600" eaLnBrk="0" fontAlgn="base" hangingPunct="0">
              <a:spcBef>
                <a:spcPct val="0"/>
              </a:spcBef>
              <a:spcAft>
                <a:spcPct val="0"/>
              </a:spcAft>
              <a:defRPr sz="2500">
                <a:solidFill>
                  <a:schemeClr val="tx1"/>
                </a:solidFill>
                <a:latin typeface="Arial" charset="0"/>
              </a:defRPr>
            </a:lvl9pPr>
          </a:lstStyle>
          <a:p>
            <a:pPr algn="just">
              <a:lnSpc>
                <a:spcPct val="150000"/>
              </a:lnSpc>
            </a:pPr>
            <a:r>
              <a:rPr lang="en-US" b="1">
                <a:solidFill>
                  <a:srgbClr val="FFFF00"/>
                </a:solidFill>
              </a:rPr>
              <a:t>Nhà thơ Võ Quảng đã mượn góc nhìn của chú trâu để thể hiện cái nhìn bao quát của mình</a:t>
            </a:r>
          </a:p>
        </p:txBody>
      </p:sp>
    </p:spTree>
    <p:extLst>
      <p:ext uri="{BB962C8B-B14F-4D97-AF65-F5344CB8AC3E}">
        <p14:creationId xmlns:p14="http://schemas.microsoft.com/office/powerpoint/2010/main" val="209959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to="" calcmode="lin" valueType="num">
                                      <p:cBhvr>
                                        <p:cTn id="30"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Ký ức trâu làng - BaoHaiDuong">
            <a:extLst>
              <a:ext uri="{FF2B5EF4-FFF2-40B4-BE49-F238E27FC236}">
                <a16:creationId xmlns:a16="http://schemas.microsoft.com/office/drawing/2014/main" id="{8005DB6B-997D-BE1F-14D0-76017240416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Texturizer/>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6200" y="77164"/>
            <a:ext cx="8991600" cy="5560674"/>
          </a:xfrm>
          <a:prstGeom prst="rect">
            <a:avLst/>
          </a:prstGeom>
          <a:noFill/>
          <a:extLst>
            <a:ext uri="{909E8E84-426E-40DD-AFC4-6F175D3DCCD1}">
              <a14:hiddenFill xmlns:a14="http://schemas.microsoft.com/office/drawing/2010/main">
                <a:solidFill>
                  <a:srgbClr val="FFFFFF"/>
                </a:solidFill>
              </a14:hiddenFill>
            </a:ext>
          </a:extLst>
        </p:spPr>
      </p:pic>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6477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3">
            <a:extLst>
              <a:ext uri="{FF2B5EF4-FFF2-40B4-BE49-F238E27FC236}">
                <a16:creationId xmlns:a16="http://schemas.microsoft.com/office/drawing/2014/main" id="{65CD04DF-7D15-4397-A117-0BF09B4B2DBE}"/>
              </a:ext>
            </a:extLst>
          </p:cNvPr>
          <p:cNvSpPr txBox="1">
            <a:spLocks noChangeArrowheads="1"/>
          </p:cNvSpPr>
          <p:nvPr/>
        </p:nvSpPr>
        <p:spPr bwMode="auto">
          <a:xfrm>
            <a:off x="359736" y="2062183"/>
            <a:ext cx="4077677" cy="1709713"/>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solidFill>
                  <a:schemeClr val="bg1"/>
                </a:solidFill>
              </a:rPr>
              <a:t>Là hình ảnh so sánh đầy sức gợi. Cảm giác thong dong của người và vật khi đứng trước và cảm nhận vẻ đẹp của tạo hóa được khắc họa rõ nét</a:t>
            </a:r>
            <a:endParaRPr lang="en-US" sz="2400">
              <a:solidFill>
                <a:schemeClr val="bg1"/>
              </a:solidFill>
            </a:endParaRPr>
          </a:p>
        </p:txBody>
      </p:sp>
      <p:sp>
        <p:nvSpPr>
          <p:cNvPr id="10" name="Text Box 3">
            <a:extLst>
              <a:ext uri="{FF2B5EF4-FFF2-40B4-BE49-F238E27FC236}">
                <a16:creationId xmlns:a16="http://schemas.microsoft.com/office/drawing/2014/main" id="{4411553F-AAFE-492B-958A-5553D772D0AB}"/>
              </a:ext>
            </a:extLst>
          </p:cNvPr>
          <p:cNvSpPr txBox="1">
            <a:spLocks noChangeArrowheads="1"/>
          </p:cNvSpPr>
          <p:nvPr/>
        </p:nvSpPr>
        <p:spPr bwMode="auto">
          <a:xfrm>
            <a:off x="2428517" y="760965"/>
            <a:ext cx="4286965" cy="1026944"/>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ts val="0"/>
              </a:spcBef>
            </a:pPr>
            <a:r>
              <a:rPr lang="en-US" sz="2800">
                <a:solidFill>
                  <a:srgbClr val="FFFF00"/>
                </a:solidFill>
                <a:latin typeface="HP001 4 hàng" panose="020B0603050302020204" pitchFamily="34" charset="0"/>
              </a:rPr>
              <a:t>“Trâu tôi đi đủng đỉnh</a:t>
            </a:r>
          </a:p>
          <a:p>
            <a:pPr algn="just">
              <a:spcBef>
                <a:spcPts val="0"/>
              </a:spcBef>
            </a:pPr>
            <a:r>
              <a:rPr lang="en-US" sz="2800">
                <a:solidFill>
                  <a:srgbClr val="FFFF00"/>
                </a:solidFill>
                <a:latin typeface="HP001 4 hàng" panose="020B0603050302020204" pitchFamily="34" charset="0"/>
              </a:rPr>
              <a:t>Như bước giữa ngàn sao”</a:t>
            </a:r>
            <a:endParaRPr lang="en-US" sz="3200">
              <a:solidFill>
                <a:srgbClr val="FFFF00"/>
              </a:solidFill>
              <a:latin typeface="HP001 4 hàng" panose="020B0603050302020204" pitchFamily="34" charset="0"/>
            </a:endParaRPr>
          </a:p>
        </p:txBody>
      </p:sp>
      <p:sp>
        <p:nvSpPr>
          <p:cNvPr id="12" name="Text Box 75">
            <a:extLst>
              <a:ext uri="{FF2B5EF4-FFF2-40B4-BE49-F238E27FC236}">
                <a16:creationId xmlns:a16="http://schemas.microsoft.com/office/drawing/2014/main" id="{6BB65FE9-CEEF-90C1-B8D0-5E1EE9DC808C}"/>
              </a:ext>
            </a:extLst>
          </p:cNvPr>
          <p:cNvSpPr txBox="1">
            <a:spLocks noChangeArrowheads="1"/>
          </p:cNvSpPr>
          <p:nvPr/>
        </p:nvSpPr>
        <p:spPr bwMode="auto">
          <a:xfrm>
            <a:off x="228600" y="4254779"/>
            <a:ext cx="8592787" cy="947300"/>
          </a:xfrm>
          <a:prstGeom prst="rect">
            <a:avLst/>
          </a:prstGeom>
          <a:solidFill>
            <a:srgbClr val="000000"/>
          </a:solidFill>
          <a:ln w="9525" algn="ctr">
            <a:solidFill>
              <a:srgbClr val="FF9900"/>
            </a:solidFill>
            <a:miter lim="800000"/>
            <a:headEnd/>
            <a:tailEnd/>
          </a:ln>
        </p:spPr>
        <p:txBody>
          <a:bodyPr wrap="square" lIns="84697" tIns="42349" rIns="84697" bIns="42349">
            <a:spAutoFit/>
          </a:bodyPr>
          <a:lstStyle>
            <a:lvl1pPr>
              <a:defRPr sz="2500">
                <a:solidFill>
                  <a:schemeClr val="tx1"/>
                </a:solidFill>
                <a:latin typeface="Arial" charset="0"/>
              </a:defRPr>
            </a:lvl1pPr>
            <a:lvl2pPr marL="742950" indent="-285750">
              <a:defRPr sz="2500">
                <a:solidFill>
                  <a:schemeClr val="tx1"/>
                </a:solidFill>
                <a:latin typeface="Arial" charset="0"/>
              </a:defRPr>
            </a:lvl2pPr>
            <a:lvl3pPr marL="1143000" indent="-228600">
              <a:defRPr sz="2500">
                <a:solidFill>
                  <a:schemeClr val="tx1"/>
                </a:solidFill>
                <a:latin typeface="Arial" charset="0"/>
              </a:defRPr>
            </a:lvl3pPr>
            <a:lvl4pPr marL="1600200" indent="-228600">
              <a:defRPr sz="2500">
                <a:solidFill>
                  <a:schemeClr val="tx1"/>
                </a:solidFill>
                <a:latin typeface="Arial" charset="0"/>
              </a:defRPr>
            </a:lvl4pPr>
            <a:lvl5pPr marL="2057400" indent="-228600">
              <a:defRPr sz="2500">
                <a:solidFill>
                  <a:schemeClr val="tx1"/>
                </a:solidFill>
                <a:latin typeface="Arial" charset="0"/>
              </a:defRPr>
            </a:lvl5pPr>
            <a:lvl6pPr marL="2514600" indent="-228600" eaLnBrk="0" fontAlgn="base" hangingPunct="0">
              <a:spcBef>
                <a:spcPct val="0"/>
              </a:spcBef>
              <a:spcAft>
                <a:spcPct val="0"/>
              </a:spcAft>
              <a:defRPr sz="2500">
                <a:solidFill>
                  <a:schemeClr val="tx1"/>
                </a:solidFill>
                <a:latin typeface="Arial" charset="0"/>
              </a:defRPr>
            </a:lvl6pPr>
            <a:lvl7pPr marL="2971800" indent="-228600" eaLnBrk="0" fontAlgn="base" hangingPunct="0">
              <a:spcBef>
                <a:spcPct val="0"/>
              </a:spcBef>
              <a:spcAft>
                <a:spcPct val="0"/>
              </a:spcAft>
              <a:defRPr sz="2500">
                <a:solidFill>
                  <a:schemeClr val="tx1"/>
                </a:solidFill>
                <a:latin typeface="Arial" charset="0"/>
              </a:defRPr>
            </a:lvl7pPr>
            <a:lvl8pPr marL="3429000" indent="-228600" eaLnBrk="0" fontAlgn="base" hangingPunct="0">
              <a:spcBef>
                <a:spcPct val="0"/>
              </a:spcBef>
              <a:spcAft>
                <a:spcPct val="0"/>
              </a:spcAft>
              <a:defRPr sz="2500">
                <a:solidFill>
                  <a:schemeClr val="tx1"/>
                </a:solidFill>
                <a:latin typeface="Arial" charset="0"/>
              </a:defRPr>
            </a:lvl8pPr>
            <a:lvl9pPr marL="3886200" indent="-228600" eaLnBrk="0" fontAlgn="base" hangingPunct="0">
              <a:spcBef>
                <a:spcPct val="0"/>
              </a:spcBef>
              <a:spcAft>
                <a:spcPct val="0"/>
              </a:spcAft>
              <a:defRPr sz="2500">
                <a:solidFill>
                  <a:schemeClr val="tx1"/>
                </a:solidFill>
                <a:latin typeface="Arial" charset="0"/>
              </a:defRPr>
            </a:lvl9pPr>
          </a:lstStyle>
          <a:p>
            <a:pPr algn="just"/>
            <a:r>
              <a:rPr lang="en-US" sz="2800" b="1">
                <a:solidFill>
                  <a:srgbClr val="FFFF00"/>
                </a:solidFill>
              </a:rPr>
              <a:t>=&gt; Đó chính là sự hạnh phúc nhẹ nhàng khi sắp kết thúc một ngày làm việc vất vả.</a:t>
            </a:r>
          </a:p>
        </p:txBody>
      </p:sp>
      <p:sp>
        <p:nvSpPr>
          <p:cNvPr id="13" name="Rectangle: Rounded Corners 12">
            <a:extLst>
              <a:ext uri="{FF2B5EF4-FFF2-40B4-BE49-F238E27FC236}">
                <a16:creationId xmlns:a16="http://schemas.microsoft.com/office/drawing/2014/main" id="{8EFD0C06-4438-75F7-CBBD-C5277BA5BF40}"/>
              </a:ext>
            </a:extLst>
          </p:cNvPr>
          <p:cNvSpPr/>
          <p:nvPr/>
        </p:nvSpPr>
        <p:spPr bwMode="auto">
          <a:xfrm>
            <a:off x="152400" y="60722"/>
            <a:ext cx="88392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algn="ctr"/>
            <a:r>
              <a:rPr lang="en-US" sz="2400" b="1">
                <a:solidFill>
                  <a:srgbClr val="FFFF00"/>
                </a:solidFill>
                <a:effectLst/>
                <a:latin typeface="+mj-lt"/>
                <a:ea typeface="Times New Roman" panose="02020603050405020304" pitchFamily="18" charset="0"/>
              </a:rPr>
              <a:t>1. Tâm trạng chú trâu khi kết thúc một ngày làm việc</a:t>
            </a:r>
            <a:endParaRPr kumimoji="0" lang="en-US" sz="3200" b="1" i="0" u="none" strike="noStrike" cap="none" normalizeH="0" baseline="0" dirty="0">
              <a:ln>
                <a:noFill/>
              </a:ln>
              <a:solidFill>
                <a:srgbClr val="FFFF00"/>
              </a:solidFill>
              <a:effectLst/>
              <a:latin typeface="+mj-lt"/>
            </a:endParaRPr>
          </a:p>
        </p:txBody>
      </p:sp>
      <p:sp>
        <p:nvSpPr>
          <p:cNvPr id="14" name="Text Box 3">
            <a:extLst>
              <a:ext uri="{FF2B5EF4-FFF2-40B4-BE49-F238E27FC236}">
                <a16:creationId xmlns:a16="http://schemas.microsoft.com/office/drawing/2014/main" id="{70E48469-2F97-69B8-2EFF-8FE0D3F43EA2}"/>
              </a:ext>
            </a:extLst>
          </p:cNvPr>
          <p:cNvSpPr txBox="1">
            <a:spLocks noChangeArrowheads="1"/>
          </p:cNvSpPr>
          <p:nvPr/>
        </p:nvSpPr>
        <p:spPr bwMode="auto">
          <a:xfrm>
            <a:off x="4589813" y="2062182"/>
            <a:ext cx="4173187" cy="1709713"/>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30000"/>
              </a:lnSpc>
              <a:spcBef>
                <a:spcPts val="0"/>
              </a:spcBef>
            </a:pPr>
            <a:r>
              <a:rPr lang="en-US">
                <a:solidFill>
                  <a:schemeClr val="bg1"/>
                </a:solidFill>
              </a:rPr>
              <a:t>Tâm trạng của chú trâu thật thong dong, thảnh thơi trên cánh đồng. Lúc này, chú vừa ăn no, đủng đỉnh bước đi giữa hàng ngàn ngôi sao</a:t>
            </a:r>
            <a:endParaRPr lang="en-US" sz="2400">
              <a:solidFill>
                <a:schemeClr val="bg1"/>
              </a:solidFill>
            </a:endParaRPr>
          </a:p>
        </p:txBody>
      </p:sp>
    </p:spTree>
    <p:extLst>
      <p:ext uri="{BB962C8B-B14F-4D97-AF65-F5344CB8AC3E}">
        <p14:creationId xmlns:p14="http://schemas.microsoft.com/office/powerpoint/2010/main" val="58132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52">
            <a:extLst>
              <a:ext uri="{FF2B5EF4-FFF2-40B4-BE49-F238E27FC236}">
                <a16:creationId xmlns:a16="http://schemas.microsoft.com/office/drawing/2014/main" id="{E18E5C24-7CE1-4FCA-9533-A1645C914536}"/>
              </a:ext>
            </a:extLst>
          </p:cNvPr>
          <p:cNvSpPr>
            <a:spLocks noChangeArrowheads="1"/>
          </p:cNvSpPr>
          <p:nvPr/>
        </p:nvSpPr>
        <p:spPr bwMode="auto">
          <a:xfrm>
            <a:off x="1457325" y="77163"/>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II.  TÌM HIỂU CHI TIẾT</a:t>
            </a:r>
          </a:p>
        </p:txBody>
      </p:sp>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6477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Rectangle: Rounded Corners 40">
            <a:extLst>
              <a:ext uri="{FF2B5EF4-FFF2-40B4-BE49-F238E27FC236}">
                <a16:creationId xmlns:a16="http://schemas.microsoft.com/office/drawing/2014/main" id="{85B1924F-048E-46DD-A851-196A1DDFB31A}"/>
              </a:ext>
            </a:extLst>
          </p:cNvPr>
          <p:cNvSpPr/>
          <p:nvPr/>
        </p:nvSpPr>
        <p:spPr bwMode="auto">
          <a:xfrm>
            <a:off x="419100" y="741167"/>
            <a:ext cx="8305800" cy="919401"/>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algn="ctr"/>
            <a:r>
              <a:rPr lang="en-US" sz="2400" b="1">
                <a:solidFill>
                  <a:srgbClr val="FFFF00"/>
                </a:solidFill>
                <a:effectLst/>
                <a:latin typeface="+mj-lt"/>
                <a:ea typeface="Times New Roman" panose="02020603050405020304" pitchFamily="18" charset="0"/>
              </a:rPr>
              <a:t>2. Vẻ đẹp của dải Ngân Hà và các chòm sao Đại Hùng, Thần Nông, sao Hôm:</a:t>
            </a:r>
            <a:endParaRPr kumimoji="0" lang="en-US" sz="2800" b="1" i="0" u="none" strike="noStrike" cap="none" normalizeH="0" baseline="0" dirty="0">
              <a:ln>
                <a:noFill/>
              </a:ln>
              <a:solidFill>
                <a:srgbClr val="FFFF00"/>
              </a:solidFill>
              <a:effectLst/>
              <a:latin typeface="+mj-lt"/>
            </a:endParaRPr>
          </a:p>
        </p:txBody>
      </p:sp>
      <p:pic>
        <p:nvPicPr>
          <p:cNvPr id="5122" name="Picture 2" descr="Dải Ngân hà đang mở rộng nhanh hơn tốc độ âm thanh - VnExpress">
            <a:extLst>
              <a:ext uri="{FF2B5EF4-FFF2-40B4-BE49-F238E27FC236}">
                <a16:creationId xmlns:a16="http://schemas.microsoft.com/office/drawing/2014/main" id="{F6DF94EB-7B87-7950-1FE1-8BFFA7DE3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758730"/>
            <a:ext cx="8305800" cy="3765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73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lIns="71323" tIns="35662" rIns="71323" bIns="35662"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5" y="897483"/>
            <a:ext cx="7153275" cy="4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b="1">
                <a:solidFill>
                  <a:schemeClr val="bg1"/>
                </a:solidFill>
                <a:latin typeface="Arial" charset="0"/>
                <a:cs typeface="Arial" charset="0"/>
              </a:rPr>
              <a:t>THẢO LUẬN NHÓM</a:t>
            </a:r>
          </a:p>
        </p:txBody>
      </p:sp>
      <p:sp>
        <p:nvSpPr>
          <p:cNvPr id="10" name="Rounded Rectangle 9"/>
          <p:cNvSpPr/>
          <p:nvPr>
            <p:custDataLst>
              <p:tags r:id="rId3"/>
            </p:custDataLst>
          </p:nvPr>
        </p:nvSpPr>
        <p:spPr>
          <a:xfrm>
            <a:off x="832656" y="1475578"/>
            <a:ext cx="4876800" cy="2366423"/>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71323" tIns="35662" rIns="71323" bIns="35662" anchor="ctr"/>
          <a:lstStyle/>
          <a:p>
            <a:pPr algn="just">
              <a:defRPr/>
            </a:pPr>
            <a:r>
              <a:rPr lang="en-US" sz="2400" b="1">
                <a:effectLst/>
                <a:latin typeface="+mj-lt"/>
                <a:ea typeface="Times New Roman" panose="02020603050405020304" pitchFamily="18" charset="0"/>
                <a:cs typeface="Cambria" panose="02040503050406030204" pitchFamily="18" charset="0"/>
              </a:rPr>
              <a:t>Hãy cho biết những hình ảnh được tác giả sử dụng để miêu tả giải Ngân Hà và các chòm sao. Nhận xét của em về cách miêu tả đó.</a:t>
            </a:r>
            <a:endParaRPr lang="en-US" sz="3200" b="1" dirty="0">
              <a:ln>
                <a:prstDash val="solid"/>
              </a:ln>
              <a:solidFill>
                <a:srgbClr val="FFFF00"/>
              </a:solidFill>
              <a:latin typeface="+mj-lt"/>
              <a:cs typeface="Arial" charset="0"/>
            </a:endParaRPr>
          </a:p>
        </p:txBody>
      </p:sp>
      <p:sp>
        <p:nvSpPr>
          <p:cNvPr id="6153" name="TextBox 5"/>
          <p:cNvSpPr txBox="1">
            <a:spLocks noChangeArrowheads="1"/>
          </p:cNvSpPr>
          <p:nvPr/>
        </p:nvSpPr>
        <p:spPr bwMode="auto">
          <a:xfrm>
            <a:off x="76200" y="4035673"/>
            <a:ext cx="8991600" cy="1610903"/>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dirty="0" err="1">
                <a:solidFill>
                  <a:srgbClr val="006600"/>
                </a:solidFill>
                <a:latin typeface="Arial" charset="0"/>
                <a:cs typeface="Arial" charset="0"/>
              </a:rPr>
              <a:t>Yêu</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cầu</a:t>
            </a:r>
            <a:r>
              <a:rPr lang="en-US" altLang="en-US" sz="2000" b="1" dirty="0">
                <a:solidFill>
                  <a:srgbClr val="006600"/>
                </a:solidFill>
                <a:latin typeface="Arial" charset="0"/>
                <a:cs typeface="Arial" charset="0"/>
              </a:rPr>
              <a:t> </a:t>
            </a:r>
          </a:p>
          <a:p>
            <a:pPr algn="just" eaLnBrk="1" hangingPunct="1">
              <a:spcBef>
                <a:spcPct val="0"/>
              </a:spcBef>
              <a:buFontTx/>
              <a:buNone/>
            </a:pP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Làm</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việc</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theo</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nhóm</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lớn</a:t>
            </a:r>
            <a:endParaRPr lang="en-US" altLang="en-US" sz="2000" b="1" dirty="0">
              <a:solidFill>
                <a:srgbClr val="006600"/>
              </a:solidFill>
              <a:latin typeface="Arial" charset="0"/>
              <a:cs typeface="Arial" charset="0"/>
            </a:endParaRPr>
          </a:p>
          <a:p>
            <a:pPr algn="just" eaLnBrk="1" hangingPunct="1">
              <a:spcBef>
                <a:spcPct val="0"/>
              </a:spcBef>
              <a:buFontTx/>
              <a:buNone/>
            </a:pP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Các</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nhóm</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trình</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bày</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thành</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sơ</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đồ</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tư</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duy</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cắt</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dán</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kẻ</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bảng</a:t>
            </a:r>
            <a:r>
              <a:rPr lang="en-US" altLang="en-US" sz="2000" b="1" dirty="0">
                <a:solidFill>
                  <a:srgbClr val="006600"/>
                </a:solidFill>
                <a:latin typeface="Arial" charset="0"/>
                <a:cs typeface="Arial" charset="0"/>
              </a:rPr>
              <a:t>…</a:t>
            </a:r>
          </a:p>
          <a:p>
            <a:pPr algn="just" eaLnBrk="1" hangingPunct="1">
              <a:spcBef>
                <a:spcPct val="0"/>
              </a:spcBef>
              <a:buFontTx/>
              <a:buNone/>
            </a:pP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Nếu</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xong</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trước</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thời</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gian</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yêu</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cầu</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thì</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trưng</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bày</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lên</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nhóm</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nào</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xong</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trước</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lên</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trình</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bày</a:t>
            </a:r>
            <a:r>
              <a:rPr lang="en-US" altLang="en-US" sz="2000" b="1" dirty="0">
                <a:solidFill>
                  <a:srgbClr val="006600"/>
                </a:solidFill>
                <a:latin typeface="Arial" charset="0"/>
                <a:cs typeface="Arial" charset="0"/>
              </a:rPr>
              <a:t>.</a:t>
            </a: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lstStyle/>
          <a:p>
            <a:endParaRPr lang="en-US"/>
          </a:p>
        </p:txBody>
      </p:sp>
      <p:sp>
        <p:nvSpPr>
          <p:cNvPr id="12" name="Text Box 6"/>
          <p:cNvSpPr txBox="1">
            <a:spLocks noChangeArrowheads="1"/>
          </p:cNvSpPr>
          <p:nvPr/>
        </p:nvSpPr>
        <p:spPr bwMode="auto">
          <a:xfrm>
            <a:off x="3781426" y="6706"/>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0</a:t>
            </a:r>
          </a:p>
        </p:txBody>
      </p:sp>
      <p:sp>
        <p:nvSpPr>
          <p:cNvPr id="13" name="Text Box 7"/>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a:t>
            </a:r>
          </a:p>
        </p:txBody>
      </p:sp>
      <p:sp>
        <p:nvSpPr>
          <p:cNvPr id="14" name="Text Box 8"/>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a:t>
            </a:r>
          </a:p>
        </p:txBody>
      </p:sp>
      <p:sp>
        <p:nvSpPr>
          <p:cNvPr id="15" name="Text Box 9"/>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a:t>
            </a:r>
          </a:p>
        </p:txBody>
      </p:sp>
      <p:sp>
        <p:nvSpPr>
          <p:cNvPr id="16" name="Text Box 10"/>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a:t>
            </a:r>
          </a:p>
        </p:txBody>
      </p:sp>
      <p:sp>
        <p:nvSpPr>
          <p:cNvPr id="17" name="Text Box 11"/>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a:t>
            </a:r>
          </a:p>
        </p:txBody>
      </p:sp>
      <p:sp>
        <p:nvSpPr>
          <p:cNvPr id="18" name="Text Box 12"/>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a:t>
            </a:r>
          </a:p>
        </p:txBody>
      </p:sp>
      <p:sp>
        <p:nvSpPr>
          <p:cNvPr id="19" name="Text Box 13"/>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a:t>
            </a:r>
          </a:p>
        </p:txBody>
      </p:sp>
      <p:sp>
        <p:nvSpPr>
          <p:cNvPr id="20" name="Text Box 14"/>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a:t>
            </a:r>
          </a:p>
        </p:txBody>
      </p:sp>
      <p:sp>
        <p:nvSpPr>
          <p:cNvPr id="21" name="Text Box 15"/>
          <p:cNvSpPr txBox="1">
            <a:spLocks noChangeArrowheads="1"/>
          </p:cNvSpPr>
          <p:nvPr/>
        </p:nvSpPr>
        <p:spPr bwMode="auto">
          <a:xfrm>
            <a:off x="3733801"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a:t>
            </a:r>
          </a:p>
        </p:txBody>
      </p:sp>
      <p:sp>
        <p:nvSpPr>
          <p:cNvPr id="22" name="Text Box 16"/>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a:t>
            </a:r>
          </a:p>
        </p:txBody>
      </p:sp>
      <p:sp>
        <p:nvSpPr>
          <p:cNvPr id="23" name="Text Box 17"/>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20</a:t>
            </a:r>
          </a:p>
        </p:txBody>
      </p:sp>
      <p:sp>
        <p:nvSpPr>
          <p:cNvPr id="24" name="Text Box 18"/>
          <p:cNvSpPr txBox="1">
            <a:spLocks noChangeArrowheads="1"/>
          </p:cNvSpPr>
          <p:nvPr/>
        </p:nvSpPr>
        <p:spPr bwMode="auto">
          <a:xfrm>
            <a:off x="3748089" y="92"/>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30</a:t>
            </a:r>
          </a:p>
        </p:txBody>
      </p:sp>
      <p:sp>
        <p:nvSpPr>
          <p:cNvPr id="25" name="Text Box 19"/>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40</a:t>
            </a:r>
          </a:p>
        </p:txBody>
      </p:sp>
      <p:sp>
        <p:nvSpPr>
          <p:cNvPr id="26" name="Text Box 20"/>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50</a:t>
            </a:r>
          </a:p>
        </p:txBody>
      </p:sp>
      <p:sp>
        <p:nvSpPr>
          <p:cNvPr id="27" name="Text Box 21"/>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60</a:t>
            </a:r>
          </a:p>
        </p:txBody>
      </p:sp>
      <p:sp>
        <p:nvSpPr>
          <p:cNvPr id="28" name="Text Box 22"/>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70</a:t>
            </a:r>
          </a:p>
        </p:txBody>
      </p:sp>
      <p:sp>
        <p:nvSpPr>
          <p:cNvPr id="29" name="Text Box 23"/>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80</a:t>
            </a:r>
          </a:p>
        </p:txBody>
      </p:sp>
      <p:sp>
        <p:nvSpPr>
          <p:cNvPr id="30" name="Text Box 24"/>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90</a:t>
            </a:r>
          </a:p>
        </p:txBody>
      </p:sp>
      <p:sp>
        <p:nvSpPr>
          <p:cNvPr id="31" name="Text Box 25"/>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100</a:t>
            </a:r>
          </a:p>
        </p:txBody>
      </p:sp>
      <p:sp>
        <p:nvSpPr>
          <p:cNvPr id="32" name="Text Box 26"/>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110</a:t>
            </a:r>
          </a:p>
        </p:txBody>
      </p:sp>
      <p:sp>
        <p:nvSpPr>
          <p:cNvPr id="33" name="Text Box 27"/>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120</a:t>
            </a:r>
          </a:p>
        </p:txBody>
      </p:sp>
      <p:sp>
        <p:nvSpPr>
          <p:cNvPr id="36" name="Text Box 27"/>
          <p:cNvSpPr txBox="1">
            <a:spLocks noChangeArrowheads="1"/>
          </p:cNvSpPr>
          <p:nvPr/>
        </p:nvSpPr>
        <p:spPr bwMode="auto">
          <a:xfrm>
            <a:off x="3781426" y="10264"/>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140</a:t>
            </a:r>
          </a:p>
        </p:txBody>
      </p:sp>
      <p:sp>
        <p:nvSpPr>
          <p:cNvPr id="38" name="Text Box 27"/>
          <p:cNvSpPr txBox="1">
            <a:spLocks noChangeArrowheads="1"/>
          </p:cNvSpPr>
          <p:nvPr/>
        </p:nvSpPr>
        <p:spPr bwMode="auto">
          <a:xfrm>
            <a:off x="37338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6"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1"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C2B39380-B838-E427-11DD-45A84DBB21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9800" y="1588590"/>
            <a:ext cx="1557336" cy="2170782"/>
          </a:xfrm>
          <a:prstGeom prst="rect">
            <a:avLst/>
          </a:prstGeom>
        </p:spPr>
      </p:pic>
    </p:spTree>
    <p:extLst>
      <p:ext uri="{BB962C8B-B14F-4D97-AF65-F5344CB8AC3E}">
        <p14:creationId xmlns:p14="http://schemas.microsoft.com/office/powerpoint/2010/main" val="5659466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6296B3E-090C-4905-BB8F-8EA11B78C143}"/>
              </a:ext>
            </a:extLst>
          </p:cNvPr>
          <p:cNvSpPr/>
          <p:nvPr/>
        </p:nvSpPr>
        <p:spPr bwMode="auto">
          <a:xfrm>
            <a:off x="76200" y="1562100"/>
            <a:ext cx="2171700" cy="762043"/>
          </a:xfrm>
          <a:prstGeom prst="roundRect">
            <a:avLst/>
          </a:prstGeom>
          <a:gradFill>
            <a:gsLst>
              <a:gs pos="0">
                <a:srgbClr val="006600"/>
              </a:gs>
              <a:gs pos="100000">
                <a:srgbClr val="182F00"/>
              </a:gs>
            </a:gsLst>
            <a:path path="shape">
              <a:fillToRect l="50000" t="50000" r="50000" b="50000"/>
            </a:path>
          </a:gra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just">
              <a:lnSpc>
                <a:spcPct val="120000"/>
              </a:lnSpc>
              <a:spcBef>
                <a:spcPts val="0"/>
              </a:spcBef>
            </a:pPr>
            <a:r>
              <a:rPr lang="en-US">
                <a:solidFill>
                  <a:schemeClr val="bg1"/>
                </a:solidFill>
              </a:rPr>
              <a:t>So sánh: như tôm cua bơi lội</a:t>
            </a:r>
          </a:p>
        </p:txBody>
      </p:sp>
      <p:sp>
        <p:nvSpPr>
          <p:cNvPr id="22" name="Rectangle: Rounded Corners 21">
            <a:extLst>
              <a:ext uri="{FF2B5EF4-FFF2-40B4-BE49-F238E27FC236}">
                <a16:creationId xmlns:a16="http://schemas.microsoft.com/office/drawing/2014/main" id="{2B831C44-2757-47AD-80D2-6A267F906E15}"/>
              </a:ext>
            </a:extLst>
          </p:cNvPr>
          <p:cNvSpPr/>
          <p:nvPr/>
        </p:nvSpPr>
        <p:spPr bwMode="auto">
          <a:xfrm>
            <a:off x="2833627" y="1562100"/>
            <a:ext cx="3276600" cy="755265"/>
          </a:xfrm>
          <a:prstGeom prst="roundRect">
            <a:avLst/>
          </a:prstGeom>
          <a:gradFill>
            <a:gsLst>
              <a:gs pos="0">
                <a:srgbClr val="006600"/>
              </a:gs>
              <a:gs pos="100000">
                <a:srgbClr val="182F00"/>
              </a:gs>
            </a:gsLst>
            <a:path path="shape">
              <a:fillToRect l="50000" t="50000" r="50000" b="50000"/>
            </a:path>
          </a:gra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just"/>
            <a:r>
              <a:rPr lang="en-US">
                <a:solidFill>
                  <a:schemeClr val="bg1"/>
                </a:solidFill>
              </a:rPr>
              <a:t>Dải Ngân Hà và các chòm sao Đại Hùng, Thần Nông</a:t>
            </a:r>
          </a:p>
        </p:txBody>
      </p:sp>
      <p:sp>
        <p:nvSpPr>
          <p:cNvPr id="11" name="Rectangle: Rounded Corners 10">
            <a:extLst>
              <a:ext uri="{FF2B5EF4-FFF2-40B4-BE49-F238E27FC236}">
                <a16:creationId xmlns:a16="http://schemas.microsoft.com/office/drawing/2014/main" id="{8DBB9D79-B212-4EB6-28B9-D3023D3477F7}"/>
              </a:ext>
            </a:extLst>
          </p:cNvPr>
          <p:cNvSpPr/>
          <p:nvPr/>
        </p:nvSpPr>
        <p:spPr bwMode="auto">
          <a:xfrm>
            <a:off x="419100" y="114300"/>
            <a:ext cx="8305800" cy="919401"/>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algn="ctr"/>
            <a:r>
              <a:rPr lang="en-US" sz="2400" b="1">
                <a:solidFill>
                  <a:srgbClr val="FFFF00"/>
                </a:solidFill>
                <a:effectLst/>
                <a:latin typeface="+mj-lt"/>
                <a:ea typeface="Times New Roman" panose="02020603050405020304" pitchFamily="18" charset="0"/>
              </a:rPr>
              <a:t>2. Vẻ đẹp của dải Ngân Hà và các chòm sao Đại Hùng, Thần Nông, sao Hôm:</a:t>
            </a:r>
            <a:endParaRPr kumimoji="0" lang="en-US" sz="2800" b="1" i="0" u="none" strike="noStrike" cap="none" normalizeH="0" baseline="0" dirty="0">
              <a:ln>
                <a:noFill/>
              </a:ln>
              <a:solidFill>
                <a:srgbClr val="FFFF00"/>
              </a:solidFill>
              <a:effectLst/>
              <a:latin typeface="+mj-lt"/>
            </a:endParaRPr>
          </a:p>
        </p:txBody>
      </p:sp>
      <p:cxnSp>
        <p:nvCxnSpPr>
          <p:cNvPr id="3" name="Straight Arrow Connector 2">
            <a:extLst>
              <a:ext uri="{FF2B5EF4-FFF2-40B4-BE49-F238E27FC236}">
                <a16:creationId xmlns:a16="http://schemas.microsoft.com/office/drawing/2014/main" id="{86D90593-754C-FF25-B7CE-06FE0C407024}"/>
              </a:ext>
            </a:extLst>
          </p:cNvPr>
          <p:cNvCxnSpPr>
            <a:cxnSpLocks/>
            <a:stCxn id="20" idx="3"/>
          </p:cNvCxnSpPr>
          <p:nvPr/>
        </p:nvCxnSpPr>
        <p:spPr bwMode="auto">
          <a:xfrm>
            <a:off x="2247900" y="1943122"/>
            <a:ext cx="585727" cy="3389"/>
          </a:xfrm>
          <a:prstGeom prst="straightConnector1">
            <a:avLst/>
          </a:prstGeom>
          <a:noFill/>
          <a:ln w="28575" cap="flat" cmpd="sng" algn="ctr">
            <a:solidFill>
              <a:srgbClr val="C00000"/>
            </a:solidFill>
            <a:prstDash val="solid"/>
            <a:round/>
            <a:headEnd type="none" w="med" len="med"/>
            <a:tailEnd type="triangle"/>
          </a:ln>
          <a:effectLst/>
        </p:spPr>
      </p:cxnSp>
      <p:sp>
        <p:nvSpPr>
          <p:cNvPr id="14" name="Rectangle: Rounded Corners 13">
            <a:extLst>
              <a:ext uri="{FF2B5EF4-FFF2-40B4-BE49-F238E27FC236}">
                <a16:creationId xmlns:a16="http://schemas.microsoft.com/office/drawing/2014/main" id="{3ADC6E12-02B4-43B6-4572-35B9B9B76662}"/>
              </a:ext>
            </a:extLst>
          </p:cNvPr>
          <p:cNvSpPr/>
          <p:nvPr/>
        </p:nvSpPr>
        <p:spPr bwMode="auto">
          <a:xfrm>
            <a:off x="76200" y="2857457"/>
            <a:ext cx="2171700" cy="762043"/>
          </a:xfrm>
          <a:prstGeom prst="roundRect">
            <a:avLst/>
          </a:prstGeom>
          <a:gradFill>
            <a:gsLst>
              <a:gs pos="0">
                <a:srgbClr val="006600"/>
              </a:gs>
              <a:gs pos="100000">
                <a:srgbClr val="182F00"/>
              </a:gs>
            </a:gsLst>
            <a:path path="shape">
              <a:fillToRect l="50000" t="50000" r="50000" b="50000"/>
            </a:path>
          </a:gra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just">
              <a:lnSpc>
                <a:spcPct val="120000"/>
              </a:lnSpc>
              <a:spcBef>
                <a:spcPts val="0"/>
              </a:spcBef>
            </a:pPr>
            <a:r>
              <a:rPr lang="en-US">
                <a:solidFill>
                  <a:schemeClr val="bg1"/>
                </a:solidFill>
              </a:rPr>
              <a:t>So sánh: như đèn đuốc soi cá</a:t>
            </a:r>
          </a:p>
        </p:txBody>
      </p:sp>
      <p:sp>
        <p:nvSpPr>
          <p:cNvPr id="15" name="Rectangle: Rounded Corners 14">
            <a:extLst>
              <a:ext uri="{FF2B5EF4-FFF2-40B4-BE49-F238E27FC236}">
                <a16:creationId xmlns:a16="http://schemas.microsoft.com/office/drawing/2014/main" id="{0A9C72AF-0818-5AA2-9622-9A5087F63563}"/>
              </a:ext>
            </a:extLst>
          </p:cNvPr>
          <p:cNvSpPr/>
          <p:nvPr/>
        </p:nvSpPr>
        <p:spPr bwMode="auto">
          <a:xfrm>
            <a:off x="2833627" y="2857457"/>
            <a:ext cx="3276600" cy="755265"/>
          </a:xfrm>
          <a:prstGeom prst="roundRect">
            <a:avLst/>
          </a:prstGeom>
          <a:gradFill>
            <a:gsLst>
              <a:gs pos="0">
                <a:srgbClr val="006600"/>
              </a:gs>
              <a:gs pos="100000">
                <a:srgbClr val="182F00"/>
              </a:gs>
            </a:gsLst>
            <a:path path="shape">
              <a:fillToRect l="50000" t="50000" r="50000" b="50000"/>
            </a:path>
          </a:gra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just"/>
            <a:r>
              <a:rPr lang="en-US">
                <a:solidFill>
                  <a:schemeClr val="bg1"/>
                </a:solidFill>
              </a:rPr>
              <a:t>Sao Hôm</a:t>
            </a:r>
          </a:p>
        </p:txBody>
      </p:sp>
      <p:cxnSp>
        <p:nvCxnSpPr>
          <p:cNvPr id="16" name="Straight Arrow Connector 15">
            <a:extLst>
              <a:ext uri="{FF2B5EF4-FFF2-40B4-BE49-F238E27FC236}">
                <a16:creationId xmlns:a16="http://schemas.microsoft.com/office/drawing/2014/main" id="{4A29340A-5BE4-60DA-292E-142256C4EA07}"/>
              </a:ext>
            </a:extLst>
          </p:cNvPr>
          <p:cNvCxnSpPr>
            <a:cxnSpLocks/>
            <a:stCxn id="14" idx="3"/>
          </p:cNvCxnSpPr>
          <p:nvPr/>
        </p:nvCxnSpPr>
        <p:spPr bwMode="auto">
          <a:xfrm>
            <a:off x="2247900" y="3238479"/>
            <a:ext cx="585727" cy="3389"/>
          </a:xfrm>
          <a:prstGeom prst="straightConnector1">
            <a:avLst/>
          </a:prstGeom>
          <a:noFill/>
          <a:ln w="28575" cap="flat" cmpd="sng" algn="ctr">
            <a:solidFill>
              <a:srgbClr val="C00000"/>
            </a:solidFill>
            <a:prstDash val="solid"/>
            <a:round/>
            <a:headEnd type="none" w="med" len="med"/>
            <a:tailEnd type="triangle"/>
          </a:ln>
          <a:effectLst/>
        </p:spPr>
      </p:cxnSp>
      <p:sp>
        <p:nvSpPr>
          <p:cNvPr id="4" name="Rectangle 3">
            <a:extLst>
              <a:ext uri="{FF2B5EF4-FFF2-40B4-BE49-F238E27FC236}">
                <a16:creationId xmlns:a16="http://schemas.microsoft.com/office/drawing/2014/main" id="{A904F11B-4038-06EA-CD79-28AA4736E605}"/>
              </a:ext>
            </a:extLst>
          </p:cNvPr>
          <p:cNvSpPr/>
          <p:nvPr/>
        </p:nvSpPr>
        <p:spPr bwMode="auto">
          <a:xfrm>
            <a:off x="6172200" y="1409700"/>
            <a:ext cx="2895600" cy="2308324"/>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indent="270510" algn="just">
              <a:spcBef>
                <a:spcPts val="0"/>
              </a:spcBef>
            </a:pPr>
            <a:r>
              <a:rPr lang="en-US" sz="1800" b="1">
                <a:solidFill>
                  <a:schemeClr val="bg1"/>
                </a:solidFill>
                <a:effectLst/>
                <a:latin typeface="+mj-lt"/>
                <a:ea typeface="Times New Roman" panose="02020603050405020304" pitchFamily="18" charset="0"/>
              </a:rPr>
              <a:t>Tôn lên vẻ đẹp của những ngôi sao, làm nổi bật những đặc trưng của các ngôi sao. Các hình ảnh so sánh giàu sức gợi hình gợi cảm đã tôn lên vẻ đẹp của trời đêm.</a:t>
            </a:r>
          </a:p>
        </p:txBody>
      </p:sp>
    </p:spTree>
    <p:extLst>
      <p:ext uri="{BB962C8B-B14F-4D97-AF65-F5344CB8AC3E}">
        <p14:creationId xmlns:p14="http://schemas.microsoft.com/office/powerpoint/2010/main" val="218859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14" grpId="0" animBg="1"/>
      <p:bldP spid="15"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52">
            <a:extLst>
              <a:ext uri="{FF2B5EF4-FFF2-40B4-BE49-F238E27FC236}">
                <a16:creationId xmlns:a16="http://schemas.microsoft.com/office/drawing/2014/main" id="{E18E5C24-7CE1-4FCA-9533-A1645C914536}"/>
              </a:ext>
            </a:extLst>
          </p:cNvPr>
          <p:cNvSpPr>
            <a:spLocks noChangeArrowheads="1"/>
          </p:cNvSpPr>
          <p:nvPr/>
        </p:nvSpPr>
        <p:spPr bwMode="auto">
          <a:xfrm>
            <a:off x="1457325" y="77163"/>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II.  TÌM HIỂU CHI TIẾT</a:t>
            </a:r>
          </a:p>
        </p:txBody>
      </p:sp>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6477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5">
            <a:extLst>
              <a:ext uri="{FF2B5EF4-FFF2-40B4-BE49-F238E27FC236}">
                <a16:creationId xmlns:a16="http://schemas.microsoft.com/office/drawing/2014/main" id="{8B489B8B-77F4-44B3-87DE-4C6578F14C5A}"/>
              </a:ext>
            </a:extLst>
          </p:cNvPr>
          <p:cNvSpPr>
            <a:spLocks noChangeShapeType="1"/>
          </p:cNvSpPr>
          <p:nvPr/>
        </p:nvSpPr>
        <p:spPr bwMode="auto">
          <a:xfrm flipH="1">
            <a:off x="2286000" y="1407885"/>
            <a:ext cx="2285999" cy="1078178"/>
          </a:xfrm>
          <a:prstGeom prst="line">
            <a:avLst/>
          </a:prstGeom>
          <a:noFill/>
          <a:ln w="762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7" name="Text Box 3">
            <a:extLst>
              <a:ext uri="{FF2B5EF4-FFF2-40B4-BE49-F238E27FC236}">
                <a16:creationId xmlns:a16="http://schemas.microsoft.com/office/drawing/2014/main" id="{65CD04DF-7D15-4397-A117-0BF09B4B2DBE}"/>
              </a:ext>
            </a:extLst>
          </p:cNvPr>
          <p:cNvSpPr txBox="1">
            <a:spLocks noChangeArrowheads="1"/>
          </p:cNvSpPr>
          <p:nvPr/>
        </p:nvSpPr>
        <p:spPr bwMode="auto">
          <a:xfrm>
            <a:off x="4800602" y="2474682"/>
            <a:ext cx="4020785" cy="1078178"/>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solidFill>
                  <a:schemeClr val="bg1"/>
                </a:solidFill>
              </a:rPr>
              <a:t>Ngàn sao cùng làm việc, cùng chung sức đã làm nên vẻ đẹp huyền diệu của trời đêm. </a:t>
            </a:r>
          </a:p>
        </p:txBody>
      </p:sp>
      <p:sp>
        <p:nvSpPr>
          <p:cNvPr id="8" name="Line 5">
            <a:extLst>
              <a:ext uri="{FF2B5EF4-FFF2-40B4-BE49-F238E27FC236}">
                <a16:creationId xmlns:a16="http://schemas.microsoft.com/office/drawing/2014/main" id="{80B13043-344B-445E-999D-647AB7E2B845}"/>
              </a:ext>
            </a:extLst>
          </p:cNvPr>
          <p:cNvSpPr>
            <a:spLocks noChangeShapeType="1"/>
          </p:cNvSpPr>
          <p:nvPr/>
        </p:nvSpPr>
        <p:spPr bwMode="auto">
          <a:xfrm>
            <a:off x="4572001" y="1448046"/>
            <a:ext cx="2285999" cy="1026627"/>
          </a:xfrm>
          <a:prstGeom prst="line">
            <a:avLst/>
          </a:prstGeom>
          <a:noFill/>
          <a:ln w="762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9" name="AutoShape 13">
            <a:extLst>
              <a:ext uri="{FF2B5EF4-FFF2-40B4-BE49-F238E27FC236}">
                <a16:creationId xmlns:a16="http://schemas.microsoft.com/office/drawing/2014/main" id="{C26E118C-0672-4D21-8DB7-AC1D0ED48369}"/>
              </a:ext>
            </a:extLst>
          </p:cNvPr>
          <p:cNvSpPr>
            <a:spLocks noChangeArrowheads="1"/>
          </p:cNvSpPr>
          <p:nvPr/>
        </p:nvSpPr>
        <p:spPr bwMode="auto">
          <a:xfrm>
            <a:off x="2286001" y="737008"/>
            <a:ext cx="4114800" cy="670876"/>
          </a:xfrm>
          <a:prstGeom prst="hexagon">
            <a:avLst>
              <a:gd name="adj" fmla="val 25000"/>
              <a:gd name="vf" fmla="val 115470"/>
            </a:avLst>
          </a:prstGeom>
          <a:gradFill rotWithShape="1">
            <a:gsLst>
              <a:gs pos="0">
                <a:srgbClr val="336600"/>
              </a:gs>
              <a:gs pos="100000">
                <a:srgbClr val="182F00"/>
              </a:gs>
            </a:gsLst>
            <a:path path="shape">
              <a:fillToRect l="50000" t="50000" r="50000" b="50000"/>
            </a:path>
          </a:gra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40000"/>
              </a:lnSpc>
            </a:pPr>
            <a:r>
              <a:rPr lang="en-US" altLang="en-US" sz="2400" b="1">
                <a:solidFill>
                  <a:srgbClr val="FFFF00"/>
                </a:solidFill>
                <a:latin typeface="+mj-lt"/>
              </a:rPr>
              <a:t>Ngàn sao vui làm việc</a:t>
            </a:r>
            <a:endParaRPr lang="en-US" altLang="en-US" sz="1800" b="1" dirty="0">
              <a:solidFill>
                <a:srgbClr val="FFFF00"/>
              </a:solidFill>
              <a:latin typeface="+mj-lt"/>
            </a:endParaRPr>
          </a:p>
        </p:txBody>
      </p:sp>
      <p:sp>
        <p:nvSpPr>
          <p:cNvPr id="10" name="Text Box 3">
            <a:extLst>
              <a:ext uri="{FF2B5EF4-FFF2-40B4-BE49-F238E27FC236}">
                <a16:creationId xmlns:a16="http://schemas.microsoft.com/office/drawing/2014/main" id="{4411553F-AAFE-492B-958A-5553D772D0AB}"/>
              </a:ext>
            </a:extLst>
          </p:cNvPr>
          <p:cNvSpPr txBox="1">
            <a:spLocks noChangeArrowheads="1"/>
          </p:cNvSpPr>
          <p:nvPr/>
        </p:nvSpPr>
        <p:spPr bwMode="auto">
          <a:xfrm>
            <a:off x="228600" y="2486063"/>
            <a:ext cx="4114800" cy="1078178"/>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20000"/>
              </a:lnSpc>
              <a:spcBef>
                <a:spcPts val="0"/>
              </a:spcBef>
            </a:pPr>
            <a:r>
              <a:rPr lang="en-US">
                <a:solidFill>
                  <a:schemeClr val="bg1"/>
                </a:solidFill>
              </a:rPr>
              <a:t>Dường như là hình ảnh thơ hay và ý nghĩa nhất trong toàn bài thơ</a:t>
            </a:r>
          </a:p>
        </p:txBody>
      </p:sp>
      <p:sp>
        <p:nvSpPr>
          <p:cNvPr id="12" name="Text Box 75">
            <a:extLst>
              <a:ext uri="{FF2B5EF4-FFF2-40B4-BE49-F238E27FC236}">
                <a16:creationId xmlns:a16="http://schemas.microsoft.com/office/drawing/2014/main" id="{6BB65FE9-CEEF-90C1-B8D0-5E1EE9DC808C}"/>
              </a:ext>
            </a:extLst>
          </p:cNvPr>
          <p:cNvSpPr txBox="1">
            <a:spLocks noChangeArrowheads="1"/>
          </p:cNvSpPr>
          <p:nvPr/>
        </p:nvSpPr>
        <p:spPr bwMode="auto">
          <a:xfrm>
            <a:off x="228600" y="3873779"/>
            <a:ext cx="8592787" cy="947300"/>
          </a:xfrm>
          <a:prstGeom prst="rect">
            <a:avLst/>
          </a:prstGeom>
          <a:solidFill>
            <a:srgbClr val="000000"/>
          </a:solidFill>
          <a:ln w="9525" algn="ctr">
            <a:solidFill>
              <a:srgbClr val="FF9900"/>
            </a:solidFill>
            <a:miter lim="800000"/>
            <a:headEnd/>
            <a:tailEnd/>
          </a:ln>
        </p:spPr>
        <p:txBody>
          <a:bodyPr wrap="square" lIns="84697" tIns="42349" rIns="84697" bIns="42349">
            <a:spAutoFit/>
          </a:bodyPr>
          <a:lstStyle>
            <a:lvl1pPr>
              <a:defRPr sz="2500">
                <a:solidFill>
                  <a:schemeClr val="tx1"/>
                </a:solidFill>
                <a:latin typeface="Arial" charset="0"/>
              </a:defRPr>
            </a:lvl1pPr>
            <a:lvl2pPr marL="742950" indent="-285750">
              <a:defRPr sz="2500">
                <a:solidFill>
                  <a:schemeClr val="tx1"/>
                </a:solidFill>
                <a:latin typeface="Arial" charset="0"/>
              </a:defRPr>
            </a:lvl2pPr>
            <a:lvl3pPr marL="1143000" indent="-228600">
              <a:defRPr sz="2500">
                <a:solidFill>
                  <a:schemeClr val="tx1"/>
                </a:solidFill>
                <a:latin typeface="Arial" charset="0"/>
              </a:defRPr>
            </a:lvl3pPr>
            <a:lvl4pPr marL="1600200" indent="-228600">
              <a:defRPr sz="2500">
                <a:solidFill>
                  <a:schemeClr val="tx1"/>
                </a:solidFill>
                <a:latin typeface="Arial" charset="0"/>
              </a:defRPr>
            </a:lvl4pPr>
            <a:lvl5pPr marL="2057400" indent="-228600">
              <a:defRPr sz="2500">
                <a:solidFill>
                  <a:schemeClr val="tx1"/>
                </a:solidFill>
                <a:latin typeface="Arial" charset="0"/>
              </a:defRPr>
            </a:lvl5pPr>
            <a:lvl6pPr marL="2514600" indent="-228600" eaLnBrk="0" fontAlgn="base" hangingPunct="0">
              <a:spcBef>
                <a:spcPct val="0"/>
              </a:spcBef>
              <a:spcAft>
                <a:spcPct val="0"/>
              </a:spcAft>
              <a:defRPr sz="2500">
                <a:solidFill>
                  <a:schemeClr val="tx1"/>
                </a:solidFill>
                <a:latin typeface="Arial" charset="0"/>
              </a:defRPr>
            </a:lvl6pPr>
            <a:lvl7pPr marL="2971800" indent="-228600" eaLnBrk="0" fontAlgn="base" hangingPunct="0">
              <a:spcBef>
                <a:spcPct val="0"/>
              </a:spcBef>
              <a:spcAft>
                <a:spcPct val="0"/>
              </a:spcAft>
              <a:defRPr sz="2500">
                <a:solidFill>
                  <a:schemeClr val="tx1"/>
                </a:solidFill>
                <a:latin typeface="Arial" charset="0"/>
              </a:defRPr>
            </a:lvl7pPr>
            <a:lvl8pPr marL="3429000" indent="-228600" eaLnBrk="0" fontAlgn="base" hangingPunct="0">
              <a:spcBef>
                <a:spcPct val="0"/>
              </a:spcBef>
              <a:spcAft>
                <a:spcPct val="0"/>
              </a:spcAft>
              <a:defRPr sz="2500">
                <a:solidFill>
                  <a:schemeClr val="tx1"/>
                </a:solidFill>
                <a:latin typeface="Arial" charset="0"/>
              </a:defRPr>
            </a:lvl8pPr>
            <a:lvl9pPr marL="3886200" indent="-228600" eaLnBrk="0" fontAlgn="base" hangingPunct="0">
              <a:spcBef>
                <a:spcPct val="0"/>
              </a:spcBef>
              <a:spcAft>
                <a:spcPct val="0"/>
              </a:spcAft>
              <a:defRPr sz="2500">
                <a:solidFill>
                  <a:schemeClr val="tx1"/>
                </a:solidFill>
                <a:latin typeface="Arial" charset="0"/>
              </a:defRPr>
            </a:lvl9pPr>
          </a:lstStyle>
          <a:p>
            <a:pPr algn="just"/>
            <a:r>
              <a:rPr lang="en-US" sz="2800" b="1">
                <a:solidFill>
                  <a:srgbClr val="FFFF00"/>
                </a:solidFill>
              </a:rPr>
              <a:t>=&gt; Lao động và biết đoàn kết, yêu thương đã làm cho vạn vật trở nên đẹp đẽ, đáng yêu</a:t>
            </a:r>
          </a:p>
        </p:txBody>
      </p:sp>
    </p:spTree>
    <p:extLst>
      <p:ext uri="{BB962C8B-B14F-4D97-AF65-F5344CB8AC3E}">
        <p14:creationId xmlns:p14="http://schemas.microsoft.com/office/powerpoint/2010/main" val="259594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to="" calcmode="lin" valueType="num">
                                      <p:cBhvr>
                                        <p:cTn id="30"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D240F-5CE2-55C6-53D3-7F8FCE8C1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7" name="Picture 6">
            <a:extLst>
              <a:ext uri="{FF2B5EF4-FFF2-40B4-BE49-F238E27FC236}">
                <a16:creationId xmlns:a16="http://schemas.microsoft.com/office/drawing/2014/main" id="{122FD8F1-0741-6044-F573-CF09CB5E3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024313"/>
            <a:ext cx="1365250" cy="81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52">
            <a:extLst>
              <a:ext uri="{FF2B5EF4-FFF2-40B4-BE49-F238E27FC236}">
                <a16:creationId xmlns:a16="http://schemas.microsoft.com/office/drawing/2014/main" id="{5C13E627-4E65-E601-3823-20CBA9F280CF}"/>
              </a:ext>
            </a:extLst>
          </p:cNvPr>
          <p:cNvSpPr>
            <a:spLocks noChangeArrowheads="1"/>
          </p:cNvSpPr>
          <p:nvPr/>
        </p:nvSpPr>
        <p:spPr bwMode="auto">
          <a:xfrm>
            <a:off x="3962400" y="2610331"/>
            <a:ext cx="396240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3600" b="1">
                <a:solidFill>
                  <a:srgbClr val="C00000"/>
                </a:solidFill>
                <a:latin typeface="Arial" pitchFamily="34" charset="0"/>
                <a:cs typeface="Arial" pitchFamily="34" charset="0"/>
              </a:rPr>
              <a:t>III. TỔNG KẾT</a:t>
            </a:r>
            <a:endParaRPr lang="en-US" altLang="en-US" sz="36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405349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5657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WordArt 6"/>
          <p:cNvSpPr>
            <a:spLocks noChangeArrowheads="1" noChangeShapeType="1" noTextEdit="1"/>
          </p:cNvSpPr>
          <p:nvPr/>
        </p:nvSpPr>
        <p:spPr bwMode="auto">
          <a:xfrm>
            <a:off x="0" y="33283"/>
            <a:ext cx="4419600" cy="508000"/>
          </a:xfrm>
          <a:prstGeom prst="rect">
            <a:avLst/>
          </a:prstGeom>
        </p:spPr>
        <p:txBody>
          <a:bodyPr wrap="none" fromWordArt="1">
            <a:prstTxWarp prst="textPlain">
              <a:avLst>
                <a:gd name="adj" fmla="val 50000"/>
              </a:avLst>
            </a:prstTxWarp>
          </a:bodyPr>
          <a:lstStyle/>
          <a:p>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Khởi</a:t>
            </a:r>
            <a:r>
              <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rPr>
              <a:t> </a:t>
            </a:r>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động</a:t>
            </a:r>
            <a:endPar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endParaRPr>
          </a:p>
        </p:txBody>
      </p:sp>
    </p:spTree>
    <p:custDataLst>
      <p:tags r:id="rId1"/>
    </p:custDataLst>
    <p:extLst>
      <p:ext uri="{BB962C8B-B14F-4D97-AF65-F5344CB8AC3E}">
        <p14:creationId xmlns:p14="http://schemas.microsoft.com/office/powerpoint/2010/main" val="2113594142"/>
      </p:ext>
    </p:extLst>
  </p:cSld>
  <p:clrMapOvr>
    <a:masterClrMapping/>
  </p:clrMapOvr>
  <p:transition>
    <p:plus/>
    <p:sndAc>
      <p:endSnd/>
    </p:sndAc>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Line 5">
            <a:extLst>
              <a:ext uri="{FF2B5EF4-FFF2-40B4-BE49-F238E27FC236}">
                <a16:creationId xmlns:a16="http://schemas.microsoft.com/office/drawing/2014/main" id="{636601F3-D49B-4463-B8EA-C3D15618C099}"/>
              </a:ext>
            </a:extLst>
          </p:cNvPr>
          <p:cNvSpPr>
            <a:spLocks noChangeShapeType="1"/>
          </p:cNvSpPr>
          <p:nvPr/>
        </p:nvSpPr>
        <p:spPr bwMode="auto">
          <a:xfrm flipH="1">
            <a:off x="2057400" y="876301"/>
            <a:ext cx="2514600" cy="1041317"/>
          </a:xfrm>
          <a:prstGeom prst="line">
            <a:avLst/>
          </a:prstGeom>
          <a:noFill/>
          <a:ln w="762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62467" name="Text Box 3">
            <a:extLst>
              <a:ext uri="{FF2B5EF4-FFF2-40B4-BE49-F238E27FC236}">
                <a16:creationId xmlns:a16="http://schemas.microsoft.com/office/drawing/2014/main" id="{8D6165BB-9386-4963-9F2F-52E903A0F6ED}"/>
              </a:ext>
            </a:extLst>
          </p:cNvPr>
          <p:cNvSpPr txBox="1">
            <a:spLocks noChangeArrowheads="1"/>
          </p:cNvSpPr>
          <p:nvPr/>
        </p:nvSpPr>
        <p:spPr bwMode="auto">
          <a:xfrm>
            <a:off x="5105400" y="1943099"/>
            <a:ext cx="3563585" cy="2878694"/>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n-US">
                <a:solidFill>
                  <a:schemeClr val="bg1"/>
                </a:solidFill>
              </a:rPr>
              <a:t>- Thể thơ năm chữ, nhịp thơ nhanh dồn dập</a:t>
            </a:r>
          </a:p>
          <a:p>
            <a:pPr algn="just">
              <a:lnSpc>
                <a:spcPct val="150000"/>
              </a:lnSpc>
            </a:pPr>
            <a:r>
              <a:rPr lang="en-US">
                <a:solidFill>
                  <a:schemeClr val="bg1"/>
                </a:solidFill>
              </a:rPr>
              <a:t>- Kết hợp tự sự với miêu tả. Sử dụng biện pháp so sánh hiệu quả.</a:t>
            </a:r>
          </a:p>
        </p:txBody>
      </p:sp>
      <p:sp>
        <p:nvSpPr>
          <p:cNvPr id="62469" name="Line 5">
            <a:extLst>
              <a:ext uri="{FF2B5EF4-FFF2-40B4-BE49-F238E27FC236}">
                <a16:creationId xmlns:a16="http://schemas.microsoft.com/office/drawing/2014/main" id="{2D5E965B-993B-4F6A-A16E-077F9B474305}"/>
              </a:ext>
            </a:extLst>
          </p:cNvPr>
          <p:cNvSpPr>
            <a:spLocks noChangeShapeType="1"/>
          </p:cNvSpPr>
          <p:nvPr/>
        </p:nvSpPr>
        <p:spPr bwMode="auto">
          <a:xfrm>
            <a:off x="4571999" y="893207"/>
            <a:ext cx="2362202" cy="1024411"/>
          </a:xfrm>
          <a:prstGeom prst="line">
            <a:avLst/>
          </a:prstGeom>
          <a:noFill/>
          <a:ln w="76200" cmpd="tri">
            <a:solidFill>
              <a:srgbClr val="8E0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62477" name="AutoShape 13">
            <a:extLst>
              <a:ext uri="{FF2B5EF4-FFF2-40B4-BE49-F238E27FC236}">
                <a16:creationId xmlns:a16="http://schemas.microsoft.com/office/drawing/2014/main" id="{E5D22F41-586E-43FB-8077-DD0570D77C90}"/>
              </a:ext>
            </a:extLst>
          </p:cNvPr>
          <p:cNvSpPr>
            <a:spLocks noChangeArrowheads="1"/>
          </p:cNvSpPr>
          <p:nvPr/>
        </p:nvSpPr>
        <p:spPr bwMode="auto">
          <a:xfrm>
            <a:off x="2455238" y="156686"/>
            <a:ext cx="4233523" cy="670876"/>
          </a:xfrm>
          <a:prstGeom prst="hexagon">
            <a:avLst>
              <a:gd name="adj" fmla="val 25000"/>
              <a:gd name="vf" fmla="val 115470"/>
            </a:avLst>
          </a:prstGeom>
          <a:gradFill rotWithShape="1">
            <a:gsLst>
              <a:gs pos="0">
                <a:srgbClr val="336600"/>
              </a:gs>
              <a:gs pos="100000">
                <a:srgbClr val="182F00"/>
              </a:gs>
            </a:gsLst>
            <a:path path="shape">
              <a:fillToRect l="50000" t="50000" r="50000" b="50000"/>
            </a:path>
          </a:gra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40000"/>
              </a:lnSpc>
            </a:pPr>
            <a:r>
              <a:rPr lang="en-US" sz="2400" b="1" dirty="0">
                <a:solidFill>
                  <a:srgbClr val="FFFF00"/>
                </a:solidFill>
              </a:rPr>
              <a:t>III. TỔNG KẾT</a:t>
            </a:r>
            <a:endParaRPr lang="en-US" altLang="en-US" sz="1800" b="1" dirty="0">
              <a:solidFill>
                <a:srgbClr val="00FFFF"/>
              </a:solidFill>
              <a:latin typeface="+mj-lt"/>
            </a:endParaRPr>
          </a:p>
        </p:txBody>
      </p:sp>
      <p:sp>
        <p:nvSpPr>
          <p:cNvPr id="14" name="Text Box 3">
            <a:extLst>
              <a:ext uri="{FF2B5EF4-FFF2-40B4-BE49-F238E27FC236}">
                <a16:creationId xmlns:a16="http://schemas.microsoft.com/office/drawing/2014/main" id="{394FE91D-D117-444F-B015-141ABDB5ED38}"/>
              </a:ext>
            </a:extLst>
          </p:cNvPr>
          <p:cNvSpPr txBox="1">
            <a:spLocks noChangeArrowheads="1"/>
          </p:cNvSpPr>
          <p:nvPr/>
        </p:nvSpPr>
        <p:spPr bwMode="auto">
          <a:xfrm>
            <a:off x="304800" y="1954479"/>
            <a:ext cx="3657600" cy="2884220"/>
          </a:xfrm>
          <a:prstGeom prst="rect">
            <a:avLst/>
          </a:prstGeom>
          <a:gradFill rotWithShape="1">
            <a:gsLst>
              <a:gs pos="0">
                <a:srgbClr val="C08E70"/>
              </a:gs>
              <a:gs pos="100000">
                <a:srgbClr val="594234"/>
              </a:gs>
            </a:gsLst>
            <a:path path="shape">
              <a:fillToRect l="50000" t="50000" r="50000" b="50000"/>
            </a:path>
          </a:gradFill>
          <a:ln w="76200" cmpd="tri">
            <a:solidFill>
              <a:srgbClr val="3366FF"/>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solidFill>
                  <a:schemeClr val="bg1"/>
                </a:solidFill>
              </a:rPr>
              <a:t>Câu chuyện kể về hành trình đi qua các địa danh của ba cha con cụ Phó Bảng. Mỗi địa danh họ đi qua gắn với một câu chuyện. Và qua các câu chuyện đó, cụ Phó Bảng đã giáo dục các con những phẩm chất, tu dưỡng làm người.</a:t>
            </a:r>
          </a:p>
        </p:txBody>
      </p:sp>
    </p:spTree>
    <p:extLst>
      <p:ext uri="{BB962C8B-B14F-4D97-AF65-F5344CB8AC3E}">
        <p14:creationId xmlns:p14="http://schemas.microsoft.com/office/powerpoint/2010/main" val="2744414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2469"/>
                                        </p:tgtEl>
                                        <p:attrNameLst>
                                          <p:attrName>style.visibility</p:attrName>
                                        </p:attrNameLst>
                                      </p:cBhvr>
                                      <p:to>
                                        <p:strVal val="visible"/>
                                      </p:to>
                                    </p:set>
                                    <p:animEffect transition="in" filter="wipe(up)">
                                      <p:cBhvr>
                                        <p:cTn id="15" dur="500"/>
                                        <p:tgtEl>
                                          <p:spTgt spid="6246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2467"/>
                                        </p:tgtEl>
                                        <p:attrNameLst>
                                          <p:attrName>style.visibility</p:attrName>
                                        </p:attrNameLst>
                                      </p:cBhvr>
                                      <p:to>
                                        <p:strVal val="visible"/>
                                      </p:to>
                                    </p:set>
                                    <p:animEffect transition="in" filter="wipe(left)">
                                      <p:cBhvr>
                                        <p:cTn id="18" dur="10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92D050"/>
            </a:gs>
            <a:gs pos="100000">
              <a:srgbClr val="182F00"/>
            </a:gs>
          </a:gsLst>
          <a:lin ang="5400000" scaled="1"/>
          <a:tileRect/>
        </a:gradFill>
        <a:effectLst/>
      </p:bgPr>
    </p:bg>
    <p:spTree>
      <p:nvGrpSpPr>
        <p:cNvPr id="1" name=""/>
        <p:cNvGrpSpPr/>
        <p:nvPr/>
      </p:nvGrpSpPr>
      <p:grpSpPr>
        <a:xfrm>
          <a:off x="0" y="0"/>
          <a:ext cx="0" cy="0"/>
          <a:chOff x="0" y="0"/>
          <a:chExt cx="0" cy="0"/>
        </a:xfrm>
      </p:grpSpPr>
      <p:pic>
        <p:nvPicPr>
          <p:cNvPr id="6146" name="Picture 2" descr="Tháp Eiffel ước khoảng 400 người đã nhảy lầu tự tử từ Tháp Eiffel">
            <a:extLst>
              <a:ext uri="{FF2B5EF4-FFF2-40B4-BE49-F238E27FC236}">
                <a16:creationId xmlns:a16="http://schemas.microsoft.com/office/drawing/2014/main" id="{5B85F338-90DA-4009-B958-5CB44B4006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9532" y="1153549"/>
            <a:ext cx="2584811" cy="1987234"/>
          </a:xfrm>
          <a:prstGeom prst="rect">
            <a:avLst/>
          </a:prstGeom>
          <a:noFill/>
          <a:extLst>
            <a:ext uri="{909E8E84-426E-40DD-AFC4-6F175D3DCCD1}">
              <a14:hiddenFill xmlns:a14="http://schemas.microsoft.com/office/drawing/2010/main">
                <a:solidFill>
                  <a:srgbClr val="FFFFFF"/>
                </a:solidFill>
              </a14:hiddenFill>
            </a:ext>
          </a:extLst>
        </p:spPr>
      </p:pic>
      <p:sp>
        <p:nvSpPr>
          <p:cNvPr id="46" name="Isosceles Triangle 45">
            <a:extLst>
              <a:ext uri="{FF2B5EF4-FFF2-40B4-BE49-F238E27FC236}">
                <a16:creationId xmlns:a16="http://schemas.microsoft.com/office/drawing/2014/main" id="{1E94DE0B-49F1-4317-BD76-F3999D0CE180}"/>
              </a:ext>
            </a:extLst>
          </p:cNvPr>
          <p:cNvSpPr/>
          <p:nvPr/>
        </p:nvSpPr>
        <p:spPr>
          <a:xfrm>
            <a:off x="1828126" y="2259654"/>
            <a:ext cx="1294561" cy="1643889"/>
          </a:xfrm>
          <a:prstGeom prst="triangle">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grpSp>
        <p:nvGrpSpPr>
          <p:cNvPr id="6" name="Group 5">
            <a:extLst>
              <a:ext uri="{FF2B5EF4-FFF2-40B4-BE49-F238E27FC236}">
                <a16:creationId xmlns:a16="http://schemas.microsoft.com/office/drawing/2014/main" id="{2642586F-9D9C-4EBE-B8D2-F4EE73C4F5F1}"/>
              </a:ext>
            </a:extLst>
          </p:cNvPr>
          <p:cNvGrpSpPr/>
          <p:nvPr/>
        </p:nvGrpSpPr>
        <p:grpSpPr>
          <a:xfrm>
            <a:off x="971817" y="605011"/>
            <a:ext cx="2901107" cy="2862317"/>
            <a:chOff x="1295756" y="425680"/>
            <a:chExt cx="3868142" cy="3816423"/>
          </a:xfrm>
        </p:grpSpPr>
        <p:grpSp>
          <p:nvGrpSpPr>
            <p:cNvPr id="63" name="Group 62">
              <a:extLst>
                <a:ext uri="{FF2B5EF4-FFF2-40B4-BE49-F238E27FC236}">
                  <a16:creationId xmlns:a16="http://schemas.microsoft.com/office/drawing/2014/main" id="{265899C6-82BF-475A-B537-B246E40AF731}"/>
                </a:ext>
              </a:extLst>
            </p:cNvPr>
            <p:cNvGrpSpPr/>
            <p:nvPr/>
          </p:nvGrpSpPr>
          <p:grpSpPr>
            <a:xfrm>
              <a:off x="1295756" y="425680"/>
              <a:ext cx="3868142" cy="3816423"/>
              <a:chOff x="2710388" y="628880"/>
              <a:chExt cx="3868142" cy="3816423"/>
            </a:xfrm>
          </p:grpSpPr>
          <p:grpSp>
            <p:nvGrpSpPr>
              <p:cNvPr id="5" name="Group 4">
                <a:extLst>
                  <a:ext uri="{FF2B5EF4-FFF2-40B4-BE49-F238E27FC236}">
                    <a16:creationId xmlns:a16="http://schemas.microsoft.com/office/drawing/2014/main" id="{008049FE-7D31-470C-941A-95D84753F50E}"/>
                  </a:ext>
                </a:extLst>
              </p:cNvPr>
              <p:cNvGrpSpPr/>
              <p:nvPr/>
            </p:nvGrpSpPr>
            <p:grpSpPr>
              <a:xfrm>
                <a:off x="2713703" y="635900"/>
                <a:ext cx="3856144" cy="3809403"/>
                <a:chOff x="2798717" y="1392972"/>
                <a:chExt cx="3425688" cy="3384165"/>
              </a:xfrm>
            </p:grpSpPr>
            <p:grpSp>
              <p:nvGrpSpPr>
                <p:cNvPr id="7" name="Group 6">
                  <a:extLst>
                    <a:ext uri="{FF2B5EF4-FFF2-40B4-BE49-F238E27FC236}">
                      <a16:creationId xmlns:a16="http://schemas.microsoft.com/office/drawing/2014/main" id="{C49C47A4-F86D-424B-B359-1EDE3D92997D}"/>
                    </a:ext>
                  </a:extLst>
                </p:cNvPr>
                <p:cNvGrpSpPr/>
                <p:nvPr/>
              </p:nvGrpSpPr>
              <p:grpSpPr>
                <a:xfrm>
                  <a:off x="2798717" y="1392972"/>
                  <a:ext cx="3425688" cy="3384165"/>
                  <a:chOff x="1442322" y="1586807"/>
                  <a:chExt cx="3456283" cy="3439804"/>
                </a:xfrm>
              </p:grpSpPr>
              <p:sp>
                <p:nvSpPr>
                  <p:cNvPr id="11" name="Freeform: Shape 10">
                    <a:extLst>
                      <a:ext uri="{FF2B5EF4-FFF2-40B4-BE49-F238E27FC236}">
                        <a16:creationId xmlns:a16="http://schemas.microsoft.com/office/drawing/2014/main" id="{8BBC86B0-76C1-493F-A3CD-D0F7BA1C31A5}"/>
                      </a:ext>
                    </a:extLst>
                  </p:cNvPr>
                  <p:cNvSpPr/>
                  <p:nvPr/>
                </p:nvSpPr>
                <p:spPr>
                  <a:xfrm>
                    <a:off x="3201848" y="3253476"/>
                    <a:ext cx="1626302" cy="658078"/>
                  </a:xfrm>
                  <a:custGeom>
                    <a:avLst/>
                    <a:gdLst>
                      <a:gd name="connsiteX0" fmla="*/ 38983 w 1626302"/>
                      <a:gd name="connsiteY0" fmla="*/ 0 h 658078"/>
                      <a:gd name="connsiteX1" fmla="*/ 1624640 w 1626302"/>
                      <a:gd name="connsiteY1" fmla="*/ 0 h 658078"/>
                      <a:gd name="connsiteX2" fmla="*/ 1626302 w 1626302"/>
                      <a:gd name="connsiteY2" fmla="*/ 32911 h 658078"/>
                      <a:gd name="connsiteX3" fmla="*/ 1552053 w 1626302"/>
                      <a:gd name="connsiteY3" fmla="*/ 524022 h 658078"/>
                      <a:gd name="connsiteX4" fmla="*/ 1502988 w 1626302"/>
                      <a:gd name="connsiteY4" fmla="*/ 658078 h 658078"/>
                      <a:gd name="connsiteX5" fmla="*/ 0 w 1626302"/>
                      <a:gd name="connsiteY5" fmla="*/ 39856 h 658078"/>
                      <a:gd name="connsiteX6" fmla="*/ 15024 w 1626302"/>
                      <a:gd name="connsiteY6" fmla="*/ 13833 h 658078"/>
                      <a:gd name="connsiteX7" fmla="*/ 38983 w 1626302"/>
                      <a:gd name="connsiteY7" fmla="*/ 0 h 65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6302" h="658078">
                        <a:moveTo>
                          <a:pt x="38983" y="0"/>
                        </a:moveTo>
                        <a:lnTo>
                          <a:pt x="1624640" y="0"/>
                        </a:lnTo>
                        <a:lnTo>
                          <a:pt x="1626302" y="32911"/>
                        </a:lnTo>
                        <a:cubicBezTo>
                          <a:pt x="1626302" y="203932"/>
                          <a:pt x="1600307" y="368881"/>
                          <a:pt x="1552053" y="524022"/>
                        </a:cubicBezTo>
                        <a:lnTo>
                          <a:pt x="1502988" y="658078"/>
                        </a:lnTo>
                        <a:lnTo>
                          <a:pt x="0" y="39856"/>
                        </a:lnTo>
                        <a:lnTo>
                          <a:pt x="15024" y="13833"/>
                        </a:lnTo>
                        <a:lnTo>
                          <a:pt x="38983"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2" name="Freeform: Shape 11">
                    <a:extLst>
                      <a:ext uri="{FF2B5EF4-FFF2-40B4-BE49-F238E27FC236}">
                        <a16:creationId xmlns:a16="http://schemas.microsoft.com/office/drawing/2014/main" id="{89297C24-8FB8-4DB7-91A6-5322ADD3793B}"/>
                      </a:ext>
                    </a:extLst>
                  </p:cNvPr>
                  <p:cNvSpPr/>
                  <p:nvPr/>
                </p:nvSpPr>
                <p:spPr>
                  <a:xfrm>
                    <a:off x="2230911" y="1635050"/>
                    <a:ext cx="942120" cy="1614826"/>
                  </a:xfrm>
                  <a:custGeom>
                    <a:avLst/>
                    <a:gdLst>
                      <a:gd name="connsiteX0" fmla="*/ 942120 w 942120"/>
                      <a:gd name="connsiteY0" fmla="*/ 0 h 1614826"/>
                      <a:gd name="connsiteX1" fmla="*/ 942120 w 942120"/>
                      <a:gd name="connsiteY1" fmla="*/ 1614826 h 1614826"/>
                      <a:gd name="connsiteX2" fmla="*/ 925841 w 942120"/>
                      <a:gd name="connsiteY2" fmla="*/ 1614826 h 1614826"/>
                      <a:gd name="connsiteX3" fmla="*/ 0 w 942120"/>
                      <a:gd name="connsiteY3" fmla="*/ 298577 h 1614826"/>
                      <a:gd name="connsiteX4" fmla="*/ 22340 w 942120"/>
                      <a:gd name="connsiteY4" fmla="*/ 281871 h 1614826"/>
                      <a:gd name="connsiteX5" fmla="*/ 776862 w 942120"/>
                      <a:gd name="connsiteY5" fmla="*/ 8345 h 1614826"/>
                      <a:gd name="connsiteX6" fmla="*/ 942120 w 942120"/>
                      <a:gd name="connsiteY6" fmla="*/ 0 h 161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2120" h="1614826">
                        <a:moveTo>
                          <a:pt x="942120" y="0"/>
                        </a:moveTo>
                        <a:lnTo>
                          <a:pt x="942120" y="1614826"/>
                        </a:lnTo>
                        <a:lnTo>
                          <a:pt x="925841" y="1614826"/>
                        </a:lnTo>
                        <a:lnTo>
                          <a:pt x="0" y="298577"/>
                        </a:lnTo>
                        <a:lnTo>
                          <a:pt x="22340" y="281871"/>
                        </a:lnTo>
                        <a:cubicBezTo>
                          <a:pt x="241994" y="133477"/>
                          <a:pt x="499266" y="36536"/>
                          <a:pt x="776862" y="8345"/>
                        </a:cubicBezTo>
                        <a:lnTo>
                          <a:pt x="94212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3" name="Freeform: Shape 12">
                    <a:extLst>
                      <a:ext uri="{FF2B5EF4-FFF2-40B4-BE49-F238E27FC236}">
                        <a16:creationId xmlns:a16="http://schemas.microsoft.com/office/drawing/2014/main" id="{F5F08F19-3E0F-46C0-8FC5-F1BF5EF4DC8A}"/>
                      </a:ext>
                    </a:extLst>
                  </p:cNvPr>
                  <p:cNvSpPr/>
                  <p:nvPr/>
                </p:nvSpPr>
                <p:spPr>
                  <a:xfrm>
                    <a:off x="3180231" y="1635050"/>
                    <a:ext cx="840084" cy="1614826"/>
                  </a:xfrm>
                  <a:custGeom>
                    <a:avLst/>
                    <a:gdLst>
                      <a:gd name="connsiteX0" fmla="*/ 0 w 840084"/>
                      <a:gd name="connsiteY0" fmla="*/ 0 h 1614826"/>
                      <a:gd name="connsiteX1" fmla="*/ 165258 w 840084"/>
                      <a:gd name="connsiteY1" fmla="*/ 8345 h 1614826"/>
                      <a:gd name="connsiteX2" fmla="*/ 783612 w 840084"/>
                      <a:gd name="connsiteY2" fmla="*/ 199147 h 1614826"/>
                      <a:gd name="connsiteX3" fmla="*/ 840084 w 840084"/>
                      <a:gd name="connsiteY3" fmla="*/ 233455 h 1614826"/>
                      <a:gd name="connsiteX4" fmla="*/ 42549 w 840084"/>
                      <a:gd name="connsiteY4" fmla="*/ 1614826 h 1614826"/>
                      <a:gd name="connsiteX5" fmla="*/ 0 w 840084"/>
                      <a:gd name="connsiteY5" fmla="*/ 1614826 h 1614826"/>
                      <a:gd name="connsiteX6" fmla="*/ 0 w 840084"/>
                      <a:gd name="connsiteY6" fmla="*/ 0 h 161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084" h="1614826">
                        <a:moveTo>
                          <a:pt x="0" y="0"/>
                        </a:moveTo>
                        <a:lnTo>
                          <a:pt x="165258" y="8345"/>
                        </a:lnTo>
                        <a:cubicBezTo>
                          <a:pt x="387335" y="30898"/>
                          <a:pt x="596405" y="97450"/>
                          <a:pt x="783612" y="199147"/>
                        </a:cubicBezTo>
                        <a:lnTo>
                          <a:pt x="840084" y="233455"/>
                        </a:lnTo>
                        <a:lnTo>
                          <a:pt x="42549" y="1614826"/>
                        </a:lnTo>
                        <a:lnTo>
                          <a:pt x="0" y="161482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4" name="Freeform: Shape 13">
                    <a:extLst>
                      <a:ext uri="{FF2B5EF4-FFF2-40B4-BE49-F238E27FC236}">
                        <a16:creationId xmlns:a16="http://schemas.microsoft.com/office/drawing/2014/main" id="{6023ACAE-2435-432F-B178-F9BD316EC8C1}"/>
                      </a:ext>
                    </a:extLst>
                  </p:cNvPr>
                  <p:cNvSpPr/>
                  <p:nvPr/>
                </p:nvSpPr>
                <p:spPr>
                  <a:xfrm>
                    <a:off x="3227585" y="1844856"/>
                    <a:ext cx="1378851" cy="1379502"/>
                  </a:xfrm>
                  <a:custGeom>
                    <a:avLst/>
                    <a:gdLst>
                      <a:gd name="connsiteX0" fmla="*/ 796456 w 1378851"/>
                      <a:gd name="connsiteY0" fmla="*/ 0 h 1379502"/>
                      <a:gd name="connsiteX1" fmla="*/ 873074 w 1378851"/>
                      <a:gd name="connsiteY1" fmla="*/ 46547 h 1379502"/>
                      <a:gd name="connsiteX2" fmla="*/ 1319160 w 1378851"/>
                      <a:gd name="connsiteY2" fmla="*/ 492633 h 1379502"/>
                      <a:gd name="connsiteX3" fmla="*/ 1378851 w 1378851"/>
                      <a:gd name="connsiteY3" fmla="*/ 590887 h 1379502"/>
                      <a:gd name="connsiteX4" fmla="*/ 12930 w 1378851"/>
                      <a:gd name="connsiteY4" fmla="*/ 1379502 h 1379502"/>
                      <a:gd name="connsiteX5" fmla="*/ 0 w 1378851"/>
                      <a:gd name="connsiteY5" fmla="*/ 1379502 h 1379502"/>
                      <a:gd name="connsiteX6" fmla="*/ 796456 w 1378851"/>
                      <a:gd name="connsiteY6" fmla="*/ 0 h 13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851" h="1379502">
                        <a:moveTo>
                          <a:pt x="796456" y="0"/>
                        </a:moveTo>
                        <a:lnTo>
                          <a:pt x="873074" y="46547"/>
                        </a:lnTo>
                        <a:cubicBezTo>
                          <a:pt x="1048797" y="165264"/>
                          <a:pt x="1200444" y="316910"/>
                          <a:pt x="1319160" y="492633"/>
                        </a:cubicBezTo>
                        <a:lnTo>
                          <a:pt x="1378851" y="590887"/>
                        </a:lnTo>
                        <a:lnTo>
                          <a:pt x="12930" y="1379502"/>
                        </a:lnTo>
                        <a:lnTo>
                          <a:pt x="0" y="1379502"/>
                        </a:lnTo>
                        <a:lnTo>
                          <a:pt x="796456"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5" name="Freeform: Shape 14">
                    <a:extLst>
                      <a:ext uri="{FF2B5EF4-FFF2-40B4-BE49-F238E27FC236}">
                        <a16:creationId xmlns:a16="http://schemas.microsoft.com/office/drawing/2014/main" id="{1C8F2E91-D224-4E82-8B6E-01BC4FAB7B0A}"/>
                      </a:ext>
                    </a:extLst>
                  </p:cNvPr>
                  <p:cNvSpPr/>
                  <p:nvPr/>
                </p:nvSpPr>
                <p:spPr>
                  <a:xfrm>
                    <a:off x="1650607" y="1935784"/>
                    <a:ext cx="1501743" cy="1314092"/>
                  </a:xfrm>
                  <a:custGeom>
                    <a:avLst/>
                    <a:gdLst>
                      <a:gd name="connsiteX0" fmla="*/ 577420 w 1501743"/>
                      <a:gd name="connsiteY0" fmla="*/ 0 h 1314092"/>
                      <a:gd name="connsiteX1" fmla="*/ 1501743 w 1501743"/>
                      <a:gd name="connsiteY1" fmla="*/ 1314092 h 1314092"/>
                      <a:gd name="connsiteX2" fmla="*/ 1445592 w 1501743"/>
                      <a:gd name="connsiteY2" fmla="*/ 1314092 h 1314092"/>
                      <a:gd name="connsiteX3" fmla="*/ 0 w 1501743"/>
                      <a:gd name="connsiteY3" fmla="*/ 719479 h 1314092"/>
                      <a:gd name="connsiteX4" fmla="*/ 4290 w 1501743"/>
                      <a:gd name="connsiteY4" fmla="*/ 707757 h 1314092"/>
                      <a:gd name="connsiteX5" fmla="*/ 475504 w 1501743"/>
                      <a:gd name="connsiteY5" fmla="*/ 76211 h 1314092"/>
                      <a:gd name="connsiteX6" fmla="*/ 577420 w 1501743"/>
                      <a:gd name="connsiteY6" fmla="*/ 0 h 131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743" h="1314092">
                        <a:moveTo>
                          <a:pt x="577420" y="0"/>
                        </a:moveTo>
                        <a:lnTo>
                          <a:pt x="1501743" y="1314092"/>
                        </a:lnTo>
                        <a:lnTo>
                          <a:pt x="1445592" y="1314092"/>
                        </a:lnTo>
                        <a:lnTo>
                          <a:pt x="0" y="719479"/>
                        </a:lnTo>
                        <a:lnTo>
                          <a:pt x="4290" y="707757"/>
                        </a:lnTo>
                        <a:cubicBezTo>
                          <a:pt x="108754" y="460776"/>
                          <a:pt x="271591" y="244496"/>
                          <a:pt x="475504" y="76211"/>
                        </a:cubicBezTo>
                        <a:lnTo>
                          <a:pt x="57742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6" name="Freeform: Shape 15">
                    <a:extLst>
                      <a:ext uri="{FF2B5EF4-FFF2-40B4-BE49-F238E27FC236}">
                        <a16:creationId xmlns:a16="http://schemas.microsoft.com/office/drawing/2014/main" id="{2859F8B3-663F-4ABF-8943-CB3090FC53B5}"/>
                      </a:ext>
                    </a:extLst>
                  </p:cNvPr>
                  <p:cNvSpPr/>
                  <p:nvPr/>
                </p:nvSpPr>
                <p:spPr>
                  <a:xfrm>
                    <a:off x="3247067" y="2464339"/>
                    <a:ext cx="1579240" cy="785537"/>
                  </a:xfrm>
                  <a:custGeom>
                    <a:avLst/>
                    <a:gdLst>
                      <a:gd name="connsiteX0" fmla="*/ 1360591 w 1579240"/>
                      <a:gd name="connsiteY0" fmla="*/ 0 h 785537"/>
                      <a:gd name="connsiteX1" fmla="*/ 1381754 w 1579240"/>
                      <a:gd name="connsiteY1" fmla="*/ 34836 h 785537"/>
                      <a:gd name="connsiteX2" fmla="*/ 1572556 w 1579240"/>
                      <a:gd name="connsiteY2" fmla="*/ 653190 h 785537"/>
                      <a:gd name="connsiteX3" fmla="*/ 1579240 w 1579240"/>
                      <a:gd name="connsiteY3" fmla="*/ 785537 h 785537"/>
                      <a:gd name="connsiteX4" fmla="*/ 0 w 1579240"/>
                      <a:gd name="connsiteY4" fmla="*/ 785537 h 785537"/>
                      <a:gd name="connsiteX5" fmla="*/ 1360591 w 1579240"/>
                      <a:gd name="connsiteY5" fmla="*/ 0 h 78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9240" h="785537">
                        <a:moveTo>
                          <a:pt x="1360591" y="0"/>
                        </a:moveTo>
                        <a:lnTo>
                          <a:pt x="1381754" y="34836"/>
                        </a:lnTo>
                        <a:cubicBezTo>
                          <a:pt x="1483451" y="222043"/>
                          <a:pt x="1550004" y="431113"/>
                          <a:pt x="1572556" y="653190"/>
                        </a:cubicBezTo>
                        <a:lnTo>
                          <a:pt x="1579240" y="785537"/>
                        </a:lnTo>
                        <a:lnTo>
                          <a:pt x="0" y="785537"/>
                        </a:lnTo>
                        <a:lnTo>
                          <a:pt x="1360591" y="0"/>
                        </a:lnTo>
                        <a:close/>
                      </a:path>
                    </a:pathLst>
                  </a:custGeom>
                  <a:solidFill>
                    <a:srgbClr val="077C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7" name="Freeform: Shape 16">
                    <a:extLst>
                      <a:ext uri="{FF2B5EF4-FFF2-40B4-BE49-F238E27FC236}">
                        <a16:creationId xmlns:a16="http://schemas.microsoft.com/office/drawing/2014/main" id="{66FC98BD-A60D-4AB4-8920-85EC72C30B75}"/>
                      </a:ext>
                    </a:extLst>
                  </p:cNvPr>
                  <p:cNvSpPr/>
                  <p:nvPr/>
                </p:nvSpPr>
                <p:spPr>
                  <a:xfrm>
                    <a:off x="1526956" y="2658646"/>
                    <a:ext cx="1559779" cy="591230"/>
                  </a:xfrm>
                  <a:custGeom>
                    <a:avLst/>
                    <a:gdLst>
                      <a:gd name="connsiteX0" fmla="*/ 122413 w 1559779"/>
                      <a:gd name="connsiteY0" fmla="*/ 0 h 591230"/>
                      <a:gd name="connsiteX1" fmla="*/ 1559779 w 1559779"/>
                      <a:gd name="connsiteY1" fmla="*/ 591230 h 591230"/>
                      <a:gd name="connsiteX2" fmla="*/ 0 w 1559779"/>
                      <a:gd name="connsiteY2" fmla="*/ 591230 h 591230"/>
                      <a:gd name="connsiteX3" fmla="*/ 6683 w 1559779"/>
                      <a:gd name="connsiteY3" fmla="*/ 458883 h 591230"/>
                      <a:gd name="connsiteX4" fmla="*/ 72405 w 1559779"/>
                      <a:gd name="connsiteY4" fmla="*/ 136630 h 591230"/>
                      <a:gd name="connsiteX5" fmla="*/ 122413 w 1559779"/>
                      <a:gd name="connsiteY5" fmla="*/ 0 h 59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779" h="591230">
                        <a:moveTo>
                          <a:pt x="122413" y="0"/>
                        </a:moveTo>
                        <a:lnTo>
                          <a:pt x="1559779" y="591230"/>
                        </a:lnTo>
                        <a:lnTo>
                          <a:pt x="0" y="591230"/>
                        </a:lnTo>
                        <a:lnTo>
                          <a:pt x="6683" y="458883"/>
                        </a:lnTo>
                        <a:cubicBezTo>
                          <a:pt x="17959" y="347844"/>
                          <a:pt x="40236" y="240058"/>
                          <a:pt x="72405" y="136630"/>
                        </a:cubicBezTo>
                        <a:lnTo>
                          <a:pt x="122413" y="0"/>
                        </a:lnTo>
                        <a:close/>
                      </a:path>
                    </a:pathLst>
                  </a:custGeom>
                  <a:solidFill>
                    <a:srgbClr val="FF92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8" name="Freeform: Shape 17">
                    <a:extLst>
                      <a:ext uri="{FF2B5EF4-FFF2-40B4-BE49-F238E27FC236}">
                        <a16:creationId xmlns:a16="http://schemas.microsoft.com/office/drawing/2014/main" id="{9FCD1A23-8B10-4BBF-A120-C1AD35FB90A2}"/>
                      </a:ext>
                    </a:extLst>
                  </p:cNvPr>
                  <p:cNvSpPr/>
                  <p:nvPr/>
                </p:nvSpPr>
                <p:spPr>
                  <a:xfrm>
                    <a:off x="1525112" y="3253476"/>
                    <a:ext cx="1647919" cy="858035"/>
                  </a:xfrm>
                  <a:custGeom>
                    <a:avLst/>
                    <a:gdLst>
                      <a:gd name="connsiteX0" fmla="*/ 1662 w 1647919"/>
                      <a:gd name="connsiteY0" fmla="*/ 0 h 858035"/>
                      <a:gd name="connsiteX1" fmla="*/ 1570375 w 1647919"/>
                      <a:gd name="connsiteY1" fmla="*/ 0 h 858035"/>
                      <a:gd name="connsiteX2" fmla="*/ 1647919 w 1647919"/>
                      <a:gd name="connsiteY2" fmla="*/ 31896 h 858035"/>
                      <a:gd name="connsiteX3" fmla="*/ 1647919 w 1647919"/>
                      <a:gd name="connsiteY3" fmla="*/ 34988 h 858035"/>
                      <a:gd name="connsiteX4" fmla="*/ 222361 w 1647919"/>
                      <a:gd name="connsiteY4" fmla="*/ 858035 h 858035"/>
                      <a:gd name="connsiteX5" fmla="*/ 199329 w 1647919"/>
                      <a:gd name="connsiteY5" fmla="*/ 820123 h 858035"/>
                      <a:gd name="connsiteX6" fmla="*/ 0 w 1647919"/>
                      <a:gd name="connsiteY6" fmla="*/ 32911 h 858035"/>
                      <a:gd name="connsiteX7" fmla="*/ 1662 w 1647919"/>
                      <a:gd name="connsiteY7" fmla="*/ 0 h 85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7919" h="858035">
                        <a:moveTo>
                          <a:pt x="1662" y="0"/>
                        </a:moveTo>
                        <a:lnTo>
                          <a:pt x="1570375" y="0"/>
                        </a:lnTo>
                        <a:lnTo>
                          <a:pt x="1647919" y="31896"/>
                        </a:lnTo>
                        <a:lnTo>
                          <a:pt x="1647919" y="34988"/>
                        </a:lnTo>
                        <a:lnTo>
                          <a:pt x="222361" y="858035"/>
                        </a:lnTo>
                        <a:lnTo>
                          <a:pt x="199329" y="820123"/>
                        </a:lnTo>
                        <a:cubicBezTo>
                          <a:pt x="72208" y="586114"/>
                          <a:pt x="0" y="317945"/>
                          <a:pt x="0" y="32911"/>
                        </a:cubicBezTo>
                        <a:lnTo>
                          <a:pt x="1662"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9" name="Freeform: Shape 18">
                    <a:extLst>
                      <a:ext uri="{FF2B5EF4-FFF2-40B4-BE49-F238E27FC236}">
                        <a16:creationId xmlns:a16="http://schemas.microsoft.com/office/drawing/2014/main" id="{0614B770-6F3D-4B2B-824F-03B8F2846998}"/>
                      </a:ext>
                    </a:extLst>
                  </p:cNvPr>
                  <p:cNvSpPr/>
                  <p:nvPr/>
                </p:nvSpPr>
                <p:spPr>
                  <a:xfrm>
                    <a:off x="1749342" y="3292621"/>
                    <a:ext cx="1423689" cy="1434199"/>
                  </a:xfrm>
                  <a:custGeom>
                    <a:avLst/>
                    <a:gdLst>
                      <a:gd name="connsiteX0" fmla="*/ 1423689 w 1423689"/>
                      <a:gd name="connsiteY0" fmla="*/ 0 h 1434199"/>
                      <a:gd name="connsiteX1" fmla="*/ 1423689 w 1423689"/>
                      <a:gd name="connsiteY1" fmla="*/ 43423 h 1434199"/>
                      <a:gd name="connsiteX2" fmla="*/ 620725 w 1423689"/>
                      <a:gd name="connsiteY2" fmla="*/ 1434199 h 1434199"/>
                      <a:gd name="connsiteX3" fmla="*/ 503909 w 1423689"/>
                      <a:gd name="connsiteY3" fmla="*/ 1363232 h 1434199"/>
                      <a:gd name="connsiteX4" fmla="*/ 57823 w 1423689"/>
                      <a:gd name="connsiteY4" fmla="*/ 917146 h 1434199"/>
                      <a:gd name="connsiteX5" fmla="*/ 0 w 1423689"/>
                      <a:gd name="connsiteY5" fmla="*/ 821967 h 1434199"/>
                      <a:gd name="connsiteX6" fmla="*/ 1423689 w 1423689"/>
                      <a:gd name="connsiteY6" fmla="*/ 0 h 143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689" h="1434199">
                        <a:moveTo>
                          <a:pt x="1423689" y="0"/>
                        </a:moveTo>
                        <a:lnTo>
                          <a:pt x="1423689" y="43423"/>
                        </a:lnTo>
                        <a:lnTo>
                          <a:pt x="620725" y="1434199"/>
                        </a:lnTo>
                        <a:lnTo>
                          <a:pt x="503909" y="1363232"/>
                        </a:lnTo>
                        <a:cubicBezTo>
                          <a:pt x="328186" y="1244516"/>
                          <a:pt x="176540" y="1092869"/>
                          <a:pt x="57823" y="917146"/>
                        </a:cubicBezTo>
                        <a:lnTo>
                          <a:pt x="0" y="821967"/>
                        </a:lnTo>
                        <a:lnTo>
                          <a:pt x="142368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0" name="Freeform: Shape 19">
                    <a:extLst>
                      <a:ext uri="{FF2B5EF4-FFF2-40B4-BE49-F238E27FC236}">
                        <a16:creationId xmlns:a16="http://schemas.microsoft.com/office/drawing/2014/main" id="{F77B22A7-E98D-4448-904F-53D834EDE5D2}"/>
                      </a:ext>
                    </a:extLst>
                  </p:cNvPr>
                  <p:cNvSpPr/>
                  <p:nvPr/>
                </p:nvSpPr>
                <p:spPr>
                  <a:xfrm>
                    <a:off x="3195298" y="3296478"/>
                    <a:ext cx="1508299" cy="1336983"/>
                  </a:xfrm>
                  <a:custGeom>
                    <a:avLst/>
                    <a:gdLst>
                      <a:gd name="connsiteX0" fmla="*/ 4733 w 1508299"/>
                      <a:gd name="connsiteY0" fmla="*/ 0 h 1336983"/>
                      <a:gd name="connsiteX1" fmla="*/ 1508299 w 1508299"/>
                      <a:gd name="connsiteY1" fmla="*/ 618460 h 1336983"/>
                      <a:gd name="connsiteX2" fmla="*/ 1503067 w 1508299"/>
                      <a:gd name="connsiteY2" fmla="*/ 632755 h 1336983"/>
                      <a:gd name="connsiteX3" fmla="*/ 1031853 w 1508299"/>
                      <a:gd name="connsiteY3" fmla="*/ 1264301 h 1336983"/>
                      <a:gd name="connsiteX4" fmla="*/ 934658 w 1508299"/>
                      <a:gd name="connsiteY4" fmla="*/ 1336983 h 1336983"/>
                      <a:gd name="connsiteX5" fmla="*/ 0 w 1508299"/>
                      <a:gd name="connsiteY5" fmla="*/ 8199 h 1336983"/>
                      <a:gd name="connsiteX6" fmla="*/ 4733 w 1508299"/>
                      <a:gd name="connsiteY6" fmla="*/ 0 h 133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8299" h="1336983">
                        <a:moveTo>
                          <a:pt x="4733" y="0"/>
                        </a:moveTo>
                        <a:lnTo>
                          <a:pt x="1508299" y="618460"/>
                        </a:lnTo>
                        <a:lnTo>
                          <a:pt x="1503067" y="632755"/>
                        </a:lnTo>
                        <a:cubicBezTo>
                          <a:pt x="1398603" y="879736"/>
                          <a:pt x="1235767" y="1096017"/>
                          <a:pt x="1031853" y="1264301"/>
                        </a:cubicBezTo>
                        <a:lnTo>
                          <a:pt x="934658" y="1336983"/>
                        </a:lnTo>
                        <a:lnTo>
                          <a:pt x="0" y="8199"/>
                        </a:lnTo>
                        <a:lnTo>
                          <a:pt x="4733" y="0"/>
                        </a:lnTo>
                        <a:close/>
                      </a:path>
                    </a:pathLst>
                  </a:custGeom>
                  <a:solidFill>
                    <a:srgbClr val="3EC3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1" name="Freeform: Shape 20">
                    <a:extLst>
                      <a:ext uri="{FF2B5EF4-FFF2-40B4-BE49-F238E27FC236}">
                        <a16:creationId xmlns:a16="http://schemas.microsoft.com/office/drawing/2014/main" id="{00634F07-716D-4390-9D99-74EAB65045FB}"/>
                      </a:ext>
                    </a:extLst>
                  </p:cNvPr>
                  <p:cNvSpPr/>
                  <p:nvPr/>
                </p:nvSpPr>
                <p:spPr>
                  <a:xfrm>
                    <a:off x="3180231" y="3308113"/>
                    <a:ext cx="946840" cy="1629611"/>
                  </a:xfrm>
                  <a:custGeom>
                    <a:avLst/>
                    <a:gdLst>
                      <a:gd name="connsiteX0" fmla="*/ 13083 w 946840"/>
                      <a:gd name="connsiteY0" fmla="*/ 0 h 1629611"/>
                      <a:gd name="connsiteX1" fmla="*/ 946840 w 946840"/>
                      <a:gd name="connsiteY1" fmla="*/ 1327505 h 1629611"/>
                      <a:gd name="connsiteX2" fmla="*/ 919780 w 946840"/>
                      <a:gd name="connsiteY2" fmla="*/ 1347740 h 1629611"/>
                      <a:gd name="connsiteX3" fmla="*/ 165258 w 946840"/>
                      <a:gd name="connsiteY3" fmla="*/ 1621266 h 1629611"/>
                      <a:gd name="connsiteX4" fmla="*/ 0 w 946840"/>
                      <a:gd name="connsiteY4" fmla="*/ 1629611 h 1629611"/>
                      <a:gd name="connsiteX5" fmla="*/ 0 w 946840"/>
                      <a:gd name="connsiteY5" fmla="*/ 22660 h 1629611"/>
                      <a:gd name="connsiteX6" fmla="*/ 13083 w 946840"/>
                      <a:gd name="connsiteY6" fmla="*/ 0 h 162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840" h="1629611">
                        <a:moveTo>
                          <a:pt x="13083" y="0"/>
                        </a:moveTo>
                        <a:lnTo>
                          <a:pt x="946840" y="1327505"/>
                        </a:lnTo>
                        <a:lnTo>
                          <a:pt x="919780" y="1347740"/>
                        </a:lnTo>
                        <a:cubicBezTo>
                          <a:pt x="700127" y="1496135"/>
                          <a:pt x="442855" y="1593075"/>
                          <a:pt x="165258" y="1621266"/>
                        </a:cubicBezTo>
                        <a:lnTo>
                          <a:pt x="0" y="1629611"/>
                        </a:lnTo>
                        <a:lnTo>
                          <a:pt x="0" y="22660"/>
                        </a:lnTo>
                        <a:lnTo>
                          <a:pt x="13083"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rgbClr val="FFFF00"/>
                      </a:solidFill>
                    </a:endParaRPr>
                  </a:p>
                </p:txBody>
              </p:sp>
              <p:sp>
                <p:nvSpPr>
                  <p:cNvPr id="22" name="Freeform: Shape 21">
                    <a:extLst>
                      <a:ext uri="{FF2B5EF4-FFF2-40B4-BE49-F238E27FC236}">
                        <a16:creationId xmlns:a16="http://schemas.microsoft.com/office/drawing/2014/main" id="{AD7C3413-BD2D-4EFC-8147-8119139C2D17}"/>
                      </a:ext>
                    </a:extLst>
                  </p:cNvPr>
                  <p:cNvSpPr/>
                  <p:nvPr/>
                </p:nvSpPr>
                <p:spPr>
                  <a:xfrm>
                    <a:off x="2373144" y="3343244"/>
                    <a:ext cx="799887" cy="1594480"/>
                  </a:xfrm>
                  <a:custGeom>
                    <a:avLst/>
                    <a:gdLst>
                      <a:gd name="connsiteX0" fmla="*/ 799887 w 799887"/>
                      <a:gd name="connsiteY0" fmla="*/ 0 h 1594480"/>
                      <a:gd name="connsiteX1" fmla="*/ 799887 w 799887"/>
                      <a:gd name="connsiteY1" fmla="*/ 1594480 h 1594480"/>
                      <a:gd name="connsiteX2" fmla="*/ 634629 w 799887"/>
                      <a:gd name="connsiteY2" fmla="*/ 1586135 h 1594480"/>
                      <a:gd name="connsiteX3" fmla="*/ 16275 w 799887"/>
                      <a:gd name="connsiteY3" fmla="*/ 1395333 h 1594480"/>
                      <a:gd name="connsiteX4" fmla="*/ 0 w 799887"/>
                      <a:gd name="connsiteY4" fmla="*/ 1385446 h 1594480"/>
                      <a:gd name="connsiteX5" fmla="*/ 799887 w 799887"/>
                      <a:gd name="connsiteY5" fmla="*/ 0 h 159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9887" h="1594480">
                        <a:moveTo>
                          <a:pt x="799887" y="0"/>
                        </a:moveTo>
                        <a:lnTo>
                          <a:pt x="799887" y="1594480"/>
                        </a:lnTo>
                        <a:lnTo>
                          <a:pt x="634629" y="1586135"/>
                        </a:lnTo>
                        <a:cubicBezTo>
                          <a:pt x="412552" y="1563583"/>
                          <a:pt x="203482" y="1497030"/>
                          <a:pt x="16275" y="1395333"/>
                        </a:cubicBezTo>
                        <a:lnTo>
                          <a:pt x="0" y="1385446"/>
                        </a:lnTo>
                        <a:lnTo>
                          <a:pt x="799887" y="0"/>
                        </a:lnTo>
                        <a:close/>
                      </a:path>
                    </a:pathLst>
                  </a:custGeom>
                  <a:solidFill>
                    <a:srgbClr val="49B29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3" name="TextBox 22">
                    <a:extLst>
                      <a:ext uri="{FF2B5EF4-FFF2-40B4-BE49-F238E27FC236}">
                        <a16:creationId xmlns:a16="http://schemas.microsoft.com/office/drawing/2014/main" id="{1BB696A4-5AE9-4DF4-9ED1-647CFAC1C6F5}"/>
                      </a:ext>
                    </a:extLst>
                  </p:cNvPr>
                  <p:cNvSpPr txBox="1"/>
                  <p:nvPr/>
                </p:nvSpPr>
                <p:spPr>
                  <a:xfrm rot="844512">
                    <a:off x="3316531" y="1919159"/>
                    <a:ext cx="402672" cy="444665"/>
                  </a:xfrm>
                  <a:prstGeom prst="rect">
                    <a:avLst/>
                  </a:prstGeom>
                  <a:noFill/>
                </p:spPr>
                <p:txBody>
                  <a:bodyPr wrap="square" rtlCol="0">
                    <a:spAutoFit/>
                  </a:bodyPr>
                  <a:lstStyle/>
                  <a:p>
                    <a:r>
                      <a:rPr lang="en-US" dirty="0">
                        <a:solidFill>
                          <a:schemeClr val="bg1"/>
                        </a:solidFill>
                        <a:latin typeface=".VnArabia" panose="020B7200000000000000" pitchFamily="34" charset="0"/>
                      </a:rPr>
                      <a:t>4</a:t>
                    </a:r>
                  </a:p>
                </p:txBody>
              </p:sp>
              <p:sp>
                <p:nvSpPr>
                  <p:cNvPr id="24" name="TextBox 23">
                    <a:extLst>
                      <a:ext uri="{FF2B5EF4-FFF2-40B4-BE49-F238E27FC236}">
                        <a16:creationId xmlns:a16="http://schemas.microsoft.com/office/drawing/2014/main" id="{65264DF0-2B7F-4F1E-B31D-547CEB790031}"/>
                      </a:ext>
                    </a:extLst>
                  </p:cNvPr>
                  <p:cNvSpPr txBox="1"/>
                  <p:nvPr/>
                </p:nvSpPr>
                <p:spPr>
                  <a:xfrm rot="4654699">
                    <a:off x="4085068" y="2790350"/>
                    <a:ext cx="402672" cy="441379"/>
                  </a:xfrm>
                  <a:prstGeom prst="rect">
                    <a:avLst/>
                  </a:prstGeom>
                  <a:noFill/>
                </p:spPr>
                <p:txBody>
                  <a:bodyPr wrap="square" rtlCol="0">
                    <a:spAutoFit/>
                  </a:bodyPr>
                  <a:lstStyle/>
                  <a:p>
                    <a:r>
                      <a:rPr lang="en-US" dirty="0">
                        <a:solidFill>
                          <a:schemeClr val="bg1"/>
                        </a:solidFill>
                        <a:latin typeface=".VnArabia" panose="020B7200000000000000" pitchFamily="34" charset="0"/>
                      </a:rPr>
                      <a:t>1</a:t>
                    </a:r>
                  </a:p>
                </p:txBody>
              </p:sp>
              <p:sp>
                <p:nvSpPr>
                  <p:cNvPr id="25" name="TextBox 24">
                    <a:extLst>
                      <a:ext uri="{FF2B5EF4-FFF2-40B4-BE49-F238E27FC236}">
                        <a16:creationId xmlns:a16="http://schemas.microsoft.com/office/drawing/2014/main" id="{B9A2DD15-5137-4C02-AA63-B3D71D616BA9}"/>
                      </a:ext>
                    </a:extLst>
                  </p:cNvPr>
                  <p:cNvSpPr txBox="1"/>
                  <p:nvPr/>
                </p:nvSpPr>
                <p:spPr>
                  <a:xfrm rot="7792951">
                    <a:off x="3975233" y="3789031"/>
                    <a:ext cx="402672" cy="441379"/>
                  </a:xfrm>
                  <a:prstGeom prst="rect">
                    <a:avLst/>
                  </a:prstGeom>
                  <a:noFill/>
                </p:spPr>
                <p:txBody>
                  <a:bodyPr wrap="square" rtlCol="0">
                    <a:spAutoFit/>
                  </a:bodyPr>
                  <a:lstStyle/>
                  <a:p>
                    <a:r>
                      <a:rPr lang="en-US" dirty="0">
                        <a:solidFill>
                          <a:schemeClr val="bg1"/>
                        </a:solidFill>
                        <a:latin typeface=".VnArabia" panose="020B7200000000000000" pitchFamily="34" charset="0"/>
                      </a:rPr>
                      <a:t>2</a:t>
                    </a:r>
                  </a:p>
                </p:txBody>
              </p:sp>
              <p:sp>
                <p:nvSpPr>
                  <p:cNvPr id="26" name="TextBox 25">
                    <a:extLst>
                      <a:ext uri="{FF2B5EF4-FFF2-40B4-BE49-F238E27FC236}">
                        <a16:creationId xmlns:a16="http://schemas.microsoft.com/office/drawing/2014/main" id="{42558A99-A3C1-4D76-A03B-9FF842464EE9}"/>
                      </a:ext>
                    </a:extLst>
                  </p:cNvPr>
                  <p:cNvSpPr txBox="1"/>
                  <p:nvPr/>
                </p:nvSpPr>
                <p:spPr>
                  <a:xfrm rot="12767472">
                    <a:off x="2639875" y="4168809"/>
                    <a:ext cx="402672" cy="444665"/>
                  </a:xfrm>
                  <a:prstGeom prst="rect">
                    <a:avLst/>
                  </a:prstGeom>
                  <a:noFill/>
                </p:spPr>
                <p:txBody>
                  <a:bodyPr wrap="square" rtlCol="0">
                    <a:spAutoFit/>
                  </a:bodyPr>
                  <a:lstStyle/>
                  <a:p>
                    <a:r>
                      <a:rPr lang="en-US" dirty="0">
                        <a:solidFill>
                          <a:schemeClr val="bg1"/>
                        </a:solidFill>
                        <a:latin typeface=".VnArabia" panose="020B7200000000000000" pitchFamily="34" charset="0"/>
                      </a:rPr>
                      <a:t>3</a:t>
                    </a:r>
                  </a:p>
                </p:txBody>
              </p:sp>
              <p:sp>
                <p:nvSpPr>
                  <p:cNvPr id="27" name="TextBox 26">
                    <a:extLst>
                      <a:ext uri="{FF2B5EF4-FFF2-40B4-BE49-F238E27FC236}">
                        <a16:creationId xmlns:a16="http://schemas.microsoft.com/office/drawing/2014/main" id="{55C440B4-98CA-4029-B456-A9A13CC59734}"/>
                      </a:ext>
                    </a:extLst>
                  </p:cNvPr>
                  <p:cNvSpPr txBox="1"/>
                  <p:nvPr/>
                </p:nvSpPr>
                <p:spPr>
                  <a:xfrm rot="19132718">
                    <a:off x="2123129" y="2255832"/>
                    <a:ext cx="402672" cy="444665"/>
                  </a:xfrm>
                  <a:prstGeom prst="rect">
                    <a:avLst/>
                  </a:prstGeom>
                  <a:noFill/>
                </p:spPr>
                <p:txBody>
                  <a:bodyPr wrap="square" rtlCol="0">
                    <a:spAutoFit/>
                  </a:bodyPr>
                  <a:lstStyle/>
                  <a:p>
                    <a:r>
                      <a:rPr lang="en-US" dirty="0">
                        <a:solidFill>
                          <a:schemeClr val="bg1"/>
                        </a:solidFill>
                        <a:latin typeface=".VnArabia" panose="020B7200000000000000" pitchFamily="34" charset="0"/>
                      </a:rPr>
                      <a:t>2</a:t>
                    </a:r>
                  </a:p>
                </p:txBody>
              </p:sp>
              <p:sp>
                <p:nvSpPr>
                  <p:cNvPr id="28" name="TextBox 27">
                    <a:extLst>
                      <a:ext uri="{FF2B5EF4-FFF2-40B4-BE49-F238E27FC236}">
                        <a16:creationId xmlns:a16="http://schemas.microsoft.com/office/drawing/2014/main" id="{31F3A365-89DA-42F0-B266-B958C05082AC}"/>
                      </a:ext>
                    </a:extLst>
                  </p:cNvPr>
                  <p:cNvSpPr txBox="1"/>
                  <p:nvPr/>
                </p:nvSpPr>
                <p:spPr>
                  <a:xfrm rot="15501464">
                    <a:off x="1795475" y="3320259"/>
                    <a:ext cx="402672" cy="441379"/>
                  </a:xfrm>
                  <a:prstGeom prst="rect">
                    <a:avLst/>
                  </a:prstGeom>
                  <a:noFill/>
                </p:spPr>
                <p:txBody>
                  <a:bodyPr wrap="square" rtlCol="0">
                    <a:spAutoFit/>
                  </a:bodyPr>
                  <a:lstStyle/>
                  <a:p>
                    <a:r>
                      <a:rPr lang="en-US" dirty="0">
                        <a:solidFill>
                          <a:schemeClr val="bg1"/>
                        </a:solidFill>
                        <a:latin typeface=".VnArabia" panose="020B7200000000000000" pitchFamily="34" charset="0"/>
                      </a:rPr>
                      <a:t>1</a:t>
                    </a:r>
                  </a:p>
                </p:txBody>
              </p:sp>
              <p:sp>
                <p:nvSpPr>
                  <p:cNvPr id="29" name="Circle: Hollow 28">
                    <a:extLst>
                      <a:ext uri="{FF2B5EF4-FFF2-40B4-BE49-F238E27FC236}">
                        <a16:creationId xmlns:a16="http://schemas.microsoft.com/office/drawing/2014/main" id="{FAF03858-7D51-4DF4-B150-1B60D1352BF7}"/>
                      </a:ext>
                    </a:extLst>
                  </p:cNvPr>
                  <p:cNvSpPr/>
                  <p:nvPr/>
                </p:nvSpPr>
                <p:spPr>
                  <a:xfrm>
                    <a:off x="1442322" y="1586807"/>
                    <a:ext cx="3456283" cy="3439804"/>
                  </a:xfrm>
                  <a:prstGeom prst="donut">
                    <a:avLst>
                      <a:gd name="adj" fmla="val 6092"/>
                    </a:avLst>
                  </a:prstGeom>
                  <a:gradFill flip="none" rotWithShape="1">
                    <a:gsLst>
                      <a:gs pos="79000">
                        <a:schemeClr val="accent4">
                          <a:lumMod val="89000"/>
                        </a:schemeClr>
                      </a:gs>
                      <a:gs pos="97000">
                        <a:schemeClr val="accent4">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30" name="TextBox 29">
                    <a:extLst>
                      <a:ext uri="{FF2B5EF4-FFF2-40B4-BE49-F238E27FC236}">
                        <a16:creationId xmlns:a16="http://schemas.microsoft.com/office/drawing/2014/main" id="{228D4AAD-C919-4279-A4E9-01F8F2936C98}"/>
                      </a:ext>
                    </a:extLst>
                  </p:cNvPr>
                  <p:cNvSpPr txBox="1"/>
                  <p:nvPr/>
                </p:nvSpPr>
                <p:spPr>
                  <a:xfrm rot="20739215">
                    <a:off x="2617857" y="1902731"/>
                    <a:ext cx="402672" cy="444665"/>
                  </a:xfrm>
                  <a:prstGeom prst="rect">
                    <a:avLst/>
                  </a:prstGeom>
                  <a:noFill/>
                </p:spPr>
                <p:txBody>
                  <a:bodyPr wrap="square" rtlCol="0">
                    <a:spAutoFit/>
                  </a:bodyPr>
                  <a:lstStyle/>
                  <a:p>
                    <a:r>
                      <a:rPr lang="en-US" dirty="0">
                        <a:solidFill>
                          <a:schemeClr val="bg1"/>
                        </a:solidFill>
                        <a:latin typeface=".VnArabia" panose="020B7200000000000000" pitchFamily="34" charset="0"/>
                      </a:rPr>
                      <a:t>3</a:t>
                    </a:r>
                  </a:p>
                </p:txBody>
              </p:sp>
              <p:sp>
                <p:nvSpPr>
                  <p:cNvPr id="31" name="TextBox 30">
                    <a:extLst>
                      <a:ext uri="{FF2B5EF4-FFF2-40B4-BE49-F238E27FC236}">
                        <a16:creationId xmlns:a16="http://schemas.microsoft.com/office/drawing/2014/main" id="{87F40B3E-EA42-4AA9-9C5D-6050485BFE35}"/>
                      </a:ext>
                    </a:extLst>
                  </p:cNvPr>
                  <p:cNvSpPr txBox="1"/>
                  <p:nvPr/>
                </p:nvSpPr>
                <p:spPr>
                  <a:xfrm rot="12818214">
                    <a:off x="2180020" y="3853188"/>
                    <a:ext cx="402672" cy="444665"/>
                  </a:xfrm>
                  <a:prstGeom prst="rect">
                    <a:avLst/>
                  </a:prstGeom>
                  <a:noFill/>
                </p:spPr>
                <p:txBody>
                  <a:bodyPr wrap="square" rtlCol="0">
                    <a:spAutoFit/>
                  </a:bodyPr>
                  <a:lstStyle/>
                  <a:p>
                    <a:r>
                      <a:rPr lang="en-US" dirty="0">
                        <a:solidFill>
                          <a:schemeClr val="bg1"/>
                        </a:solidFill>
                        <a:latin typeface=".VnArabia" panose="020B7200000000000000" pitchFamily="34" charset="0"/>
                      </a:rPr>
                      <a:t>5</a:t>
                    </a:r>
                  </a:p>
                </p:txBody>
              </p:sp>
            </p:grpSp>
            <p:pic>
              <p:nvPicPr>
                <p:cNvPr id="8" name="Graphic 7" descr="Present with solid fill">
                  <a:extLst>
                    <a:ext uri="{FF2B5EF4-FFF2-40B4-BE49-F238E27FC236}">
                      <a16:creationId xmlns:a16="http://schemas.microsoft.com/office/drawing/2014/main" id="{D116C213-044F-4567-BFF6-6538C50A3DD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820753">
                  <a:off x="5187921" y="1977659"/>
                  <a:ext cx="398242" cy="398242"/>
                </a:xfrm>
                <a:prstGeom prst="rect">
                  <a:avLst/>
                </a:prstGeom>
              </p:spPr>
            </p:pic>
            <p:pic>
              <p:nvPicPr>
                <p:cNvPr id="10" name="Graphic 9" descr="Stars with solid fill">
                  <a:extLst>
                    <a:ext uri="{FF2B5EF4-FFF2-40B4-BE49-F238E27FC236}">
                      <a16:creationId xmlns:a16="http://schemas.microsoft.com/office/drawing/2014/main" id="{8FBB7168-048A-4EEC-AB90-46A5165227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95327" y="2549369"/>
                  <a:ext cx="515636" cy="515636"/>
                </a:xfrm>
                <a:prstGeom prst="rect">
                  <a:avLst/>
                </a:prstGeom>
              </p:spPr>
            </p:pic>
          </p:grpSp>
          <p:sp>
            <p:nvSpPr>
              <p:cNvPr id="38" name="Oval 37">
                <a:extLst>
                  <a:ext uri="{FF2B5EF4-FFF2-40B4-BE49-F238E27FC236}">
                    <a16:creationId xmlns:a16="http://schemas.microsoft.com/office/drawing/2014/main" id="{FB2C1B39-1BCA-4F56-9617-E8BC9CB07BA0}"/>
                  </a:ext>
                </a:extLst>
              </p:cNvPr>
              <p:cNvSpPr/>
              <p:nvPr/>
            </p:nvSpPr>
            <p:spPr>
              <a:xfrm>
                <a:off x="4567583" y="4215804"/>
                <a:ext cx="201274" cy="195555"/>
              </a:xfrm>
              <a:prstGeom prst="ellipse">
                <a:avLst/>
              </a:prstGeom>
              <a:solidFill>
                <a:srgbClr val="F5F263"/>
              </a:solidFill>
              <a:ln>
                <a:noFill/>
              </a:ln>
              <a:scene3d>
                <a:camera prst="orthographicFront"/>
                <a:lightRig rig="threePt" dir="t"/>
              </a:scene3d>
              <a:sp3d>
                <a:bevelT h="133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9" name="Oval 38">
                <a:extLst>
                  <a:ext uri="{FF2B5EF4-FFF2-40B4-BE49-F238E27FC236}">
                    <a16:creationId xmlns:a16="http://schemas.microsoft.com/office/drawing/2014/main" id="{BB641656-B6A0-46D0-A287-B8C19320D1A3}"/>
                  </a:ext>
                </a:extLst>
              </p:cNvPr>
              <p:cNvSpPr/>
              <p:nvPr/>
            </p:nvSpPr>
            <p:spPr>
              <a:xfrm>
                <a:off x="6377256" y="2434832"/>
                <a:ext cx="201274" cy="195555"/>
              </a:xfrm>
              <a:prstGeom prst="ellipse">
                <a:avLst/>
              </a:prstGeom>
              <a:solidFill>
                <a:srgbClr val="F5F263"/>
              </a:solidFill>
              <a:ln>
                <a:noFill/>
              </a:ln>
              <a:scene3d>
                <a:camera prst="orthographicFront"/>
                <a:lightRig rig="threePt" dir="t"/>
              </a:scene3d>
              <a:sp3d>
                <a:bevelT h="133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1" name="Oval 40">
                <a:extLst>
                  <a:ext uri="{FF2B5EF4-FFF2-40B4-BE49-F238E27FC236}">
                    <a16:creationId xmlns:a16="http://schemas.microsoft.com/office/drawing/2014/main" id="{07629C55-AB98-4F31-997F-DB2A9295A0FE}"/>
                  </a:ext>
                </a:extLst>
              </p:cNvPr>
              <p:cNvSpPr/>
              <p:nvPr/>
            </p:nvSpPr>
            <p:spPr>
              <a:xfrm>
                <a:off x="2710388" y="2343074"/>
                <a:ext cx="201274" cy="195555"/>
              </a:xfrm>
              <a:prstGeom prst="ellipse">
                <a:avLst/>
              </a:prstGeom>
              <a:solidFill>
                <a:srgbClr val="F5F263"/>
              </a:solidFill>
              <a:ln>
                <a:noFill/>
              </a:ln>
              <a:scene3d>
                <a:camera prst="orthographicFront"/>
                <a:lightRig rig="threePt" dir="t"/>
              </a:scene3d>
              <a:sp3d>
                <a:bevelT h="133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3" name="Oval 42">
                <a:extLst>
                  <a:ext uri="{FF2B5EF4-FFF2-40B4-BE49-F238E27FC236}">
                    <a16:creationId xmlns:a16="http://schemas.microsoft.com/office/drawing/2014/main" id="{F6041932-DF4C-48C1-A11A-9B6A9508201D}"/>
                  </a:ext>
                </a:extLst>
              </p:cNvPr>
              <p:cNvSpPr/>
              <p:nvPr/>
            </p:nvSpPr>
            <p:spPr>
              <a:xfrm>
                <a:off x="4541138" y="628880"/>
                <a:ext cx="201274" cy="195555"/>
              </a:xfrm>
              <a:prstGeom prst="ellipse">
                <a:avLst/>
              </a:prstGeom>
              <a:solidFill>
                <a:srgbClr val="F5F263"/>
              </a:solidFill>
              <a:ln>
                <a:noFill/>
              </a:ln>
              <a:scene3d>
                <a:camera prst="orthographicFront"/>
                <a:lightRig rig="threePt" dir="t"/>
              </a:scene3d>
              <a:sp3d>
                <a:bevelT h="133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62" name="Graphic 61" descr="Angry face outline outline">
                <a:extLst>
                  <a:ext uri="{FF2B5EF4-FFF2-40B4-BE49-F238E27FC236}">
                    <a16:creationId xmlns:a16="http://schemas.microsoft.com/office/drawing/2014/main" id="{133FCDCB-CB8F-4FEE-A14F-828D0598B0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789407">
                <a:off x="5681984" y="2454868"/>
                <a:ext cx="537607" cy="537607"/>
              </a:xfrm>
              <a:prstGeom prst="rect">
                <a:avLst/>
              </a:prstGeom>
            </p:spPr>
          </p:pic>
        </p:grpSp>
        <p:pic>
          <p:nvPicPr>
            <p:cNvPr id="121" name="Graphic 120" descr="Badge Heart with solid fill">
              <a:extLst>
                <a:ext uri="{FF2B5EF4-FFF2-40B4-BE49-F238E27FC236}">
                  <a16:creationId xmlns:a16="http://schemas.microsoft.com/office/drawing/2014/main" id="{72E52A12-69F8-4A0C-8344-7729E1409A6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972987">
              <a:off x="3369293" y="3222975"/>
              <a:ext cx="599115" cy="599115"/>
            </a:xfrm>
            <a:prstGeom prst="rect">
              <a:avLst/>
            </a:prstGeom>
          </p:spPr>
        </p:pic>
      </p:grpSp>
      <p:sp>
        <p:nvSpPr>
          <p:cNvPr id="47" name="Rectangle: Rounded Corners 46">
            <a:extLst>
              <a:ext uri="{FF2B5EF4-FFF2-40B4-BE49-F238E27FC236}">
                <a16:creationId xmlns:a16="http://schemas.microsoft.com/office/drawing/2014/main" id="{1ECE26AC-0D34-4D97-9F69-F344F7A5FE05}"/>
              </a:ext>
            </a:extLst>
          </p:cNvPr>
          <p:cNvSpPr/>
          <p:nvPr/>
        </p:nvSpPr>
        <p:spPr>
          <a:xfrm>
            <a:off x="814849" y="3844671"/>
            <a:ext cx="3429000" cy="569472"/>
          </a:xfrm>
          <a:prstGeom prst="roundRect">
            <a:avLst/>
          </a:prstGeom>
          <a:solidFill>
            <a:schemeClr val="accent2">
              <a:lumMod val="50000"/>
            </a:schemeClr>
          </a:solidFill>
          <a:ln>
            <a:noFill/>
          </a:ln>
          <a:effectLst>
            <a:reflection blurRad="6350" stA="50000" endA="300" endPos="5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MẢNH GHÉP BÍ MẬT</a:t>
            </a:r>
            <a:endParaRPr lang="en-US" sz="2400" b="1" dirty="0">
              <a:latin typeface="Times New Roman" panose="02020603050405020304" pitchFamily="18" charset="0"/>
              <a:cs typeface="Times New Roman" panose="02020603050405020304" pitchFamily="18" charset="0"/>
            </a:endParaRPr>
          </a:p>
        </p:txBody>
      </p:sp>
      <p:sp>
        <p:nvSpPr>
          <p:cNvPr id="67" name="Star: 4 Points 66">
            <a:extLst>
              <a:ext uri="{FF2B5EF4-FFF2-40B4-BE49-F238E27FC236}">
                <a16:creationId xmlns:a16="http://schemas.microsoft.com/office/drawing/2014/main" id="{A0DD59FF-F7CC-4A8C-B135-D799F6BB0344}"/>
              </a:ext>
            </a:extLst>
          </p:cNvPr>
          <p:cNvSpPr/>
          <p:nvPr/>
        </p:nvSpPr>
        <p:spPr>
          <a:xfrm>
            <a:off x="933450" y="-904875"/>
            <a:ext cx="238125" cy="17145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Star: 4 Points 67">
            <a:extLst>
              <a:ext uri="{FF2B5EF4-FFF2-40B4-BE49-F238E27FC236}">
                <a16:creationId xmlns:a16="http://schemas.microsoft.com/office/drawing/2014/main" id="{84AFBB0E-BC81-4B5C-AE6E-7028DB9211B7}"/>
              </a:ext>
            </a:extLst>
          </p:cNvPr>
          <p:cNvSpPr/>
          <p:nvPr/>
        </p:nvSpPr>
        <p:spPr>
          <a:xfrm>
            <a:off x="1047750" y="-790575"/>
            <a:ext cx="238125" cy="17145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Star: 4 Points 68">
            <a:extLst>
              <a:ext uri="{FF2B5EF4-FFF2-40B4-BE49-F238E27FC236}">
                <a16:creationId xmlns:a16="http://schemas.microsoft.com/office/drawing/2014/main" id="{9B9B8ADF-5BD7-4229-AF24-A4D3A03FEE2C}"/>
              </a:ext>
            </a:extLst>
          </p:cNvPr>
          <p:cNvSpPr/>
          <p:nvPr/>
        </p:nvSpPr>
        <p:spPr>
          <a:xfrm>
            <a:off x="1162050" y="-788569"/>
            <a:ext cx="238125" cy="17145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Star: 4 Points 69">
            <a:extLst>
              <a:ext uri="{FF2B5EF4-FFF2-40B4-BE49-F238E27FC236}">
                <a16:creationId xmlns:a16="http://schemas.microsoft.com/office/drawing/2014/main" id="{EAE04994-E17D-4C3B-9008-2C9F633C359A}"/>
              </a:ext>
            </a:extLst>
          </p:cNvPr>
          <p:cNvSpPr/>
          <p:nvPr/>
        </p:nvSpPr>
        <p:spPr>
          <a:xfrm>
            <a:off x="1276350" y="-561975"/>
            <a:ext cx="238125" cy="17145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Star: 4 Points 70">
            <a:extLst>
              <a:ext uri="{FF2B5EF4-FFF2-40B4-BE49-F238E27FC236}">
                <a16:creationId xmlns:a16="http://schemas.microsoft.com/office/drawing/2014/main" id="{8BD42572-0A02-4820-A0D4-1ED09B5CA4C7}"/>
              </a:ext>
            </a:extLst>
          </p:cNvPr>
          <p:cNvSpPr/>
          <p:nvPr/>
        </p:nvSpPr>
        <p:spPr>
          <a:xfrm>
            <a:off x="1390650" y="-447675"/>
            <a:ext cx="238125" cy="17145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Star: 4 Points 71">
            <a:extLst>
              <a:ext uri="{FF2B5EF4-FFF2-40B4-BE49-F238E27FC236}">
                <a16:creationId xmlns:a16="http://schemas.microsoft.com/office/drawing/2014/main" id="{5E21EFBC-0F69-487F-B164-F53EAD9D41A1}"/>
              </a:ext>
            </a:extLst>
          </p:cNvPr>
          <p:cNvSpPr/>
          <p:nvPr/>
        </p:nvSpPr>
        <p:spPr>
          <a:xfrm>
            <a:off x="1504950" y="-333375"/>
            <a:ext cx="238125" cy="17145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Star: 4 Points 72">
            <a:extLst>
              <a:ext uri="{FF2B5EF4-FFF2-40B4-BE49-F238E27FC236}">
                <a16:creationId xmlns:a16="http://schemas.microsoft.com/office/drawing/2014/main" id="{A8B4520F-8E5B-44E3-9C4D-24012FFC8E49}"/>
              </a:ext>
            </a:extLst>
          </p:cNvPr>
          <p:cNvSpPr/>
          <p:nvPr/>
        </p:nvSpPr>
        <p:spPr>
          <a:xfrm>
            <a:off x="1619250" y="-219075"/>
            <a:ext cx="238125" cy="17145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Star: 4 Points 73">
            <a:extLst>
              <a:ext uri="{FF2B5EF4-FFF2-40B4-BE49-F238E27FC236}">
                <a16:creationId xmlns:a16="http://schemas.microsoft.com/office/drawing/2014/main" id="{A8031181-D145-4117-BB51-C46A2CF4E1D8}"/>
              </a:ext>
            </a:extLst>
          </p:cNvPr>
          <p:cNvSpPr/>
          <p:nvPr/>
        </p:nvSpPr>
        <p:spPr>
          <a:xfrm>
            <a:off x="1047750" y="-1228725"/>
            <a:ext cx="238125" cy="17145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Star: 4 Points 74">
            <a:extLst>
              <a:ext uri="{FF2B5EF4-FFF2-40B4-BE49-F238E27FC236}">
                <a16:creationId xmlns:a16="http://schemas.microsoft.com/office/drawing/2014/main" id="{3D13F27C-9A32-41A3-9CBD-E591F793E871}"/>
              </a:ext>
            </a:extLst>
          </p:cNvPr>
          <p:cNvSpPr/>
          <p:nvPr/>
        </p:nvSpPr>
        <p:spPr>
          <a:xfrm>
            <a:off x="1162050" y="-1114425"/>
            <a:ext cx="238125" cy="17145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Star: 4 Points 75">
            <a:extLst>
              <a:ext uri="{FF2B5EF4-FFF2-40B4-BE49-F238E27FC236}">
                <a16:creationId xmlns:a16="http://schemas.microsoft.com/office/drawing/2014/main" id="{3A03A897-7675-4966-8451-261E135FBFAD}"/>
              </a:ext>
            </a:extLst>
          </p:cNvPr>
          <p:cNvSpPr/>
          <p:nvPr/>
        </p:nvSpPr>
        <p:spPr>
          <a:xfrm>
            <a:off x="1276350" y="-1000125"/>
            <a:ext cx="238125" cy="17145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Star: 4 Points 76">
            <a:extLst>
              <a:ext uri="{FF2B5EF4-FFF2-40B4-BE49-F238E27FC236}">
                <a16:creationId xmlns:a16="http://schemas.microsoft.com/office/drawing/2014/main" id="{8CF51A87-CD91-4B0E-AAB1-92C0D968B8CC}"/>
              </a:ext>
            </a:extLst>
          </p:cNvPr>
          <p:cNvSpPr/>
          <p:nvPr/>
        </p:nvSpPr>
        <p:spPr>
          <a:xfrm>
            <a:off x="1390650" y="-885825"/>
            <a:ext cx="238125" cy="17145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Star: 4 Points 77">
            <a:extLst>
              <a:ext uri="{FF2B5EF4-FFF2-40B4-BE49-F238E27FC236}">
                <a16:creationId xmlns:a16="http://schemas.microsoft.com/office/drawing/2014/main" id="{E08963C5-6670-4353-AA19-A5DCEA208480}"/>
              </a:ext>
            </a:extLst>
          </p:cNvPr>
          <p:cNvSpPr/>
          <p:nvPr/>
        </p:nvSpPr>
        <p:spPr>
          <a:xfrm>
            <a:off x="1504950" y="-771525"/>
            <a:ext cx="238125" cy="17145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Star: 4 Points 78">
            <a:extLst>
              <a:ext uri="{FF2B5EF4-FFF2-40B4-BE49-F238E27FC236}">
                <a16:creationId xmlns:a16="http://schemas.microsoft.com/office/drawing/2014/main" id="{754A4C18-34FD-4B89-9853-62B3F2BD9B5E}"/>
              </a:ext>
            </a:extLst>
          </p:cNvPr>
          <p:cNvSpPr/>
          <p:nvPr/>
        </p:nvSpPr>
        <p:spPr>
          <a:xfrm>
            <a:off x="1619250" y="-657225"/>
            <a:ext cx="238125" cy="17145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Star: 4 Points 79">
            <a:extLst>
              <a:ext uri="{FF2B5EF4-FFF2-40B4-BE49-F238E27FC236}">
                <a16:creationId xmlns:a16="http://schemas.microsoft.com/office/drawing/2014/main" id="{0B64AFC4-7281-4419-A098-F6BF347BFEDD}"/>
              </a:ext>
            </a:extLst>
          </p:cNvPr>
          <p:cNvSpPr/>
          <p:nvPr/>
        </p:nvSpPr>
        <p:spPr>
          <a:xfrm>
            <a:off x="1733550" y="-542925"/>
            <a:ext cx="238125" cy="17145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Rectangle: Rounded Corners 80">
            <a:extLst>
              <a:ext uri="{FF2B5EF4-FFF2-40B4-BE49-F238E27FC236}">
                <a16:creationId xmlns:a16="http://schemas.microsoft.com/office/drawing/2014/main" id="{12709093-9433-4721-A2CC-FE68854D4788}"/>
              </a:ext>
            </a:extLst>
          </p:cNvPr>
          <p:cNvSpPr/>
          <p:nvPr/>
        </p:nvSpPr>
        <p:spPr>
          <a:xfrm>
            <a:off x="1876253" y="4752707"/>
            <a:ext cx="1600200" cy="569472"/>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dirty="0">
                <a:solidFill>
                  <a:srgbClr val="0000FF"/>
                </a:solidFill>
                <a:latin typeface="Arial" panose="020B0604020202020204" pitchFamily="34" charset="0"/>
                <a:cs typeface="Arial" panose="020B0604020202020204" pitchFamily="34" charset="0"/>
              </a:rPr>
              <a:t>      </a:t>
            </a:r>
            <a:r>
              <a:rPr lang="en-US" sz="1400" b="1" dirty="0" err="1">
                <a:solidFill>
                  <a:srgbClr val="0000FF"/>
                </a:solidFill>
                <a:latin typeface="Arial" panose="020B0604020202020204" pitchFamily="34" charset="0"/>
                <a:cs typeface="Arial" panose="020B0604020202020204" pitchFamily="34" charset="0"/>
              </a:rPr>
              <a:t>Được</a:t>
            </a:r>
            <a:r>
              <a:rPr lang="en-US" sz="1400" b="1" dirty="0">
                <a:solidFill>
                  <a:srgbClr val="0000FF"/>
                </a:solidFill>
                <a:latin typeface="Arial" panose="020B0604020202020204" pitchFamily="34" charset="0"/>
                <a:cs typeface="Arial" panose="020B0604020202020204" pitchFamily="34" charset="0"/>
              </a:rPr>
              <a:t> </a:t>
            </a:r>
            <a:r>
              <a:rPr lang="en-US" sz="1400" b="1" dirty="0" err="1">
                <a:solidFill>
                  <a:srgbClr val="0000FF"/>
                </a:solidFill>
                <a:latin typeface="Arial" panose="020B0604020202020204" pitchFamily="34" charset="0"/>
                <a:cs typeface="Arial" panose="020B0604020202020204" pitchFamily="34" charset="0"/>
              </a:rPr>
              <a:t>quà</a:t>
            </a:r>
            <a:endParaRPr lang="en-US" sz="1400" b="1" dirty="0">
              <a:solidFill>
                <a:srgbClr val="0000FF"/>
              </a:solidFill>
              <a:latin typeface="Arial" panose="020B0604020202020204" pitchFamily="34" charset="0"/>
              <a:cs typeface="Arial" panose="020B0604020202020204" pitchFamily="34" charset="0"/>
            </a:endParaRPr>
          </a:p>
        </p:txBody>
      </p:sp>
      <p:pic>
        <p:nvPicPr>
          <p:cNvPr id="82" name="Graphic 81" descr="Present with solid fill">
            <a:extLst>
              <a:ext uri="{FF2B5EF4-FFF2-40B4-BE49-F238E27FC236}">
                <a16:creationId xmlns:a16="http://schemas.microsoft.com/office/drawing/2014/main" id="{429A84EA-BCC0-408B-A508-04705B1656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8645" y="4869707"/>
            <a:ext cx="336212" cy="336212"/>
          </a:xfrm>
          <a:prstGeom prst="rect">
            <a:avLst/>
          </a:prstGeom>
        </p:spPr>
      </p:pic>
      <p:sp>
        <p:nvSpPr>
          <p:cNvPr id="83" name="Rectangle: Rounded Corners 82">
            <a:extLst>
              <a:ext uri="{FF2B5EF4-FFF2-40B4-BE49-F238E27FC236}">
                <a16:creationId xmlns:a16="http://schemas.microsoft.com/office/drawing/2014/main" id="{EAC4BBD1-9EFE-42AE-8419-2BFA0CE0D464}"/>
              </a:ext>
            </a:extLst>
          </p:cNvPr>
          <p:cNvSpPr/>
          <p:nvPr/>
        </p:nvSpPr>
        <p:spPr>
          <a:xfrm>
            <a:off x="3625101" y="4758311"/>
            <a:ext cx="1600200" cy="569472"/>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rgbClr val="0000FF"/>
                </a:solidFill>
                <a:latin typeface="Arial" panose="020B0604020202020204" pitchFamily="34" charset="0"/>
                <a:cs typeface="Arial" panose="020B0604020202020204" pitchFamily="34" charset="0"/>
              </a:rPr>
              <a:t>     Thêm </a:t>
            </a:r>
            <a:r>
              <a:rPr lang="en-US" sz="1400" b="1" dirty="0" err="1">
                <a:solidFill>
                  <a:srgbClr val="0000FF"/>
                </a:solidFill>
                <a:latin typeface="Arial" panose="020B0604020202020204" pitchFamily="34" charset="0"/>
                <a:cs typeface="Arial" panose="020B0604020202020204" pitchFamily="34" charset="0"/>
              </a:rPr>
              <a:t>lượt</a:t>
            </a:r>
            <a:endParaRPr lang="en-US" sz="1400" b="1" dirty="0">
              <a:solidFill>
                <a:srgbClr val="0000FF"/>
              </a:solidFill>
              <a:latin typeface="Arial" panose="020B0604020202020204" pitchFamily="34" charset="0"/>
              <a:cs typeface="Arial" panose="020B0604020202020204" pitchFamily="34" charset="0"/>
            </a:endParaRPr>
          </a:p>
        </p:txBody>
      </p:sp>
      <p:sp>
        <p:nvSpPr>
          <p:cNvPr id="84" name="Rectangle: Rounded Corners 83">
            <a:extLst>
              <a:ext uri="{FF2B5EF4-FFF2-40B4-BE49-F238E27FC236}">
                <a16:creationId xmlns:a16="http://schemas.microsoft.com/office/drawing/2014/main" id="{A836057C-DD87-4289-BA49-0DCDE70CADB1}"/>
              </a:ext>
            </a:extLst>
          </p:cNvPr>
          <p:cNvSpPr/>
          <p:nvPr/>
        </p:nvSpPr>
        <p:spPr>
          <a:xfrm>
            <a:off x="5349156" y="4752707"/>
            <a:ext cx="1600200" cy="569472"/>
          </a:xfrm>
          <a:prstGeom prst="roundRect">
            <a:avLst/>
          </a:prstGeom>
          <a:gradFill flip="none" rotWithShape="1">
            <a:gsLst>
              <a:gs pos="0">
                <a:srgbClr val="FFFF00"/>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dirty="0">
                <a:solidFill>
                  <a:srgbClr val="0000FF"/>
                </a:solidFill>
                <a:latin typeface="Arial" panose="020B0604020202020204" pitchFamily="34" charset="0"/>
                <a:cs typeface="Arial" panose="020B0604020202020204" pitchFamily="34" charset="0"/>
              </a:rPr>
              <a:t>      </a:t>
            </a:r>
            <a:r>
              <a:rPr lang="en-US" sz="1400" b="1" dirty="0" err="1">
                <a:solidFill>
                  <a:srgbClr val="0000FF"/>
                </a:solidFill>
                <a:latin typeface="Arial" panose="020B0604020202020204" pitchFamily="34" charset="0"/>
                <a:cs typeface="Arial" panose="020B0604020202020204" pitchFamily="34" charset="0"/>
              </a:rPr>
              <a:t>Mất</a:t>
            </a:r>
            <a:r>
              <a:rPr lang="en-US" sz="1400" b="1" dirty="0">
                <a:solidFill>
                  <a:srgbClr val="0000FF"/>
                </a:solidFill>
                <a:latin typeface="Arial" panose="020B0604020202020204" pitchFamily="34" charset="0"/>
                <a:cs typeface="Arial" panose="020B0604020202020204" pitchFamily="34" charset="0"/>
              </a:rPr>
              <a:t> </a:t>
            </a:r>
            <a:r>
              <a:rPr lang="en-US" sz="1400" b="1" dirty="0" err="1">
                <a:solidFill>
                  <a:srgbClr val="0000FF"/>
                </a:solidFill>
                <a:latin typeface="Arial" panose="020B0604020202020204" pitchFamily="34" charset="0"/>
                <a:cs typeface="Arial" panose="020B0604020202020204" pitchFamily="34" charset="0"/>
              </a:rPr>
              <a:t>lượt</a:t>
            </a:r>
            <a:endParaRPr lang="en-US" sz="1400" b="1" dirty="0">
              <a:solidFill>
                <a:srgbClr val="0000FF"/>
              </a:solidFill>
              <a:latin typeface="Arial" panose="020B0604020202020204" pitchFamily="34" charset="0"/>
              <a:cs typeface="Arial" panose="020B0604020202020204" pitchFamily="34" charset="0"/>
            </a:endParaRPr>
          </a:p>
        </p:txBody>
      </p:sp>
      <p:pic>
        <p:nvPicPr>
          <p:cNvPr id="85" name="Graphic 84" descr="Angry face outline outline">
            <a:extLst>
              <a:ext uri="{FF2B5EF4-FFF2-40B4-BE49-F238E27FC236}">
                <a16:creationId xmlns:a16="http://schemas.microsoft.com/office/drawing/2014/main" id="{E2EA6B3B-B153-4E66-AFAA-8995177CDA2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49156" y="4825788"/>
            <a:ext cx="403205" cy="403205"/>
          </a:xfrm>
          <a:prstGeom prst="rect">
            <a:avLst/>
          </a:prstGeom>
        </p:spPr>
      </p:pic>
      <p:pic>
        <p:nvPicPr>
          <p:cNvPr id="86" name="Graphic 85" descr="Stars with solid fill">
            <a:extLst>
              <a:ext uri="{FF2B5EF4-FFF2-40B4-BE49-F238E27FC236}">
                <a16:creationId xmlns:a16="http://schemas.microsoft.com/office/drawing/2014/main" id="{94375B78-408C-48FF-8703-CAA418007E5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15317" y="4843835"/>
            <a:ext cx="435321" cy="435321"/>
          </a:xfrm>
          <a:prstGeom prst="rect">
            <a:avLst/>
          </a:prstGeom>
        </p:spPr>
      </p:pic>
      <p:sp>
        <p:nvSpPr>
          <p:cNvPr id="128" name="manh 2">
            <a:hlinkClick r:id="rId11" action="ppaction://hlinksldjump">
              <a:snd r:embed="rId12" name="click.wav"/>
            </a:hlinkClick>
            <a:extLst>
              <a:ext uri="{FF2B5EF4-FFF2-40B4-BE49-F238E27FC236}">
                <a16:creationId xmlns:a16="http://schemas.microsoft.com/office/drawing/2014/main" id="{E597528E-9C80-40B7-8628-5B8738BAA0B9}"/>
              </a:ext>
            </a:extLst>
          </p:cNvPr>
          <p:cNvSpPr/>
          <p:nvPr/>
        </p:nvSpPr>
        <p:spPr>
          <a:xfrm>
            <a:off x="7623826" y="753436"/>
            <a:ext cx="1424089" cy="1445249"/>
          </a:xfrm>
          <a:custGeom>
            <a:avLst/>
            <a:gdLst>
              <a:gd name="connsiteX0" fmla="*/ 316470 w 1898785"/>
              <a:gd name="connsiteY0" fmla="*/ 0 h 1926999"/>
              <a:gd name="connsiteX1" fmla="*/ 1582315 w 1898785"/>
              <a:gd name="connsiteY1" fmla="*/ 0 h 1926999"/>
              <a:gd name="connsiteX2" fmla="*/ 1898785 w 1898785"/>
              <a:gd name="connsiteY2" fmla="*/ 316470 h 1926999"/>
              <a:gd name="connsiteX3" fmla="*/ 1898785 w 1898785"/>
              <a:gd name="connsiteY3" fmla="*/ 1610529 h 1926999"/>
              <a:gd name="connsiteX4" fmla="*/ 1582315 w 1898785"/>
              <a:gd name="connsiteY4" fmla="*/ 1926999 h 1926999"/>
              <a:gd name="connsiteX5" fmla="*/ 853028 w 1898785"/>
              <a:gd name="connsiteY5" fmla="*/ 1926999 h 1926999"/>
              <a:gd name="connsiteX6" fmla="*/ 856508 w 1898785"/>
              <a:gd name="connsiteY6" fmla="*/ 1904198 h 1926999"/>
              <a:gd name="connsiteX7" fmla="*/ 860914 w 1898785"/>
              <a:gd name="connsiteY7" fmla="*/ 1816939 h 1926999"/>
              <a:gd name="connsiteX8" fmla="*/ 7474 w 1898785"/>
              <a:gd name="connsiteY8" fmla="*/ 963499 h 1926999"/>
              <a:gd name="connsiteX9" fmla="*/ 0 w 1898785"/>
              <a:gd name="connsiteY9" fmla="*/ 963876 h 1926999"/>
              <a:gd name="connsiteX10" fmla="*/ 0 w 1898785"/>
              <a:gd name="connsiteY10" fmla="*/ 316470 h 1926999"/>
              <a:gd name="connsiteX11" fmla="*/ 316470 w 1898785"/>
              <a:gd name="connsiteY11" fmla="*/ 0 h 19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8785" h="1926999">
                <a:moveTo>
                  <a:pt x="316470" y="0"/>
                </a:moveTo>
                <a:lnTo>
                  <a:pt x="1582315" y="0"/>
                </a:lnTo>
                <a:cubicBezTo>
                  <a:pt x="1757097" y="0"/>
                  <a:pt x="1898785" y="141688"/>
                  <a:pt x="1898785" y="316470"/>
                </a:cubicBezTo>
                <a:lnTo>
                  <a:pt x="1898785" y="1610529"/>
                </a:lnTo>
                <a:cubicBezTo>
                  <a:pt x="1898785" y="1785311"/>
                  <a:pt x="1757097" y="1926999"/>
                  <a:pt x="1582315" y="1926999"/>
                </a:cubicBezTo>
                <a:lnTo>
                  <a:pt x="853028" y="1926999"/>
                </a:lnTo>
                <a:lnTo>
                  <a:pt x="856508" y="1904198"/>
                </a:lnTo>
                <a:cubicBezTo>
                  <a:pt x="859421" y="1875508"/>
                  <a:pt x="860914" y="1846398"/>
                  <a:pt x="860914" y="1816939"/>
                </a:cubicBezTo>
                <a:cubicBezTo>
                  <a:pt x="860914" y="1345597"/>
                  <a:pt x="478816" y="963499"/>
                  <a:pt x="7474" y="963499"/>
                </a:cubicBezTo>
                <a:lnTo>
                  <a:pt x="0" y="963876"/>
                </a:lnTo>
                <a:lnTo>
                  <a:pt x="0" y="316470"/>
                </a:lnTo>
                <a:cubicBezTo>
                  <a:pt x="0" y="141688"/>
                  <a:pt x="141688" y="0"/>
                  <a:pt x="316470" y="0"/>
                </a:cubicBez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050" dirty="0">
                <a:latin typeface="Times New Roman" panose="02020603050405020304" pitchFamily="18" charset="0"/>
                <a:cs typeface="Times New Roman" panose="02020603050405020304" pitchFamily="18" charset="0"/>
              </a:rPr>
              <a:t>2</a:t>
            </a:r>
          </a:p>
        </p:txBody>
      </p:sp>
      <p:sp>
        <p:nvSpPr>
          <p:cNvPr id="127" name="manh 1">
            <a:hlinkClick r:id="rId13" action="ppaction://hlinksldjump">
              <a:snd r:embed="rId12" name="click.wav"/>
            </a:hlinkClick>
            <a:extLst>
              <a:ext uri="{FF2B5EF4-FFF2-40B4-BE49-F238E27FC236}">
                <a16:creationId xmlns:a16="http://schemas.microsoft.com/office/drawing/2014/main" id="{33659606-0159-47D3-8344-6D9AD1361B83}"/>
              </a:ext>
            </a:extLst>
          </p:cNvPr>
          <p:cNvSpPr/>
          <p:nvPr/>
        </p:nvSpPr>
        <p:spPr>
          <a:xfrm>
            <a:off x="6194970" y="751677"/>
            <a:ext cx="1424089" cy="1445249"/>
          </a:xfrm>
          <a:custGeom>
            <a:avLst/>
            <a:gdLst>
              <a:gd name="connsiteX0" fmla="*/ 316470 w 1898785"/>
              <a:gd name="connsiteY0" fmla="*/ 0 h 1926999"/>
              <a:gd name="connsiteX1" fmla="*/ 1582315 w 1898785"/>
              <a:gd name="connsiteY1" fmla="*/ 0 h 1926999"/>
              <a:gd name="connsiteX2" fmla="*/ 1898785 w 1898785"/>
              <a:gd name="connsiteY2" fmla="*/ 316470 h 1926999"/>
              <a:gd name="connsiteX3" fmla="*/ 1898785 w 1898785"/>
              <a:gd name="connsiteY3" fmla="*/ 965415 h 1926999"/>
              <a:gd name="connsiteX4" fmla="*/ 1849484 w 1898785"/>
              <a:gd name="connsiteY4" fmla="*/ 967904 h 1926999"/>
              <a:gd name="connsiteX5" fmla="*/ 1083303 w 1898785"/>
              <a:gd name="connsiteY5" fmla="*/ 1816938 h 1926999"/>
              <a:gd name="connsiteX6" fmla="*/ 1087709 w 1898785"/>
              <a:gd name="connsiteY6" fmla="*/ 1904197 h 1926999"/>
              <a:gd name="connsiteX7" fmla="*/ 1091189 w 1898785"/>
              <a:gd name="connsiteY7" fmla="*/ 1926999 h 1926999"/>
              <a:gd name="connsiteX8" fmla="*/ 316470 w 1898785"/>
              <a:gd name="connsiteY8" fmla="*/ 1926999 h 1926999"/>
              <a:gd name="connsiteX9" fmla="*/ 0 w 1898785"/>
              <a:gd name="connsiteY9" fmla="*/ 1610529 h 1926999"/>
              <a:gd name="connsiteX10" fmla="*/ 0 w 1898785"/>
              <a:gd name="connsiteY10" fmla="*/ 316470 h 1926999"/>
              <a:gd name="connsiteX11" fmla="*/ 316470 w 1898785"/>
              <a:gd name="connsiteY11" fmla="*/ 0 h 19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8785" h="1926999">
                <a:moveTo>
                  <a:pt x="316470" y="0"/>
                </a:moveTo>
                <a:lnTo>
                  <a:pt x="1582315" y="0"/>
                </a:lnTo>
                <a:cubicBezTo>
                  <a:pt x="1757097" y="0"/>
                  <a:pt x="1898785" y="141688"/>
                  <a:pt x="1898785" y="316470"/>
                </a:cubicBezTo>
                <a:lnTo>
                  <a:pt x="1898785" y="965415"/>
                </a:lnTo>
                <a:lnTo>
                  <a:pt x="1849484" y="967904"/>
                </a:lnTo>
                <a:cubicBezTo>
                  <a:pt x="1419131" y="1011609"/>
                  <a:pt x="1083303" y="1375055"/>
                  <a:pt x="1083303" y="1816938"/>
                </a:cubicBezTo>
                <a:cubicBezTo>
                  <a:pt x="1083303" y="1846397"/>
                  <a:pt x="1084796" y="1875507"/>
                  <a:pt x="1087709" y="1904197"/>
                </a:cubicBezTo>
                <a:lnTo>
                  <a:pt x="1091189" y="1926999"/>
                </a:lnTo>
                <a:lnTo>
                  <a:pt x="316470" y="1926999"/>
                </a:lnTo>
                <a:cubicBezTo>
                  <a:pt x="141688" y="1926999"/>
                  <a:pt x="0" y="1785311"/>
                  <a:pt x="0" y="1610529"/>
                </a:cubicBezTo>
                <a:lnTo>
                  <a:pt x="0" y="316470"/>
                </a:lnTo>
                <a:cubicBezTo>
                  <a:pt x="0" y="141688"/>
                  <a:pt x="141688" y="0"/>
                  <a:pt x="316470" y="0"/>
                </a:cubicBez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050" dirty="0">
                <a:latin typeface="Times New Roman" panose="02020603050405020304" pitchFamily="18" charset="0"/>
                <a:cs typeface="Times New Roman" panose="02020603050405020304" pitchFamily="18" charset="0"/>
              </a:rPr>
              <a:t>1</a:t>
            </a:r>
          </a:p>
        </p:txBody>
      </p:sp>
      <p:sp>
        <p:nvSpPr>
          <p:cNvPr id="125" name="manh 4">
            <a:hlinkClick r:id="rId14" action="ppaction://hlinksldjump">
              <a:snd r:embed="rId12" name="click.wav"/>
            </a:hlinkClick>
            <a:extLst>
              <a:ext uri="{FF2B5EF4-FFF2-40B4-BE49-F238E27FC236}">
                <a16:creationId xmlns:a16="http://schemas.microsoft.com/office/drawing/2014/main" id="{2D7CFBA5-FE73-4C3E-90AF-17A4F95C5186}"/>
              </a:ext>
            </a:extLst>
          </p:cNvPr>
          <p:cNvSpPr/>
          <p:nvPr/>
        </p:nvSpPr>
        <p:spPr>
          <a:xfrm>
            <a:off x="7638414" y="2120833"/>
            <a:ext cx="1424089" cy="1445249"/>
          </a:xfrm>
          <a:custGeom>
            <a:avLst/>
            <a:gdLst>
              <a:gd name="connsiteX0" fmla="*/ 820999 w 1898785"/>
              <a:gd name="connsiteY0" fmla="*/ 0 h 1926999"/>
              <a:gd name="connsiteX1" fmla="*/ 1582315 w 1898785"/>
              <a:gd name="connsiteY1" fmla="*/ 0 h 1926999"/>
              <a:gd name="connsiteX2" fmla="*/ 1898785 w 1898785"/>
              <a:gd name="connsiteY2" fmla="*/ 316470 h 1926999"/>
              <a:gd name="connsiteX3" fmla="*/ 1898785 w 1898785"/>
              <a:gd name="connsiteY3" fmla="*/ 1610529 h 1926999"/>
              <a:gd name="connsiteX4" fmla="*/ 1582315 w 1898785"/>
              <a:gd name="connsiteY4" fmla="*/ 1926999 h 1926999"/>
              <a:gd name="connsiteX5" fmla="*/ 316470 w 1898785"/>
              <a:gd name="connsiteY5" fmla="*/ 1926999 h 1926999"/>
              <a:gd name="connsiteX6" fmla="*/ 0 w 1898785"/>
              <a:gd name="connsiteY6" fmla="*/ 1610529 h 1926999"/>
              <a:gd name="connsiteX7" fmla="*/ 0 w 1898785"/>
              <a:gd name="connsiteY7" fmla="*/ 711895 h 1926999"/>
              <a:gd name="connsiteX8" fmla="*/ 67356 w 1898785"/>
              <a:gd name="connsiteY8" fmla="*/ 708494 h 1926999"/>
              <a:gd name="connsiteX9" fmla="*/ 816198 w 1898785"/>
              <a:gd name="connsiteY9" fmla="*/ 31458 h 1926999"/>
              <a:gd name="connsiteX10" fmla="*/ 820999 w 1898785"/>
              <a:gd name="connsiteY10" fmla="*/ 0 h 19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8785" h="1926999">
                <a:moveTo>
                  <a:pt x="820999" y="0"/>
                </a:moveTo>
                <a:lnTo>
                  <a:pt x="1582315" y="0"/>
                </a:lnTo>
                <a:cubicBezTo>
                  <a:pt x="1757097" y="0"/>
                  <a:pt x="1898785" y="141688"/>
                  <a:pt x="1898785" y="316470"/>
                </a:cubicBezTo>
                <a:lnTo>
                  <a:pt x="1898785" y="1610529"/>
                </a:lnTo>
                <a:cubicBezTo>
                  <a:pt x="1898785" y="1785311"/>
                  <a:pt x="1757097" y="1926999"/>
                  <a:pt x="1582315" y="1926999"/>
                </a:cubicBezTo>
                <a:lnTo>
                  <a:pt x="316470" y="1926999"/>
                </a:lnTo>
                <a:cubicBezTo>
                  <a:pt x="141688" y="1926999"/>
                  <a:pt x="0" y="1785311"/>
                  <a:pt x="0" y="1610529"/>
                </a:cubicBezTo>
                <a:lnTo>
                  <a:pt x="0" y="711895"/>
                </a:lnTo>
                <a:lnTo>
                  <a:pt x="67356" y="708494"/>
                </a:lnTo>
                <a:cubicBezTo>
                  <a:pt x="440328" y="670617"/>
                  <a:pt x="742302" y="392578"/>
                  <a:pt x="816198" y="31458"/>
                </a:cubicBezTo>
                <a:lnTo>
                  <a:pt x="820999" y="0"/>
                </a:ln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050" dirty="0">
                <a:latin typeface="Times New Roman" panose="02020603050405020304" pitchFamily="18" charset="0"/>
                <a:cs typeface="Times New Roman" panose="02020603050405020304" pitchFamily="18" charset="0"/>
              </a:rPr>
              <a:t>4</a:t>
            </a:r>
          </a:p>
        </p:txBody>
      </p:sp>
      <p:sp>
        <p:nvSpPr>
          <p:cNvPr id="124" name="manh 3">
            <a:hlinkClick r:id="rId15" action="ppaction://hlinksldjump">
              <a:snd r:embed="rId12" name="click.wav"/>
            </a:hlinkClick>
            <a:extLst>
              <a:ext uri="{FF2B5EF4-FFF2-40B4-BE49-F238E27FC236}">
                <a16:creationId xmlns:a16="http://schemas.microsoft.com/office/drawing/2014/main" id="{A01F1B9B-9D50-4BFC-B1BF-D3EB1F8B917B}"/>
              </a:ext>
            </a:extLst>
          </p:cNvPr>
          <p:cNvSpPr/>
          <p:nvPr/>
        </p:nvSpPr>
        <p:spPr>
          <a:xfrm>
            <a:off x="6214703" y="2116771"/>
            <a:ext cx="1424089" cy="1445249"/>
          </a:xfrm>
          <a:custGeom>
            <a:avLst/>
            <a:gdLst>
              <a:gd name="connsiteX0" fmla="*/ 316470 w 1898785"/>
              <a:gd name="connsiteY0" fmla="*/ 0 h 1926999"/>
              <a:gd name="connsiteX1" fmla="*/ 1068464 w 1898785"/>
              <a:gd name="connsiteY1" fmla="*/ 0 h 1926999"/>
              <a:gd name="connsiteX2" fmla="*/ 1073265 w 1898785"/>
              <a:gd name="connsiteY2" fmla="*/ 31457 h 1926999"/>
              <a:gd name="connsiteX3" fmla="*/ 1822107 w 1898785"/>
              <a:gd name="connsiteY3" fmla="*/ 708493 h 1926999"/>
              <a:gd name="connsiteX4" fmla="*/ 1898785 w 1898785"/>
              <a:gd name="connsiteY4" fmla="*/ 712365 h 1926999"/>
              <a:gd name="connsiteX5" fmla="*/ 1898785 w 1898785"/>
              <a:gd name="connsiteY5" fmla="*/ 1610529 h 1926999"/>
              <a:gd name="connsiteX6" fmla="*/ 1582315 w 1898785"/>
              <a:gd name="connsiteY6" fmla="*/ 1926999 h 1926999"/>
              <a:gd name="connsiteX7" fmla="*/ 316470 w 1898785"/>
              <a:gd name="connsiteY7" fmla="*/ 1926999 h 1926999"/>
              <a:gd name="connsiteX8" fmla="*/ 0 w 1898785"/>
              <a:gd name="connsiteY8" fmla="*/ 1610529 h 1926999"/>
              <a:gd name="connsiteX9" fmla="*/ 0 w 1898785"/>
              <a:gd name="connsiteY9" fmla="*/ 316470 h 1926999"/>
              <a:gd name="connsiteX10" fmla="*/ 316470 w 1898785"/>
              <a:gd name="connsiteY10" fmla="*/ 0 h 192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8785" h="1926999">
                <a:moveTo>
                  <a:pt x="316470" y="0"/>
                </a:moveTo>
                <a:lnTo>
                  <a:pt x="1068464" y="0"/>
                </a:lnTo>
                <a:lnTo>
                  <a:pt x="1073265" y="31457"/>
                </a:lnTo>
                <a:cubicBezTo>
                  <a:pt x="1147161" y="392577"/>
                  <a:pt x="1449135" y="670616"/>
                  <a:pt x="1822107" y="708493"/>
                </a:cubicBezTo>
                <a:lnTo>
                  <a:pt x="1898785" y="712365"/>
                </a:lnTo>
                <a:lnTo>
                  <a:pt x="1898785" y="1610529"/>
                </a:lnTo>
                <a:cubicBezTo>
                  <a:pt x="1898785" y="1785311"/>
                  <a:pt x="1757097" y="1926999"/>
                  <a:pt x="1582315" y="1926999"/>
                </a:cubicBezTo>
                <a:lnTo>
                  <a:pt x="316470" y="1926999"/>
                </a:lnTo>
                <a:cubicBezTo>
                  <a:pt x="141688" y="1926999"/>
                  <a:pt x="0" y="1785311"/>
                  <a:pt x="0" y="1610529"/>
                </a:cubicBezTo>
                <a:lnTo>
                  <a:pt x="0" y="316470"/>
                </a:lnTo>
                <a:cubicBezTo>
                  <a:pt x="0" y="141688"/>
                  <a:pt x="141688" y="0"/>
                  <a:pt x="316470" y="0"/>
                </a:cubicBez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050" dirty="0">
                <a:latin typeface="Times New Roman" panose="02020603050405020304" pitchFamily="18" charset="0"/>
                <a:cs typeface="Times New Roman" panose="02020603050405020304" pitchFamily="18" charset="0"/>
              </a:rPr>
              <a:t>3</a:t>
            </a:r>
          </a:p>
        </p:txBody>
      </p:sp>
      <p:pic>
        <p:nvPicPr>
          <p:cNvPr id="3" name="Picture 2" descr="A picture containing toy, vector graphics&#10;&#10;Description automatically generated">
            <a:extLst>
              <a:ext uri="{FF2B5EF4-FFF2-40B4-BE49-F238E27FC236}">
                <a16:creationId xmlns:a16="http://schemas.microsoft.com/office/drawing/2014/main" id="{DD86C930-C3C6-4392-B86E-B6AE5D8CA13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60412" y="324034"/>
            <a:ext cx="2120798" cy="4090109"/>
          </a:xfrm>
          <a:prstGeom prst="rect">
            <a:avLst/>
          </a:prstGeom>
        </p:spPr>
      </p:pic>
      <p:pic>
        <p:nvPicPr>
          <p:cNvPr id="117" name="Picture 116" descr="Shape&#10;&#10;Description automatically generated with low confidence">
            <a:extLst>
              <a:ext uri="{FF2B5EF4-FFF2-40B4-BE49-F238E27FC236}">
                <a16:creationId xmlns:a16="http://schemas.microsoft.com/office/drawing/2014/main" id="{97A364F1-7D47-401D-ACB0-8F4C7F9A3D0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897" y="343233"/>
            <a:ext cx="751807" cy="751807"/>
          </a:xfrm>
          <a:prstGeom prst="rect">
            <a:avLst/>
          </a:prstGeom>
          <a:ln>
            <a:solidFill>
              <a:schemeClr val="accent1"/>
            </a:solidFill>
          </a:ln>
        </p:spPr>
      </p:pic>
      <p:sp>
        <p:nvSpPr>
          <p:cNvPr id="119" name="Rectangle: Rounded Corners 118">
            <a:extLst>
              <a:ext uri="{FF2B5EF4-FFF2-40B4-BE49-F238E27FC236}">
                <a16:creationId xmlns:a16="http://schemas.microsoft.com/office/drawing/2014/main" id="{5975F6A7-CC2A-40F4-8597-07BAA52DE8CA}"/>
              </a:ext>
            </a:extLst>
          </p:cNvPr>
          <p:cNvSpPr/>
          <p:nvPr/>
        </p:nvSpPr>
        <p:spPr>
          <a:xfrm>
            <a:off x="158630" y="4743182"/>
            <a:ext cx="1600200" cy="569472"/>
          </a:xfrm>
          <a:prstGeom prst="round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dirty="0">
                <a:solidFill>
                  <a:srgbClr val="0000FF"/>
                </a:solidFill>
                <a:latin typeface="Arial" panose="020B0604020202020204" pitchFamily="34" charset="0"/>
                <a:cs typeface="Arial" panose="020B0604020202020204" pitchFamily="34" charset="0"/>
              </a:rPr>
              <a:t>     </a:t>
            </a:r>
            <a:r>
              <a:rPr lang="en-US" sz="1400" b="1" dirty="0" err="1">
                <a:solidFill>
                  <a:srgbClr val="0000FF"/>
                </a:solidFill>
                <a:latin typeface="Arial" panose="020B0604020202020204" pitchFamily="34" charset="0"/>
                <a:cs typeface="Arial" panose="020B0604020202020204" pitchFamily="34" charset="0"/>
              </a:rPr>
              <a:t>Chọn</a:t>
            </a:r>
            <a:r>
              <a:rPr lang="en-US" sz="1400" b="1" dirty="0">
                <a:solidFill>
                  <a:srgbClr val="0000FF"/>
                </a:solidFill>
                <a:latin typeface="Arial" panose="020B0604020202020204" pitchFamily="34" charset="0"/>
                <a:cs typeface="Arial" panose="020B0604020202020204" pitchFamily="34" charset="0"/>
              </a:rPr>
              <a:t> </a:t>
            </a:r>
            <a:r>
              <a:rPr lang="en-US" sz="1400" b="1" dirty="0" err="1">
                <a:solidFill>
                  <a:srgbClr val="0000FF"/>
                </a:solidFill>
                <a:latin typeface="Arial" panose="020B0604020202020204" pitchFamily="34" charset="0"/>
                <a:cs typeface="Arial" panose="020B0604020202020204" pitchFamily="34" charset="0"/>
              </a:rPr>
              <a:t>bất</a:t>
            </a:r>
            <a:r>
              <a:rPr lang="en-US" sz="1400" b="1" dirty="0">
                <a:solidFill>
                  <a:srgbClr val="0000FF"/>
                </a:solidFill>
                <a:latin typeface="Arial" panose="020B0604020202020204" pitchFamily="34" charset="0"/>
                <a:cs typeface="Arial" panose="020B0604020202020204" pitchFamily="34" charset="0"/>
              </a:rPr>
              <a:t> </a:t>
            </a:r>
            <a:r>
              <a:rPr lang="en-US" sz="1400" b="1" dirty="0" err="1">
                <a:solidFill>
                  <a:srgbClr val="0000FF"/>
                </a:solidFill>
                <a:latin typeface="Arial" panose="020B0604020202020204" pitchFamily="34" charset="0"/>
                <a:cs typeface="Arial" panose="020B0604020202020204" pitchFamily="34" charset="0"/>
              </a:rPr>
              <a:t>kì</a:t>
            </a:r>
            <a:endParaRPr lang="en-US" sz="1400" b="1" dirty="0">
              <a:solidFill>
                <a:srgbClr val="0000FF"/>
              </a:solidFill>
              <a:latin typeface="Arial" panose="020B0604020202020204" pitchFamily="34" charset="0"/>
              <a:cs typeface="Arial" panose="020B0604020202020204" pitchFamily="34" charset="0"/>
            </a:endParaRPr>
          </a:p>
        </p:txBody>
      </p:sp>
      <p:pic>
        <p:nvPicPr>
          <p:cNvPr id="120" name="Graphic 119" descr="Badge Heart with solid fill">
            <a:extLst>
              <a:ext uri="{FF2B5EF4-FFF2-40B4-BE49-F238E27FC236}">
                <a16:creationId xmlns:a16="http://schemas.microsoft.com/office/drawing/2014/main" id="{853048F4-FFDC-45AE-B084-1CF7EAD5020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7412" y="4817559"/>
            <a:ext cx="449336" cy="449336"/>
          </a:xfrm>
          <a:prstGeom prst="rect">
            <a:avLst/>
          </a:prstGeom>
        </p:spPr>
      </p:pic>
      <p:sp>
        <p:nvSpPr>
          <p:cNvPr id="123" name="manh 5">
            <a:hlinkClick r:id="rId14" action="ppaction://hlinksldjump">
              <a:snd r:embed="rId12" name="click.wav"/>
            </a:hlinkClick>
            <a:extLst>
              <a:ext uri="{FF2B5EF4-FFF2-40B4-BE49-F238E27FC236}">
                <a16:creationId xmlns:a16="http://schemas.microsoft.com/office/drawing/2014/main" id="{D88DC5D0-3252-48D2-8F15-D564ABB77D48}"/>
              </a:ext>
            </a:extLst>
          </p:cNvPr>
          <p:cNvSpPr/>
          <p:nvPr/>
        </p:nvSpPr>
        <p:spPr>
          <a:xfrm>
            <a:off x="7000376" y="1427099"/>
            <a:ext cx="1280160" cy="1280160"/>
          </a:xfrm>
          <a:prstGeom prst="ellipse">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50" dirty="0">
                <a:solidFill>
                  <a:srgbClr val="FF0000"/>
                </a:solidFill>
                <a:latin typeface="Times New Roman" panose="02020603050405020304" pitchFamily="18" charset="0"/>
                <a:cs typeface="Times New Roman" panose="02020603050405020304" pitchFamily="18" charset="0"/>
              </a:rPr>
              <a:t>5</a:t>
            </a:r>
          </a:p>
        </p:txBody>
      </p:sp>
      <p:pic>
        <p:nvPicPr>
          <p:cNvPr id="9" name="QUAY">
            <a:extLst>
              <a:ext uri="{FF2B5EF4-FFF2-40B4-BE49-F238E27FC236}">
                <a16:creationId xmlns:a16="http://schemas.microsoft.com/office/drawing/2014/main" id="{0847FE41-38BE-4DFF-9017-2B85660EE012}"/>
              </a:ext>
            </a:extLst>
          </p:cNvPr>
          <p:cNvPicPr>
            <a:picLocks noChangeAspect="1"/>
          </p:cNvPicPr>
          <p:nvPr/>
        </p:nvPicPr>
        <p:blipFill>
          <a:blip r:embed="rId18"/>
          <a:stretch>
            <a:fillRect/>
          </a:stretch>
        </p:blipFill>
        <p:spPr>
          <a:xfrm>
            <a:off x="2173721" y="1750568"/>
            <a:ext cx="521253" cy="521253"/>
          </a:xfrm>
          <a:prstGeom prst="rect">
            <a:avLst/>
          </a:prstGeom>
        </p:spPr>
      </p:pic>
      <p:pic>
        <p:nvPicPr>
          <p:cNvPr id="33" name="Graphic 32" descr="House">
            <a:hlinkClick r:id="" action="ppaction://noaction"/>
            <a:extLst>
              <a:ext uri="{FF2B5EF4-FFF2-40B4-BE49-F238E27FC236}">
                <a16:creationId xmlns:a16="http://schemas.microsoft.com/office/drawing/2014/main" id="{AC54D7DC-2540-4AC3-9B5A-91500CC821C4}"/>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229600" y="4855454"/>
            <a:ext cx="914400" cy="914400"/>
          </a:xfrm>
          <a:prstGeom prst="rect">
            <a:avLst/>
          </a:prstGeom>
        </p:spPr>
      </p:pic>
    </p:spTree>
    <p:extLst>
      <p:ext uri="{BB962C8B-B14F-4D97-AF65-F5344CB8AC3E}">
        <p14:creationId xmlns:p14="http://schemas.microsoft.com/office/powerpoint/2010/main" val="49320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4"/>
                                        </p:tgtEl>
                                        <p:attrNameLst>
                                          <p:attrName>style.visibility</p:attrName>
                                        </p:attrNameLst>
                                      </p:cBhvr>
                                      <p:to>
                                        <p:strVal val="visible"/>
                                      </p:to>
                                    </p:set>
                                    <p:animEffect transition="in" filter="fade">
                                      <p:cBhvr>
                                        <p:cTn id="42" dur="500"/>
                                        <p:tgtEl>
                                          <p:spTgt spid="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500"/>
                                        <p:tgtEl>
                                          <p:spTgt spid="7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fade">
                                      <p:cBhvr>
                                        <p:cTn id="52" dur="500"/>
                                        <p:tgtEl>
                                          <p:spTgt spid="7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500"/>
                                        <p:tgtEl>
                                          <p:spTgt spid="7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8"/>
                                        </p:tgtEl>
                                        <p:attrNameLst>
                                          <p:attrName>style.visibility</p:attrName>
                                        </p:attrNameLst>
                                      </p:cBhvr>
                                      <p:to>
                                        <p:strVal val="visible"/>
                                      </p:to>
                                    </p:set>
                                    <p:animEffect transition="in" filter="fade">
                                      <p:cBhvr>
                                        <p:cTn id="62" dur="500"/>
                                        <p:tgtEl>
                                          <p:spTgt spid="7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500"/>
                                        <p:tgtEl>
                                          <p:spTgt spid="7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fade">
                                      <p:cBhvr>
                                        <p:cTn id="7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27"/>
                    </p:tgtEl>
                  </p:cond>
                </p:stCondLst>
                <p:endSync evt="end" delay="0">
                  <p:rtn val="all"/>
                </p:endSync>
                <p:childTnLst>
                  <p:par>
                    <p:cTn id="74" fill="hold">
                      <p:stCondLst>
                        <p:cond delay="0"/>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127"/>
                                        </p:tgtEl>
                                        <p:attrNameLst>
                                          <p:attrName>ppt_w</p:attrName>
                                        </p:attrNameLst>
                                      </p:cBhvr>
                                      <p:tavLst>
                                        <p:tav tm="0">
                                          <p:val>
                                            <p:strVal val="ppt_w"/>
                                          </p:val>
                                        </p:tav>
                                        <p:tav tm="100000">
                                          <p:val>
                                            <p:fltVal val="0"/>
                                          </p:val>
                                        </p:tav>
                                      </p:tavLst>
                                    </p:anim>
                                    <p:anim calcmode="lin" valueType="num">
                                      <p:cBhvr>
                                        <p:cTn id="78" dur="500"/>
                                        <p:tgtEl>
                                          <p:spTgt spid="127"/>
                                        </p:tgtEl>
                                        <p:attrNameLst>
                                          <p:attrName>ppt_h</p:attrName>
                                        </p:attrNameLst>
                                      </p:cBhvr>
                                      <p:tavLst>
                                        <p:tav tm="0">
                                          <p:val>
                                            <p:strVal val="ppt_h"/>
                                          </p:val>
                                        </p:tav>
                                        <p:tav tm="100000">
                                          <p:val>
                                            <p:fltVal val="0"/>
                                          </p:val>
                                        </p:tav>
                                      </p:tavLst>
                                    </p:anim>
                                    <p:animEffect transition="out" filter="fade">
                                      <p:cBhvr>
                                        <p:cTn id="79" dur="500"/>
                                        <p:tgtEl>
                                          <p:spTgt spid="127"/>
                                        </p:tgtEl>
                                      </p:cBhvr>
                                    </p:animEffect>
                                    <p:set>
                                      <p:cBhvr>
                                        <p:cTn id="80"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81" restart="whenNotActive" fill="hold" evtFilter="cancelBubble" nodeType="interactiveSeq">
                <p:stCondLst>
                  <p:cond evt="onClick" delay="0">
                    <p:tgtEl>
                      <p:spTgt spid="128"/>
                    </p:tgtEl>
                  </p:cond>
                </p:stCondLst>
                <p:endSync evt="end" delay="0">
                  <p:rtn val="all"/>
                </p:endSync>
                <p:childTnLst>
                  <p:par>
                    <p:cTn id="82" fill="hold">
                      <p:stCondLst>
                        <p:cond delay="0"/>
                      </p:stCondLst>
                      <p:childTnLst>
                        <p:par>
                          <p:cTn id="83" fill="hold">
                            <p:stCondLst>
                              <p:cond delay="0"/>
                            </p:stCondLst>
                            <p:childTnLst>
                              <p:par>
                                <p:cTn id="84" presetID="53" presetClass="exit" presetSubtype="32" fill="hold" grpId="0" nodeType="clickEffect">
                                  <p:stCondLst>
                                    <p:cond delay="0"/>
                                  </p:stCondLst>
                                  <p:childTnLst>
                                    <p:anim calcmode="lin" valueType="num">
                                      <p:cBhvr>
                                        <p:cTn id="85" dur="500"/>
                                        <p:tgtEl>
                                          <p:spTgt spid="128"/>
                                        </p:tgtEl>
                                        <p:attrNameLst>
                                          <p:attrName>ppt_w</p:attrName>
                                        </p:attrNameLst>
                                      </p:cBhvr>
                                      <p:tavLst>
                                        <p:tav tm="0">
                                          <p:val>
                                            <p:strVal val="ppt_w"/>
                                          </p:val>
                                        </p:tav>
                                        <p:tav tm="100000">
                                          <p:val>
                                            <p:fltVal val="0"/>
                                          </p:val>
                                        </p:tav>
                                      </p:tavLst>
                                    </p:anim>
                                    <p:anim calcmode="lin" valueType="num">
                                      <p:cBhvr>
                                        <p:cTn id="86" dur="500"/>
                                        <p:tgtEl>
                                          <p:spTgt spid="128"/>
                                        </p:tgtEl>
                                        <p:attrNameLst>
                                          <p:attrName>ppt_h</p:attrName>
                                        </p:attrNameLst>
                                      </p:cBhvr>
                                      <p:tavLst>
                                        <p:tav tm="0">
                                          <p:val>
                                            <p:strVal val="ppt_h"/>
                                          </p:val>
                                        </p:tav>
                                        <p:tav tm="100000">
                                          <p:val>
                                            <p:fltVal val="0"/>
                                          </p:val>
                                        </p:tav>
                                      </p:tavLst>
                                    </p:anim>
                                    <p:animEffect transition="out" filter="fade">
                                      <p:cBhvr>
                                        <p:cTn id="87" dur="500"/>
                                        <p:tgtEl>
                                          <p:spTgt spid="128"/>
                                        </p:tgtEl>
                                      </p:cBhvr>
                                    </p:animEffect>
                                    <p:set>
                                      <p:cBhvr>
                                        <p:cTn id="88" dur="1" fill="hold">
                                          <p:stCondLst>
                                            <p:cond delay="499"/>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89" restart="whenNotActive" fill="hold" evtFilter="cancelBubble" nodeType="interactiveSeq">
                <p:stCondLst>
                  <p:cond evt="onClick" delay="0">
                    <p:tgtEl>
                      <p:spTgt spid="124"/>
                    </p:tgtEl>
                  </p:cond>
                </p:stCondLst>
                <p:endSync evt="end" delay="0">
                  <p:rtn val="all"/>
                </p:endSync>
                <p:childTnLst>
                  <p:par>
                    <p:cTn id="90" fill="hold">
                      <p:stCondLst>
                        <p:cond delay="0"/>
                      </p:stCondLst>
                      <p:childTnLst>
                        <p:par>
                          <p:cTn id="91" fill="hold">
                            <p:stCondLst>
                              <p:cond delay="0"/>
                            </p:stCondLst>
                            <p:childTnLst>
                              <p:par>
                                <p:cTn id="92" presetID="53" presetClass="exit" presetSubtype="32" fill="hold" grpId="0" nodeType="clickEffect">
                                  <p:stCondLst>
                                    <p:cond delay="0"/>
                                  </p:stCondLst>
                                  <p:childTnLst>
                                    <p:anim calcmode="lin" valueType="num">
                                      <p:cBhvr>
                                        <p:cTn id="93" dur="500"/>
                                        <p:tgtEl>
                                          <p:spTgt spid="124"/>
                                        </p:tgtEl>
                                        <p:attrNameLst>
                                          <p:attrName>ppt_w</p:attrName>
                                        </p:attrNameLst>
                                      </p:cBhvr>
                                      <p:tavLst>
                                        <p:tav tm="0">
                                          <p:val>
                                            <p:strVal val="ppt_w"/>
                                          </p:val>
                                        </p:tav>
                                        <p:tav tm="100000">
                                          <p:val>
                                            <p:fltVal val="0"/>
                                          </p:val>
                                        </p:tav>
                                      </p:tavLst>
                                    </p:anim>
                                    <p:anim calcmode="lin" valueType="num">
                                      <p:cBhvr>
                                        <p:cTn id="94" dur="500"/>
                                        <p:tgtEl>
                                          <p:spTgt spid="124"/>
                                        </p:tgtEl>
                                        <p:attrNameLst>
                                          <p:attrName>ppt_h</p:attrName>
                                        </p:attrNameLst>
                                      </p:cBhvr>
                                      <p:tavLst>
                                        <p:tav tm="0">
                                          <p:val>
                                            <p:strVal val="ppt_h"/>
                                          </p:val>
                                        </p:tav>
                                        <p:tav tm="100000">
                                          <p:val>
                                            <p:fltVal val="0"/>
                                          </p:val>
                                        </p:tav>
                                      </p:tavLst>
                                    </p:anim>
                                    <p:animEffect transition="out" filter="fade">
                                      <p:cBhvr>
                                        <p:cTn id="95" dur="500"/>
                                        <p:tgtEl>
                                          <p:spTgt spid="124"/>
                                        </p:tgtEl>
                                      </p:cBhvr>
                                    </p:animEffect>
                                    <p:set>
                                      <p:cBhvr>
                                        <p:cTn id="96" dur="1" fill="hold">
                                          <p:stCondLst>
                                            <p:cond delay="4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97" restart="whenNotActive" fill="hold" evtFilter="cancelBubble" nodeType="interactiveSeq">
                <p:stCondLst>
                  <p:cond evt="onClick" delay="0">
                    <p:tgtEl>
                      <p:spTgt spid="125"/>
                    </p:tgtEl>
                  </p:cond>
                </p:stCondLst>
                <p:endSync evt="end" delay="0">
                  <p:rtn val="all"/>
                </p:endSync>
                <p:childTnLst>
                  <p:par>
                    <p:cTn id="98" fill="hold">
                      <p:stCondLst>
                        <p:cond delay="0"/>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125"/>
                                        </p:tgtEl>
                                        <p:attrNameLst>
                                          <p:attrName>ppt_w</p:attrName>
                                        </p:attrNameLst>
                                      </p:cBhvr>
                                      <p:tavLst>
                                        <p:tav tm="0">
                                          <p:val>
                                            <p:strVal val="ppt_w"/>
                                          </p:val>
                                        </p:tav>
                                        <p:tav tm="100000">
                                          <p:val>
                                            <p:fltVal val="0"/>
                                          </p:val>
                                        </p:tav>
                                      </p:tavLst>
                                    </p:anim>
                                    <p:anim calcmode="lin" valueType="num">
                                      <p:cBhvr>
                                        <p:cTn id="102" dur="500"/>
                                        <p:tgtEl>
                                          <p:spTgt spid="125"/>
                                        </p:tgtEl>
                                        <p:attrNameLst>
                                          <p:attrName>ppt_h</p:attrName>
                                        </p:attrNameLst>
                                      </p:cBhvr>
                                      <p:tavLst>
                                        <p:tav tm="0">
                                          <p:val>
                                            <p:strVal val="ppt_h"/>
                                          </p:val>
                                        </p:tav>
                                        <p:tav tm="100000">
                                          <p:val>
                                            <p:fltVal val="0"/>
                                          </p:val>
                                        </p:tav>
                                      </p:tavLst>
                                    </p:anim>
                                    <p:animEffect transition="out" filter="fade">
                                      <p:cBhvr>
                                        <p:cTn id="103" dur="500"/>
                                        <p:tgtEl>
                                          <p:spTgt spid="125"/>
                                        </p:tgtEl>
                                      </p:cBhvr>
                                    </p:animEffect>
                                    <p:set>
                                      <p:cBhvr>
                                        <p:cTn id="104" dur="1" fill="hold">
                                          <p:stCondLst>
                                            <p:cond delay="499"/>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105" restart="whenNotActive" fill="hold" evtFilter="cancelBubble" nodeType="interactiveSeq">
                <p:stCondLst>
                  <p:cond evt="onClick" delay="0">
                    <p:tgtEl>
                      <p:spTgt spid="123"/>
                    </p:tgtEl>
                  </p:cond>
                </p:stCondLst>
                <p:endSync evt="end" delay="0">
                  <p:rtn val="all"/>
                </p:endSync>
                <p:childTnLst>
                  <p:par>
                    <p:cTn id="106" fill="hold">
                      <p:stCondLst>
                        <p:cond delay="0"/>
                      </p:stCondLst>
                      <p:childTnLst>
                        <p:par>
                          <p:cTn id="107" fill="hold">
                            <p:stCondLst>
                              <p:cond delay="0"/>
                            </p:stCondLst>
                            <p:childTnLst>
                              <p:par>
                                <p:cTn id="108" presetID="53" presetClass="exit" presetSubtype="32" fill="hold" grpId="0" nodeType="clickEffect">
                                  <p:stCondLst>
                                    <p:cond delay="0"/>
                                  </p:stCondLst>
                                  <p:childTnLst>
                                    <p:anim calcmode="lin" valueType="num">
                                      <p:cBhvr>
                                        <p:cTn id="109" dur="500"/>
                                        <p:tgtEl>
                                          <p:spTgt spid="123"/>
                                        </p:tgtEl>
                                        <p:attrNameLst>
                                          <p:attrName>ppt_w</p:attrName>
                                        </p:attrNameLst>
                                      </p:cBhvr>
                                      <p:tavLst>
                                        <p:tav tm="0">
                                          <p:val>
                                            <p:strVal val="ppt_w"/>
                                          </p:val>
                                        </p:tav>
                                        <p:tav tm="100000">
                                          <p:val>
                                            <p:fltVal val="0"/>
                                          </p:val>
                                        </p:tav>
                                      </p:tavLst>
                                    </p:anim>
                                    <p:anim calcmode="lin" valueType="num">
                                      <p:cBhvr>
                                        <p:cTn id="110" dur="500"/>
                                        <p:tgtEl>
                                          <p:spTgt spid="123"/>
                                        </p:tgtEl>
                                        <p:attrNameLst>
                                          <p:attrName>ppt_h</p:attrName>
                                        </p:attrNameLst>
                                      </p:cBhvr>
                                      <p:tavLst>
                                        <p:tav tm="0">
                                          <p:val>
                                            <p:strVal val="ppt_h"/>
                                          </p:val>
                                        </p:tav>
                                        <p:tav tm="100000">
                                          <p:val>
                                            <p:fltVal val="0"/>
                                          </p:val>
                                        </p:tav>
                                      </p:tavLst>
                                    </p:anim>
                                    <p:animEffect transition="out" filter="fade">
                                      <p:cBhvr>
                                        <p:cTn id="111" dur="500"/>
                                        <p:tgtEl>
                                          <p:spTgt spid="123"/>
                                        </p:tgtEl>
                                      </p:cBhvr>
                                    </p:animEffect>
                                    <p:set>
                                      <p:cBhvr>
                                        <p:cTn id="112"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113" restart="whenNotActive" fill="hold" evtFilter="cancelBubble" nodeType="interactiveSeq">
                <p:stCondLst>
                  <p:cond evt="onClick" delay="0">
                    <p:tgtEl>
                      <p:spTgt spid="9"/>
                    </p:tgtEl>
                  </p:cond>
                </p:stCondLst>
                <p:endSync evt="end" delay="0">
                  <p:rtn val="all"/>
                </p:endSync>
                <p:childTnLst>
                  <p:par>
                    <p:cTn id="114" fill="hold">
                      <p:stCondLst>
                        <p:cond delay="0"/>
                      </p:stCondLst>
                      <p:childTnLst>
                        <p:par>
                          <p:cTn id="115" fill="hold">
                            <p:stCondLst>
                              <p:cond delay="0"/>
                            </p:stCondLst>
                            <p:childTnLst>
                              <p:par>
                                <p:cTn id="116" presetID="8" presetClass="emph" presetSubtype="0" repeatCount="indefinite" fill="hold" nodeType="clickEffect">
                                  <p:stCondLst>
                                    <p:cond delay="0"/>
                                  </p:stCondLst>
                                  <p:endCondLst>
                                    <p:cond evt="onNext" delay="0">
                                      <p:tgtEl>
                                        <p:sldTgt/>
                                      </p:tgtEl>
                                    </p:cond>
                                  </p:endCondLst>
                                  <p:childTnLst>
                                    <p:animRot by="21600000">
                                      <p:cBhvr>
                                        <p:cTn id="117" dur="500" fill="hold"/>
                                        <p:tgtEl>
                                          <p:spTgt spid="6"/>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128" grpId="0" animBg="1"/>
      <p:bldP spid="127" grpId="0" animBg="1"/>
      <p:bldP spid="125" grpId="0" animBg="1"/>
      <p:bldP spid="124" grpId="0" animBg="1"/>
      <p:bldP spid="1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76EBAF93-3957-4B50-A218-77B67C6C5FA2}"/>
              </a:ext>
            </a:extLst>
          </p:cNvPr>
          <p:cNvSpPr/>
          <p:nvPr/>
        </p:nvSpPr>
        <p:spPr>
          <a:xfrm rot="220048">
            <a:off x="1151204" y="3319105"/>
            <a:ext cx="3171290" cy="589378"/>
          </a:xfrm>
          <a:prstGeom prst="roundRect">
            <a:avLst/>
          </a:prstGeom>
          <a:solidFill>
            <a:schemeClr val="tx1">
              <a:alpha val="2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mj-lt"/>
            </a:endParaRPr>
          </a:p>
        </p:txBody>
      </p:sp>
      <p:sp>
        <p:nvSpPr>
          <p:cNvPr id="83" name="SAI A">
            <a:extLst>
              <a:ext uri="{FF2B5EF4-FFF2-40B4-BE49-F238E27FC236}">
                <a16:creationId xmlns:a16="http://schemas.microsoft.com/office/drawing/2014/main" id="{644AE23B-21EF-45E3-B38E-D3BFEE26B6B6}"/>
              </a:ext>
            </a:extLst>
          </p:cNvPr>
          <p:cNvSpPr/>
          <p:nvPr/>
        </p:nvSpPr>
        <p:spPr>
          <a:xfrm>
            <a:off x="805688" y="2978839"/>
            <a:ext cx="3759591" cy="759656"/>
          </a:xfrm>
          <a:prstGeom prst="roundRect">
            <a:avLst/>
          </a:prstGeom>
          <a:gradFill flip="none" rotWithShape="1">
            <a:gsLst>
              <a:gs pos="0">
                <a:srgbClr val="CC00FF"/>
              </a:gs>
              <a:gs pos="100000">
                <a:srgbClr val="6600CC"/>
              </a:gs>
            </a:gsLst>
            <a:lin ang="0" scaled="1"/>
            <a:tileRect/>
          </a:gra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a:solidFill>
                  <a:prstClr val="white"/>
                </a:solidFill>
                <a:latin typeface="+mj-lt"/>
                <a:cs typeface="Times New Roman" panose="02020603050405020304" pitchFamily="18" charset="0"/>
              </a:rPr>
              <a:t>Xuân Quỳnh</a:t>
            </a:r>
            <a:endParaRPr lang="en-US" b="1" dirty="0">
              <a:solidFill>
                <a:prstClr val="white"/>
              </a:solidFill>
              <a:latin typeface="+mj-lt"/>
              <a:cs typeface="Times New Roman" panose="02020603050405020304" pitchFamily="18" charset="0"/>
            </a:endParaRPr>
          </a:p>
        </p:txBody>
      </p:sp>
      <p:sp>
        <p:nvSpPr>
          <p:cNvPr id="84" name="Rectangle: Rounded Corners 83">
            <a:extLst>
              <a:ext uri="{FF2B5EF4-FFF2-40B4-BE49-F238E27FC236}">
                <a16:creationId xmlns:a16="http://schemas.microsoft.com/office/drawing/2014/main" id="{346383C6-3939-44F2-9CED-A2391FFCAF50}"/>
              </a:ext>
            </a:extLst>
          </p:cNvPr>
          <p:cNvSpPr/>
          <p:nvPr/>
        </p:nvSpPr>
        <p:spPr>
          <a:xfrm>
            <a:off x="981284" y="2860435"/>
            <a:ext cx="381000" cy="1012373"/>
          </a:xfrm>
          <a:prstGeom prst="roundRect">
            <a:avLst/>
          </a:prstGeom>
          <a:gradFill flip="none" rotWithShape="1">
            <a:gsLst>
              <a:gs pos="100000">
                <a:schemeClr val="tx1"/>
              </a:gs>
              <a:gs pos="18000">
                <a:schemeClr val="bg1">
                  <a:lumMod val="65000"/>
                </a:schemeClr>
              </a:gs>
              <a:gs pos="49000">
                <a:schemeClr val="bg1"/>
              </a:gs>
              <a:gs pos="85000">
                <a:schemeClr val="bg1">
                  <a:lumMod val="65000"/>
                </a:schemeClr>
              </a:gs>
              <a:gs pos="1000">
                <a:schemeClr val="tx1"/>
              </a:gs>
            </a:gsLst>
            <a:lin ang="5400000" scaled="1"/>
            <a:tileRect/>
          </a:gradFill>
          <a:ln>
            <a:noFill/>
          </a:ln>
          <a:effectLst>
            <a:outerShdw blurRad="50800" dist="38100" algn="l" rotWithShape="0">
              <a:prstClr val="black">
                <a:alpha val="40000"/>
              </a:prstClr>
            </a:outerShdw>
          </a:effectLst>
          <a:scene3d>
            <a:camera prst="orthographicFront"/>
            <a:lightRig rig="twoPt" dir="t"/>
          </a:scene3d>
          <a:sp3d prstMaterial="powder">
            <a:contourClr>
              <a:srgbClr val="66006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mj-lt"/>
            </a:endParaRPr>
          </a:p>
        </p:txBody>
      </p:sp>
      <p:sp>
        <p:nvSpPr>
          <p:cNvPr id="85" name="Rectangle: Rounded Corners 84">
            <a:extLst>
              <a:ext uri="{FF2B5EF4-FFF2-40B4-BE49-F238E27FC236}">
                <a16:creationId xmlns:a16="http://schemas.microsoft.com/office/drawing/2014/main" id="{092ADAB0-AACD-4741-87D4-BE766D3935DD}"/>
              </a:ext>
            </a:extLst>
          </p:cNvPr>
          <p:cNvSpPr/>
          <p:nvPr/>
        </p:nvSpPr>
        <p:spPr>
          <a:xfrm rot="220048">
            <a:off x="5650474" y="3346320"/>
            <a:ext cx="3171290" cy="589378"/>
          </a:xfrm>
          <a:prstGeom prst="roundRect">
            <a:avLst/>
          </a:prstGeom>
          <a:solidFill>
            <a:schemeClr val="tx1">
              <a:alpha val="2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mj-lt"/>
            </a:endParaRPr>
          </a:p>
        </p:txBody>
      </p:sp>
      <p:sp>
        <p:nvSpPr>
          <p:cNvPr id="86" name="SAI B">
            <a:extLst>
              <a:ext uri="{FF2B5EF4-FFF2-40B4-BE49-F238E27FC236}">
                <a16:creationId xmlns:a16="http://schemas.microsoft.com/office/drawing/2014/main" id="{3BD6A930-FEA8-4E29-AA18-131921C8C918}"/>
              </a:ext>
            </a:extLst>
          </p:cNvPr>
          <p:cNvSpPr/>
          <p:nvPr/>
        </p:nvSpPr>
        <p:spPr>
          <a:xfrm>
            <a:off x="5304957" y="3006054"/>
            <a:ext cx="3759591" cy="759656"/>
          </a:xfrm>
          <a:prstGeom prst="roundRect">
            <a:avLst/>
          </a:prstGeom>
          <a:gradFill flip="none" rotWithShape="1">
            <a:gsLst>
              <a:gs pos="0">
                <a:srgbClr val="00CC99"/>
              </a:gs>
              <a:gs pos="100000">
                <a:srgbClr val="008080"/>
              </a:gs>
            </a:gsLst>
            <a:lin ang="0" scaled="1"/>
            <a:tileRect/>
          </a:gra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a:solidFill>
                  <a:prstClr val="white"/>
                </a:solidFill>
                <a:latin typeface="+mj-lt"/>
                <a:cs typeface="Times New Roman" panose="02020603050405020304" pitchFamily="18" charset="0"/>
              </a:rPr>
              <a:t>A. Pus-kin</a:t>
            </a:r>
            <a:endParaRPr lang="en-US" b="1" dirty="0">
              <a:solidFill>
                <a:prstClr val="white"/>
              </a:solidFill>
              <a:latin typeface="+mj-lt"/>
              <a:cs typeface="Times New Roman" panose="02020603050405020304" pitchFamily="18" charset="0"/>
            </a:endParaRPr>
          </a:p>
        </p:txBody>
      </p:sp>
      <p:sp>
        <p:nvSpPr>
          <p:cNvPr id="87" name="Rectangle: Rounded Corners 86">
            <a:extLst>
              <a:ext uri="{FF2B5EF4-FFF2-40B4-BE49-F238E27FC236}">
                <a16:creationId xmlns:a16="http://schemas.microsoft.com/office/drawing/2014/main" id="{3F2812FC-A96C-46C2-A66E-1566234FF52E}"/>
              </a:ext>
            </a:extLst>
          </p:cNvPr>
          <p:cNvSpPr/>
          <p:nvPr/>
        </p:nvSpPr>
        <p:spPr>
          <a:xfrm>
            <a:off x="5480553" y="2887651"/>
            <a:ext cx="381000" cy="1012373"/>
          </a:xfrm>
          <a:prstGeom prst="roundRect">
            <a:avLst/>
          </a:prstGeom>
          <a:gradFill flip="none" rotWithShape="1">
            <a:gsLst>
              <a:gs pos="100000">
                <a:schemeClr val="tx1"/>
              </a:gs>
              <a:gs pos="18000">
                <a:schemeClr val="bg1">
                  <a:lumMod val="65000"/>
                </a:schemeClr>
              </a:gs>
              <a:gs pos="49000">
                <a:schemeClr val="bg1"/>
              </a:gs>
              <a:gs pos="85000">
                <a:schemeClr val="bg1">
                  <a:lumMod val="65000"/>
                </a:schemeClr>
              </a:gs>
              <a:gs pos="1000">
                <a:schemeClr val="tx1"/>
              </a:gs>
            </a:gsLst>
            <a:lin ang="5400000" scaled="1"/>
            <a:tileRect/>
          </a:gradFill>
          <a:ln>
            <a:noFill/>
          </a:ln>
          <a:effectLst>
            <a:outerShdw blurRad="50800" dist="38100" algn="l" rotWithShape="0">
              <a:prstClr val="black">
                <a:alpha val="40000"/>
              </a:prstClr>
            </a:outerShdw>
          </a:effectLst>
          <a:scene3d>
            <a:camera prst="orthographicFront"/>
            <a:lightRig rig="twoPt" dir="t"/>
          </a:scene3d>
          <a:sp3d prstMaterial="powder">
            <a:contourClr>
              <a:srgbClr val="660066"/>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sp>
        <p:nvSpPr>
          <p:cNvPr id="88" name="ĐÚNG">
            <a:extLst>
              <a:ext uri="{FF2B5EF4-FFF2-40B4-BE49-F238E27FC236}">
                <a16:creationId xmlns:a16="http://schemas.microsoft.com/office/drawing/2014/main" id="{48C9C155-11BF-4F4F-AC13-531DC9CCECF6}"/>
              </a:ext>
            </a:extLst>
          </p:cNvPr>
          <p:cNvSpPr/>
          <p:nvPr/>
        </p:nvSpPr>
        <p:spPr>
          <a:xfrm>
            <a:off x="805688" y="4308888"/>
            <a:ext cx="3759591" cy="759656"/>
          </a:xfrm>
          <a:prstGeom prst="roundRect">
            <a:avLst/>
          </a:prstGeom>
          <a:gradFill flip="none" rotWithShape="1">
            <a:gsLst>
              <a:gs pos="0">
                <a:srgbClr val="CCFF33"/>
              </a:gs>
              <a:gs pos="100000">
                <a:srgbClr val="33CC33"/>
              </a:gs>
            </a:gsLst>
            <a:lin ang="0" scaled="1"/>
            <a:tileRect/>
          </a:gra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a:solidFill>
                  <a:srgbClr val="FF0000"/>
                </a:solidFill>
                <a:latin typeface="+mj-lt"/>
              </a:rPr>
              <a:t>Võ Quảng</a:t>
            </a:r>
            <a:endParaRPr lang="en-US" b="1" dirty="0">
              <a:solidFill>
                <a:srgbClr val="FF0000"/>
              </a:solidFill>
              <a:latin typeface="+mj-lt"/>
              <a:cs typeface="Times New Roman" panose="02020603050405020304" pitchFamily="18" charset="0"/>
            </a:endParaRPr>
          </a:p>
        </p:txBody>
      </p:sp>
      <p:sp>
        <p:nvSpPr>
          <p:cNvPr id="89" name="Rectangle: Rounded Corners 88">
            <a:extLst>
              <a:ext uri="{FF2B5EF4-FFF2-40B4-BE49-F238E27FC236}">
                <a16:creationId xmlns:a16="http://schemas.microsoft.com/office/drawing/2014/main" id="{E53737F5-E5B7-403D-885D-10E7F322E213}"/>
              </a:ext>
            </a:extLst>
          </p:cNvPr>
          <p:cNvSpPr/>
          <p:nvPr/>
        </p:nvSpPr>
        <p:spPr>
          <a:xfrm>
            <a:off x="838200" y="4190485"/>
            <a:ext cx="381000" cy="1012373"/>
          </a:xfrm>
          <a:prstGeom prst="roundRect">
            <a:avLst/>
          </a:prstGeom>
          <a:gradFill flip="none" rotWithShape="1">
            <a:gsLst>
              <a:gs pos="100000">
                <a:schemeClr val="tx1"/>
              </a:gs>
              <a:gs pos="18000">
                <a:schemeClr val="bg1">
                  <a:lumMod val="65000"/>
                </a:schemeClr>
              </a:gs>
              <a:gs pos="49000">
                <a:schemeClr val="bg1"/>
              </a:gs>
              <a:gs pos="85000">
                <a:schemeClr val="bg1">
                  <a:lumMod val="65000"/>
                </a:schemeClr>
              </a:gs>
              <a:gs pos="1000">
                <a:schemeClr val="tx1"/>
              </a:gs>
            </a:gsLst>
            <a:lin ang="5400000" scaled="1"/>
            <a:tileRect/>
          </a:gradFill>
          <a:ln>
            <a:noFill/>
          </a:ln>
          <a:effectLst>
            <a:outerShdw blurRad="50800" dist="38100" algn="l" rotWithShape="0">
              <a:prstClr val="black">
                <a:alpha val="40000"/>
              </a:prstClr>
            </a:outerShdw>
          </a:effectLst>
          <a:scene3d>
            <a:camera prst="orthographicFront"/>
            <a:lightRig rig="twoPt" dir="t"/>
          </a:scene3d>
          <a:sp3d prstMaterial="powder">
            <a:contourClr>
              <a:srgbClr val="660066"/>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sp>
        <p:nvSpPr>
          <p:cNvPr id="90" name="SAI D">
            <a:extLst>
              <a:ext uri="{FF2B5EF4-FFF2-40B4-BE49-F238E27FC236}">
                <a16:creationId xmlns:a16="http://schemas.microsoft.com/office/drawing/2014/main" id="{8F251482-6DF4-4505-AFA2-BCAAB69CEA76}"/>
              </a:ext>
            </a:extLst>
          </p:cNvPr>
          <p:cNvSpPr/>
          <p:nvPr/>
        </p:nvSpPr>
        <p:spPr>
          <a:xfrm>
            <a:off x="5304957" y="4336103"/>
            <a:ext cx="3759591" cy="759656"/>
          </a:xfrm>
          <a:prstGeom prst="roundRect">
            <a:avLst/>
          </a:prstGeom>
          <a:gradFill flip="none" rotWithShape="1">
            <a:gsLst>
              <a:gs pos="0">
                <a:srgbClr val="FFCC66"/>
              </a:gs>
              <a:gs pos="100000">
                <a:srgbClr val="FF5050"/>
              </a:gs>
            </a:gsLst>
            <a:lin ang="0" scaled="1"/>
            <a:tileRect/>
          </a:gra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a:solidFill>
                  <a:prstClr val="white"/>
                </a:solidFill>
                <a:latin typeface="+mj-lt"/>
                <a:cs typeface="Times New Roman" panose="02020603050405020304" pitchFamily="18" charset="0"/>
              </a:rPr>
              <a:t>Nguyễn Quang Thiều</a:t>
            </a:r>
            <a:endParaRPr lang="en-US" b="1" dirty="0">
              <a:solidFill>
                <a:prstClr val="white"/>
              </a:solidFill>
              <a:latin typeface="+mj-lt"/>
              <a:cs typeface="Times New Roman" panose="02020603050405020304" pitchFamily="18" charset="0"/>
            </a:endParaRPr>
          </a:p>
        </p:txBody>
      </p:sp>
      <p:sp>
        <p:nvSpPr>
          <p:cNvPr id="91" name="Rectangle: Rounded Corners 90">
            <a:extLst>
              <a:ext uri="{FF2B5EF4-FFF2-40B4-BE49-F238E27FC236}">
                <a16:creationId xmlns:a16="http://schemas.microsoft.com/office/drawing/2014/main" id="{D74A0A0B-56F0-4E1C-B0F0-43D7D16A92A1}"/>
              </a:ext>
            </a:extLst>
          </p:cNvPr>
          <p:cNvSpPr/>
          <p:nvPr/>
        </p:nvSpPr>
        <p:spPr>
          <a:xfrm>
            <a:off x="5480553" y="4217700"/>
            <a:ext cx="381000" cy="1012373"/>
          </a:xfrm>
          <a:prstGeom prst="roundRect">
            <a:avLst/>
          </a:prstGeom>
          <a:gradFill flip="none" rotWithShape="1">
            <a:gsLst>
              <a:gs pos="100000">
                <a:schemeClr val="tx1"/>
              </a:gs>
              <a:gs pos="18000">
                <a:schemeClr val="bg1">
                  <a:lumMod val="65000"/>
                </a:schemeClr>
              </a:gs>
              <a:gs pos="49000">
                <a:schemeClr val="bg1"/>
              </a:gs>
              <a:gs pos="85000">
                <a:schemeClr val="bg1">
                  <a:lumMod val="65000"/>
                </a:schemeClr>
              </a:gs>
              <a:gs pos="1000">
                <a:schemeClr val="tx1"/>
              </a:gs>
            </a:gsLst>
            <a:lin ang="5400000" scaled="1"/>
            <a:tileRect/>
          </a:gradFill>
          <a:ln>
            <a:noFill/>
          </a:ln>
          <a:effectLst>
            <a:outerShdw blurRad="50800" dist="38100" algn="l" rotWithShape="0">
              <a:prstClr val="black">
                <a:alpha val="40000"/>
              </a:prstClr>
            </a:outerShdw>
          </a:effectLst>
          <a:scene3d>
            <a:camera prst="orthographicFront"/>
            <a:lightRig rig="twoPt" dir="t"/>
          </a:scene3d>
          <a:sp3d prstMaterial="powder">
            <a:contourClr>
              <a:srgbClr val="660066"/>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grpSp>
        <p:nvGrpSpPr>
          <p:cNvPr id="104" name="Group 103">
            <a:extLst>
              <a:ext uri="{FF2B5EF4-FFF2-40B4-BE49-F238E27FC236}">
                <a16:creationId xmlns:a16="http://schemas.microsoft.com/office/drawing/2014/main" id="{5A5EC30F-E3C1-4486-9A87-8A9DAE380508}"/>
              </a:ext>
            </a:extLst>
          </p:cNvPr>
          <p:cNvGrpSpPr/>
          <p:nvPr/>
        </p:nvGrpSpPr>
        <p:grpSpPr>
          <a:xfrm>
            <a:off x="3970904" y="2975054"/>
            <a:ext cx="601092" cy="519413"/>
            <a:chOff x="4820736" y="1107829"/>
            <a:chExt cx="801457" cy="692550"/>
          </a:xfrm>
        </p:grpSpPr>
        <p:sp>
          <p:nvSpPr>
            <p:cNvPr id="105" name="Freeform: Shape 104">
              <a:extLst>
                <a:ext uri="{FF2B5EF4-FFF2-40B4-BE49-F238E27FC236}">
                  <a16:creationId xmlns:a16="http://schemas.microsoft.com/office/drawing/2014/main" id="{BD5AAE45-B5E9-4EF6-9863-F94A5EC44D42}"/>
                </a:ext>
              </a:extLst>
            </p:cNvPr>
            <p:cNvSpPr/>
            <p:nvPr/>
          </p:nvSpPr>
          <p:spPr>
            <a:xfrm>
              <a:off x="4820736" y="1107829"/>
              <a:ext cx="794395" cy="692550"/>
            </a:xfrm>
            <a:custGeom>
              <a:avLst/>
              <a:gdLst>
                <a:gd name="connsiteX0" fmla="*/ 2001 w 794395"/>
                <a:gd name="connsiteY0" fmla="*/ 0 h 692550"/>
                <a:gd name="connsiteX1" fmla="*/ 625579 w 794395"/>
                <a:gd name="connsiteY1" fmla="*/ 0 h 692550"/>
                <a:gd name="connsiteX2" fmla="*/ 794395 w 794395"/>
                <a:gd name="connsiteY2" fmla="*/ 168816 h 692550"/>
                <a:gd name="connsiteX3" fmla="*/ 794395 w 794395"/>
                <a:gd name="connsiteY3" fmla="*/ 689439 h 692550"/>
                <a:gd name="connsiteX4" fmla="*/ 759664 w 794395"/>
                <a:gd name="connsiteY4" fmla="*/ 692550 h 692550"/>
                <a:gd name="connsiteX5" fmla="*/ 0 w 794395"/>
                <a:gd name="connsiteY5" fmla="*/ 17635 h 69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95" h="692550">
                  <a:moveTo>
                    <a:pt x="2001" y="0"/>
                  </a:moveTo>
                  <a:lnTo>
                    <a:pt x="625579" y="0"/>
                  </a:lnTo>
                  <a:cubicBezTo>
                    <a:pt x="718814" y="0"/>
                    <a:pt x="794395" y="75581"/>
                    <a:pt x="794395" y="168816"/>
                  </a:cubicBezTo>
                  <a:lnTo>
                    <a:pt x="794395" y="689439"/>
                  </a:lnTo>
                  <a:lnTo>
                    <a:pt x="759664" y="692550"/>
                  </a:lnTo>
                  <a:cubicBezTo>
                    <a:pt x="340113" y="692550"/>
                    <a:pt x="0" y="390380"/>
                    <a:pt x="0" y="17635"/>
                  </a:cubicBezTo>
                  <a:close/>
                </a:path>
              </a:pathLst>
            </a:custGeom>
            <a:solidFill>
              <a:schemeClr val="bg1">
                <a:lumMod val="50000"/>
              </a:schemeClr>
            </a:solidFill>
            <a:ln w="63500">
              <a:solidFill>
                <a:schemeClr val="bg1"/>
              </a:solidFill>
            </a:ln>
            <a:effectLst>
              <a:innerShdw blurRad="63500" dist="1143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mj-lt"/>
              </a:endParaRPr>
            </a:p>
          </p:txBody>
        </p:sp>
        <p:sp>
          <p:nvSpPr>
            <p:cNvPr id="106" name="TextBox 105">
              <a:extLst>
                <a:ext uri="{FF2B5EF4-FFF2-40B4-BE49-F238E27FC236}">
                  <a16:creationId xmlns:a16="http://schemas.microsoft.com/office/drawing/2014/main" id="{212F6E80-29CB-4291-8C82-D35258DC2275}"/>
                </a:ext>
              </a:extLst>
            </p:cNvPr>
            <p:cNvSpPr txBox="1"/>
            <p:nvPr/>
          </p:nvSpPr>
          <p:spPr>
            <a:xfrm>
              <a:off x="5114193" y="1154292"/>
              <a:ext cx="508000" cy="615553"/>
            </a:xfrm>
            <a:prstGeom prst="rect">
              <a:avLst/>
            </a:prstGeom>
            <a:noFill/>
          </p:spPr>
          <p:txBody>
            <a:bodyPr wrap="square" rtlCol="0">
              <a:spAutoFit/>
            </a:bodyPr>
            <a:lstStyle/>
            <a:p>
              <a:pPr algn="ctr" defTabSz="685800">
                <a:defRPr/>
              </a:pPr>
              <a:r>
                <a:rPr lang="en-US" sz="2400" b="1" dirty="0">
                  <a:solidFill>
                    <a:prstClr val="white"/>
                  </a:solidFill>
                  <a:latin typeface="+mj-lt"/>
                  <a:ea typeface="Hand Of Sean" panose="02000500000000000000" pitchFamily="2" charset="-128"/>
                </a:rPr>
                <a:t>A</a:t>
              </a:r>
            </a:p>
          </p:txBody>
        </p:sp>
      </p:grpSp>
      <p:grpSp>
        <p:nvGrpSpPr>
          <p:cNvPr id="107" name="Group 106">
            <a:extLst>
              <a:ext uri="{FF2B5EF4-FFF2-40B4-BE49-F238E27FC236}">
                <a16:creationId xmlns:a16="http://schemas.microsoft.com/office/drawing/2014/main" id="{1FEE1E6E-7E7F-45D8-A492-648A07042158}"/>
              </a:ext>
            </a:extLst>
          </p:cNvPr>
          <p:cNvGrpSpPr/>
          <p:nvPr/>
        </p:nvGrpSpPr>
        <p:grpSpPr>
          <a:xfrm>
            <a:off x="3966646" y="4318798"/>
            <a:ext cx="595796" cy="519908"/>
            <a:chOff x="4815054" y="2899490"/>
            <a:chExt cx="794395" cy="693210"/>
          </a:xfrm>
        </p:grpSpPr>
        <p:sp>
          <p:nvSpPr>
            <p:cNvPr id="108" name="Freeform: Shape 107">
              <a:extLst>
                <a:ext uri="{FF2B5EF4-FFF2-40B4-BE49-F238E27FC236}">
                  <a16:creationId xmlns:a16="http://schemas.microsoft.com/office/drawing/2014/main" id="{7EB4A2CD-838C-4582-871D-0DBD20B5A93C}"/>
                </a:ext>
              </a:extLst>
            </p:cNvPr>
            <p:cNvSpPr/>
            <p:nvPr/>
          </p:nvSpPr>
          <p:spPr>
            <a:xfrm>
              <a:off x="4815054" y="2899490"/>
              <a:ext cx="794395" cy="692550"/>
            </a:xfrm>
            <a:custGeom>
              <a:avLst/>
              <a:gdLst>
                <a:gd name="connsiteX0" fmla="*/ 2001 w 794395"/>
                <a:gd name="connsiteY0" fmla="*/ 0 h 692550"/>
                <a:gd name="connsiteX1" fmla="*/ 625579 w 794395"/>
                <a:gd name="connsiteY1" fmla="*/ 0 h 692550"/>
                <a:gd name="connsiteX2" fmla="*/ 794395 w 794395"/>
                <a:gd name="connsiteY2" fmla="*/ 168816 h 692550"/>
                <a:gd name="connsiteX3" fmla="*/ 794395 w 794395"/>
                <a:gd name="connsiteY3" fmla="*/ 689439 h 692550"/>
                <a:gd name="connsiteX4" fmla="*/ 759664 w 794395"/>
                <a:gd name="connsiteY4" fmla="*/ 692550 h 692550"/>
                <a:gd name="connsiteX5" fmla="*/ 0 w 794395"/>
                <a:gd name="connsiteY5" fmla="*/ 17635 h 69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95" h="692550">
                  <a:moveTo>
                    <a:pt x="2001" y="0"/>
                  </a:moveTo>
                  <a:lnTo>
                    <a:pt x="625579" y="0"/>
                  </a:lnTo>
                  <a:cubicBezTo>
                    <a:pt x="718814" y="0"/>
                    <a:pt x="794395" y="75581"/>
                    <a:pt x="794395" y="168816"/>
                  </a:cubicBezTo>
                  <a:lnTo>
                    <a:pt x="794395" y="689439"/>
                  </a:lnTo>
                  <a:lnTo>
                    <a:pt x="759664" y="692550"/>
                  </a:lnTo>
                  <a:cubicBezTo>
                    <a:pt x="340113" y="692550"/>
                    <a:pt x="0" y="390380"/>
                    <a:pt x="0" y="17635"/>
                  </a:cubicBezTo>
                  <a:close/>
                </a:path>
              </a:pathLst>
            </a:custGeom>
            <a:solidFill>
              <a:schemeClr val="bg1">
                <a:lumMod val="50000"/>
              </a:schemeClr>
            </a:solidFill>
            <a:ln w="63500">
              <a:solidFill>
                <a:schemeClr val="bg1"/>
              </a:solidFill>
            </a:ln>
            <a:effectLst>
              <a:innerShdw blurRad="63500" dist="1143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sp>
          <p:nvSpPr>
            <p:cNvPr id="109" name="TextBox 108">
              <a:extLst>
                <a:ext uri="{FF2B5EF4-FFF2-40B4-BE49-F238E27FC236}">
                  <a16:creationId xmlns:a16="http://schemas.microsoft.com/office/drawing/2014/main" id="{35DB44EB-73DE-4CB6-8A78-79BDA1EA420D}"/>
                </a:ext>
              </a:extLst>
            </p:cNvPr>
            <p:cNvSpPr txBox="1"/>
            <p:nvPr/>
          </p:nvSpPr>
          <p:spPr>
            <a:xfrm>
              <a:off x="5012593" y="2977145"/>
              <a:ext cx="508000" cy="615555"/>
            </a:xfrm>
            <a:prstGeom prst="rect">
              <a:avLst/>
            </a:prstGeom>
            <a:noFill/>
          </p:spPr>
          <p:txBody>
            <a:bodyPr wrap="square" rtlCol="0">
              <a:spAutoFit/>
            </a:bodyPr>
            <a:lstStyle/>
            <a:p>
              <a:pPr algn="ctr" defTabSz="685800">
                <a:defRPr/>
              </a:pPr>
              <a:r>
                <a:rPr lang="en-US" sz="2400" b="1" dirty="0">
                  <a:solidFill>
                    <a:prstClr val="white"/>
                  </a:solidFill>
                  <a:latin typeface="+mj-lt"/>
                  <a:ea typeface="Hand Of Sean" panose="02000500000000000000" pitchFamily="2" charset="-128"/>
                </a:rPr>
                <a:t>C</a:t>
              </a:r>
            </a:p>
          </p:txBody>
        </p:sp>
      </p:grpSp>
      <p:grpSp>
        <p:nvGrpSpPr>
          <p:cNvPr id="110" name="Group 109">
            <a:extLst>
              <a:ext uri="{FF2B5EF4-FFF2-40B4-BE49-F238E27FC236}">
                <a16:creationId xmlns:a16="http://schemas.microsoft.com/office/drawing/2014/main" id="{2C449B8B-E8A0-4DA3-97D0-0EFB0E276531}"/>
              </a:ext>
            </a:extLst>
          </p:cNvPr>
          <p:cNvGrpSpPr/>
          <p:nvPr/>
        </p:nvGrpSpPr>
        <p:grpSpPr>
          <a:xfrm>
            <a:off x="8456366" y="2990717"/>
            <a:ext cx="615691" cy="628783"/>
            <a:chOff x="10631102" y="1128718"/>
            <a:chExt cx="794395" cy="717071"/>
          </a:xfrm>
        </p:grpSpPr>
        <p:sp>
          <p:nvSpPr>
            <p:cNvPr id="111" name="Freeform: Shape 110">
              <a:extLst>
                <a:ext uri="{FF2B5EF4-FFF2-40B4-BE49-F238E27FC236}">
                  <a16:creationId xmlns:a16="http://schemas.microsoft.com/office/drawing/2014/main" id="{5B6DC6CA-D426-4CF6-A7D3-931E6B1BC9E1}"/>
                </a:ext>
              </a:extLst>
            </p:cNvPr>
            <p:cNvSpPr/>
            <p:nvPr/>
          </p:nvSpPr>
          <p:spPr>
            <a:xfrm>
              <a:off x="10631102" y="1128718"/>
              <a:ext cx="794395" cy="692550"/>
            </a:xfrm>
            <a:custGeom>
              <a:avLst/>
              <a:gdLst>
                <a:gd name="connsiteX0" fmla="*/ 2001 w 794395"/>
                <a:gd name="connsiteY0" fmla="*/ 0 h 692550"/>
                <a:gd name="connsiteX1" fmla="*/ 625579 w 794395"/>
                <a:gd name="connsiteY1" fmla="*/ 0 h 692550"/>
                <a:gd name="connsiteX2" fmla="*/ 794395 w 794395"/>
                <a:gd name="connsiteY2" fmla="*/ 168816 h 692550"/>
                <a:gd name="connsiteX3" fmla="*/ 794395 w 794395"/>
                <a:gd name="connsiteY3" fmla="*/ 689439 h 692550"/>
                <a:gd name="connsiteX4" fmla="*/ 759664 w 794395"/>
                <a:gd name="connsiteY4" fmla="*/ 692550 h 692550"/>
                <a:gd name="connsiteX5" fmla="*/ 0 w 794395"/>
                <a:gd name="connsiteY5" fmla="*/ 17635 h 69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95" h="692550">
                  <a:moveTo>
                    <a:pt x="2001" y="0"/>
                  </a:moveTo>
                  <a:lnTo>
                    <a:pt x="625579" y="0"/>
                  </a:lnTo>
                  <a:cubicBezTo>
                    <a:pt x="718814" y="0"/>
                    <a:pt x="794395" y="75581"/>
                    <a:pt x="794395" y="168816"/>
                  </a:cubicBezTo>
                  <a:lnTo>
                    <a:pt x="794395" y="689439"/>
                  </a:lnTo>
                  <a:lnTo>
                    <a:pt x="759664" y="692550"/>
                  </a:lnTo>
                  <a:cubicBezTo>
                    <a:pt x="340113" y="692550"/>
                    <a:pt x="0" y="390380"/>
                    <a:pt x="0" y="17635"/>
                  </a:cubicBezTo>
                  <a:close/>
                </a:path>
              </a:pathLst>
            </a:custGeom>
            <a:solidFill>
              <a:schemeClr val="bg1">
                <a:lumMod val="50000"/>
              </a:schemeClr>
            </a:solidFill>
            <a:ln w="63500">
              <a:solidFill>
                <a:schemeClr val="bg1"/>
              </a:solidFill>
            </a:ln>
            <a:effectLst>
              <a:innerShdw blurRad="63500" dist="1143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sp>
          <p:nvSpPr>
            <p:cNvPr id="112" name="TextBox 111">
              <a:extLst>
                <a:ext uri="{FF2B5EF4-FFF2-40B4-BE49-F238E27FC236}">
                  <a16:creationId xmlns:a16="http://schemas.microsoft.com/office/drawing/2014/main" id="{337750F9-302E-471B-BF49-184F0387A19D}"/>
                </a:ext>
              </a:extLst>
            </p:cNvPr>
            <p:cNvSpPr txBox="1"/>
            <p:nvPr/>
          </p:nvSpPr>
          <p:spPr>
            <a:xfrm>
              <a:off x="10813688" y="1230236"/>
              <a:ext cx="508000" cy="615553"/>
            </a:xfrm>
            <a:prstGeom prst="rect">
              <a:avLst/>
            </a:prstGeom>
            <a:noFill/>
          </p:spPr>
          <p:txBody>
            <a:bodyPr wrap="square" rtlCol="0">
              <a:spAutoFit/>
            </a:bodyPr>
            <a:lstStyle/>
            <a:p>
              <a:pPr algn="ctr" defTabSz="685800">
                <a:defRPr/>
              </a:pPr>
              <a:r>
                <a:rPr lang="en-US" sz="2400" b="1" dirty="0">
                  <a:solidFill>
                    <a:prstClr val="white"/>
                  </a:solidFill>
                  <a:latin typeface="+mj-lt"/>
                  <a:ea typeface="Hand Of Sean" panose="02000500000000000000" pitchFamily="2" charset="-128"/>
                </a:rPr>
                <a:t>B</a:t>
              </a:r>
            </a:p>
          </p:txBody>
        </p:sp>
      </p:grpSp>
      <p:grpSp>
        <p:nvGrpSpPr>
          <p:cNvPr id="113" name="Group 112">
            <a:extLst>
              <a:ext uri="{FF2B5EF4-FFF2-40B4-BE49-F238E27FC236}">
                <a16:creationId xmlns:a16="http://schemas.microsoft.com/office/drawing/2014/main" id="{81A50434-D283-4815-A1DC-415E12DA12BF}"/>
              </a:ext>
            </a:extLst>
          </p:cNvPr>
          <p:cNvGrpSpPr/>
          <p:nvPr/>
        </p:nvGrpSpPr>
        <p:grpSpPr>
          <a:xfrm>
            <a:off x="8468752" y="4345793"/>
            <a:ext cx="595796" cy="519413"/>
            <a:chOff x="10621091" y="2935483"/>
            <a:chExt cx="794395" cy="692550"/>
          </a:xfrm>
        </p:grpSpPr>
        <p:sp>
          <p:nvSpPr>
            <p:cNvPr id="114" name="Freeform: Shape 113">
              <a:extLst>
                <a:ext uri="{FF2B5EF4-FFF2-40B4-BE49-F238E27FC236}">
                  <a16:creationId xmlns:a16="http://schemas.microsoft.com/office/drawing/2014/main" id="{D254F74D-80D1-4599-825C-E756357A8627}"/>
                </a:ext>
              </a:extLst>
            </p:cNvPr>
            <p:cNvSpPr/>
            <p:nvPr/>
          </p:nvSpPr>
          <p:spPr>
            <a:xfrm>
              <a:off x="10621091" y="2935483"/>
              <a:ext cx="794395" cy="692550"/>
            </a:xfrm>
            <a:custGeom>
              <a:avLst/>
              <a:gdLst>
                <a:gd name="connsiteX0" fmla="*/ 2001 w 794395"/>
                <a:gd name="connsiteY0" fmla="*/ 0 h 692550"/>
                <a:gd name="connsiteX1" fmla="*/ 625579 w 794395"/>
                <a:gd name="connsiteY1" fmla="*/ 0 h 692550"/>
                <a:gd name="connsiteX2" fmla="*/ 794395 w 794395"/>
                <a:gd name="connsiteY2" fmla="*/ 168816 h 692550"/>
                <a:gd name="connsiteX3" fmla="*/ 794395 w 794395"/>
                <a:gd name="connsiteY3" fmla="*/ 689439 h 692550"/>
                <a:gd name="connsiteX4" fmla="*/ 759664 w 794395"/>
                <a:gd name="connsiteY4" fmla="*/ 692550 h 692550"/>
                <a:gd name="connsiteX5" fmla="*/ 0 w 794395"/>
                <a:gd name="connsiteY5" fmla="*/ 17635 h 69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95" h="692550">
                  <a:moveTo>
                    <a:pt x="2001" y="0"/>
                  </a:moveTo>
                  <a:lnTo>
                    <a:pt x="625579" y="0"/>
                  </a:lnTo>
                  <a:cubicBezTo>
                    <a:pt x="718814" y="0"/>
                    <a:pt x="794395" y="75581"/>
                    <a:pt x="794395" y="168816"/>
                  </a:cubicBezTo>
                  <a:lnTo>
                    <a:pt x="794395" y="689439"/>
                  </a:lnTo>
                  <a:lnTo>
                    <a:pt x="759664" y="692550"/>
                  </a:lnTo>
                  <a:cubicBezTo>
                    <a:pt x="340113" y="692550"/>
                    <a:pt x="0" y="390380"/>
                    <a:pt x="0" y="17635"/>
                  </a:cubicBezTo>
                  <a:close/>
                </a:path>
              </a:pathLst>
            </a:custGeom>
            <a:solidFill>
              <a:schemeClr val="bg1">
                <a:lumMod val="50000"/>
              </a:schemeClr>
            </a:solidFill>
            <a:ln w="63500">
              <a:solidFill>
                <a:schemeClr val="bg1"/>
              </a:solidFill>
            </a:ln>
            <a:effectLst>
              <a:innerShdw blurRad="63500" dist="1143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sp>
          <p:nvSpPr>
            <p:cNvPr id="115" name="TextBox 114">
              <a:extLst>
                <a:ext uri="{FF2B5EF4-FFF2-40B4-BE49-F238E27FC236}">
                  <a16:creationId xmlns:a16="http://schemas.microsoft.com/office/drawing/2014/main" id="{2B428165-5B7D-4E02-8D57-014CEDB9BDFF}"/>
                </a:ext>
              </a:extLst>
            </p:cNvPr>
            <p:cNvSpPr txBox="1"/>
            <p:nvPr/>
          </p:nvSpPr>
          <p:spPr>
            <a:xfrm>
              <a:off x="10810222" y="2977140"/>
              <a:ext cx="508000" cy="615553"/>
            </a:xfrm>
            <a:prstGeom prst="rect">
              <a:avLst/>
            </a:prstGeom>
            <a:noFill/>
          </p:spPr>
          <p:txBody>
            <a:bodyPr wrap="square" rtlCol="0">
              <a:spAutoFit/>
            </a:bodyPr>
            <a:lstStyle/>
            <a:p>
              <a:pPr algn="ctr" defTabSz="685800">
                <a:defRPr/>
              </a:pPr>
              <a:r>
                <a:rPr lang="en-US" sz="2400" b="1" dirty="0">
                  <a:solidFill>
                    <a:prstClr val="white"/>
                  </a:solidFill>
                  <a:latin typeface="+mj-lt"/>
                  <a:ea typeface="Hand Of Sean" panose="02000500000000000000" pitchFamily="2" charset="-128"/>
                </a:rPr>
                <a:t>D</a:t>
              </a:r>
            </a:p>
          </p:txBody>
        </p:sp>
      </p:grpSp>
      <p:pic>
        <p:nvPicPr>
          <p:cNvPr id="116" name="Picture 115" descr="Shape, circle&#10;&#10;Description automatically generated">
            <a:extLst>
              <a:ext uri="{FF2B5EF4-FFF2-40B4-BE49-F238E27FC236}">
                <a16:creationId xmlns:a16="http://schemas.microsoft.com/office/drawing/2014/main" id="{64B67639-6118-4977-90A5-6A699F45AC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3581" y="4299110"/>
            <a:ext cx="767126" cy="767126"/>
          </a:xfrm>
          <a:prstGeom prst="ellipse">
            <a:avLst/>
          </a:prstGeom>
        </p:spPr>
      </p:pic>
      <p:pic>
        <p:nvPicPr>
          <p:cNvPr id="117" name="Picture 116" descr="A picture containing clipart&#10;&#10;Description automatically generated">
            <a:extLst>
              <a:ext uri="{FF2B5EF4-FFF2-40B4-BE49-F238E27FC236}">
                <a16:creationId xmlns:a16="http://schemas.microsoft.com/office/drawing/2014/main" id="{91C32C57-EEEB-474F-AA25-210BDF6B1E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17" y="2975053"/>
            <a:ext cx="748690" cy="748690"/>
          </a:xfrm>
          <a:prstGeom prst="ellipse">
            <a:avLst/>
          </a:prstGeom>
        </p:spPr>
      </p:pic>
      <p:pic>
        <p:nvPicPr>
          <p:cNvPr id="120" name="dem giay 10">
            <a:hlinkClick r:id="" action="ppaction://media"/>
            <a:extLst>
              <a:ext uri="{FF2B5EF4-FFF2-40B4-BE49-F238E27FC236}">
                <a16:creationId xmlns:a16="http://schemas.microsoft.com/office/drawing/2014/main" id="{D3C9ECA2-D6A5-4ED7-B889-8139A6D7AD2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81875" y="1469969"/>
            <a:ext cx="1273739" cy="716478"/>
          </a:xfrm>
          <a:prstGeom prst="rect">
            <a:avLst/>
          </a:prstGeom>
        </p:spPr>
      </p:pic>
      <p:grpSp>
        <p:nvGrpSpPr>
          <p:cNvPr id="121" name="Group 120">
            <a:extLst>
              <a:ext uri="{FF2B5EF4-FFF2-40B4-BE49-F238E27FC236}">
                <a16:creationId xmlns:a16="http://schemas.microsoft.com/office/drawing/2014/main" id="{CAE051A8-B323-4BED-BB15-379A8792469C}"/>
              </a:ext>
            </a:extLst>
          </p:cNvPr>
          <p:cNvGrpSpPr/>
          <p:nvPr/>
        </p:nvGrpSpPr>
        <p:grpSpPr>
          <a:xfrm>
            <a:off x="597401" y="303787"/>
            <a:ext cx="828675" cy="971167"/>
            <a:chOff x="4441371" y="555538"/>
            <a:chExt cx="3309258" cy="4528091"/>
          </a:xfrm>
        </p:grpSpPr>
        <p:sp>
          <p:nvSpPr>
            <p:cNvPr id="122" name="Freeform: Shape 121">
              <a:extLst>
                <a:ext uri="{FF2B5EF4-FFF2-40B4-BE49-F238E27FC236}">
                  <a16:creationId xmlns:a16="http://schemas.microsoft.com/office/drawing/2014/main" id="{797413F2-E78D-4321-8B08-8A52E5FD65C3}"/>
                </a:ext>
              </a:extLst>
            </p:cNvPr>
            <p:cNvSpPr/>
            <p:nvPr/>
          </p:nvSpPr>
          <p:spPr>
            <a:xfrm rot="6999277">
              <a:off x="6080273" y="3408009"/>
              <a:ext cx="12268" cy="15386"/>
            </a:xfrm>
            <a:custGeom>
              <a:avLst/>
              <a:gdLst>
                <a:gd name="connsiteX0" fmla="*/ 0 w 12268"/>
                <a:gd name="connsiteY0" fmla="*/ 15386 h 15386"/>
                <a:gd name="connsiteX1" fmla="*/ 0 w 12268"/>
                <a:gd name="connsiteY1" fmla="*/ 0 h 15386"/>
                <a:gd name="connsiteX2" fmla="*/ 12268 w 12268"/>
                <a:gd name="connsiteY2" fmla="*/ 9228 h 15386"/>
                <a:gd name="connsiteX3" fmla="*/ 0 w 12268"/>
                <a:gd name="connsiteY3" fmla="*/ 15386 h 15386"/>
              </a:gdLst>
              <a:ahLst/>
              <a:cxnLst>
                <a:cxn ang="0">
                  <a:pos x="connsiteX0" y="connsiteY0"/>
                </a:cxn>
                <a:cxn ang="0">
                  <a:pos x="connsiteX1" y="connsiteY1"/>
                </a:cxn>
                <a:cxn ang="0">
                  <a:pos x="connsiteX2" y="connsiteY2"/>
                </a:cxn>
                <a:cxn ang="0">
                  <a:pos x="connsiteX3" y="connsiteY3"/>
                </a:cxn>
              </a:cxnLst>
              <a:rect l="l" t="t" r="r" b="b"/>
              <a:pathLst>
                <a:path w="12268" h="15386">
                  <a:moveTo>
                    <a:pt x="0" y="15386"/>
                  </a:moveTo>
                  <a:lnTo>
                    <a:pt x="0" y="0"/>
                  </a:lnTo>
                  <a:lnTo>
                    <a:pt x="12268" y="9228"/>
                  </a:lnTo>
                  <a:lnTo>
                    <a:pt x="0" y="1538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23" name="Freeform: Shape 122">
              <a:extLst>
                <a:ext uri="{FF2B5EF4-FFF2-40B4-BE49-F238E27FC236}">
                  <a16:creationId xmlns:a16="http://schemas.microsoft.com/office/drawing/2014/main" id="{EB95098D-C995-48D2-B564-E9BFBE47F1BF}"/>
                </a:ext>
              </a:extLst>
            </p:cNvPr>
            <p:cNvSpPr/>
            <p:nvPr/>
          </p:nvSpPr>
          <p:spPr>
            <a:xfrm rot="6999277">
              <a:off x="6099510" y="3403996"/>
              <a:ext cx="12206" cy="15308"/>
            </a:xfrm>
            <a:custGeom>
              <a:avLst/>
              <a:gdLst>
                <a:gd name="connsiteX0" fmla="*/ 0 w 12206"/>
                <a:gd name="connsiteY0" fmla="*/ 6127 h 15308"/>
                <a:gd name="connsiteX1" fmla="*/ 12206 w 12206"/>
                <a:gd name="connsiteY1" fmla="*/ 0 h 15308"/>
                <a:gd name="connsiteX2" fmla="*/ 12206 w 12206"/>
                <a:gd name="connsiteY2" fmla="*/ 15308 h 15308"/>
                <a:gd name="connsiteX3" fmla="*/ 0 w 12206"/>
                <a:gd name="connsiteY3" fmla="*/ 6127 h 15308"/>
              </a:gdLst>
              <a:ahLst/>
              <a:cxnLst>
                <a:cxn ang="0">
                  <a:pos x="connsiteX0" y="connsiteY0"/>
                </a:cxn>
                <a:cxn ang="0">
                  <a:pos x="connsiteX1" y="connsiteY1"/>
                </a:cxn>
                <a:cxn ang="0">
                  <a:pos x="connsiteX2" y="connsiteY2"/>
                </a:cxn>
                <a:cxn ang="0">
                  <a:pos x="connsiteX3" y="connsiteY3"/>
                </a:cxn>
              </a:cxnLst>
              <a:rect l="l" t="t" r="r" b="b"/>
              <a:pathLst>
                <a:path w="12206" h="15308">
                  <a:moveTo>
                    <a:pt x="0" y="6127"/>
                  </a:moveTo>
                  <a:lnTo>
                    <a:pt x="12206" y="0"/>
                  </a:lnTo>
                  <a:lnTo>
                    <a:pt x="12206" y="15308"/>
                  </a:lnTo>
                  <a:lnTo>
                    <a:pt x="0" y="612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24" name="Freeform: Shape 123">
              <a:extLst>
                <a:ext uri="{FF2B5EF4-FFF2-40B4-BE49-F238E27FC236}">
                  <a16:creationId xmlns:a16="http://schemas.microsoft.com/office/drawing/2014/main" id="{A78B5620-8ED5-45F4-9364-08879F7259E4}"/>
                </a:ext>
              </a:extLst>
            </p:cNvPr>
            <p:cNvSpPr/>
            <p:nvPr/>
          </p:nvSpPr>
          <p:spPr>
            <a:xfrm rot="6999277">
              <a:off x="6069605" y="3416911"/>
              <a:ext cx="15164" cy="19018"/>
            </a:xfrm>
            <a:custGeom>
              <a:avLst/>
              <a:gdLst>
                <a:gd name="connsiteX0" fmla="*/ 0 w 15164"/>
                <a:gd name="connsiteY0" fmla="*/ 7612 h 19018"/>
                <a:gd name="connsiteX1" fmla="*/ 15164 w 15164"/>
                <a:gd name="connsiteY1" fmla="*/ 0 h 19018"/>
                <a:gd name="connsiteX2" fmla="*/ 15164 w 15164"/>
                <a:gd name="connsiteY2" fmla="*/ 19018 h 19018"/>
                <a:gd name="connsiteX3" fmla="*/ 0 w 15164"/>
                <a:gd name="connsiteY3" fmla="*/ 7612 h 19018"/>
              </a:gdLst>
              <a:ahLst/>
              <a:cxnLst>
                <a:cxn ang="0">
                  <a:pos x="connsiteX0" y="connsiteY0"/>
                </a:cxn>
                <a:cxn ang="0">
                  <a:pos x="connsiteX1" y="connsiteY1"/>
                </a:cxn>
                <a:cxn ang="0">
                  <a:pos x="connsiteX2" y="connsiteY2"/>
                </a:cxn>
                <a:cxn ang="0">
                  <a:pos x="connsiteX3" y="connsiteY3"/>
                </a:cxn>
              </a:cxnLst>
              <a:rect l="l" t="t" r="r" b="b"/>
              <a:pathLst>
                <a:path w="15164" h="19018">
                  <a:moveTo>
                    <a:pt x="0" y="7612"/>
                  </a:moveTo>
                  <a:lnTo>
                    <a:pt x="15164" y="0"/>
                  </a:lnTo>
                  <a:lnTo>
                    <a:pt x="15164" y="19018"/>
                  </a:lnTo>
                  <a:lnTo>
                    <a:pt x="0" y="76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25" name="Freeform: Shape 124">
              <a:extLst>
                <a:ext uri="{FF2B5EF4-FFF2-40B4-BE49-F238E27FC236}">
                  <a16:creationId xmlns:a16="http://schemas.microsoft.com/office/drawing/2014/main" id="{541BF230-CC4B-4A67-A8B4-6C9A1CD9E18D}"/>
                </a:ext>
              </a:extLst>
            </p:cNvPr>
            <p:cNvSpPr/>
            <p:nvPr/>
          </p:nvSpPr>
          <p:spPr>
            <a:xfrm rot="6999277">
              <a:off x="6107231" y="3422071"/>
              <a:ext cx="15164" cy="19019"/>
            </a:xfrm>
            <a:custGeom>
              <a:avLst/>
              <a:gdLst>
                <a:gd name="connsiteX0" fmla="*/ 0 w 15164"/>
                <a:gd name="connsiteY0" fmla="*/ 19019 h 19019"/>
                <a:gd name="connsiteX1" fmla="*/ 0 w 15164"/>
                <a:gd name="connsiteY1" fmla="*/ 0 h 19019"/>
                <a:gd name="connsiteX2" fmla="*/ 15164 w 15164"/>
                <a:gd name="connsiteY2" fmla="*/ 11407 h 19019"/>
                <a:gd name="connsiteX3" fmla="*/ 0 w 15164"/>
                <a:gd name="connsiteY3" fmla="*/ 19019 h 19019"/>
              </a:gdLst>
              <a:ahLst/>
              <a:cxnLst>
                <a:cxn ang="0">
                  <a:pos x="connsiteX0" y="connsiteY0"/>
                </a:cxn>
                <a:cxn ang="0">
                  <a:pos x="connsiteX1" y="connsiteY1"/>
                </a:cxn>
                <a:cxn ang="0">
                  <a:pos x="connsiteX2" y="connsiteY2"/>
                </a:cxn>
                <a:cxn ang="0">
                  <a:pos x="connsiteX3" y="connsiteY3"/>
                </a:cxn>
              </a:cxnLst>
              <a:rect l="l" t="t" r="r" b="b"/>
              <a:pathLst>
                <a:path w="15164" h="19019">
                  <a:moveTo>
                    <a:pt x="0" y="19019"/>
                  </a:moveTo>
                  <a:lnTo>
                    <a:pt x="0" y="0"/>
                  </a:lnTo>
                  <a:lnTo>
                    <a:pt x="15164" y="11407"/>
                  </a:lnTo>
                  <a:lnTo>
                    <a:pt x="0" y="1901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26" name="Freeform: Shape 125">
              <a:extLst>
                <a:ext uri="{FF2B5EF4-FFF2-40B4-BE49-F238E27FC236}">
                  <a16:creationId xmlns:a16="http://schemas.microsoft.com/office/drawing/2014/main" id="{40DEA4E3-EE9F-4952-8B5C-F6EFAB70681D}"/>
                </a:ext>
              </a:extLst>
            </p:cNvPr>
            <p:cNvSpPr/>
            <p:nvPr/>
          </p:nvSpPr>
          <p:spPr>
            <a:xfrm rot="6999277">
              <a:off x="6080284" y="3438697"/>
              <a:ext cx="12206" cy="15308"/>
            </a:xfrm>
            <a:custGeom>
              <a:avLst/>
              <a:gdLst>
                <a:gd name="connsiteX0" fmla="*/ 0 w 12206"/>
                <a:gd name="connsiteY0" fmla="*/ 15308 h 15308"/>
                <a:gd name="connsiteX1" fmla="*/ 0 w 12206"/>
                <a:gd name="connsiteY1" fmla="*/ 0 h 15308"/>
                <a:gd name="connsiteX2" fmla="*/ 12206 w 12206"/>
                <a:gd name="connsiteY2" fmla="*/ 9181 h 15308"/>
                <a:gd name="connsiteX3" fmla="*/ 0 w 12206"/>
                <a:gd name="connsiteY3" fmla="*/ 15308 h 15308"/>
              </a:gdLst>
              <a:ahLst/>
              <a:cxnLst>
                <a:cxn ang="0">
                  <a:pos x="connsiteX0" y="connsiteY0"/>
                </a:cxn>
                <a:cxn ang="0">
                  <a:pos x="connsiteX1" y="connsiteY1"/>
                </a:cxn>
                <a:cxn ang="0">
                  <a:pos x="connsiteX2" y="connsiteY2"/>
                </a:cxn>
                <a:cxn ang="0">
                  <a:pos x="connsiteX3" y="connsiteY3"/>
                </a:cxn>
              </a:cxnLst>
              <a:rect l="l" t="t" r="r" b="b"/>
              <a:pathLst>
                <a:path w="12206" h="15308">
                  <a:moveTo>
                    <a:pt x="0" y="15308"/>
                  </a:moveTo>
                  <a:lnTo>
                    <a:pt x="0" y="0"/>
                  </a:lnTo>
                  <a:lnTo>
                    <a:pt x="12206" y="9181"/>
                  </a:lnTo>
                  <a:lnTo>
                    <a:pt x="0" y="153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27" name="Freeform: Shape 126">
              <a:extLst>
                <a:ext uri="{FF2B5EF4-FFF2-40B4-BE49-F238E27FC236}">
                  <a16:creationId xmlns:a16="http://schemas.microsoft.com/office/drawing/2014/main" id="{66F1288B-AF2D-4071-91A8-A12B3EE80715}"/>
                </a:ext>
              </a:extLst>
            </p:cNvPr>
            <p:cNvSpPr/>
            <p:nvPr/>
          </p:nvSpPr>
          <p:spPr>
            <a:xfrm rot="6999277">
              <a:off x="6099458" y="3434606"/>
              <a:ext cx="12268" cy="15386"/>
            </a:xfrm>
            <a:custGeom>
              <a:avLst/>
              <a:gdLst>
                <a:gd name="connsiteX0" fmla="*/ 0 w 12268"/>
                <a:gd name="connsiteY0" fmla="*/ 6158 h 15386"/>
                <a:gd name="connsiteX1" fmla="*/ 12268 w 12268"/>
                <a:gd name="connsiteY1" fmla="*/ 0 h 15386"/>
                <a:gd name="connsiteX2" fmla="*/ 12268 w 12268"/>
                <a:gd name="connsiteY2" fmla="*/ 15386 h 15386"/>
                <a:gd name="connsiteX3" fmla="*/ 0 w 12268"/>
                <a:gd name="connsiteY3" fmla="*/ 6158 h 15386"/>
              </a:gdLst>
              <a:ahLst/>
              <a:cxnLst>
                <a:cxn ang="0">
                  <a:pos x="connsiteX0" y="connsiteY0"/>
                </a:cxn>
                <a:cxn ang="0">
                  <a:pos x="connsiteX1" y="connsiteY1"/>
                </a:cxn>
                <a:cxn ang="0">
                  <a:pos x="connsiteX2" y="connsiteY2"/>
                </a:cxn>
                <a:cxn ang="0">
                  <a:pos x="connsiteX3" y="connsiteY3"/>
                </a:cxn>
              </a:cxnLst>
              <a:rect l="l" t="t" r="r" b="b"/>
              <a:pathLst>
                <a:path w="12268" h="15386">
                  <a:moveTo>
                    <a:pt x="0" y="6158"/>
                  </a:moveTo>
                  <a:lnTo>
                    <a:pt x="12268" y="0"/>
                  </a:lnTo>
                  <a:lnTo>
                    <a:pt x="12268" y="15386"/>
                  </a:lnTo>
                  <a:lnTo>
                    <a:pt x="0" y="61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28" name="Freeform: Shape 127">
              <a:extLst>
                <a:ext uri="{FF2B5EF4-FFF2-40B4-BE49-F238E27FC236}">
                  <a16:creationId xmlns:a16="http://schemas.microsoft.com/office/drawing/2014/main" id="{4F2CDA3F-1EC4-4A82-A5F7-9C15DAB385B7}"/>
                </a:ext>
              </a:extLst>
            </p:cNvPr>
            <p:cNvSpPr/>
            <p:nvPr/>
          </p:nvSpPr>
          <p:spPr>
            <a:xfrm rot="6999277">
              <a:off x="6082284" y="3412926"/>
              <a:ext cx="27432" cy="32148"/>
            </a:xfrm>
            <a:custGeom>
              <a:avLst/>
              <a:gdLst>
                <a:gd name="connsiteX0" fmla="*/ 0 w 27432"/>
                <a:gd name="connsiteY0" fmla="*/ 22920 h 32148"/>
                <a:gd name="connsiteX1" fmla="*/ 0 w 27432"/>
                <a:gd name="connsiteY1" fmla="*/ 7612 h 32148"/>
                <a:gd name="connsiteX2" fmla="*/ 15164 w 27432"/>
                <a:gd name="connsiteY2" fmla="*/ 0 h 32148"/>
                <a:gd name="connsiteX3" fmla="*/ 27432 w 27432"/>
                <a:gd name="connsiteY3" fmla="*/ 9228 h 32148"/>
                <a:gd name="connsiteX4" fmla="*/ 27432 w 27432"/>
                <a:gd name="connsiteY4" fmla="*/ 24536 h 32148"/>
                <a:gd name="connsiteX5" fmla="*/ 12268 w 27432"/>
                <a:gd name="connsiteY5" fmla="*/ 32148 h 32148"/>
                <a:gd name="connsiteX6" fmla="*/ 0 w 27432"/>
                <a:gd name="connsiteY6" fmla="*/ 22920 h 3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2" h="32148">
                  <a:moveTo>
                    <a:pt x="0" y="22920"/>
                  </a:moveTo>
                  <a:lnTo>
                    <a:pt x="0" y="7612"/>
                  </a:lnTo>
                  <a:lnTo>
                    <a:pt x="15164" y="0"/>
                  </a:lnTo>
                  <a:lnTo>
                    <a:pt x="27432" y="9228"/>
                  </a:lnTo>
                  <a:lnTo>
                    <a:pt x="27432" y="24536"/>
                  </a:lnTo>
                  <a:lnTo>
                    <a:pt x="12268" y="32148"/>
                  </a:lnTo>
                  <a:lnTo>
                    <a:pt x="0" y="229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29" name="Rectangle 128">
              <a:extLst>
                <a:ext uri="{FF2B5EF4-FFF2-40B4-BE49-F238E27FC236}">
                  <a16:creationId xmlns:a16="http://schemas.microsoft.com/office/drawing/2014/main" id="{F9B02BB0-67A4-4464-8DE8-EC7E00ABCBF8}"/>
                </a:ext>
              </a:extLst>
            </p:cNvPr>
            <p:cNvSpPr/>
            <p:nvPr/>
          </p:nvSpPr>
          <p:spPr>
            <a:xfrm>
              <a:off x="5963081" y="1320740"/>
              <a:ext cx="362790" cy="644914"/>
            </a:xfrm>
            <a:prstGeom prst="rect">
              <a:avLst/>
            </a:prstGeom>
            <a:gradFill flip="none" rotWithShape="1">
              <a:gsLst>
                <a:gs pos="9000">
                  <a:schemeClr val="tx1">
                    <a:lumMod val="85000"/>
                    <a:lumOff val="15000"/>
                  </a:schemeClr>
                </a:gs>
                <a:gs pos="57000">
                  <a:schemeClr val="bg1">
                    <a:lumMod val="85000"/>
                  </a:schemeClr>
                </a:gs>
                <a:gs pos="31000">
                  <a:schemeClr val="bg1">
                    <a:lumMod val="95000"/>
                  </a:schemeClr>
                </a:gs>
                <a:gs pos="89000">
                  <a:schemeClr val="tx1">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30" name="Oval 129">
              <a:extLst>
                <a:ext uri="{FF2B5EF4-FFF2-40B4-BE49-F238E27FC236}">
                  <a16:creationId xmlns:a16="http://schemas.microsoft.com/office/drawing/2014/main" id="{C8A366B2-79F2-4DD1-A8CA-EB39C80A80AC}"/>
                </a:ext>
              </a:extLst>
            </p:cNvPr>
            <p:cNvSpPr/>
            <p:nvPr/>
          </p:nvSpPr>
          <p:spPr>
            <a:xfrm>
              <a:off x="4561621" y="1894621"/>
              <a:ext cx="3068760" cy="3068760"/>
            </a:xfrm>
            <a:prstGeom prst="ellipse">
              <a:avLst/>
            </a:prstGeom>
            <a:gradFill>
              <a:gsLst>
                <a:gs pos="0">
                  <a:schemeClr val="bg1"/>
                </a:gs>
                <a:gs pos="68000">
                  <a:srgbClr val="F3F3F3"/>
                </a:gs>
                <a:gs pos="100000">
                  <a:srgbClr val="D3D3D3"/>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31" name="Oval 130">
              <a:extLst>
                <a:ext uri="{FF2B5EF4-FFF2-40B4-BE49-F238E27FC236}">
                  <a16:creationId xmlns:a16="http://schemas.microsoft.com/office/drawing/2014/main" id="{11B10EAF-85EF-4E09-AD41-96E22F2F8016}"/>
                </a:ext>
              </a:extLst>
            </p:cNvPr>
            <p:cNvSpPr/>
            <p:nvPr/>
          </p:nvSpPr>
          <p:spPr>
            <a:xfrm>
              <a:off x="4561620" y="1894620"/>
              <a:ext cx="3068760" cy="3068760"/>
            </a:xfrm>
            <a:prstGeom prst="ellipse">
              <a:avLst/>
            </a:prstGeom>
            <a:gradFill>
              <a:gsLst>
                <a:gs pos="0">
                  <a:schemeClr val="bg1">
                    <a:alpha val="0"/>
                  </a:schemeClr>
                </a:gs>
                <a:gs pos="54000">
                  <a:srgbClr val="F3F3F3">
                    <a:alpha val="0"/>
                  </a:srgbClr>
                </a:gs>
                <a:gs pos="87000">
                  <a:schemeClr val="tx1">
                    <a:lumMod val="95000"/>
                    <a:lumOff val="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32" name="Freeform: Shape 131">
              <a:extLst>
                <a:ext uri="{FF2B5EF4-FFF2-40B4-BE49-F238E27FC236}">
                  <a16:creationId xmlns:a16="http://schemas.microsoft.com/office/drawing/2014/main" id="{A41CC112-5CC2-4FE7-8A62-5EC4B90121E9}"/>
                </a:ext>
              </a:extLst>
            </p:cNvPr>
            <p:cNvSpPr/>
            <p:nvPr/>
          </p:nvSpPr>
          <p:spPr>
            <a:xfrm>
              <a:off x="4671126" y="2004126"/>
              <a:ext cx="2849748" cy="2849748"/>
            </a:xfrm>
            <a:custGeom>
              <a:avLst/>
              <a:gdLst>
                <a:gd name="connsiteX0" fmla="*/ 1419234 w 2849748"/>
                <a:gd name="connsiteY0" fmla="*/ 2654656 h 2849748"/>
                <a:gd name="connsiteX1" fmla="*/ 1424875 w 2849748"/>
                <a:gd name="connsiteY1" fmla="*/ 2654941 h 2849748"/>
                <a:gd name="connsiteX2" fmla="*/ 1430514 w 2849748"/>
                <a:gd name="connsiteY2" fmla="*/ 2654656 h 2849748"/>
                <a:gd name="connsiteX3" fmla="*/ 1424874 w 2849748"/>
                <a:gd name="connsiteY3" fmla="*/ 2849748 h 2849748"/>
                <a:gd name="connsiteX4" fmla="*/ 2044276 w 2849748"/>
                <a:gd name="connsiteY4" fmla="*/ 2486384 h 2849748"/>
                <a:gd name="connsiteX5" fmla="*/ 2137311 w 2849748"/>
                <a:gd name="connsiteY5" fmla="*/ 2658851 h 2849748"/>
                <a:gd name="connsiteX6" fmla="*/ 2034600 w 2849748"/>
                <a:gd name="connsiteY6" fmla="*/ 2492262 h 2849748"/>
                <a:gd name="connsiteX7" fmla="*/ 805473 w 2849748"/>
                <a:gd name="connsiteY7" fmla="*/ 2486383 h 2849748"/>
                <a:gd name="connsiteX8" fmla="*/ 815149 w 2849748"/>
                <a:gd name="connsiteY8" fmla="*/ 2492261 h 2849748"/>
                <a:gd name="connsiteX9" fmla="*/ 712437 w 2849748"/>
                <a:gd name="connsiteY9" fmla="*/ 2658851 h 2849748"/>
                <a:gd name="connsiteX10" fmla="*/ 2492262 w 2849748"/>
                <a:gd name="connsiteY10" fmla="*/ 2034600 h 2849748"/>
                <a:gd name="connsiteX11" fmla="*/ 2658851 w 2849748"/>
                <a:gd name="connsiteY11" fmla="*/ 2137311 h 2849748"/>
                <a:gd name="connsiteX12" fmla="*/ 2486384 w 2849748"/>
                <a:gd name="connsiteY12" fmla="*/ 2044276 h 2849748"/>
                <a:gd name="connsiteX13" fmla="*/ 357488 w 2849748"/>
                <a:gd name="connsiteY13" fmla="*/ 2034599 h 2849748"/>
                <a:gd name="connsiteX14" fmla="*/ 363366 w 2849748"/>
                <a:gd name="connsiteY14" fmla="*/ 2044275 h 2849748"/>
                <a:gd name="connsiteX15" fmla="*/ 190897 w 2849748"/>
                <a:gd name="connsiteY15" fmla="*/ 2137311 h 2849748"/>
                <a:gd name="connsiteX16" fmla="*/ 2654656 w 2849748"/>
                <a:gd name="connsiteY16" fmla="*/ 1419234 h 2849748"/>
                <a:gd name="connsiteX17" fmla="*/ 2849748 w 2849748"/>
                <a:gd name="connsiteY17" fmla="*/ 1424874 h 2849748"/>
                <a:gd name="connsiteX18" fmla="*/ 2654656 w 2849748"/>
                <a:gd name="connsiteY18" fmla="*/ 1430514 h 2849748"/>
                <a:gd name="connsiteX19" fmla="*/ 2654941 w 2849748"/>
                <a:gd name="connsiteY19" fmla="*/ 1424875 h 2849748"/>
                <a:gd name="connsiteX20" fmla="*/ 195094 w 2849748"/>
                <a:gd name="connsiteY20" fmla="*/ 1419234 h 2849748"/>
                <a:gd name="connsiteX21" fmla="*/ 194809 w 2849748"/>
                <a:gd name="connsiteY21" fmla="*/ 1424875 h 2849748"/>
                <a:gd name="connsiteX22" fmla="*/ 195094 w 2849748"/>
                <a:gd name="connsiteY22" fmla="*/ 1430514 h 2849748"/>
                <a:gd name="connsiteX23" fmla="*/ 0 w 2849748"/>
                <a:gd name="connsiteY23" fmla="*/ 1424874 h 2849748"/>
                <a:gd name="connsiteX24" fmla="*/ 2658851 w 2849748"/>
                <a:gd name="connsiteY24" fmla="*/ 712437 h 2849748"/>
                <a:gd name="connsiteX25" fmla="*/ 2492261 w 2849748"/>
                <a:gd name="connsiteY25" fmla="*/ 815149 h 2849748"/>
                <a:gd name="connsiteX26" fmla="*/ 2486383 w 2849748"/>
                <a:gd name="connsiteY26" fmla="*/ 805473 h 2849748"/>
                <a:gd name="connsiteX27" fmla="*/ 190897 w 2849748"/>
                <a:gd name="connsiteY27" fmla="*/ 712437 h 2849748"/>
                <a:gd name="connsiteX28" fmla="*/ 363367 w 2849748"/>
                <a:gd name="connsiteY28" fmla="*/ 805474 h 2849748"/>
                <a:gd name="connsiteX29" fmla="*/ 357489 w 2849748"/>
                <a:gd name="connsiteY29" fmla="*/ 815150 h 2849748"/>
                <a:gd name="connsiteX30" fmla="*/ 2137311 w 2849748"/>
                <a:gd name="connsiteY30" fmla="*/ 190897 h 2849748"/>
                <a:gd name="connsiteX31" fmla="*/ 2044275 w 2849748"/>
                <a:gd name="connsiteY31" fmla="*/ 363366 h 2849748"/>
                <a:gd name="connsiteX32" fmla="*/ 2034599 w 2849748"/>
                <a:gd name="connsiteY32" fmla="*/ 357488 h 2849748"/>
                <a:gd name="connsiteX33" fmla="*/ 712437 w 2849748"/>
                <a:gd name="connsiteY33" fmla="*/ 190897 h 2849748"/>
                <a:gd name="connsiteX34" fmla="*/ 815150 w 2849748"/>
                <a:gd name="connsiteY34" fmla="*/ 357489 h 2849748"/>
                <a:gd name="connsiteX35" fmla="*/ 805474 w 2849748"/>
                <a:gd name="connsiteY35" fmla="*/ 363367 h 2849748"/>
                <a:gd name="connsiteX36" fmla="*/ 1424874 w 2849748"/>
                <a:gd name="connsiteY36" fmla="*/ 0 h 2849748"/>
                <a:gd name="connsiteX37" fmla="*/ 1430514 w 2849748"/>
                <a:gd name="connsiteY37" fmla="*/ 195094 h 2849748"/>
                <a:gd name="connsiteX38" fmla="*/ 1424875 w 2849748"/>
                <a:gd name="connsiteY38" fmla="*/ 194809 h 2849748"/>
                <a:gd name="connsiteX39" fmla="*/ 1419234 w 2849748"/>
                <a:gd name="connsiteY39" fmla="*/ 195094 h 284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49748" h="2849748">
                  <a:moveTo>
                    <a:pt x="1419234" y="2654656"/>
                  </a:moveTo>
                  <a:lnTo>
                    <a:pt x="1424875" y="2654941"/>
                  </a:lnTo>
                  <a:lnTo>
                    <a:pt x="1430514" y="2654656"/>
                  </a:lnTo>
                  <a:lnTo>
                    <a:pt x="1424874" y="2849748"/>
                  </a:lnTo>
                  <a:close/>
                  <a:moveTo>
                    <a:pt x="2044276" y="2486384"/>
                  </a:moveTo>
                  <a:lnTo>
                    <a:pt x="2137311" y="2658851"/>
                  </a:lnTo>
                  <a:lnTo>
                    <a:pt x="2034600" y="2492262"/>
                  </a:lnTo>
                  <a:close/>
                  <a:moveTo>
                    <a:pt x="805473" y="2486383"/>
                  </a:moveTo>
                  <a:lnTo>
                    <a:pt x="815149" y="2492261"/>
                  </a:lnTo>
                  <a:lnTo>
                    <a:pt x="712437" y="2658851"/>
                  </a:lnTo>
                  <a:close/>
                  <a:moveTo>
                    <a:pt x="2492262" y="2034600"/>
                  </a:moveTo>
                  <a:lnTo>
                    <a:pt x="2658851" y="2137311"/>
                  </a:lnTo>
                  <a:lnTo>
                    <a:pt x="2486384" y="2044276"/>
                  </a:lnTo>
                  <a:close/>
                  <a:moveTo>
                    <a:pt x="357488" y="2034599"/>
                  </a:moveTo>
                  <a:lnTo>
                    <a:pt x="363366" y="2044275"/>
                  </a:lnTo>
                  <a:lnTo>
                    <a:pt x="190897" y="2137311"/>
                  </a:lnTo>
                  <a:close/>
                  <a:moveTo>
                    <a:pt x="2654656" y="1419234"/>
                  </a:moveTo>
                  <a:lnTo>
                    <a:pt x="2849748" y="1424874"/>
                  </a:lnTo>
                  <a:lnTo>
                    <a:pt x="2654656" y="1430514"/>
                  </a:lnTo>
                  <a:lnTo>
                    <a:pt x="2654941" y="1424875"/>
                  </a:lnTo>
                  <a:close/>
                  <a:moveTo>
                    <a:pt x="195094" y="1419234"/>
                  </a:moveTo>
                  <a:lnTo>
                    <a:pt x="194809" y="1424875"/>
                  </a:lnTo>
                  <a:lnTo>
                    <a:pt x="195094" y="1430514"/>
                  </a:lnTo>
                  <a:lnTo>
                    <a:pt x="0" y="1424874"/>
                  </a:lnTo>
                  <a:close/>
                  <a:moveTo>
                    <a:pt x="2658851" y="712437"/>
                  </a:moveTo>
                  <a:lnTo>
                    <a:pt x="2492261" y="815149"/>
                  </a:lnTo>
                  <a:lnTo>
                    <a:pt x="2486383" y="805473"/>
                  </a:lnTo>
                  <a:close/>
                  <a:moveTo>
                    <a:pt x="190897" y="712437"/>
                  </a:moveTo>
                  <a:lnTo>
                    <a:pt x="363367" y="805474"/>
                  </a:lnTo>
                  <a:lnTo>
                    <a:pt x="357489" y="815150"/>
                  </a:lnTo>
                  <a:close/>
                  <a:moveTo>
                    <a:pt x="2137311" y="190897"/>
                  </a:moveTo>
                  <a:lnTo>
                    <a:pt x="2044275" y="363366"/>
                  </a:lnTo>
                  <a:lnTo>
                    <a:pt x="2034599" y="357488"/>
                  </a:lnTo>
                  <a:close/>
                  <a:moveTo>
                    <a:pt x="712437" y="190897"/>
                  </a:moveTo>
                  <a:lnTo>
                    <a:pt x="815150" y="357489"/>
                  </a:lnTo>
                  <a:lnTo>
                    <a:pt x="805474" y="363367"/>
                  </a:lnTo>
                  <a:close/>
                  <a:moveTo>
                    <a:pt x="1424874" y="0"/>
                  </a:moveTo>
                  <a:lnTo>
                    <a:pt x="1430514" y="195094"/>
                  </a:lnTo>
                  <a:lnTo>
                    <a:pt x="1424875" y="194809"/>
                  </a:lnTo>
                  <a:lnTo>
                    <a:pt x="1419234" y="195094"/>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sp>
          <p:nvSpPr>
            <p:cNvPr id="133" name="Star: 12 Points 132">
              <a:extLst>
                <a:ext uri="{FF2B5EF4-FFF2-40B4-BE49-F238E27FC236}">
                  <a16:creationId xmlns:a16="http://schemas.microsoft.com/office/drawing/2014/main" id="{E1C84A0A-DBD4-416C-9A55-B7AD333E31B7}"/>
                </a:ext>
              </a:extLst>
            </p:cNvPr>
            <p:cNvSpPr/>
            <p:nvPr/>
          </p:nvSpPr>
          <p:spPr>
            <a:xfrm>
              <a:off x="4930958" y="2263958"/>
              <a:ext cx="2330084" cy="2330084"/>
            </a:xfrm>
            <a:prstGeom prst="star12">
              <a:avLst>
                <a:gd name="adj" fmla="val 76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34" name="Rectangle 133">
              <a:extLst>
                <a:ext uri="{FF2B5EF4-FFF2-40B4-BE49-F238E27FC236}">
                  <a16:creationId xmlns:a16="http://schemas.microsoft.com/office/drawing/2014/main" id="{AB9D687A-FB84-4C4B-99D4-6EAC2504DF8E}"/>
                </a:ext>
              </a:extLst>
            </p:cNvPr>
            <p:cNvSpPr/>
            <p:nvPr/>
          </p:nvSpPr>
          <p:spPr>
            <a:xfrm>
              <a:off x="5876277" y="1005920"/>
              <a:ext cx="536397" cy="374128"/>
            </a:xfrm>
            <a:prstGeom prst="rect">
              <a:avLst/>
            </a:prstGeom>
            <a:gradFill flip="none" rotWithShape="1">
              <a:gsLst>
                <a:gs pos="13000">
                  <a:schemeClr val="tx1">
                    <a:lumMod val="65000"/>
                    <a:lumOff val="35000"/>
                  </a:schemeClr>
                </a:gs>
                <a:gs pos="71000">
                  <a:schemeClr val="bg1">
                    <a:lumMod val="85000"/>
                  </a:schemeClr>
                </a:gs>
                <a:gs pos="31000">
                  <a:schemeClr val="bg1">
                    <a:lumMod val="95000"/>
                  </a:schemeClr>
                </a:gs>
                <a:gs pos="87000">
                  <a:schemeClr val="tx1">
                    <a:lumMod val="75000"/>
                    <a:lumOff val="2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35" name="Freeform: Shape 134">
              <a:extLst>
                <a:ext uri="{FF2B5EF4-FFF2-40B4-BE49-F238E27FC236}">
                  <a16:creationId xmlns:a16="http://schemas.microsoft.com/office/drawing/2014/main" id="{61BF6592-CD97-4BBC-A564-445D947C0BC1}"/>
                </a:ext>
              </a:extLst>
            </p:cNvPr>
            <p:cNvSpPr/>
            <p:nvPr/>
          </p:nvSpPr>
          <p:spPr>
            <a:xfrm>
              <a:off x="5593213" y="555538"/>
              <a:ext cx="1066540" cy="1038344"/>
            </a:xfrm>
            <a:custGeom>
              <a:avLst/>
              <a:gdLst>
                <a:gd name="connsiteX0" fmla="*/ 533270 w 1066540"/>
                <a:gd name="connsiteY0" fmla="*/ 0 h 1038344"/>
                <a:gd name="connsiteX1" fmla="*/ 1066540 w 1066540"/>
                <a:gd name="connsiteY1" fmla="*/ 533270 h 1038344"/>
                <a:gd name="connsiteX2" fmla="*/ 740843 w 1066540"/>
                <a:gd name="connsiteY2" fmla="*/ 1024633 h 1038344"/>
                <a:gd name="connsiteX3" fmla="*/ 732657 w 1066540"/>
                <a:gd name="connsiteY3" fmla="*/ 1027174 h 1038344"/>
                <a:gd name="connsiteX4" fmla="*/ 732657 w 1066540"/>
                <a:gd name="connsiteY4" fmla="*/ 943424 h 1038344"/>
                <a:gd name="connsiteX5" fmla="*/ 789148 w 1066540"/>
                <a:gd name="connsiteY5" fmla="*/ 912762 h 1038344"/>
                <a:gd name="connsiteX6" fmla="*/ 990922 w 1066540"/>
                <a:gd name="connsiteY6" fmla="*/ 533270 h 1038344"/>
                <a:gd name="connsiteX7" fmla="*/ 533270 w 1066540"/>
                <a:gd name="connsiteY7" fmla="*/ 75618 h 1038344"/>
                <a:gd name="connsiteX8" fmla="*/ 75618 w 1066540"/>
                <a:gd name="connsiteY8" fmla="*/ 533270 h 1038344"/>
                <a:gd name="connsiteX9" fmla="*/ 355132 w 1066540"/>
                <a:gd name="connsiteY9" fmla="*/ 954957 h 1038344"/>
                <a:gd name="connsiteX10" fmla="*/ 369867 w 1066540"/>
                <a:gd name="connsiteY10" fmla="*/ 959532 h 1038344"/>
                <a:gd name="connsiteX11" fmla="*/ 369867 w 1066540"/>
                <a:gd name="connsiteY11" fmla="*/ 1038344 h 1038344"/>
                <a:gd name="connsiteX12" fmla="*/ 325697 w 1066540"/>
                <a:gd name="connsiteY12" fmla="*/ 1024633 h 1038344"/>
                <a:gd name="connsiteX13" fmla="*/ 0 w 1066540"/>
                <a:gd name="connsiteY13" fmla="*/ 533270 h 1038344"/>
                <a:gd name="connsiteX14" fmla="*/ 533270 w 1066540"/>
                <a:gd name="connsiteY14" fmla="*/ 0 h 1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6540" h="1038344">
                  <a:moveTo>
                    <a:pt x="533270" y="0"/>
                  </a:moveTo>
                  <a:cubicBezTo>
                    <a:pt x="827787" y="0"/>
                    <a:pt x="1066540" y="238753"/>
                    <a:pt x="1066540" y="533270"/>
                  </a:cubicBezTo>
                  <a:cubicBezTo>
                    <a:pt x="1066540" y="754158"/>
                    <a:pt x="932242" y="943678"/>
                    <a:pt x="740843" y="1024633"/>
                  </a:cubicBezTo>
                  <a:lnTo>
                    <a:pt x="732657" y="1027174"/>
                  </a:lnTo>
                  <a:lnTo>
                    <a:pt x="732657" y="943424"/>
                  </a:lnTo>
                  <a:lnTo>
                    <a:pt x="789148" y="912762"/>
                  </a:lnTo>
                  <a:cubicBezTo>
                    <a:pt x="910884" y="830519"/>
                    <a:pt x="990922" y="691241"/>
                    <a:pt x="990922" y="533270"/>
                  </a:cubicBezTo>
                  <a:cubicBezTo>
                    <a:pt x="990922" y="280516"/>
                    <a:pt x="786024" y="75618"/>
                    <a:pt x="533270" y="75618"/>
                  </a:cubicBezTo>
                  <a:cubicBezTo>
                    <a:pt x="280516" y="75618"/>
                    <a:pt x="75618" y="280516"/>
                    <a:pt x="75618" y="533270"/>
                  </a:cubicBezTo>
                  <a:cubicBezTo>
                    <a:pt x="75618" y="722836"/>
                    <a:pt x="190873" y="885482"/>
                    <a:pt x="355132" y="954957"/>
                  </a:cubicBezTo>
                  <a:lnTo>
                    <a:pt x="369867" y="959532"/>
                  </a:lnTo>
                  <a:lnTo>
                    <a:pt x="369867" y="1038344"/>
                  </a:lnTo>
                  <a:lnTo>
                    <a:pt x="325697" y="1024633"/>
                  </a:lnTo>
                  <a:cubicBezTo>
                    <a:pt x="134299" y="943678"/>
                    <a:pt x="0" y="754158"/>
                    <a:pt x="0" y="533270"/>
                  </a:cubicBezTo>
                  <a:cubicBezTo>
                    <a:pt x="0" y="238753"/>
                    <a:pt x="238753" y="0"/>
                    <a:pt x="533270" y="0"/>
                  </a:cubicBezTo>
                  <a:close/>
                </a:path>
              </a:pathLst>
            </a:custGeom>
            <a:gradFill flip="none" rotWithShape="1">
              <a:gsLst>
                <a:gs pos="0">
                  <a:schemeClr val="bg1">
                    <a:lumMod val="50000"/>
                  </a:schemeClr>
                </a:gs>
                <a:gs pos="26000">
                  <a:schemeClr val="bg1">
                    <a:lumMod val="85000"/>
                  </a:schemeClr>
                </a:gs>
                <a:gs pos="76126">
                  <a:schemeClr val="bg1"/>
                </a:gs>
                <a:gs pos="54000">
                  <a:schemeClr val="bg1">
                    <a:lumMod val="65000"/>
                  </a:schemeClr>
                </a:gs>
                <a:gs pos="100000">
                  <a:schemeClr val="accent1">
                    <a:lumMod val="30000"/>
                    <a:lumOff val="70000"/>
                  </a:schemeClr>
                </a:gs>
              </a:gsLst>
              <a:lin ang="13500000" scaled="1"/>
              <a:tileRect/>
            </a:gra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black"/>
                </a:solidFill>
                <a:latin typeface="Calibri" panose="020F0502020204030204"/>
              </a:endParaRPr>
            </a:p>
          </p:txBody>
        </p:sp>
        <p:grpSp>
          <p:nvGrpSpPr>
            <p:cNvPr id="136" name="Group 135">
              <a:extLst>
                <a:ext uri="{FF2B5EF4-FFF2-40B4-BE49-F238E27FC236}">
                  <a16:creationId xmlns:a16="http://schemas.microsoft.com/office/drawing/2014/main" id="{BDB94CB9-D7E4-4E73-949D-25555F28C62D}"/>
                </a:ext>
              </a:extLst>
            </p:cNvPr>
            <p:cNvGrpSpPr/>
            <p:nvPr/>
          </p:nvGrpSpPr>
          <p:grpSpPr>
            <a:xfrm>
              <a:off x="6073870" y="2500250"/>
              <a:ext cx="90325" cy="1817824"/>
              <a:chOff x="1019906" y="887706"/>
              <a:chExt cx="305567" cy="2208400"/>
            </a:xfrm>
          </p:grpSpPr>
          <p:sp>
            <p:nvSpPr>
              <p:cNvPr id="143" name="Isosceles Triangle 142">
                <a:extLst>
                  <a:ext uri="{FF2B5EF4-FFF2-40B4-BE49-F238E27FC236}">
                    <a16:creationId xmlns:a16="http://schemas.microsoft.com/office/drawing/2014/main" id="{22F27DA5-0B45-4512-9316-12A502B9CDEB}"/>
                  </a:ext>
                </a:extLst>
              </p:cNvPr>
              <p:cNvSpPr/>
              <p:nvPr/>
            </p:nvSpPr>
            <p:spPr>
              <a:xfrm>
                <a:off x="1030514" y="887706"/>
                <a:ext cx="294959" cy="11164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44" name="Isosceles Triangle 143">
                <a:extLst>
                  <a:ext uri="{FF2B5EF4-FFF2-40B4-BE49-F238E27FC236}">
                    <a16:creationId xmlns:a16="http://schemas.microsoft.com/office/drawing/2014/main" id="{E865C796-7B9B-4F62-86C5-F1262AB87FDA}"/>
                  </a:ext>
                </a:extLst>
              </p:cNvPr>
              <p:cNvSpPr/>
              <p:nvPr/>
            </p:nvSpPr>
            <p:spPr>
              <a:xfrm flipV="1">
                <a:off x="1019906" y="1979686"/>
                <a:ext cx="294959" cy="111642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grpSp>
          <p:nvGrpSpPr>
            <p:cNvPr id="137" name="Group 136">
              <a:extLst>
                <a:ext uri="{FF2B5EF4-FFF2-40B4-BE49-F238E27FC236}">
                  <a16:creationId xmlns:a16="http://schemas.microsoft.com/office/drawing/2014/main" id="{CB268B3E-5B8F-4EF7-A8B8-E4518E86381E}"/>
                </a:ext>
              </a:extLst>
            </p:cNvPr>
            <p:cNvGrpSpPr/>
            <p:nvPr/>
          </p:nvGrpSpPr>
          <p:grpSpPr>
            <a:xfrm>
              <a:off x="6047496" y="2803749"/>
              <a:ext cx="110315" cy="1250501"/>
              <a:chOff x="1019906" y="887706"/>
              <a:chExt cx="305567" cy="2208400"/>
            </a:xfrm>
          </p:grpSpPr>
          <p:sp>
            <p:nvSpPr>
              <p:cNvPr id="141" name="Isosceles Triangle 140">
                <a:extLst>
                  <a:ext uri="{FF2B5EF4-FFF2-40B4-BE49-F238E27FC236}">
                    <a16:creationId xmlns:a16="http://schemas.microsoft.com/office/drawing/2014/main" id="{85ECAE43-871D-4B1E-ADED-4B8CCC2D4D9E}"/>
                  </a:ext>
                </a:extLst>
              </p:cNvPr>
              <p:cNvSpPr/>
              <p:nvPr/>
            </p:nvSpPr>
            <p:spPr>
              <a:xfrm>
                <a:off x="1030514" y="887706"/>
                <a:ext cx="294959" cy="11164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42" name="Isosceles Triangle 141">
                <a:extLst>
                  <a:ext uri="{FF2B5EF4-FFF2-40B4-BE49-F238E27FC236}">
                    <a16:creationId xmlns:a16="http://schemas.microsoft.com/office/drawing/2014/main" id="{C342C886-A47F-41D4-AABF-C87C9DAF27C9}"/>
                  </a:ext>
                </a:extLst>
              </p:cNvPr>
              <p:cNvSpPr/>
              <p:nvPr/>
            </p:nvSpPr>
            <p:spPr>
              <a:xfrm flipV="1">
                <a:off x="1019906" y="1979686"/>
                <a:ext cx="294959" cy="111642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sp>
          <p:nvSpPr>
            <p:cNvPr id="138" name="Oval 137">
              <a:extLst>
                <a:ext uri="{FF2B5EF4-FFF2-40B4-BE49-F238E27FC236}">
                  <a16:creationId xmlns:a16="http://schemas.microsoft.com/office/drawing/2014/main" id="{A909393C-00D5-47F3-9A62-6905F2F19F89}"/>
                </a:ext>
              </a:extLst>
            </p:cNvPr>
            <p:cNvSpPr/>
            <p:nvPr/>
          </p:nvSpPr>
          <p:spPr>
            <a:xfrm>
              <a:off x="5996320" y="3329320"/>
              <a:ext cx="199360" cy="19936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39" name="Circle: Hollow 138">
              <a:extLst>
                <a:ext uri="{FF2B5EF4-FFF2-40B4-BE49-F238E27FC236}">
                  <a16:creationId xmlns:a16="http://schemas.microsoft.com/office/drawing/2014/main" id="{B53A12E7-6D83-4A87-A275-5AA4EDAC1078}"/>
                </a:ext>
              </a:extLst>
            </p:cNvPr>
            <p:cNvSpPr/>
            <p:nvPr/>
          </p:nvSpPr>
          <p:spPr>
            <a:xfrm>
              <a:off x="4441371" y="1774371"/>
              <a:ext cx="3309258" cy="3309258"/>
            </a:xfrm>
            <a:prstGeom prst="donut">
              <a:avLst>
                <a:gd name="adj" fmla="val 4390"/>
              </a:avLst>
            </a:prstGeom>
            <a:gradFill flip="none" rotWithShape="1">
              <a:gsLst>
                <a:gs pos="0">
                  <a:schemeClr val="bg1">
                    <a:lumMod val="50000"/>
                  </a:schemeClr>
                </a:gs>
                <a:gs pos="26000">
                  <a:schemeClr val="bg1">
                    <a:lumMod val="85000"/>
                  </a:schemeClr>
                </a:gs>
                <a:gs pos="76126">
                  <a:schemeClr val="bg1"/>
                </a:gs>
                <a:gs pos="54000">
                  <a:schemeClr val="bg1">
                    <a:lumMod val="65000"/>
                  </a:schemeClr>
                </a:gs>
                <a:gs pos="100000">
                  <a:schemeClr val="accent1">
                    <a:lumMod val="30000"/>
                    <a:lumOff val="70000"/>
                  </a:schemeClr>
                </a:gs>
              </a:gsLst>
              <a:lin ang="135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sp>
          <p:nvSpPr>
            <p:cNvPr id="140" name="Circle: Hollow 139">
              <a:extLst>
                <a:ext uri="{FF2B5EF4-FFF2-40B4-BE49-F238E27FC236}">
                  <a16:creationId xmlns:a16="http://schemas.microsoft.com/office/drawing/2014/main" id="{44F24E53-582B-4DC8-9D52-8FACF025D11F}"/>
                </a:ext>
              </a:extLst>
            </p:cNvPr>
            <p:cNvSpPr/>
            <p:nvPr/>
          </p:nvSpPr>
          <p:spPr>
            <a:xfrm>
              <a:off x="6051138" y="3384138"/>
              <a:ext cx="89725" cy="89725"/>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grpSp>
      <p:pic>
        <p:nvPicPr>
          <p:cNvPr id="58" name="Picture 57" descr="A picture containing clipart&#10;&#10;Description automatically generated">
            <a:extLst>
              <a:ext uri="{FF2B5EF4-FFF2-40B4-BE49-F238E27FC236}">
                <a16:creationId xmlns:a16="http://schemas.microsoft.com/office/drawing/2014/main" id="{4B18C7CA-07A7-4D54-B9CE-A466508060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7382" y="2984322"/>
            <a:ext cx="748690" cy="748690"/>
          </a:xfrm>
          <a:prstGeom prst="ellipse">
            <a:avLst/>
          </a:prstGeom>
        </p:spPr>
      </p:pic>
      <p:pic>
        <p:nvPicPr>
          <p:cNvPr id="59" name="Picture 58" descr="A picture containing clipart&#10;&#10;Description automatically generated">
            <a:extLst>
              <a:ext uri="{FF2B5EF4-FFF2-40B4-BE49-F238E27FC236}">
                <a16:creationId xmlns:a16="http://schemas.microsoft.com/office/drawing/2014/main" id="{F748F4B5-8A20-4EA4-A8BD-D5371D0774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8723" y="4317546"/>
            <a:ext cx="748690" cy="748690"/>
          </a:xfrm>
          <a:prstGeom prst="ellipse">
            <a:avLst/>
          </a:prstGeom>
        </p:spPr>
      </p:pic>
      <p:sp>
        <p:nvSpPr>
          <p:cNvPr id="60" name="Rectangle: Rounded Corners 59">
            <a:extLst>
              <a:ext uri="{FF2B5EF4-FFF2-40B4-BE49-F238E27FC236}">
                <a16:creationId xmlns:a16="http://schemas.microsoft.com/office/drawing/2014/main" id="{11912C00-D991-4237-841E-B6FF24B27BA0}"/>
              </a:ext>
            </a:extLst>
          </p:cNvPr>
          <p:cNvSpPr/>
          <p:nvPr/>
        </p:nvSpPr>
        <p:spPr>
          <a:xfrm>
            <a:off x="1662745" y="92262"/>
            <a:ext cx="6330370" cy="1077687"/>
          </a:xfrm>
          <a:prstGeom prst="roundRect">
            <a:avLst/>
          </a:prstGeom>
          <a:solidFill>
            <a:srgbClr val="006600"/>
          </a:solidFill>
          <a:ln w="38100">
            <a:solidFill>
              <a:srgbClr val="FB3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i="1">
                <a:solidFill>
                  <a:srgbClr val="FFFF00"/>
                </a:solidFill>
                <a:latin typeface="Arial" panose="020B0604020202020204" pitchFamily="34" charset="0"/>
                <a:cs typeface="Arial" panose="020B0604020202020204" pitchFamily="34" charset="0"/>
              </a:rPr>
              <a:t>Văn bản “Ngàn sao làm việc” của tác giả nào?</a:t>
            </a:r>
            <a:endParaRPr lang="en-US" sz="2400">
              <a:solidFill>
                <a:srgbClr val="FFFF00"/>
              </a:solidFill>
              <a:latin typeface="Arial" panose="020B0604020202020204" pitchFamily="34" charset="0"/>
              <a:cs typeface="Arial" panose="020B0604020202020204" pitchFamily="34" charset="0"/>
            </a:endParaRPr>
          </a:p>
        </p:txBody>
      </p:sp>
      <p:grpSp>
        <p:nvGrpSpPr>
          <p:cNvPr id="61" name="Group 60">
            <a:extLst>
              <a:ext uri="{FF2B5EF4-FFF2-40B4-BE49-F238E27FC236}">
                <a16:creationId xmlns:a16="http://schemas.microsoft.com/office/drawing/2014/main" id="{385A629B-3931-456F-A11B-1A9DCD2310B8}"/>
              </a:ext>
            </a:extLst>
          </p:cNvPr>
          <p:cNvGrpSpPr/>
          <p:nvPr/>
        </p:nvGrpSpPr>
        <p:grpSpPr>
          <a:xfrm>
            <a:off x="8098527" y="245984"/>
            <a:ext cx="828675" cy="884399"/>
            <a:chOff x="10739980" y="82443"/>
            <a:chExt cx="1104900" cy="1179198"/>
          </a:xfrm>
        </p:grpSpPr>
        <p:pic>
          <p:nvPicPr>
            <p:cNvPr id="62" name="NGÔI NHÀ" descr="Shape&#10;&#10;Description automatically generated">
              <a:hlinkClick r:id="rId9" action="ppaction://hlinksldjump">
                <a:snd r:embed="rId10" name="click.wav"/>
              </a:hlinkClick>
              <a:extLst>
                <a:ext uri="{FF2B5EF4-FFF2-40B4-BE49-F238E27FC236}">
                  <a16:creationId xmlns:a16="http://schemas.microsoft.com/office/drawing/2014/main" id="{7AF6FE13-F355-4F6D-BA31-094494D3CED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39980" y="82443"/>
              <a:ext cx="1104900" cy="914400"/>
            </a:xfrm>
            <a:prstGeom prst="rect">
              <a:avLst/>
            </a:prstGeom>
          </p:spPr>
        </p:pic>
        <p:sp>
          <p:nvSpPr>
            <p:cNvPr id="63" name="Rectangle 62">
              <a:extLst>
                <a:ext uri="{FF2B5EF4-FFF2-40B4-BE49-F238E27FC236}">
                  <a16:creationId xmlns:a16="http://schemas.microsoft.com/office/drawing/2014/main" id="{52343E70-2862-4608-82EB-BDF3972523F8}"/>
                </a:ext>
              </a:extLst>
            </p:cNvPr>
            <p:cNvSpPr/>
            <p:nvPr/>
          </p:nvSpPr>
          <p:spPr>
            <a:xfrm>
              <a:off x="10739980" y="996843"/>
              <a:ext cx="1104900" cy="264798"/>
            </a:xfrm>
            <a:prstGeom prst="rect">
              <a:avLst/>
            </a:prstGeom>
            <a:solidFill>
              <a:srgbClr val="C975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500" b="1" dirty="0" err="1">
                  <a:solidFill>
                    <a:srgbClr val="002060"/>
                  </a:solidFill>
                  <a:latin typeface="Times New Roman" panose="02020603050405020304" pitchFamily="18" charset="0"/>
                  <a:cs typeface="Times New Roman" panose="02020603050405020304" pitchFamily="18" charset="0"/>
                </a:rPr>
                <a:t>Trở</a:t>
              </a:r>
              <a:r>
                <a:rPr lang="en-US" sz="1500" b="1" dirty="0">
                  <a:solidFill>
                    <a:srgbClr val="002060"/>
                  </a:solidFill>
                  <a:latin typeface="Times New Roman" panose="02020603050405020304" pitchFamily="18" charset="0"/>
                  <a:cs typeface="Times New Roman" panose="02020603050405020304" pitchFamily="18" charset="0"/>
                </a:rPr>
                <a:t> </a:t>
              </a:r>
              <a:r>
                <a:rPr lang="en-US" sz="1500" b="1" dirty="0" err="1">
                  <a:solidFill>
                    <a:srgbClr val="002060"/>
                  </a:solidFill>
                  <a:latin typeface="Times New Roman" panose="02020603050405020304" pitchFamily="18" charset="0"/>
                  <a:cs typeface="Times New Roman" panose="02020603050405020304" pitchFamily="18" charset="0"/>
                </a:rPr>
                <a:t>về</a:t>
              </a:r>
              <a:endParaRPr lang="en-US" sz="150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57075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0" fill="hold"/>
                                        <p:tgtEl>
                                          <p:spTgt spid="120"/>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120"/>
                                        </p:tgtEl>
                                      </p:cBhvr>
                                    </p:cmd>
                                  </p:childTnLst>
                                </p:cTn>
                              </p:par>
                            </p:childTnLst>
                          </p:cTn>
                        </p:par>
                      </p:childTnLst>
                    </p:cTn>
                  </p:par>
                </p:childTnLst>
              </p:cTn>
              <p:nextCondLst>
                <p:cond evt="onClick" delay="0">
                  <p:tgtEl>
                    <p:spTgt spid="121"/>
                  </p:tgtEl>
                </p:cond>
              </p:nextCondLst>
            </p:seq>
            <p:video>
              <p:cMediaNode vol="80000">
                <p:cTn id="11" fill="hold" display="0">
                  <p:stCondLst>
                    <p:cond delay="indefinite"/>
                  </p:stCondLst>
                </p:cTn>
                <p:tgtEl>
                  <p:spTgt spid="120"/>
                </p:tgtEl>
              </p:cMediaNode>
            </p:video>
            <p:seq concurrent="1" nextAc="seek">
              <p:cTn id="12" restart="whenNotActive" fill="hold" evtFilter="cancelBubble" nodeType="interactiveSeq">
                <p:stCondLst>
                  <p:cond evt="onClick" delay="0">
                    <p:tgtEl>
                      <p:spTgt spid="83"/>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7"/>
                                        </p:tgtEl>
                                        <p:attrNameLst>
                                          <p:attrName>style.visibility</p:attrName>
                                        </p:attrNameLst>
                                      </p:cBhvr>
                                      <p:to>
                                        <p:strVal val="visible"/>
                                      </p:to>
                                    </p:set>
                                    <p:anim calcmode="lin" valueType="num">
                                      <p:cBhvr>
                                        <p:cTn id="17" dur="500" fill="hold"/>
                                        <p:tgtEl>
                                          <p:spTgt spid="117"/>
                                        </p:tgtEl>
                                        <p:attrNameLst>
                                          <p:attrName>ppt_w</p:attrName>
                                        </p:attrNameLst>
                                      </p:cBhvr>
                                      <p:tavLst>
                                        <p:tav tm="0">
                                          <p:val>
                                            <p:fltVal val="0"/>
                                          </p:val>
                                        </p:tav>
                                        <p:tav tm="100000">
                                          <p:val>
                                            <p:strVal val="#ppt_w"/>
                                          </p:val>
                                        </p:tav>
                                      </p:tavLst>
                                    </p:anim>
                                    <p:anim calcmode="lin" valueType="num">
                                      <p:cBhvr>
                                        <p:cTn id="18" dur="500" fill="hold"/>
                                        <p:tgtEl>
                                          <p:spTgt spid="117"/>
                                        </p:tgtEl>
                                        <p:attrNameLst>
                                          <p:attrName>ppt_h</p:attrName>
                                        </p:attrNameLst>
                                      </p:cBhvr>
                                      <p:tavLst>
                                        <p:tav tm="0">
                                          <p:val>
                                            <p:fltVal val="0"/>
                                          </p:val>
                                        </p:tav>
                                        <p:tav tm="100000">
                                          <p:val>
                                            <p:strVal val="#ppt_h"/>
                                          </p:val>
                                        </p:tav>
                                      </p:tavLst>
                                    </p:anim>
                                    <p:animEffect transition="in" filter="fade">
                                      <p:cBhvr>
                                        <p:cTn id="19" dur="500"/>
                                        <p:tgtEl>
                                          <p:spTgt spid="117"/>
                                        </p:tgtEl>
                                      </p:cBhvr>
                                    </p:animEffect>
                                  </p:childTnLst>
                                  <p:subTnLst>
                                    <p:audio>
                                      <p:cMediaNode>
                                        <p:cTn display="0" masterRel="sameClick">
                                          <p:stCondLst>
                                            <p:cond evt="begin" delay="0">
                                              <p:tn val="15"/>
                                            </p:cond>
                                          </p:stCondLst>
                                          <p:endCondLst>
                                            <p:cond evt="onStopAudio" delay="0">
                                              <p:tgtEl>
                                                <p:sldTgt/>
                                              </p:tgtEl>
                                            </p:cond>
                                          </p:endCondLst>
                                        </p:cTn>
                                        <p:tgtEl>
                                          <p:sndTgt r:embed="rId4" name="SAI ROI.wav"/>
                                        </p:tgtEl>
                                      </p:cMediaNode>
                                    </p:audio>
                                  </p:subTnLst>
                                </p:cTn>
                              </p:par>
                            </p:childTnLst>
                          </p:cTn>
                        </p:par>
                      </p:childTnLst>
                    </p:cTn>
                  </p:par>
                </p:childTnLst>
              </p:cTn>
              <p:nextCondLst>
                <p:cond evt="onClick" delay="0">
                  <p:tgtEl>
                    <p:spTgt spid="83"/>
                  </p:tgtEl>
                </p:cond>
              </p:nextCondLst>
            </p:seq>
            <p:seq concurrent="1" nextAc="seek">
              <p:cTn id="20" restart="whenNotActive" fill="hold" evtFilter="cancelBubble" nodeType="interactiveSeq">
                <p:stCondLst>
                  <p:cond evt="onClick" delay="0">
                    <p:tgtEl>
                      <p:spTgt spid="90"/>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p:cTn id="25" dur="500" fill="hold"/>
                                        <p:tgtEl>
                                          <p:spTgt spid="59"/>
                                        </p:tgtEl>
                                        <p:attrNameLst>
                                          <p:attrName>ppt_w</p:attrName>
                                        </p:attrNameLst>
                                      </p:cBhvr>
                                      <p:tavLst>
                                        <p:tav tm="0">
                                          <p:val>
                                            <p:fltVal val="0"/>
                                          </p:val>
                                        </p:tav>
                                        <p:tav tm="100000">
                                          <p:val>
                                            <p:strVal val="#ppt_w"/>
                                          </p:val>
                                        </p:tav>
                                      </p:tavLst>
                                    </p:anim>
                                    <p:anim calcmode="lin" valueType="num">
                                      <p:cBhvr>
                                        <p:cTn id="26" dur="500" fill="hold"/>
                                        <p:tgtEl>
                                          <p:spTgt spid="59"/>
                                        </p:tgtEl>
                                        <p:attrNameLst>
                                          <p:attrName>ppt_h</p:attrName>
                                        </p:attrNameLst>
                                      </p:cBhvr>
                                      <p:tavLst>
                                        <p:tav tm="0">
                                          <p:val>
                                            <p:fltVal val="0"/>
                                          </p:val>
                                        </p:tav>
                                        <p:tav tm="100000">
                                          <p:val>
                                            <p:strVal val="#ppt_h"/>
                                          </p:val>
                                        </p:tav>
                                      </p:tavLst>
                                    </p:anim>
                                    <p:animEffect transition="in" filter="fade">
                                      <p:cBhvr>
                                        <p:cTn id="27" dur="500"/>
                                        <p:tgtEl>
                                          <p:spTgt spid="59"/>
                                        </p:tgtEl>
                                      </p:cBhvr>
                                    </p:animEffect>
                                  </p:childTnLst>
                                  <p:subTnLst>
                                    <p:audio>
                                      <p:cMediaNode>
                                        <p:cTn display="0" masterRel="sameClick">
                                          <p:stCondLst>
                                            <p:cond evt="begin" delay="0">
                                              <p:tn val="23"/>
                                            </p:cond>
                                          </p:stCondLst>
                                          <p:endCondLst>
                                            <p:cond evt="onStopAudio" delay="0">
                                              <p:tgtEl>
                                                <p:sldTgt/>
                                              </p:tgtEl>
                                            </p:cond>
                                          </p:endCondLst>
                                        </p:cTn>
                                        <p:tgtEl>
                                          <p:sndTgt r:embed="rId4" name="SAI ROI.wav"/>
                                        </p:tgtEl>
                                      </p:cMediaNode>
                                    </p:audio>
                                  </p:subTnLst>
                                </p:cTn>
                              </p:par>
                            </p:childTnLst>
                          </p:cTn>
                        </p:par>
                      </p:childTnLst>
                    </p:cTn>
                  </p:par>
                </p:childTnLst>
              </p:cTn>
              <p:nextCondLst>
                <p:cond evt="onClick" delay="0">
                  <p:tgtEl>
                    <p:spTgt spid="90"/>
                  </p:tgtEl>
                </p:cond>
              </p:nextCondLst>
            </p:seq>
            <p:seq concurrent="1" nextAc="seek">
              <p:cTn id="28" restart="whenNotActive" fill="hold" evtFilter="cancelBubble" nodeType="interactiveSeq">
                <p:stCondLst>
                  <p:cond evt="onClick" delay="0">
                    <p:tgtEl>
                      <p:spTgt spid="86"/>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8"/>
                                        </p:tgtEl>
                                        <p:attrNameLst>
                                          <p:attrName>style.visibility</p:attrName>
                                        </p:attrNameLst>
                                      </p:cBhvr>
                                      <p:to>
                                        <p:strVal val="visible"/>
                                      </p:to>
                                    </p:set>
                                    <p:anim calcmode="lin" valueType="num">
                                      <p:cBhvr>
                                        <p:cTn id="33" dur="500" fill="hold"/>
                                        <p:tgtEl>
                                          <p:spTgt spid="58"/>
                                        </p:tgtEl>
                                        <p:attrNameLst>
                                          <p:attrName>ppt_w</p:attrName>
                                        </p:attrNameLst>
                                      </p:cBhvr>
                                      <p:tavLst>
                                        <p:tav tm="0">
                                          <p:val>
                                            <p:fltVal val="0"/>
                                          </p:val>
                                        </p:tav>
                                        <p:tav tm="100000">
                                          <p:val>
                                            <p:strVal val="#ppt_w"/>
                                          </p:val>
                                        </p:tav>
                                      </p:tavLst>
                                    </p:anim>
                                    <p:anim calcmode="lin" valueType="num">
                                      <p:cBhvr>
                                        <p:cTn id="34" dur="500" fill="hold"/>
                                        <p:tgtEl>
                                          <p:spTgt spid="58"/>
                                        </p:tgtEl>
                                        <p:attrNameLst>
                                          <p:attrName>ppt_h</p:attrName>
                                        </p:attrNameLst>
                                      </p:cBhvr>
                                      <p:tavLst>
                                        <p:tav tm="0">
                                          <p:val>
                                            <p:fltVal val="0"/>
                                          </p:val>
                                        </p:tav>
                                        <p:tav tm="100000">
                                          <p:val>
                                            <p:strVal val="#ppt_h"/>
                                          </p:val>
                                        </p:tav>
                                      </p:tavLst>
                                    </p:anim>
                                    <p:animEffect transition="in" filter="fade">
                                      <p:cBhvr>
                                        <p:cTn id="35" dur="500"/>
                                        <p:tgtEl>
                                          <p:spTgt spid="58"/>
                                        </p:tgtEl>
                                      </p:cBhvr>
                                    </p:animEffect>
                                  </p:childTnLst>
                                  <p:subTnLst>
                                    <p:audio>
                                      <p:cMediaNode>
                                        <p:cTn display="0" masterRel="sameClick">
                                          <p:stCondLst>
                                            <p:cond evt="begin" delay="0">
                                              <p:tn val="31"/>
                                            </p:cond>
                                          </p:stCondLst>
                                          <p:endCondLst>
                                            <p:cond evt="onStopAudio" delay="0">
                                              <p:tgtEl>
                                                <p:sldTgt/>
                                              </p:tgtEl>
                                            </p:cond>
                                          </p:endCondLst>
                                        </p:cTn>
                                        <p:tgtEl>
                                          <p:sndTgt r:embed="rId4" name="SAI ROI.wav"/>
                                        </p:tgtEl>
                                      </p:cMediaNode>
                                    </p:audio>
                                  </p:subTnLst>
                                </p:cTn>
                              </p:par>
                            </p:childTnLst>
                          </p:cTn>
                        </p:par>
                      </p:childTnLst>
                    </p:cTn>
                  </p:par>
                </p:childTnLst>
              </p:cTn>
              <p:nextCondLst>
                <p:cond evt="onClick" delay="0">
                  <p:tgtEl>
                    <p:spTgt spid="86"/>
                  </p:tgtEl>
                </p:cond>
              </p:nextCondLst>
            </p:seq>
            <p:seq concurrent="1" nextAc="seek">
              <p:cTn id="36" restart="whenNotActive" fill="hold" evtFilter="cancelBubble" nodeType="interactiveSeq">
                <p:stCondLst>
                  <p:cond evt="onClick" delay="0">
                    <p:tgtEl>
                      <p:spTgt spid="88"/>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16"/>
                                        </p:tgtEl>
                                        <p:attrNameLst>
                                          <p:attrName>style.visibility</p:attrName>
                                        </p:attrNameLst>
                                      </p:cBhvr>
                                      <p:to>
                                        <p:strVal val="visible"/>
                                      </p:to>
                                    </p:set>
                                    <p:anim calcmode="lin" valueType="num">
                                      <p:cBhvr>
                                        <p:cTn id="41" dur="500" fill="hold"/>
                                        <p:tgtEl>
                                          <p:spTgt spid="116"/>
                                        </p:tgtEl>
                                        <p:attrNameLst>
                                          <p:attrName>ppt_w</p:attrName>
                                        </p:attrNameLst>
                                      </p:cBhvr>
                                      <p:tavLst>
                                        <p:tav tm="0">
                                          <p:val>
                                            <p:fltVal val="0"/>
                                          </p:val>
                                        </p:tav>
                                        <p:tav tm="100000">
                                          <p:val>
                                            <p:strVal val="#ppt_w"/>
                                          </p:val>
                                        </p:tav>
                                      </p:tavLst>
                                    </p:anim>
                                    <p:anim calcmode="lin" valueType="num">
                                      <p:cBhvr>
                                        <p:cTn id="42" dur="500" fill="hold"/>
                                        <p:tgtEl>
                                          <p:spTgt spid="116"/>
                                        </p:tgtEl>
                                        <p:attrNameLst>
                                          <p:attrName>ppt_h</p:attrName>
                                        </p:attrNameLst>
                                      </p:cBhvr>
                                      <p:tavLst>
                                        <p:tav tm="0">
                                          <p:val>
                                            <p:fltVal val="0"/>
                                          </p:val>
                                        </p:tav>
                                        <p:tav tm="100000">
                                          <p:val>
                                            <p:strVal val="#ppt_h"/>
                                          </p:val>
                                        </p:tav>
                                      </p:tavLst>
                                    </p:anim>
                                    <p:animEffect transition="in" filter="fade">
                                      <p:cBhvr>
                                        <p:cTn id="43" dur="500"/>
                                        <p:tgtEl>
                                          <p:spTgt spid="116"/>
                                        </p:tgtEl>
                                      </p:cBhvr>
                                    </p:animEffect>
                                  </p:childTnLst>
                                  <p:subTnLst>
                                    <p:audio>
                                      <p:cMediaNode>
                                        <p:cTn display="0" masterRel="sameClick">
                                          <p:stCondLst>
                                            <p:cond evt="begin" delay="0">
                                              <p:tn val="39"/>
                                            </p:cond>
                                          </p:stCondLst>
                                          <p:endCondLst>
                                            <p:cond evt="onStopAudio" delay="0">
                                              <p:tgtEl>
                                                <p:sldTgt/>
                                              </p:tgtEl>
                                            </p:cond>
                                          </p:endCondLst>
                                        </p:cTn>
                                        <p:tgtEl>
                                          <p:sndTgt r:embed="rId5" name="DUNG ROI.wav"/>
                                        </p:tgtEl>
                                      </p:cMediaNode>
                                    </p:audio>
                                  </p:subTnLst>
                                </p:cTn>
                              </p:par>
                            </p:childTnLst>
                          </p:cTn>
                        </p:par>
                      </p:childTnLst>
                    </p:cTn>
                  </p:par>
                </p:childTnLst>
              </p:cTn>
              <p:nextCondLst>
                <p:cond evt="onClick" delay="0">
                  <p:tgtEl>
                    <p:spTgt spid="8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3C7B0C-7391-4AE0-98C9-B3C759902109}"/>
              </a:ext>
            </a:extLst>
          </p:cNvPr>
          <p:cNvGrpSpPr/>
          <p:nvPr/>
        </p:nvGrpSpPr>
        <p:grpSpPr>
          <a:xfrm>
            <a:off x="8054985" y="347582"/>
            <a:ext cx="828675" cy="884399"/>
            <a:chOff x="10739980" y="82443"/>
            <a:chExt cx="1104900" cy="1179198"/>
          </a:xfrm>
        </p:grpSpPr>
        <p:pic>
          <p:nvPicPr>
            <p:cNvPr id="7" name="NGÔI NHÀ" descr="Shape&#10;&#10;Description automatically generated">
              <a:hlinkClick r:id="rId6" action="ppaction://hlinksldjump">
                <a:snd r:embed="rId7" name="click.wav"/>
              </a:hlinkClick>
              <a:extLst>
                <a:ext uri="{FF2B5EF4-FFF2-40B4-BE49-F238E27FC236}">
                  <a16:creationId xmlns:a16="http://schemas.microsoft.com/office/drawing/2014/main" id="{84CDF232-88DC-40A8-A928-717F45E422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39980" y="82443"/>
              <a:ext cx="1104900" cy="914400"/>
            </a:xfrm>
            <a:prstGeom prst="rect">
              <a:avLst/>
            </a:prstGeom>
          </p:spPr>
        </p:pic>
        <p:sp>
          <p:nvSpPr>
            <p:cNvPr id="8" name="Rectangle 7">
              <a:extLst>
                <a:ext uri="{FF2B5EF4-FFF2-40B4-BE49-F238E27FC236}">
                  <a16:creationId xmlns:a16="http://schemas.microsoft.com/office/drawing/2014/main" id="{F506E3D0-CCD5-4DB3-8F37-69BAF9702044}"/>
                </a:ext>
              </a:extLst>
            </p:cNvPr>
            <p:cNvSpPr/>
            <p:nvPr/>
          </p:nvSpPr>
          <p:spPr>
            <a:xfrm>
              <a:off x="10739980" y="996843"/>
              <a:ext cx="1104900" cy="264798"/>
            </a:xfrm>
            <a:prstGeom prst="rect">
              <a:avLst/>
            </a:prstGeom>
            <a:solidFill>
              <a:srgbClr val="C975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500" b="1" dirty="0" err="1">
                  <a:solidFill>
                    <a:srgbClr val="002060"/>
                  </a:solidFill>
                  <a:latin typeface="Times New Roman" panose="02020603050405020304" pitchFamily="18" charset="0"/>
                  <a:cs typeface="Times New Roman" panose="02020603050405020304" pitchFamily="18" charset="0"/>
                </a:rPr>
                <a:t>Trở</a:t>
              </a:r>
              <a:r>
                <a:rPr lang="en-US" sz="1500" b="1" dirty="0">
                  <a:solidFill>
                    <a:srgbClr val="002060"/>
                  </a:solidFill>
                  <a:latin typeface="Times New Roman" panose="02020603050405020304" pitchFamily="18" charset="0"/>
                  <a:cs typeface="Times New Roman" panose="02020603050405020304" pitchFamily="18" charset="0"/>
                </a:rPr>
                <a:t> </a:t>
              </a:r>
              <a:r>
                <a:rPr lang="en-US" sz="1500" b="1" dirty="0" err="1">
                  <a:solidFill>
                    <a:srgbClr val="002060"/>
                  </a:solidFill>
                  <a:latin typeface="Times New Roman" panose="02020603050405020304" pitchFamily="18" charset="0"/>
                  <a:cs typeface="Times New Roman" panose="02020603050405020304" pitchFamily="18" charset="0"/>
                </a:rPr>
                <a:t>về</a:t>
              </a:r>
              <a:endParaRPr lang="en-US" sz="1500" b="1" dirty="0">
                <a:solidFill>
                  <a:srgbClr val="002060"/>
                </a:solidFill>
                <a:latin typeface="Times New Roman" panose="02020603050405020304" pitchFamily="18" charset="0"/>
                <a:cs typeface="Times New Roman" panose="02020603050405020304" pitchFamily="18" charset="0"/>
              </a:endParaRPr>
            </a:p>
          </p:txBody>
        </p:sp>
      </p:grpSp>
      <p:sp>
        <p:nvSpPr>
          <p:cNvPr id="82" name="Rectangle: Rounded Corners 81">
            <a:extLst>
              <a:ext uri="{FF2B5EF4-FFF2-40B4-BE49-F238E27FC236}">
                <a16:creationId xmlns:a16="http://schemas.microsoft.com/office/drawing/2014/main" id="{76EBAF93-3957-4B50-A218-77B67C6C5FA2}"/>
              </a:ext>
            </a:extLst>
          </p:cNvPr>
          <p:cNvSpPr/>
          <p:nvPr/>
        </p:nvSpPr>
        <p:spPr>
          <a:xfrm rot="220048">
            <a:off x="1151204" y="2869163"/>
            <a:ext cx="3171290" cy="589378"/>
          </a:xfrm>
          <a:prstGeom prst="roundRect">
            <a:avLst/>
          </a:prstGeom>
          <a:solidFill>
            <a:schemeClr val="tx1">
              <a:alpha val="2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mj-lt"/>
            </a:endParaRPr>
          </a:p>
        </p:txBody>
      </p:sp>
      <p:sp>
        <p:nvSpPr>
          <p:cNvPr id="83" name="SAI A">
            <a:extLst>
              <a:ext uri="{FF2B5EF4-FFF2-40B4-BE49-F238E27FC236}">
                <a16:creationId xmlns:a16="http://schemas.microsoft.com/office/drawing/2014/main" id="{644AE23B-21EF-45E3-B38E-D3BFEE26B6B6}"/>
              </a:ext>
            </a:extLst>
          </p:cNvPr>
          <p:cNvSpPr/>
          <p:nvPr/>
        </p:nvSpPr>
        <p:spPr>
          <a:xfrm>
            <a:off x="805688" y="2528897"/>
            <a:ext cx="3759591" cy="759656"/>
          </a:xfrm>
          <a:prstGeom prst="roundRect">
            <a:avLst/>
          </a:prstGeom>
          <a:gradFill flip="none" rotWithShape="1">
            <a:gsLst>
              <a:gs pos="0">
                <a:srgbClr val="CC00FF"/>
              </a:gs>
              <a:gs pos="100000">
                <a:srgbClr val="6600CC"/>
              </a:gs>
            </a:gsLst>
            <a:lin ang="0" scaled="1"/>
            <a:tileRect/>
          </a:gra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a:solidFill>
                  <a:prstClr val="white"/>
                </a:solidFill>
                <a:latin typeface="+mj-lt"/>
                <a:cs typeface="Times New Roman" panose="02020603050405020304" pitchFamily="18" charset="0"/>
              </a:rPr>
              <a:t>Thơ tự do</a:t>
            </a:r>
            <a:endParaRPr lang="en-US" sz="2400" b="1" dirty="0">
              <a:solidFill>
                <a:prstClr val="white"/>
              </a:solidFill>
              <a:latin typeface="+mj-lt"/>
              <a:cs typeface="Times New Roman" panose="02020603050405020304" pitchFamily="18" charset="0"/>
            </a:endParaRPr>
          </a:p>
        </p:txBody>
      </p:sp>
      <p:sp>
        <p:nvSpPr>
          <p:cNvPr id="84" name="Rectangle: Rounded Corners 83">
            <a:extLst>
              <a:ext uri="{FF2B5EF4-FFF2-40B4-BE49-F238E27FC236}">
                <a16:creationId xmlns:a16="http://schemas.microsoft.com/office/drawing/2014/main" id="{346383C6-3939-44F2-9CED-A2391FFCAF50}"/>
              </a:ext>
            </a:extLst>
          </p:cNvPr>
          <p:cNvSpPr/>
          <p:nvPr/>
        </p:nvSpPr>
        <p:spPr>
          <a:xfrm>
            <a:off x="908714" y="2410493"/>
            <a:ext cx="381000" cy="1012373"/>
          </a:xfrm>
          <a:prstGeom prst="roundRect">
            <a:avLst/>
          </a:prstGeom>
          <a:gradFill flip="none" rotWithShape="1">
            <a:gsLst>
              <a:gs pos="100000">
                <a:schemeClr val="tx1"/>
              </a:gs>
              <a:gs pos="18000">
                <a:schemeClr val="bg1">
                  <a:lumMod val="65000"/>
                </a:schemeClr>
              </a:gs>
              <a:gs pos="49000">
                <a:schemeClr val="bg1"/>
              </a:gs>
              <a:gs pos="85000">
                <a:schemeClr val="bg1">
                  <a:lumMod val="65000"/>
                </a:schemeClr>
              </a:gs>
              <a:gs pos="1000">
                <a:schemeClr val="tx1"/>
              </a:gs>
            </a:gsLst>
            <a:lin ang="5400000" scaled="1"/>
            <a:tileRect/>
          </a:gradFill>
          <a:ln>
            <a:noFill/>
          </a:ln>
          <a:effectLst>
            <a:outerShdw blurRad="50800" dist="38100" algn="l" rotWithShape="0">
              <a:prstClr val="black">
                <a:alpha val="40000"/>
              </a:prstClr>
            </a:outerShdw>
          </a:effectLst>
          <a:scene3d>
            <a:camera prst="orthographicFront"/>
            <a:lightRig rig="twoPt" dir="t"/>
          </a:scene3d>
          <a:sp3d prstMaterial="powder">
            <a:contourClr>
              <a:srgbClr val="66006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mj-lt"/>
            </a:endParaRPr>
          </a:p>
        </p:txBody>
      </p:sp>
      <p:sp>
        <p:nvSpPr>
          <p:cNvPr id="85" name="Rectangle: Rounded Corners 84">
            <a:extLst>
              <a:ext uri="{FF2B5EF4-FFF2-40B4-BE49-F238E27FC236}">
                <a16:creationId xmlns:a16="http://schemas.microsoft.com/office/drawing/2014/main" id="{092ADAB0-AACD-4741-87D4-BE766D3935DD}"/>
              </a:ext>
            </a:extLst>
          </p:cNvPr>
          <p:cNvSpPr/>
          <p:nvPr/>
        </p:nvSpPr>
        <p:spPr>
          <a:xfrm rot="220048">
            <a:off x="5650474" y="2896378"/>
            <a:ext cx="3171290" cy="589378"/>
          </a:xfrm>
          <a:prstGeom prst="roundRect">
            <a:avLst/>
          </a:prstGeom>
          <a:solidFill>
            <a:schemeClr val="tx1">
              <a:alpha val="2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mj-lt"/>
            </a:endParaRPr>
          </a:p>
        </p:txBody>
      </p:sp>
      <p:sp>
        <p:nvSpPr>
          <p:cNvPr id="86" name="SAI B">
            <a:extLst>
              <a:ext uri="{FF2B5EF4-FFF2-40B4-BE49-F238E27FC236}">
                <a16:creationId xmlns:a16="http://schemas.microsoft.com/office/drawing/2014/main" id="{3BD6A930-FEA8-4E29-AA18-131921C8C918}"/>
              </a:ext>
            </a:extLst>
          </p:cNvPr>
          <p:cNvSpPr/>
          <p:nvPr/>
        </p:nvSpPr>
        <p:spPr>
          <a:xfrm>
            <a:off x="5304957" y="2556112"/>
            <a:ext cx="3759591" cy="759656"/>
          </a:xfrm>
          <a:prstGeom prst="roundRect">
            <a:avLst/>
          </a:prstGeom>
          <a:gradFill flip="none" rotWithShape="1">
            <a:gsLst>
              <a:gs pos="0">
                <a:srgbClr val="00CC99"/>
              </a:gs>
              <a:gs pos="100000">
                <a:srgbClr val="008080"/>
              </a:gs>
            </a:gsLst>
            <a:lin ang="0" scaled="1"/>
            <a:tileRect/>
          </a:gra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a:solidFill>
                  <a:prstClr val="white"/>
                </a:solidFill>
                <a:latin typeface="+mj-lt"/>
                <a:cs typeface="Times New Roman" panose="02020603050405020304" pitchFamily="18" charset="0"/>
              </a:rPr>
              <a:t>Thơ bốn chữ</a:t>
            </a:r>
            <a:endParaRPr lang="en-US" sz="2400" b="1" dirty="0">
              <a:solidFill>
                <a:prstClr val="white"/>
              </a:solidFill>
              <a:latin typeface="+mj-lt"/>
              <a:cs typeface="Times New Roman" panose="02020603050405020304" pitchFamily="18" charset="0"/>
            </a:endParaRPr>
          </a:p>
        </p:txBody>
      </p:sp>
      <p:sp>
        <p:nvSpPr>
          <p:cNvPr id="87" name="Rectangle: Rounded Corners 86">
            <a:extLst>
              <a:ext uri="{FF2B5EF4-FFF2-40B4-BE49-F238E27FC236}">
                <a16:creationId xmlns:a16="http://schemas.microsoft.com/office/drawing/2014/main" id="{3F2812FC-A96C-46C2-A66E-1566234FF52E}"/>
              </a:ext>
            </a:extLst>
          </p:cNvPr>
          <p:cNvSpPr/>
          <p:nvPr/>
        </p:nvSpPr>
        <p:spPr>
          <a:xfrm>
            <a:off x="5480553" y="2437709"/>
            <a:ext cx="381000" cy="1012373"/>
          </a:xfrm>
          <a:prstGeom prst="roundRect">
            <a:avLst/>
          </a:prstGeom>
          <a:gradFill flip="none" rotWithShape="1">
            <a:gsLst>
              <a:gs pos="100000">
                <a:schemeClr val="tx1"/>
              </a:gs>
              <a:gs pos="18000">
                <a:schemeClr val="bg1">
                  <a:lumMod val="65000"/>
                </a:schemeClr>
              </a:gs>
              <a:gs pos="49000">
                <a:schemeClr val="bg1"/>
              </a:gs>
              <a:gs pos="85000">
                <a:schemeClr val="bg1">
                  <a:lumMod val="65000"/>
                </a:schemeClr>
              </a:gs>
              <a:gs pos="1000">
                <a:schemeClr val="tx1"/>
              </a:gs>
            </a:gsLst>
            <a:lin ang="5400000" scaled="1"/>
            <a:tileRect/>
          </a:gradFill>
          <a:ln>
            <a:noFill/>
          </a:ln>
          <a:effectLst>
            <a:outerShdw blurRad="50800" dist="38100" algn="l" rotWithShape="0">
              <a:prstClr val="black">
                <a:alpha val="40000"/>
              </a:prstClr>
            </a:outerShdw>
          </a:effectLst>
          <a:scene3d>
            <a:camera prst="orthographicFront"/>
            <a:lightRig rig="twoPt" dir="t"/>
          </a:scene3d>
          <a:sp3d prstMaterial="powder">
            <a:contourClr>
              <a:srgbClr val="660066"/>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sp>
        <p:nvSpPr>
          <p:cNvPr id="88" name="ĐÚNG">
            <a:extLst>
              <a:ext uri="{FF2B5EF4-FFF2-40B4-BE49-F238E27FC236}">
                <a16:creationId xmlns:a16="http://schemas.microsoft.com/office/drawing/2014/main" id="{48C9C155-11BF-4F4F-AC13-531DC9CCECF6}"/>
              </a:ext>
            </a:extLst>
          </p:cNvPr>
          <p:cNvSpPr/>
          <p:nvPr/>
        </p:nvSpPr>
        <p:spPr>
          <a:xfrm>
            <a:off x="805688" y="3858946"/>
            <a:ext cx="3759591" cy="759656"/>
          </a:xfrm>
          <a:prstGeom prst="roundRect">
            <a:avLst/>
          </a:prstGeom>
          <a:gradFill flip="none" rotWithShape="1">
            <a:gsLst>
              <a:gs pos="0">
                <a:srgbClr val="CCFF33"/>
              </a:gs>
              <a:gs pos="100000">
                <a:srgbClr val="33CC33"/>
              </a:gs>
            </a:gsLst>
            <a:lin ang="0" scaled="1"/>
            <a:tileRect/>
          </a:gra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a:solidFill>
                  <a:srgbClr val="FF0000"/>
                </a:solidFill>
                <a:latin typeface="+mj-lt"/>
                <a:cs typeface="Times New Roman" panose="02020603050405020304" pitchFamily="18" charset="0"/>
              </a:rPr>
              <a:t>Thơ năm chữ</a:t>
            </a:r>
            <a:endParaRPr lang="en-US" sz="2400" b="1" dirty="0">
              <a:solidFill>
                <a:srgbClr val="FF0000"/>
              </a:solidFill>
              <a:latin typeface="+mj-lt"/>
              <a:cs typeface="Times New Roman" panose="02020603050405020304" pitchFamily="18" charset="0"/>
            </a:endParaRPr>
          </a:p>
        </p:txBody>
      </p:sp>
      <p:sp>
        <p:nvSpPr>
          <p:cNvPr id="89" name="Rectangle: Rounded Corners 88">
            <a:extLst>
              <a:ext uri="{FF2B5EF4-FFF2-40B4-BE49-F238E27FC236}">
                <a16:creationId xmlns:a16="http://schemas.microsoft.com/office/drawing/2014/main" id="{E53737F5-E5B7-403D-885D-10E7F322E213}"/>
              </a:ext>
            </a:extLst>
          </p:cNvPr>
          <p:cNvSpPr/>
          <p:nvPr/>
        </p:nvSpPr>
        <p:spPr>
          <a:xfrm>
            <a:off x="923228" y="3740543"/>
            <a:ext cx="381000" cy="1012373"/>
          </a:xfrm>
          <a:prstGeom prst="roundRect">
            <a:avLst/>
          </a:prstGeom>
          <a:gradFill flip="none" rotWithShape="1">
            <a:gsLst>
              <a:gs pos="100000">
                <a:schemeClr val="tx1"/>
              </a:gs>
              <a:gs pos="18000">
                <a:schemeClr val="bg1">
                  <a:lumMod val="65000"/>
                </a:schemeClr>
              </a:gs>
              <a:gs pos="49000">
                <a:schemeClr val="bg1"/>
              </a:gs>
              <a:gs pos="85000">
                <a:schemeClr val="bg1">
                  <a:lumMod val="65000"/>
                </a:schemeClr>
              </a:gs>
              <a:gs pos="1000">
                <a:schemeClr val="tx1"/>
              </a:gs>
            </a:gsLst>
            <a:lin ang="5400000" scaled="1"/>
            <a:tileRect/>
          </a:gradFill>
          <a:ln>
            <a:noFill/>
          </a:ln>
          <a:effectLst>
            <a:outerShdw blurRad="50800" dist="38100" algn="l" rotWithShape="0">
              <a:prstClr val="black">
                <a:alpha val="40000"/>
              </a:prstClr>
            </a:outerShdw>
          </a:effectLst>
          <a:scene3d>
            <a:camera prst="orthographicFront"/>
            <a:lightRig rig="twoPt" dir="t"/>
          </a:scene3d>
          <a:sp3d prstMaterial="powder">
            <a:contourClr>
              <a:srgbClr val="660066"/>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sp>
        <p:nvSpPr>
          <p:cNvPr id="90" name="SAI D">
            <a:extLst>
              <a:ext uri="{FF2B5EF4-FFF2-40B4-BE49-F238E27FC236}">
                <a16:creationId xmlns:a16="http://schemas.microsoft.com/office/drawing/2014/main" id="{8F251482-6DF4-4505-AFA2-BCAAB69CEA76}"/>
              </a:ext>
            </a:extLst>
          </p:cNvPr>
          <p:cNvSpPr/>
          <p:nvPr/>
        </p:nvSpPr>
        <p:spPr>
          <a:xfrm>
            <a:off x="5304957" y="3886161"/>
            <a:ext cx="3759591" cy="759656"/>
          </a:xfrm>
          <a:prstGeom prst="roundRect">
            <a:avLst/>
          </a:prstGeom>
          <a:gradFill flip="none" rotWithShape="1">
            <a:gsLst>
              <a:gs pos="0">
                <a:srgbClr val="FFCC66"/>
              </a:gs>
              <a:gs pos="100000">
                <a:srgbClr val="FF5050"/>
              </a:gs>
            </a:gsLst>
            <a:lin ang="0" scaled="1"/>
            <a:tileRect/>
          </a:gra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a:solidFill>
                  <a:prstClr val="white"/>
                </a:solidFill>
                <a:latin typeface="+mj-lt"/>
                <a:cs typeface="Times New Roman" panose="02020603050405020304" pitchFamily="18" charset="0"/>
              </a:rPr>
              <a:t>Đồng dao</a:t>
            </a:r>
            <a:endParaRPr lang="en-US" sz="2400" b="1" dirty="0">
              <a:solidFill>
                <a:prstClr val="white"/>
              </a:solidFill>
              <a:latin typeface="+mj-lt"/>
              <a:cs typeface="Times New Roman" panose="02020603050405020304" pitchFamily="18" charset="0"/>
            </a:endParaRPr>
          </a:p>
        </p:txBody>
      </p:sp>
      <p:sp>
        <p:nvSpPr>
          <p:cNvPr id="91" name="Rectangle: Rounded Corners 90">
            <a:extLst>
              <a:ext uri="{FF2B5EF4-FFF2-40B4-BE49-F238E27FC236}">
                <a16:creationId xmlns:a16="http://schemas.microsoft.com/office/drawing/2014/main" id="{D74A0A0B-56F0-4E1C-B0F0-43D7D16A92A1}"/>
              </a:ext>
            </a:extLst>
          </p:cNvPr>
          <p:cNvSpPr/>
          <p:nvPr/>
        </p:nvSpPr>
        <p:spPr>
          <a:xfrm>
            <a:off x="5480553" y="3767758"/>
            <a:ext cx="381000" cy="1012373"/>
          </a:xfrm>
          <a:prstGeom prst="roundRect">
            <a:avLst/>
          </a:prstGeom>
          <a:gradFill flip="none" rotWithShape="1">
            <a:gsLst>
              <a:gs pos="100000">
                <a:schemeClr val="tx1"/>
              </a:gs>
              <a:gs pos="18000">
                <a:schemeClr val="bg1">
                  <a:lumMod val="65000"/>
                </a:schemeClr>
              </a:gs>
              <a:gs pos="49000">
                <a:schemeClr val="bg1"/>
              </a:gs>
              <a:gs pos="85000">
                <a:schemeClr val="bg1">
                  <a:lumMod val="65000"/>
                </a:schemeClr>
              </a:gs>
              <a:gs pos="1000">
                <a:schemeClr val="tx1"/>
              </a:gs>
            </a:gsLst>
            <a:lin ang="5400000" scaled="1"/>
            <a:tileRect/>
          </a:gradFill>
          <a:ln>
            <a:noFill/>
          </a:ln>
          <a:effectLst>
            <a:outerShdw blurRad="50800" dist="38100" algn="l" rotWithShape="0">
              <a:prstClr val="black">
                <a:alpha val="40000"/>
              </a:prstClr>
            </a:outerShdw>
          </a:effectLst>
          <a:scene3d>
            <a:camera prst="orthographicFront"/>
            <a:lightRig rig="twoPt" dir="t"/>
          </a:scene3d>
          <a:sp3d prstMaterial="powder">
            <a:contourClr>
              <a:srgbClr val="660066"/>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grpSp>
        <p:nvGrpSpPr>
          <p:cNvPr id="104" name="Group 103">
            <a:extLst>
              <a:ext uri="{FF2B5EF4-FFF2-40B4-BE49-F238E27FC236}">
                <a16:creationId xmlns:a16="http://schemas.microsoft.com/office/drawing/2014/main" id="{5A5EC30F-E3C1-4486-9A87-8A9DAE380508}"/>
              </a:ext>
            </a:extLst>
          </p:cNvPr>
          <p:cNvGrpSpPr/>
          <p:nvPr/>
        </p:nvGrpSpPr>
        <p:grpSpPr>
          <a:xfrm>
            <a:off x="3970907" y="2476499"/>
            <a:ext cx="595796" cy="568024"/>
            <a:chOff x="4820736" y="1043014"/>
            <a:chExt cx="794395" cy="757365"/>
          </a:xfrm>
        </p:grpSpPr>
        <p:sp>
          <p:nvSpPr>
            <p:cNvPr id="105" name="Freeform: Shape 104">
              <a:extLst>
                <a:ext uri="{FF2B5EF4-FFF2-40B4-BE49-F238E27FC236}">
                  <a16:creationId xmlns:a16="http://schemas.microsoft.com/office/drawing/2014/main" id="{BD5AAE45-B5E9-4EF6-9863-F94A5EC44D42}"/>
                </a:ext>
              </a:extLst>
            </p:cNvPr>
            <p:cNvSpPr/>
            <p:nvPr/>
          </p:nvSpPr>
          <p:spPr>
            <a:xfrm>
              <a:off x="4820736" y="1107829"/>
              <a:ext cx="794395" cy="692550"/>
            </a:xfrm>
            <a:custGeom>
              <a:avLst/>
              <a:gdLst>
                <a:gd name="connsiteX0" fmla="*/ 2001 w 794395"/>
                <a:gd name="connsiteY0" fmla="*/ 0 h 692550"/>
                <a:gd name="connsiteX1" fmla="*/ 625579 w 794395"/>
                <a:gd name="connsiteY1" fmla="*/ 0 h 692550"/>
                <a:gd name="connsiteX2" fmla="*/ 794395 w 794395"/>
                <a:gd name="connsiteY2" fmla="*/ 168816 h 692550"/>
                <a:gd name="connsiteX3" fmla="*/ 794395 w 794395"/>
                <a:gd name="connsiteY3" fmla="*/ 689439 h 692550"/>
                <a:gd name="connsiteX4" fmla="*/ 759664 w 794395"/>
                <a:gd name="connsiteY4" fmla="*/ 692550 h 692550"/>
                <a:gd name="connsiteX5" fmla="*/ 0 w 794395"/>
                <a:gd name="connsiteY5" fmla="*/ 17635 h 69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95" h="692550">
                  <a:moveTo>
                    <a:pt x="2001" y="0"/>
                  </a:moveTo>
                  <a:lnTo>
                    <a:pt x="625579" y="0"/>
                  </a:lnTo>
                  <a:cubicBezTo>
                    <a:pt x="718814" y="0"/>
                    <a:pt x="794395" y="75581"/>
                    <a:pt x="794395" y="168816"/>
                  </a:cubicBezTo>
                  <a:lnTo>
                    <a:pt x="794395" y="689439"/>
                  </a:lnTo>
                  <a:lnTo>
                    <a:pt x="759664" y="692550"/>
                  </a:lnTo>
                  <a:cubicBezTo>
                    <a:pt x="340113" y="692550"/>
                    <a:pt x="0" y="390380"/>
                    <a:pt x="0" y="17635"/>
                  </a:cubicBezTo>
                  <a:close/>
                </a:path>
              </a:pathLst>
            </a:custGeom>
            <a:solidFill>
              <a:schemeClr val="bg1">
                <a:lumMod val="50000"/>
              </a:schemeClr>
            </a:solidFill>
            <a:ln w="63500">
              <a:solidFill>
                <a:schemeClr val="bg1"/>
              </a:solidFill>
            </a:ln>
            <a:effectLst>
              <a:innerShdw blurRad="63500" dist="1143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mj-lt"/>
              </a:endParaRPr>
            </a:p>
          </p:txBody>
        </p:sp>
        <p:sp>
          <p:nvSpPr>
            <p:cNvPr id="106" name="TextBox 105">
              <a:extLst>
                <a:ext uri="{FF2B5EF4-FFF2-40B4-BE49-F238E27FC236}">
                  <a16:creationId xmlns:a16="http://schemas.microsoft.com/office/drawing/2014/main" id="{212F6E80-29CB-4291-8C82-D35258DC2275}"/>
                </a:ext>
              </a:extLst>
            </p:cNvPr>
            <p:cNvSpPr txBox="1"/>
            <p:nvPr/>
          </p:nvSpPr>
          <p:spPr>
            <a:xfrm>
              <a:off x="5012593" y="1043014"/>
              <a:ext cx="508000" cy="615554"/>
            </a:xfrm>
            <a:prstGeom prst="rect">
              <a:avLst/>
            </a:prstGeom>
            <a:noFill/>
          </p:spPr>
          <p:txBody>
            <a:bodyPr wrap="square" rtlCol="0">
              <a:spAutoFit/>
            </a:bodyPr>
            <a:lstStyle/>
            <a:p>
              <a:pPr algn="ctr" defTabSz="685800">
                <a:defRPr/>
              </a:pPr>
              <a:r>
                <a:rPr lang="en-US" sz="2400" b="1" dirty="0">
                  <a:solidFill>
                    <a:prstClr val="white"/>
                  </a:solidFill>
                  <a:latin typeface="+mj-lt"/>
                  <a:ea typeface="Hand Of Sean" panose="02000500000000000000" pitchFamily="2" charset="-128"/>
                </a:rPr>
                <a:t>A</a:t>
              </a:r>
            </a:p>
          </p:txBody>
        </p:sp>
      </p:grpSp>
      <p:grpSp>
        <p:nvGrpSpPr>
          <p:cNvPr id="107" name="Group 106">
            <a:extLst>
              <a:ext uri="{FF2B5EF4-FFF2-40B4-BE49-F238E27FC236}">
                <a16:creationId xmlns:a16="http://schemas.microsoft.com/office/drawing/2014/main" id="{1FEE1E6E-7E7F-45D8-A492-648A07042158}"/>
              </a:ext>
            </a:extLst>
          </p:cNvPr>
          <p:cNvGrpSpPr/>
          <p:nvPr/>
        </p:nvGrpSpPr>
        <p:grpSpPr>
          <a:xfrm>
            <a:off x="3966646" y="3868856"/>
            <a:ext cx="595796" cy="519413"/>
            <a:chOff x="4815054" y="2899490"/>
            <a:chExt cx="794395" cy="692550"/>
          </a:xfrm>
        </p:grpSpPr>
        <p:sp>
          <p:nvSpPr>
            <p:cNvPr id="108" name="Freeform: Shape 107">
              <a:extLst>
                <a:ext uri="{FF2B5EF4-FFF2-40B4-BE49-F238E27FC236}">
                  <a16:creationId xmlns:a16="http://schemas.microsoft.com/office/drawing/2014/main" id="{7EB4A2CD-838C-4582-871D-0DBD20B5A93C}"/>
                </a:ext>
              </a:extLst>
            </p:cNvPr>
            <p:cNvSpPr/>
            <p:nvPr/>
          </p:nvSpPr>
          <p:spPr>
            <a:xfrm>
              <a:off x="4815054" y="2899490"/>
              <a:ext cx="794395" cy="692550"/>
            </a:xfrm>
            <a:custGeom>
              <a:avLst/>
              <a:gdLst>
                <a:gd name="connsiteX0" fmla="*/ 2001 w 794395"/>
                <a:gd name="connsiteY0" fmla="*/ 0 h 692550"/>
                <a:gd name="connsiteX1" fmla="*/ 625579 w 794395"/>
                <a:gd name="connsiteY1" fmla="*/ 0 h 692550"/>
                <a:gd name="connsiteX2" fmla="*/ 794395 w 794395"/>
                <a:gd name="connsiteY2" fmla="*/ 168816 h 692550"/>
                <a:gd name="connsiteX3" fmla="*/ 794395 w 794395"/>
                <a:gd name="connsiteY3" fmla="*/ 689439 h 692550"/>
                <a:gd name="connsiteX4" fmla="*/ 759664 w 794395"/>
                <a:gd name="connsiteY4" fmla="*/ 692550 h 692550"/>
                <a:gd name="connsiteX5" fmla="*/ 0 w 794395"/>
                <a:gd name="connsiteY5" fmla="*/ 17635 h 69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95" h="692550">
                  <a:moveTo>
                    <a:pt x="2001" y="0"/>
                  </a:moveTo>
                  <a:lnTo>
                    <a:pt x="625579" y="0"/>
                  </a:lnTo>
                  <a:cubicBezTo>
                    <a:pt x="718814" y="0"/>
                    <a:pt x="794395" y="75581"/>
                    <a:pt x="794395" y="168816"/>
                  </a:cubicBezTo>
                  <a:lnTo>
                    <a:pt x="794395" y="689439"/>
                  </a:lnTo>
                  <a:lnTo>
                    <a:pt x="759664" y="692550"/>
                  </a:lnTo>
                  <a:cubicBezTo>
                    <a:pt x="340113" y="692550"/>
                    <a:pt x="0" y="390380"/>
                    <a:pt x="0" y="17635"/>
                  </a:cubicBezTo>
                  <a:close/>
                </a:path>
              </a:pathLst>
            </a:custGeom>
            <a:solidFill>
              <a:schemeClr val="bg1">
                <a:lumMod val="50000"/>
              </a:schemeClr>
            </a:solidFill>
            <a:ln w="63500">
              <a:solidFill>
                <a:schemeClr val="bg1"/>
              </a:solidFill>
            </a:ln>
            <a:effectLst>
              <a:innerShdw blurRad="63500" dist="1143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sp>
          <p:nvSpPr>
            <p:cNvPr id="109" name="TextBox 108">
              <a:extLst>
                <a:ext uri="{FF2B5EF4-FFF2-40B4-BE49-F238E27FC236}">
                  <a16:creationId xmlns:a16="http://schemas.microsoft.com/office/drawing/2014/main" id="{35DB44EB-73DE-4CB6-8A78-79BDA1EA420D}"/>
                </a:ext>
              </a:extLst>
            </p:cNvPr>
            <p:cNvSpPr txBox="1"/>
            <p:nvPr/>
          </p:nvSpPr>
          <p:spPr>
            <a:xfrm>
              <a:off x="5012593" y="2973418"/>
              <a:ext cx="508000" cy="615553"/>
            </a:xfrm>
            <a:prstGeom prst="rect">
              <a:avLst/>
            </a:prstGeom>
            <a:noFill/>
          </p:spPr>
          <p:txBody>
            <a:bodyPr wrap="square" rtlCol="0">
              <a:spAutoFit/>
            </a:bodyPr>
            <a:lstStyle/>
            <a:p>
              <a:pPr algn="ctr" defTabSz="685800">
                <a:defRPr/>
              </a:pPr>
              <a:r>
                <a:rPr lang="en-US" sz="2400" b="1" dirty="0">
                  <a:solidFill>
                    <a:prstClr val="white"/>
                  </a:solidFill>
                  <a:latin typeface="+mj-lt"/>
                  <a:ea typeface="Hand Of Sean" panose="02000500000000000000" pitchFamily="2" charset="-128"/>
                </a:rPr>
                <a:t>C</a:t>
              </a:r>
            </a:p>
          </p:txBody>
        </p:sp>
      </p:grpSp>
      <p:grpSp>
        <p:nvGrpSpPr>
          <p:cNvPr id="110" name="Group 109">
            <a:extLst>
              <a:ext uri="{FF2B5EF4-FFF2-40B4-BE49-F238E27FC236}">
                <a16:creationId xmlns:a16="http://schemas.microsoft.com/office/drawing/2014/main" id="{2C449B8B-E8A0-4DA3-97D0-0EFB0E276531}"/>
              </a:ext>
            </a:extLst>
          </p:cNvPr>
          <p:cNvGrpSpPr/>
          <p:nvPr/>
        </p:nvGrpSpPr>
        <p:grpSpPr>
          <a:xfrm>
            <a:off x="8476261" y="2540777"/>
            <a:ext cx="595796" cy="519413"/>
            <a:chOff x="10631102" y="1128718"/>
            <a:chExt cx="794395" cy="692550"/>
          </a:xfrm>
        </p:grpSpPr>
        <p:sp>
          <p:nvSpPr>
            <p:cNvPr id="111" name="Freeform: Shape 110">
              <a:extLst>
                <a:ext uri="{FF2B5EF4-FFF2-40B4-BE49-F238E27FC236}">
                  <a16:creationId xmlns:a16="http://schemas.microsoft.com/office/drawing/2014/main" id="{5B6DC6CA-D426-4CF6-A7D3-931E6B1BC9E1}"/>
                </a:ext>
              </a:extLst>
            </p:cNvPr>
            <p:cNvSpPr/>
            <p:nvPr/>
          </p:nvSpPr>
          <p:spPr>
            <a:xfrm>
              <a:off x="10631102" y="1128718"/>
              <a:ext cx="794395" cy="692550"/>
            </a:xfrm>
            <a:custGeom>
              <a:avLst/>
              <a:gdLst>
                <a:gd name="connsiteX0" fmla="*/ 2001 w 794395"/>
                <a:gd name="connsiteY0" fmla="*/ 0 h 692550"/>
                <a:gd name="connsiteX1" fmla="*/ 625579 w 794395"/>
                <a:gd name="connsiteY1" fmla="*/ 0 h 692550"/>
                <a:gd name="connsiteX2" fmla="*/ 794395 w 794395"/>
                <a:gd name="connsiteY2" fmla="*/ 168816 h 692550"/>
                <a:gd name="connsiteX3" fmla="*/ 794395 w 794395"/>
                <a:gd name="connsiteY3" fmla="*/ 689439 h 692550"/>
                <a:gd name="connsiteX4" fmla="*/ 759664 w 794395"/>
                <a:gd name="connsiteY4" fmla="*/ 692550 h 692550"/>
                <a:gd name="connsiteX5" fmla="*/ 0 w 794395"/>
                <a:gd name="connsiteY5" fmla="*/ 17635 h 69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95" h="692550">
                  <a:moveTo>
                    <a:pt x="2001" y="0"/>
                  </a:moveTo>
                  <a:lnTo>
                    <a:pt x="625579" y="0"/>
                  </a:lnTo>
                  <a:cubicBezTo>
                    <a:pt x="718814" y="0"/>
                    <a:pt x="794395" y="75581"/>
                    <a:pt x="794395" y="168816"/>
                  </a:cubicBezTo>
                  <a:lnTo>
                    <a:pt x="794395" y="689439"/>
                  </a:lnTo>
                  <a:lnTo>
                    <a:pt x="759664" y="692550"/>
                  </a:lnTo>
                  <a:cubicBezTo>
                    <a:pt x="340113" y="692550"/>
                    <a:pt x="0" y="390380"/>
                    <a:pt x="0" y="17635"/>
                  </a:cubicBezTo>
                  <a:close/>
                </a:path>
              </a:pathLst>
            </a:custGeom>
            <a:solidFill>
              <a:schemeClr val="bg1">
                <a:lumMod val="50000"/>
              </a:schemeClr>
            </a:solidFill>
            <a:ln w="63500">
              <a:solidFill>
                <a:schemeClr val="bg1"/>
              </a:solidFill>
            </a:ln>
            <a:effectLst>
              <a:innerShdw blurRad="63500" dist="1143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sp>
          <p:nvSpPr>
            <p:cNvPr id="112" name="TextBox 111">
              <a:extLst>
                <a:ext uri="{FF2B5EF4-FFF2-40B4-BE49-F238E27FC236}">
                  <a16:creationId xmlns:a16="http://schemas.microsoft.com/office/drawing/2014/main" id="{337750F9-302E-471B-BF49-184F0387A19D}"/>
                </a:ext>
              </a:extLst>
            </p:cNvPr>
            <p:cNvSpPr txBox="1"/>
            <p:nvPr/>
          </p:nvSpPr>
          <p:spPr>
            <a:xfrm>
              <a:off x="10810221" y="1144615"/>
              <a:ext cx="508000" cy="615553"/>
            </a:xfrm>
            <a:prstGeom prst="rect">
              <a:avLst/>
            </a:prstGeom>
            <a:noFill/>
          </p:spPr>
          <p:txBody>
            <a:bodyPr wrap="square" rtlCol="0">
              <a:spAutoFit/>
            </a:bodyPr>
            <a:lstStyle/>
            <a:p>
              <a:pPr algn="ctr" defTabSz="685800">
                <a:defRPr/>
              </a:pPr>
              <a:r>
                <a:rPr lang="en-US" sz="2400" b="1" dirty="0">
                  <a:solidFill>
                    <a:prstClr val="white"/>
                  </a:solidFill>
                  <a:latin typeface="+mj-lt"/>
                  <a:ea typeface="Hand Of Sean" panose="02000500000000000000" pitchFamily="2" charset="-128"/>
                </a:rPr>
                <a:t>B</a:t>
              </a:r>
            </a:p>
          </p:txBody>
        </p:sp>
      </p:grpSp>
      <p:grpSp>
        <p:nvGrpSpPr>
          <p:cNvPr id="113" name="Group 112">
            <a:extLst>
              <a:ext uri="{FF2B5EF4-FFF2-40B4-BE49-F238E27FC236}">
                <a16:creationId xmlns:a16="http://schemas.microsoft.com/office/drawing/2014/main" id="{81A50434-D283-4815-A1DC-415E12DA12BF}"/>
              </a:ext>
            </a:extLst>
          </p:cNvPr>
          <p:cNvGrpSpPr/>
          <p:nvPr/>
        </p:nvGrpSpPr>
        <p:grpSpPr>
          <a:xfrm>
            <a:off x="8468752" y="3895851"/>
            <a:ext cx="595796" cy="519413"/>
            <a:chOff x="10621091" y="2935483"/>
            <a:chExt cx="794395" cy="692550"/>
          </a:xfrm>
        </p:grpSpPr>
        <p:sp>
          <p:nvSpPr>
            <p:cNvPr id="114" name="Freeform: Shape 113">
              <a:extLst>
                <a:ext uri="{FF2B5EF4-FFF2-40B4-BE49-F238E27FC236}">
                  <a16:creationId xmlns:a16="http://schemas.microsoft.com/office/drawing/2014/main" id="{D254F74D-80D1-4599-825C-E756357A8627}"/>
                </a:ext>
              </a:extLst>
            </p:cNvPr>
            <p:cNvSpPr/>
            <p:nvPr/>
          </p:nvSpPr>
          <p:spPr>
            <a:xfrm>
              <a:off x="10621091" y="2935483"/>
              <a:ext cx="794395" cy="692550"/>
            </a:xfrm>
            <a:custGeom>
              <a:avLst/>
              <a:gdLst>
                <a:gd name="connsiteX0" fmla="*/ 2001 w 794395"/>
                <a:gd name="connsiteY0" fmla="*/ 0 h 692550"/>
                <a:gd name="connsiteX1" fmla="*/ 625579 w 794395"/>
                <a:gd name="connsiteY1" fmla="*/ 0 h 692550"/>
                <a:gd name="connsiteX2" fmla="*/ 794395 w 794395"/>
                <a:gd name="connsiteY2" fmla="*/ 168816 h 692550"/>
                <a:gd name="connsiteX3" fmla="*/ 794395 w 794395"/>
                <a:gd name="connsiteY3" fmla="*/ 689439 h 692550"/>
                <a:gd name="connsiteX4" fmla="*/ 759664 w 794395"/>
                <a:gd name="connsiteY4" fmla="*/ 692550 h 692550"/>
                <a:gd name="connsiteX5" fmla="*/ 0 w 794395"/>
                <a:gd name="connsiteY5" fmla="*/ 17635 h 69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95" h="692550">
                  <a:moveTo>
                    <a:pt x="2001" y="0"/>
                  </a:moveTo>
                  <a:lnTo>
                    <a:pt x="625579" y="0"/>
                  </a:lnTo>
                  <a:cubicBezTo>
                    <a:pt x="718814" y="0"/>
                    <a:pt x="794395" y="75581"/>
                    <a:pt x="794395" y="168816"/>
                  </a:cubicBezTo>
                  <a:lnTo>
                    <a:pt x="794395" y="689439"/>
                  </a:lnTo>
                  <a:lnTo>
                    <a:pt x="759664" y="692550"/>
                  </a:lnTo>
                  <a:cubicBezTo>
                    <a:pt x="340113" y="692550"/>
                    <a:pt x="0" y="390380"/>
                    <a:pt x="0" y="17635"/>
                  </a:cubicBezTo>
                  <a:close/>
                </a:path>
              </a:pathLst>
            </a:custGeom>
            <a:solidFill>
              <a:schemeClr val="bg1">
                <a:lumMod val="50000"/>
              </a:schemeClr>
            </a:solidFill>
            <a:ln w="63500">
              <a:solidFill>
                <a:schemeClr val="bg1"/>
              </a:solidFill>
            </a:ln>
            <a:effectLst>
              <a:innerShdw blurRad="63500" dist="1143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sp>
          <p:nvSpPr>
            <p:cNvPr id="115" name="TextBox 114">
              <a:extLst>
                <a:ext uri="{FF2B5EF4-FFF2-40B4-BE49-F238E27FC236}">
                  <a16:creationId xmlns:a16="http://schemas.microsoft.com/office/drawing/2014/main" id="{2B428165-5B7D-4E02-8D57-014CEDB9BDFF}"/>
                </a:ext>
              </a:extLst>
            </p:cNvPr>
            <p:cNvSpPr txBox="1"/>
            <p:nvPr/>
          </p:nvSpPr>
          <p:spPr>
            <a:xfrm>
              <a:off x="10810222" y="2973415"/>
              <a:ext cx="508000" cy="615553"/>
            </a:xfrm>
            <a:prstGeom prst="rect">
              <a:avLst/>
            </a:prstGeom>
            <a:noFill/>
          </p:spPr>
          <p:txBody>
            <a:bodyPr wrap="square" rtlCol="0">
              <a:spAutoFit/>
            </a:bodyPr>
            <a:lstStyle/>
            <a:p>
              <a:pPr algn="ctr" defTabSz="685800">
                <a:defRPr/>
              </a:pPr>
              <a:r>
                <a:rPr lang="en-US" sz="2400" b="1" dirty="0">
                  <a:solidFill>
                    <a:prstClr val="white"/>
                  </a:solidFill>
                  <a:latin typeface="+mj-lt"/>
                  <a:ea typeface="Hand Of Sean" panose="02000500000000000000" pitchFamily="2" charset="-128"/>
                </a:rPr>
                <a:t>D</a:t>
              </a:r>
            </a:p>
          </p:txBody>
        </p:sp>
      </p:grpSp>
      <p:pic>
        <p:nvPicPr>
          <p:cNvPr id="116" name="Picture 115" descr="Shape, circle&#10;&#10;Description automatically generated">
            <a:extLst>
              <a:ext uri="{FF2B5EF4-FFF2-40B4-BE49-F238E27FC236}">
                <a16:creationId xmlns:a16="http://schemas.microsoft.com/office/drawing/2014/main" id="{64B67639-6118-4977-90A5-6A699F45A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3581" y="3849168"/>
            <a:ext cx="767126" cy="767126"/>
          </a:xfrm>
          <a:prstGeom prst="ellipse">
            <a:avLst/>
          </a:prstGeom>
        </p:spPr>
      </p:pic>
      <p:pic>
        <p:nvPicPr>
          <p:cNvPr id="117" name="Picture 116" descr="A picture containing clipart&#10;&#10;Description automatically generated">
            <a:extLst>
              <a:ext uri="{FF2B5EF4-FFF2-40B4-BE49-F238E27FC236}">
                <a16:creationId xmlns:a16="http://schemas.microsoft.com/office/drawing/2014/main" id="{91C32C57-EEEB-474F-AA25-210BDF6B1E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017" y="2525111"/>
            <a:ext cx="748690" cy="748690"/>
          </a:xfrm>
          <a:prstGeom prst="ellipse">
            <a:avLst/>
          </a:prstGeom>
        </p:spPr>
      </p:pic>
      <p:pic>
        <p:nvPicPr>
          <p:cNvPr id="120" name="dem giay 10">
            <a:hlinkClick r:id="" action="ppaction://media"/>
            <a:extLst>
              <a:ext uri="{FF2B5EF4-FFF2-40B4-BE49-F238E27FC236}">
                <a16:creationId xmlns:a16="http://schemas.microsoft.com/office/drawing/2014/main" id="{D3C9ECA2-D6A5-4ED7-B889-8139A6D7AD2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81875" y="1469969"/>
            <a:ext cx="1273739" cy="716478"/>
          </a:xfrm>
          <a:prstGeom prst="rect">
            <a:avLst/>
          </a:prstGeom>
        </p:spPr>
      </p:pic>
      <p:grpSp>
        <p:nvGrpSpPr>
          <p:cNvPr id="121" name="Group 120">
            <a:extLst>
              <a:ext uri="{FF2B5EF4-FFF2-40B4-BE49-F238E27FC236}">
                <a16:creationId xmlns:a16="http://schemas.microsoft.com/office/drawing/2014/main" id="{CAE051A8-B323-4BED-BB15-379A8792469C}"/>
              </a:ext>
            </a:extLst>
          </p:cNvPr>
          <p:cNvGrpSpPr/>
          <p:nvPr/>
        </p:nvGrpSpPr>
        <p:grpSpPr>
          <a:xfrm>
            <a:off x="597401" y="303787"/>
            <a:ext cx="828675" cy="971167"/>
            <a:chOff x="4441371" y="555538"/>
            <a:chExt cx="3309258" cy="4528091"/>
          </a:xfrm>
        </p:grpSpPr>
        <p:sp>
          <p:nvSpPr>
            <p:cNvPr id="122" name="Freeform: Shape 121">
              <a:extLst>
                <a:ext uri="{FF2B5EF4-FFF2-40B4-BE49-F238E27FC236}">
                  <a16:creationId xmlns:a16="http://schemas.microsoft.com/office/drawing/2014/main" id="{797413F2-E78D-4321-8B08-8A52E5FD65C3}"/>
                </a:ext>
              </a:extLst>
            </p:cNvPr>
            <p:cNvSpPr/>
            <p:nvPr/>
          </p:nvSpPr>
          <p:spPr>
            <a:xfrm rot="6999277">
              <a:off x="6080273" y="3408009"/>
              <a:ext cx="12268" cy="15386"/>
            </a:xfrm>
            <a:custGeom>
              <a:avLst/>
              <a:gdLst>
                <a:gd name="connsiteX0" fmla="*/ 0 w 12268"/>
                <a:gd name="connsiteY0" fmla="*/ 15386 h 15386"/>
                <a:gd name="connsiteX1" fmla="*/ 0 w 12268"/>
                <a:gd name="connsiteY1" fmla="*/ 0 h 15386"/>
                <a:gd name="connsiteX2" fmla="*/ 12268 w 12268"/>
                <a:gd name="connsiteY2" fmla="*/ 9228 h 15386"/>
                <a:gd name="connsiteX3" fmla="*/ 0 w 12268"/>
                <a:gd name="connsiteY3" fmla="*/ 15386 h 15386"/>
              </a:gdLst>
              <a:ahLst/>
              <a:cxnLst>
                <a:cxn ang="0">
                  <a:pos x="connsiteX0" y="connsiteY0"/>
                </a:cxn>
                <a:cxn ang="0">
                  <a:pos x="connsiteX1" y="connsiteY1"/>
                </a:cxn>
                <a:cxn ang="0">
                  <a:pos x="connsiteX2" y="connsiteY2"/>
                </a:cxn>
                <a:cxn ang="0">
                  <a:pos x="connsiteX3" y="connsiteY3"/>
                </a:cxn>
              </a:cxnLst>
              <a:rect l="l" t="t" r="r" b="b"/>
              <a:pathLst>
                <a:path w="12268" h="15386">
                  <a:moveTo>
                    <a:pt x="0" y="15386"/>
                  </a:moveTo>
                  <a:lnTo>
                    <a:pt x="0" y="0"/>
                  </a:lnTo>
                  <a:lnTo>
                    <a:pt x="12268" y="9228"/>
                  </a:lnTo>
                  <a:lnTo>
                    <a:pt x="0" y="1538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23" name="Freeform: Shape 122">
              <a:extLst>
                <a:ext uri="{FF2B5EF4-FFF2-40B4-BE49-F238E27FC236}">
                  <a16:creationId xmlns:a16="http://schemas.microsoft.com/office/drawing/2014/main" id="{EB95098D-C995-48D2-B564-E9BFBE47F1BF}"/>
                </a:ext>
              </a:extLst>
            </p:cNvPr>
            <p:cNvSpPr/>
            <p:nvPr/>
          </p:nvSpPr>
          <p:spPr>
            <a:xfrm rot="6999277">
              <a:off x="6099510" y="3403996"/>
              <a:ext cx="12206" cy="15308"/>
            </a:xfrm>
            <a:custGeom>
              <a:avLst/>
              <a:gdLst>
                <a:gd name="connsiteX0" fmla="*/ 0 w 12206"/>
                <a:gd name="connsiteY0" fmla="*/ 6127 h 15308"/>
                <a:gd name="connsiteX1" fmla="*/ 12206 w 12206"/>
                <a:gd name="connsiteY1" fmla="*/ 0 h 15308"/>
                <a:gd name="connsiteX2" fmla="*/ 12206 w 12206"/>
                <a:gd name="connsiteY2" fmla="*/ 15308 h 15308"/>
                <a:gd name="connsiteX3" fmla="*/ 0 w 12206"/>
                <a:gd name="connsiteY3" fmla="*/ 6127 h 15308"/>
              </a:gdLst>
              <a:ahLst/>
              <a:cxnLst>
                <a:cxn ang="0">
                  <a:pos x="connsiteX0" y="connsiteY0"/>
                </a:cxn>
                <a:cxn ang="0">
                  <a:pos x="connsiteX1" y="connsiteY1"/>
                </a:cxn>
                <a:cxn ang="0">
                  <a:pos x="connsiteX2" y="connsiteY2"/>
                </a:cxn>
                <a:cxn ang="0">
                  <a:pos x="connsiteX3" y="connsiteY3"/>
                </a:cxn>
              </a:cxnLst>
              <a:rect l="l" t="t" r="r" b="b"/>
              <a:pathLst>
                <a:path w="12206" h="15308">
                  <a:moveTo>
                    <a:pt x="0" y="6127"/>
                  </a:moveTo>
                  <a:lnTo>
                    <a:pt x="12206" y="0"/>
                  </a:lnTo>
                  <a:lnTo>
                    <a:pt x="12206" y="15308"/>
                  </a:lnTo>
                  <a:lnTo>
                    <a:pt x="0" y="612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24" name="Freeform: Shape 123">
              <a:extLst>
                <a:ext uri="{FF2B5EF4-FFF2-40B4-BE49-F238E27FC236}">
                  <a16:creationId xmlns:a16="http://schemas.microsoft.com/office/drawing/2014/main" id="{A78B5620-8ED5-45F4-9364-08879F7259E4}"/>
                </a:ext>
              </a:extLst>
            </p:cNvPr>
            <p:cNvSpPr/>
            <p:nvPr/>
          </p:nvSpPr>
          <p:spPr>
            <a:xfrm rot="6999277">
              <a:off x="6069605" y="3416911"/>
              <a:ext cx="15164" cy="19018"/>
            </a:xfrm>
            <a:custGeom>
              <a:avLst/>
              <a:gdLst>
                <a:gd name="connsiteX0" fmla="*/ 0 w 15164"/>
                <a:gd name="connsiteY0" fmla="*/ 7612 h 19018"/>
                <a:gd name="connsiteX1" fmla="*/ 15164 w 15164"/>
                <a:gd name="connsiteY1" fmla="*/ 0 h 19018"/>
                <a:gd name="connsiteX2" fmla="*/ 15164 w 15164"/>
                <a:gd name="connsiteY2" fmla="*/ 19018 h 19018"/>
                <a:gd name="connsiteX3" fmla="*/ 0 w 15164"/>
                <a:gd name="connsiteY3" fmla="*/ 7612 h 19018"/>
              </a:gdLst>
              <a:ahLst/>
              <a:cxnLst>
                <a:cxn ang="0">
                  <a:pos x="connsiteX0" y="connsiteY0"/>
                </a:cxn>
                <a:cxn ang="0">
                  <a:pos x="connsiteX1" y="connsiteY1"/>
                </a:cxn>
                <a:cxn ang="0">
                  <a:pos x="connsiteX2" y="connsiteY2"/>
                </a:cxn>
                <a:cxn ang="0">
                  <a:pos x="connsiteX3" y="connsiteY3"/>
                </a:cxn>
              </a:cxnLst>
              <a:rect l="l" t="t" r="r" b="b"/>
              <a:pathLst>
                <a:path w="15164" h="19018">
                  <a:moveTo>
                    <a:pt x="0" y="7612"/>
                  </a:moveTo>
                  <a:lnTo>
                    <a:pt x="15164" y="0"/>
                  </a:lnTo>
                  <a:lnTo>
                    <a:pt x="15164" y="19018"/>
                  </a:lnTo>
                  <a:lnTo>
                    <a:pt x="0" y="76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25" name="Freeform: Shape 124">
              <a:extLst>
                <a:ext uri="{FF2B5EF4-FFF2-40B4-BE49-F238E27FC236}">
                  <a16:creationId xmlns:a16="http://schemas.microsoft.com/office/drawing/2014/main" id="{541BF230-CC4B-4A67-A8B4-6C9A1CD9E18D}"/>
                </a:ext>
              </a:extLst>
            </p:cNvPr>
            <p:cNvSpPr/>
            <p:nvPr/>
          </p:nvSpPr>
          <p:spPr>
            <a:xfrm rot="6999277">
              <a:off x="6107231" y="3422071"/>
              <a:ext cx="15164" cy="19019"/>
            </a:xfrm>
            <a:custGeom>
              <a:avLst/>
              <a:gdLst>
                <a:gd name="connsiteX0" fmla="*/ 0 w 15164"/>
                <a:gd name="connsiteY0" fmla="*/ 19019 h 19019"/>
                <a:gd name="connsiteX1" fmla="*/ 0 w 15164"/>
                <a:gd name="connsiteY1" fmla="*/ 0 h 19019"/>
                <a:gd name="connsiteX2" fmla="*/ 15164 w 15164"/>
                <a:gd name="connsiteY2" fmla="*/ 11407 h 19019"/>
                <a:gd name="connsiteX3" fmla="*/ 0 w 15164"/>
                <a:gd name="connsiteY3" fmla="*/ 19019 h 19019"/>
              </a:gdLst>
              <a:ahLst/>
              <a:cxnLst>
                <a:cxn ang="0">
                  <a:pos x="connsiteX0" y="connsiteY0"/>
                </a:cxn>
                <a:cxn ang="0">
                  <a:pos x="connsiteX1" y="connsiteY1"/>
                </a:cxn>
                <a:cxn ang="0">
                  <a:pos x="connsiteX2" y="connsiteY2"/>
                </a:cxn>
                <a:cxn ang="0">
                  <a:pos x="connsiteX3" y="connsiteY3"/>
                </a:cxn>
              </a:cxnLst>
              <a:rect l="l" t="t" r="r" b="b"/>
              <a:pathLst>
                <a:path w="15164" h="19019">
                  <a:moveTo>
                    <a:pt x="0" y="19019"/>
                  </a:moveTo>
                  <a:lnTo>
                    <a:pt x="0" y="0"/>
                  </a:lnTo>
                  <a:lnTo>
                    <a:pt x="15164" y="11407"/>
                  </a:lnTo>
                  <a:lnTo>
                    <a:pt x="0" y="1901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26" name="Freeform: Shape 125">
              <a:extLst>
                <a:ext uri="{FF2B5EF4-FFF2-40B4-BE49-F238E27FC236}">
                  <a16:creationId xmlns:a16="http://schemas.microsoft.com/office/drawing/2014/main" id="{40DEA4E3-EE9F-4952-8B5C-F6EFAB70681D}"/>
                </a:ext>
              </a:extLst>
            </p:cNvPr>
            <p:cNvSpPr/>
            <p:nvPr/>
          </p:nvSpPr>
          <p:spPr>
            <a:xfrm rot="6999277">
              <a:off x="6080284" y="3438697"/>
              <a:ext cx="12206" cy="15308"/>
            </a:xfrm>
            <a:custGeom>
              <a:avLst/>
              <a:gdLst>
                <a:gd name="connsiteX0" fmla="*/ 0 w 12206"/>
                <a:gd name="connsiteY0" fmla="*/ 15308 h 15308"/>
                <a:gd name="connsiteX1" fmla="*/ 0 w 12206"/>
                <a:gd name="connsiteY1" fmla="*/ 0 h 15308"/>
                <a:gd name="connsiteX2" fmla="*/ 12206 w 12206"/>
                <a:gd name="connsiteY2" fmla="*/ 9181 h 15308"/>
                <a:gd name="connsiteX3" fmla="*/ 0 w 12206"/>
                <a:gd name="connsiteY3" fmla="*/ 15308 h 15308"/>
              </a:gdLst>
              <a:ahLst/>
              <a:cxnLst>
                <a:cxn ang="0">
                  <a:pos x="connsiteX0" y="connsiteY0"/>
                </a:cxn>
                <a:cxn ang="0">
                  <a:pos x="connsiteX1" y="connsiteY1"/>
                </a:cxn>
                <a:cxn ang="0">
                  <a:pos x="connsiteX2" y="connsiteY2"/>
                </a:cxn>
                <a:cxn ang="0">
                  <a:pos x="connsiteX3" y="connsiteY3"/>
                </a:cxn>
              </a:cxnLst>
              <a:rect l="l" t="t" r="r" b="b"/>
              <a:pathLst>
                <a:path w="12206" h="15308">
                  <a:moveTo>
                    <a:pt x="0" y="15308"/>
                  </a:moveTo>
                  <a:lnTo>
                    <a:pt x="0" y="0"/>
                  </a:lnTo>
                  <a:lnTo>
                    <a:pt x="12206" y="9181"/>
                  </a:lnTo>
                  <a:lnTo>
                    <a:pt x="0" y="153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27" name="Freeform: Shape 126">
              <a:extLst>
                <a:ext uri="{FF2B5EF4-FFF2-40B4-BE49-F238E27FC236}">
                  <a16:creationId xmlns:a16="http://schemas.microsoft.com/office/drawing/2014/main" id="{66F1288B-AF2D-4071-91A8-A12B3EE80715}"/>
                </a:ext>
              </a:extLst>
            </p:cNvPr>
            <p:cNvSpPr/>
            <p:nvPr/>
          </p:nvSpPr>
          <p:spPr>
            <a:xfrm rot="6999277">
              <a:off x="6099458" y="3434606"/>
              <a:ext cx="12268" cy="15386"/>
            </a:xfrm>
            <a:custGeom>
              <a:avLst/>
              <a:gdLst>
                <a:gd name="connsiteX0" fmla="*/ 0 w 12268"/>
                <a:gd name="connsiteY0" fmla="*/ 6158 h 15386"/>
                <a:gd name="connsiteX1" fmla="*/ 12268 w 12268"/>
                <a:gd name="connsiteY1" fmla="*/ 0 h 15386"/>
                <a:gd name="connsiteX2" fmla="*/ 12268 w 12268"/>
                <a:gd name="connsiteY2" fmla="*/ 15386 h 15386"/>
                <a:gd name="connsiteX3" fmla="*/ 0 w 12268"/>
                <a:gd name="connsiteY3" fmla="*/ 6158 h 15386"/>
              </a:gdLst>
              <a:ahLst/>
              <a:cxnLst>
                <a:cxn ang="0">
                  <a:pos x="connsiteX0" y="connsiteY0"/>
                </a:cxn>
                <a:cxn ang="0">
                  <a:pos x="connsiteX1" y="connsiteY1"/>
                </a:cxn>
                <a:cxn ang="0">
                  <a:pos x="connsiteX2" y="connsiteY2"/>
                </a:cxn>
                <a:cxn ang="0">
                  <a:pos x="connsiteX3" y="connsiteY3"/>
                </a:cxn>
              </a:cxnLst>
              <a:rect l="l" t="t" r="r" b="b"/>
              <a:pathLst>
                <a:path w="12268" h="15386">
                  <a:moveTo>
                    <a:pt x="0" y="6158"/>
                  </a:moveTo>
                  <a:lnTo>
                    <a:pt x="12268" y="0"/>
                  </a:lnTo>
                  <a:lnTo>
                    <a:pt x="12268" y="15386"/>
                  </a:lnTo>
                  <a:lnTo>
                    <a:pt x="0" y="61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28" name="Freeform: Shape 127">
              <a:extLst>
                <a:ext uri="{FF2B5EF4-FFF2-40B4-BE49-F238E27FC236}">
                  <a16:creationId xmlns:a16="http://schemas.microsoft.com/office/drawing/2014/main" id="{4F2CDA3F-1EC4-4A82-A5F7-9C15DAB385B7}"/>
                </a:ext>
              </a:extLst>
            </p:cNvPr>
            <p:cNvSpPr/>
            <p:nvPr/>
          </p:nvSpPr>
          <p:spPr>
            <a:xfrm rot="6999277">
              <a:off x="6082284" y="3412926"/>
              <a:ext cx="27432" cy="32148"/>
            </a:xfrm>
            <a:custGeom>
              <a:avLst/>
              <a:gdLst>
                <a:gd name="connsiteX0" fmla="*/ 0 w 27432"/>
                <a:gd name="connsiteY0" fmla="*/ 22920 h 32148"/>
                <a:gd name="connsiteX1" fmla="*/ 0 w 27432"/>
                <a:gd name="connsiteY1" fmla="*/ 7612 h 32148"/>
                <a:gd name="connsiteX2" fmla="*/ 15164 w 27432"/>
                <a:gd name="connsiteY2" fmla="*/ 0 h 32148"/>
                <a:gd name="connsiteX3" fmla="*/ 27432 w 27432"/>
                <a:gd name="connsiteY3" fmla="*/ 9228 h 32148"/>
                <a:gd name="connsiteX4" fmla="*/ 27432 w 27432"/>
                <a:gd name="connsiteY4" fmla="*/ 24536 h 32148"/>
                <a:gd name="connsiteX5" fmla="*/ 12268 w 27432"/>
                <a:gd name="connsiteY5" fmla="*/ 32148 h 32148"/>
                <a:gd name="connsiteX6" fmla="*/ 0 w 27432"/>
                <a:gd name="connsiteY6" fmla="*/ 22920 h 3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2" h="32148">
                  <a:moveTo>
                    <a:pt x="0" y="22920"/>
                  </a:moveTo>
                  <a:lnTo>
                    <a:pt x="0" y="7612"/>
                  </a:lnTo>
                  <a:lnTo>
                    <a:pt x="15164" y="0"/>
                  </a:lnTo>
                  <a:lnTo>
                    <a:pt x="27432" y="9228"/>
                  </a:lnTo>
                  <a:lnTo>
                    <a:pt x="27432" y="24536"/>
                  </a:lnTo>
                  <a:lnTo>
                    <a:pt x="12268" y="32148"/>
                  </a:lnTo>
                  <a:lnTo>
                    <a:pt x="0" y="229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29" name="Rectangle 128">
              <a:extLst>
                <a:ext uri="{FF2B5EF4-FFF2-40B4-BE49-F238E27FC236}">
                  <a16:creationId xmlns:a16="http://schemas.microsoft.com/office/drawing/2014/main" id="{F9B02BB0-67A4-4464-8DE8-EC7E00ABCBF8}"/>
                </a:ext>
              </a:extLst>
            </p:cNvPr>
            <p:cNvSpPr/>
            <p:nvPr/>
          </p:nvSpPr>
          <p:spPr>
            <a:xfrm>
              <a:off x="5963081" y="1320740"/>
              <a:ext cx="362790" cy="644914"/>
            </a:xfrm>
            <a:prstGeom prst="rect">
              <a:avLst/>
            </a:prstGeom>
            <a:gradFill flip="none" rotWithShape="1">
              <a:gsLst>
                <a:gs pos="9000">
                  <a:schemeClr val="tx1">
                    <a:lumMod val="85000"/>
                    <a:lumOff val="15000"/>
                  </a:schemeClr>
                </a:gs>
                <a:gs pos="57000">
                  <a:schemeClr val="bg1">
                    <a:lumMod val="85000"/>
                  </a:schemeClr>
                </a:gs>
                <a:gs pos="31000">
                  <a:schemeClr val="bg1">
                    <a:lumMod val="95000"/>
                  </a:schemeClr>
                </a:gs>
                <a:gs pos="89000">
                  <a:schemeClr val="tx1">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30" name="Oval 129">
              <a:extLst>
                <a:ext uri="{FF2B5EF4-FFF2-40B4-BE49-F238E27FC236}">
                  <a16:creationId xmlns:a16="http://schemas.microsoft.com/office/drawing/2014/main" id="{C8A366B2-79F2-4DD1-A8CA-EB39C80A80AC}"/>
                </a:ext>
              </a:extLst>
            </p:cNvPr>
            <p:cNvSpPr/>
            <p:nvPr/>
          </p:nvSpPr>
          <p:spPr>
            <a:xfrm>
              <a:off x="4561621" y="1894621"/>
              <a:ext cx="3068760" cy="3068760"/>
            </a:xfrm>
            <a:prstGeom prst="ellipse">
              <a:avLst/>
            </a:prstGeom>
            <a:gradFill>
              <a:gsLst>
                <a:gs pos="0">
                  <a:schemeClr val="bg1"/>
                </a:gs>
                <a:gs pos="68000">
                  <a:srgbClr val="F3F3F3"/>
                </a:gs>
                <a:gs pos="100000">
                  <a:srgbClr val="D3D3D3"/>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31" name="Oval 130">
              <a:extLst>
                <a:ext uri="{FF2B5EF4-FFF2-40B4-BE49-F238E27FC236}">
                  <a16:creationId xmlns:a16="http://schemas.microsoft.com/office/drawing/2014/main" id="{11B10EAF-85EF-4E09-AD41-96E22F2F8016}"/>
                </a:ext>
              </a:extLst>
            </p:cNvPr>
            <p:cNvSpPr/>
            <p:nvPr/>
          </p:nvSpPr>
          <p:spPr>
            <a:xfrm>
              <a:off x="4561620" y="1894620"/>
              <a:ext cx="3068760" cy="3068760"/>
            </a:xfrm>
            <a:prstGeom prst="ellipse">
              <a:avLst/>
            </a:prstGeom>
            <a:gradFill>
              <a:gsLst>
                <a:gs pos="0">
                  <a:schemeClr val="bg1">
                    <a:alpha val="0"/>
                  </a:schemeClr>
                </a:gs>
                <a:gs pos="54000">
                  <a:srgbClr val="F3F3F3">
                    <a:alpha val="0"/>
                  </a:srgbClr>
                </a:gs>
                <a:gs pos="87000">
                  <a:schemeClr val="tx1">
                    <a:lumMod val="95000"/>
                    <a:lumOff val="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32" name="Freeform: Shape 131">
              <a:extLst>
                <a:ext uri="{FF2B5EF4-FFF2-40B4-BE49-F238E27FC236}">
                  <a16:creationId xmlns:a16="http://schemas.microsoft.com/office/drawing/2014/main" id="{A41CC112-5CC2-4FE7-8A62-5EC4B90121E9}"/>
                </a:ext>
              </a:extLst>
            </p:cNvPr>
            <p:cNvSpPr/>
            <p:nvPr/>
          </p:nvSpPr>
          <p:spPr>
            <a:xfrm>
              <a:off x="4671126" y="2004126"/>
              <a:ext cx="2849748" cy="2849748"/>
            </a:xfrm>
            <a:custGeom>
              <a:avLst/>
              <a:gdLst>
                <a:gd name="connsiteX0" fmla="*/ 1419234 w 2849748"/>
                <a:gd name="connsiteY0" fmla="*/ 2654656 h 2849748"/>
                <a:gd name="connsiteX1" fmla="*/ 1424875 w 2849748"/>
                <a:gd name="connsiteY1" fmla="*/ 2654941 h 2849748"/>
                <a:gd name="connsiteX2" fmla="*/ 1430514 w 2849748"/>
                <a:gd name="connsiteY2" fmla="*/ 2654656 h 2849748"/>
                <a:gd name="connsiteX3" fmla="*/ 1424874 w 2849748"/>
                <a:gd name="connsiteY3" fmla="*/ 2849748 h 2849748"/>
                <a:gd name="connsiteX4" fmla="*/ 2044276 w 2849748"/>
                <a:gd name="connsiteY4" fmla="*/ 2486384 h 2849748"/>
                <a:gd name="connsiteX5" fmla="*/ 2137311 w 2849748"/>
                <a:gd name="connsiteY5" fmla="*/ 2658851 h 2849748"/>
                <a:gd name="connsiteX6" fmla="*/ 2034600 w 2849748"/>
                <a:gd name="connsiteY6" fmla="*/ 2492262 h 2849748"/>
                <a:gd name="connsiteX7" fmla="*/ 805473 w 2849748"/>
                <a:gd name="connsiteY7" fmla="*/ 2486383 h 2849748"/>
                <a:gd name="connsiteX8" fmla="*/ 815149 w 2849748"/>
                <a:gd name="connsiteY8" fmla="*/ 2492261 h 2849748"/>
                <a:gd name="connsiteX9" fmla="*/ 712437 w 2849748"/>
                <a:gd name="connsiteY9" fmla="*/ 2658851 h 2849748"/>
                <a:gd name="connsiteX10" fmla="*/ 2492262 w 2849748"/>
                <a:gd name="connsiteY10" fmla="*/ 2034600 h 2849748"/>
                <a:gd name="connsiteX11" fmla="*/ 2658851 w 2849748"/>
                <a:gd name="connsiteY11" fmla="*/ 2137311 h 2849748"/>
                <a:gd name="connsiteX12" fmla="*/ 2486384 w 2849748"/>
                <a:gd name="connsiteY12" fmla="*/ 2044276 h 2849748"/>
                <a:gd name="connsiteX13" fmla="*/ 357488 w 2849748"/>
                <a:gd name="connsiteY13" fmla="*/ 2034599 h 2849748"/>
                <a:gd name="connsiteX14" fmla="*/ 363366 w 2849748"/>
                <a:gd name="connsiteY14" fmla="*/ 2044275 h 2849748"/>
                <a:gd name="connsiteX15" fmla="*/ 190897 w 2849748"/>
                <a:gd name="connsiteY15" fmla="*/ 2137311 h 2849748"/>
                <a:gd name="connsiteX16" fmla="*/ 2654656 w 2849748"/>
                <a:gd name="connsiteY16" fmla="*/ 1419234 h 2849748"/>
                <a:gd name="connsiteX17" fmla="*/ 2849748 w 2849748"/>
                <a:gd name="connsiteY17" fmla="*/ 1424874 h 2849748"/>
                <a:gd name="connsiteX18" fmla="*/ 2654656 w 2849748"/>
                <a:gd name="connsiteY18" fmla="*/ 1430514 h 2849748"/>
                <a:gd name="connsiteX19" fmla="*/ 2654941 w 2849748"/>
                <a:gd name="connsiteY19" fmla="*/ 1424875 h 2849748"/>
                <a:gd name="connsiteX20" fmla="*/ 195094 w 2849748"/>
                <a:gd name="connsiteY20" fmla="*/ 1419234 h 2849748"/>
                <a:gd name="connsiteX21" fmla="*/ 194809 w 2849748"/>
                <a:gd name="connsiteY21" fmla="*/ 1424875 h 2849748"/>
                <a:gd name="connsiteX22" fmla="*/ 195094 w 2849748"/>
                <a:gd name="connsiteY22" fmla="*/ 1430514 h 2849748"/>
                <a:gd name="connsiteX23" fmla="*/ 0 w 2849748"/>
                <a:gd name="connsiteY23" fmla="*/ 1424874 h 2849748"/>
                <a:gd name="connsiteX24" fmla="*/ 2658851 w 2849748"/>
                <a:gd name="connsiteY24" fmla="*/ 712437 h 2849748"/>
                <a:gd name="connsiteX25" fmla="*/ 2492261 w 2849748"/>
                <a:gd name="connsiteY25" fmla="*/ 815149 h 2849748"/>
                <a:gd name="connsiteX26" fmla="*/ 2486383 w 2849748"/>
                <a:gd name="connsiteY26" fmla="*/ 805473 h 2849748"/>
                <a:gd name="connsiteX27" fmla="*/ 190897 w 2849748"/>
                <a:gd name="connsiteY27" fmla="*/ 712437 h 2849748"/>
                <a:gd name="connsiteX28" fmla="*/ 363367 w 2849748"/>
                <a:gd name="connsiteY28" fmla="*/ 805474 h 2849748"/>
                <a:gd name="connsiteX29" fmla="*/ 357489 w 2849748"/>
                <a:gd name="connsiteY29" fmla="*/ 815150 h 2849748"/>
                <a:gd name="connsiteX30" fmla="*/ 2137311 w 2849748"/>
                <a:gd name="connsiteY30" fmla="*/ 190897 h 2849748"/>
                <a:gd name="connsiteX31" fmla="*/ 2044275 w 2849748"/>
                <a:gd name="connsiteY31" fmla="*/ 363366 h 2849748"/>
                <a:gd name="connsiteX32" fmla="*/ 2034599 w 2849748"/>
                <a:gd name="connsiteY32" fmla="*/ 357488 h 2849748"/>
                <a:gd name="connsiteX33" fmla="*/ 712437 w 2849748"/>
                <a:gd name="connsiteY33" fmla="*/ 190897 h 2849748"/>
                <a:gd name="connsiteX34" fmla="*/ 815150 w 2849748"/>
                <a:gd name="connsiteY34" fmla="*/ 357489 h 2849748"/>
                <a:gd name="connsiteX35" fmla="*/ 805474 w 2849748"/>
                <a:gd name="connsiteY35" fmla="*/ 363367 h 2849748"/>
                <a:gd name="connsiteX36" fmla="*/ 1424874 w 2849748"/>
                <a:gd name="connsiteY36" fmla="*/ 0 h 2849748"/>
                <a:gd name="connsiteX37" fmla="*/ 1430514 w 2849748"/>
                <a:gd name="connsiteY37" fmla="*/ 195094 h 2849748"/>
                <a:gd name="connsiteX38" fmla="*/ 1424875 w 2849748"/>
                <a:gd name="connsiteY38" fmla="*/ 194809 h 2849748"/>
                <a:gd name="connsiteX39" fmla="*/ 1419234 w 2849748"/>
                <a:gd name="connsiteY39" fmla="*/ 195094 h 284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49748" h="2849748">
                  <a:moveTo>
                    <a:pt x="1419234" y="2654656"/>
                  </a:moveTo>
                  <a:lnTo>
                    <a:pt x="1424875" y="2654941"/>
                  </a:lnTo>
                  <a:lnTo>
                    <a:pt x="1430514" y="2654656"/>
                  </a:lnTo>
                  <a:lnTo>
                    <a:pt x="1424874" y="2849748"/>
                  </a:lnTo>
                  <a:close/>
                  <a:moveTo>
                    <a:pt x="2044276" y="2486384"/>
                  </a:moveTo>
                  <a:lnTo>
                    <a:pt x="2137311" y="2658851"/>
                  </a:lnTo>
                  <a:lnTo>
                    <a:pt x="2034600" y="2492262"/>
                  </a:lnTo>
                  <a:close/>
                  <a:moveTo>
                    <a:pt x="805473" y="2486383"/>
                  </a:moveTo>
                  <a:lnTo>
                    <a:pt x="815149" y="2492261"/>
                  </a:lnTo>
                  <a:lnTo>
                    <a:pt x="712437" y="2658851"/>
                  </a:lnTo>
                  <a:close/>
                  <a:moveTo>
                    <a:pt x="2492262" y="2034600"/>
                  </a:moveTo>
                  <a:lnTo>
                    <a:pt x="2658851" y="2137311"/>
                  </a:lnTo>
                  <a:lnTo>
                    <a:pt x="2486384" y="2044276"/>
                  </a:lnTo>
                  <a:close/>
                  <a:moveTo>
                    <a:pt x="357488" y="2034599"/>
                  </a:moveTo>
                  <a:lnTo>
                    <a:pt x="363366" y="2044275"/>
                  </a:lnTo>
                  <a:lnTo>
                    <a:pt x="190897" y="2137311"/>
                  </a:lnTo>
                  <a:close/>
                  <a:moveTo>
                    <a:pt x="2654656" y="1419234"/>
                  </a:moveTo>
                  <a:lnTo>
                    <a:pt x="2849748" y="1424874"/>
                  </a:lnTo>
                  <a:lnTo>
                    <a:pt x="2654656" y="1430514"/>
                  </a:lnTo>
                  <a:lnTo>
                    <a:pt x="2654941" y="1424875"/>
                  </a:lnTo>
                  <a:close/>
                  <a:moveTo>
                    <a:pt x="195094" y="1419234"/>
                  </a:moveTo>
                  <a:lnTo>
                    <a:pt x="194809" y="1424875"/>
                  </a:lnTo>
                  <a:lnTo>
                    <a:pt x="195094" y="1430514"/>
                  </a:lnTo>
                  <a:lnTo>
                    <a:pt x="0" y="1424874"/>
                  </a:lnTo>
                  <a:close/>
                  <a:moveTo>
                    <a:pt x="2658851" y="712437"/>
                  </a:moveTo>
                  <a:lnTo>
                    <a:pt x="2492261" y="815149"/>
                  </a:lnTo>
                  <a:lnTo>
                    <a:pt x="2486383" y="805473"/>
                  </a:lnTo>
                  <a:close/>
                  <a:moveTo>
                    <a:pt x="190897" y="712437"/>
                  </a:moveTo>
                  <a:lnTo>
                    <a:pt x="363367" y="805474"/>
                  </a:lnTo>
                  <a:lnTo>
                    <a:pt x="357489" y="815150"/>
                  </a:lnTo>
                  <a:close/>
                  <a:moveTo>
                    <a:pt x="2137311" y="190897"/>
                  </a:moveTo>
                  <a:lnTo>
                    <a:pt x="2044275" y="363366"/>
                  </a:lnTo>
                  <a:lnTo>
                    <a:pt x="2034599" y="357488"/>
                  </a:lnTo>
                  <a:close/>
                  <a:moveTo>
                    <a:pt x="712437" y="190897"/>
                  </a:moveTo>
                  <a:lnTo>
                    <a:pt x="815150" y="357489"/>
                  </a:lnTo>
                  <a:lnTo>
                    <a:pt x="805474" y="363367"/>
                  </a:lnTo>
                  <a:close/>
                  <a:moveTo>
                    <a:pt x="1424874" y="0"/>
                  </a:moveTo>
                  <a:lnTo>
                    <a:pt x="1430514" y="195094"/>
                  </a:lnTo>
                  <a:lnTo>
                    <a:pt x="1424875" y="194809"/>
                  </a:lnTo>
                  <a:lnTo>
                    <a:pt x="1419234" y="195094"/>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sp>
          <p:nvSpPr>
            <p:cNvPr id="133" name="Star: 12 Points 132">
              <a:extLst>
                <a:ext uri="{FF2B5EF4-FFF2-40B4-BE49-F238E27FC236}">
                  <a16:creationId xmlns:a16="http://schemas.microsoft.com/office/drawing/2014/main" id="{E1C84A0A-DBD4-416C-9A55-B7AD333E31B7}"/>
                </a:ext>
              </a:extLst>
            </p:cNvPr>
            <p:cNvSpPr/>
            <p:nvPr/>
          </p:nvSpPr>
          <p:spPr>
            <a:xfrm>
              <a:off x="4930958" y="2263958"/>
              <a:ext cx="2330084" cy="2330084"/>
            </a:xfrm>
            <a:prstGeom prst="star12">
              <a:avLst>
                <a:gd name="adj" fmla="val 76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34" name="Rectangle 133">
              <a:extLst>
                <a:ext uri="{FF2B5EF4-FFF2-40B4-BE49-F238E27FC236}">
                  <a16:creationId xmlns:a16="http://schemas.microsoft.com/office/drawing/2014/main" id="{AB9D687A-FB84-4C4B-99D4-6EAC2504DF8E}"/>
                </a:ext>
              </a:extLst>
            </p:cNvPr>
            <p:cNvSpPr/>
            <p:nvPr/>
          </p:nvSpPr>
          <p:spPr>
            <a:xfrm>
              <a:off x="5876277" y="1005920"/>
              <a:ext cx="536397" cy="374128"/>
            </a:xfrm>
            <a:prstGeom prst="rect">
              <a:avLst/>
            </a:prstGeom>
            <a:gradFill flip="none" rotWithShape="1">
              <a:gsLst>
                <a:gs pos="13000">
                  <a:schemeClr val="tx1">
                    <a:lumMod val="65000"/>
                    <a:lumOff val="35000"/>
                  </a:schemeClr>
                </a:gs>
                <a:gs pos="71000">
                  <a:schemeClr val="bg1">
                    <a:lumMod val="85000"/>
                  </a:schemeClr>
                </a:gs>
                <a:gs pos="31000">
                  <a:schemeClr val="bg1">
                    <a:lumMod val="95000"/>
                  </a:schemeClr>
                </a:gs>
                <a:gs pos="87000">
                  <a:schemeClr val="tx1">
                    <a:lumMod val="75000"/>
                    <a:lumOff val="2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35" name="Freeform: Shape 134">
              <a:extLst>
                <a:ext uri="{FF2B5EF4-FFF2-40B4-BE49-F238E27FC236}">
                  <a16:creationId xmlns:a16="http://schemas.microsoft.com/office/drawing/2014/main" id="{61BF6592-CD97-4BBC-A564-445D947C0BC1}"/>
                </a:ext>
              </a:extLst>
            </p:cNvPr>
            <p:cNvSpPr/>
            <p:nvPr/>
          </p:nvSpPr>
          <p:spPr>
            <a:xfrm>
              <a:off x="5593213" y="555538"/>
              <a:ext cx="1066540" cy="1038344"/>
            </a:xfrm>
            <a:custGeom>
              <a:avLst/>
              <a:gdLst>
                <a:gd name="connsiteX0" fmla="*/ 533270 w 1066540"/>
                <a:gd name="connsiteY0" fmla="*/ 0 h 1038344"/>
                <a:gd name="connsiteX1" fmla="*/ 1066540 w 1066540"/>
                <a:gd name="connsiteY1" fmla="*/ 533270 h 1038344"/>
                <a:gd name="connsiteX2" fmla="*/ 740843 w 1066540"/>
                <a:gd name="connsiteY2" fmla="*/ 1024633 h 1038344"/>
                <a:gd name="connsiteX3" fmla="*/ 732657 w 1066540"/>
                <a:gd name="connsiteY3" fmla="*/ 1027174 h 1038344"/>
                <a:gd name="connsiteX4" fmla="*/ 732657 w 1066540"/>
                <a:gd name="connsiteY4" fmla="*/ 943424 h 1038344"/>
                <a:gd name="connsiteX5" fmla="*/ 789148 w 1066540"/>
                <a:gd name="connsiteY5" fmla="*/ 912762 h 1038344"/>
                <a:gd name="connsiteX6" fmla="*/ 990922 w 1066540"/>
                <a:gd name="connsiteY6" fmla="*/ 533270 h 1038344"/>
                <a:gd name="connsiteX7" fmla="*/ 533270 w 1066540"/>
                <a:gd name="connsiteY7" fmla="*/ 75618 h 1038344"/>
                <a:gd name="connsiteX8" fmla="*/ 75618 w 1066540"/>
                <a:gd name="connsiteY8" fmla="*/ 533270 h 1038344"/>
                <a:gd name="connsiteX9" fmla="*/ 355132 w 1066540"/>
                <a:gd name="connsiteY9" fmla="*/ 954957 h 1038344"/>
                <a:gd name="connsiteX10" fmla="*/ 369867 w 1066540"/>
                <a:gd name="connsiteY10" fmla="*/ 959532 h 1038344"/>
                <a:gd name="connsiteX11" fmla="*/ 369867 w 1066540"/>
                <a:gd name="connsiteY11" fmla="*/ 1038344 h 1038344"/>
                <a:gd name="connsiteX12" fmla="*/ 325697 w 1066540"/>
                <a:gd name="connsiteY12" fmla="*/ 1024633 h 1038344"/>
                <a:gd name="connsiteX13" fmla="*/ 0 w 1066540"/>
                <a:gd name="connsiteY13" fmla="*/ 533270 h 1038344"/>
                <a:gd name="connsiteX14" fmla="*/ 533270 w 1066540"/>
                <a:gd name="connsiteY14" fmla="*/ 0 h 1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6540" h="1038344">
                  <a:moveTo>
                    <a:pt x="533270" y="0"/>
                  </a:moveTo>
                  <a:cubicBezTo>
                    <a:pt x="827787" y="0"/>
                    <a:pt x="1066540" y="238753"/>
                    <a:pt x="1066540" y="533270"/>
                  </a:cubicBezTo>
                  <a:cubicBezTo>
                    <a:pt x="1066540" y="754158"/>
                    <a:pt x="932242" y="943678"/>
                    <a:pt x="740843" y="1024633"/>
                  </a:cubicBezTo>
                  <a:lnTo>
                    <a:pt x="732657" y="1027174"/>
                  </a:lnTo>
                  <a:lnTo>
                    <a:pt x="732657" y="943424"/>
                  </a:lnTo>
                  <a:lnTo>
                    <a:pt x="789148" y="912762"/>
                  </a:lnTo>
                  <a:cubicBezTo>
                    <a:pt x="910884" y="830519"/>
                    <a:pt x="990922" y="691241"/>
                    <a:pt x="990922" y="533270"/>
                  </a:cubicBezTo>
                  <a:cubicBezTo>
                    <a:pt x="990922" y="280516"/>
                    <a:pt x="786024" y="75618"/>
                    <a:pt x="533270" y="75618"/>
                  </a:cubicBezTo>
                  <a:cubicBezTo>
                    <a:pt x="280516" y="75618"/>
                    <a:pt x="75618" y="280516"/>
                    <a:pt x="75618" y="533270"/>
                  </a:cubicBezTo>
                  <a:cubicBezTo>
                    <a:pt x="75618" y="722836"/>
                    <a:pt x="190873" y="885482"/>
                    <a:pt x="355132" y="954957"/>
                  </a:cubicBezTo>
                  <a:lnTo>
                    <a:pt x="369867" y="959532"/>
                  </a:lnTo>
                  <a:lnTo>
                    <a:pt x="369867" y="1038344"/>
                  </a:lnTo>
                  <a:lnTo>
                    <a:pt x="325697" y="1024633"/>
                  </a:lnTo>
                  <a:cubicBezTo>
                    <a:pt x="134299" y="943678"/>
                    <a:pt x="0" y="754158"/>
                    <a:pt x="0" y="533270"/>
                  </a:cubicBezTo>
                  <a:cubicBezTo>
                    <a:pt x="0" y="238753"/>
                    <a:pt x="238753" y="0"/>
                    <a:pt x="533270" y="0"/>
                  </a:cubicBezTo>
                  <a:close/>
                </a:path>
              </a:pathLst>
            </a:custGeom>
            <a:gradFill flip="none" rotWithShape="1">
              <a:gsLst>
                <a:gs pos="0">
                  <a:schemeClr val="bg1">
                    <a:lumMod val="50000"/>
                  </a:schemeClr>
                </a:gs>
                <a:gs pos="26000">
                  <a:schemeClr val="bg1">
                    <a:lumMod val="85000"/>
                  </a:schemeClr>
                </a:gs>
                <a:gs pos="76126">
                  <a:schemeClr val="bg1"/>
                </a:gs>
                <a:gs pos="54000">
                  <a:schemeClr val="bg1">
                    <a:lumMod val="65000"/>
                  </a:schemeClr>
                </a:gs>
                <a:gs pos="100000">
                  <a:schemeClr val="accent1">
                    <a:lumMod val="30000"/>
                    <a:lumOff val="70000"/>
                  </a:schemeClr>
                </a:gs>
              </a:gsLst>
              <a:lin ang="13500000" scaled="1"/>
              <a:tileRect/>
            </a:gra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black"/>
                </a:solidFill>
                <a:latin typeface="Calibri" panose="020F0502020204030204"/>
              </a:endParaRPr>
            </a:p>
          </p:txBody>
        </p:sp>
        <p:grpSp>
          <p:nvGrpSpPr>
            <p:cNvPr id="136" name="Group 135">
              <a:extLst>
                <a:ext uri="{FF2B5EF4-FFF2-40B4-BE49-F238E27FC236}">
                  <a16:creationId xmlns:a16="http://schemas.microsoft.com/office/drawing/2014/main" id="{BDB94CB9-D7E4-4E73-949D-25555F28C62D}"/>
                </a:ext>
              </a:extLst>
            </p:cNvPr>
            <p:cNvGrpSpPr/>
            <p:nvPr/>
          </p:nvGrpSpPr>
          <p:grpSpPr>
            <a:xfrm>
              <a:off x="6073870" y="2500250"/>
              <a:ext cx="90325" cy="1817824"/>
              <a:chOff x="1019906" y="887706"/>
              <a:chExt cx="305567" cy="2208400"/>
            </a:xfrm>
          </p:grpSpPr>
          <p:sp>
            <p:nvSpPr>
              <p:cNvPr id="143" name="Isosceles Triangle 142">
                <a:extLst>
                  <a:ext uri="{FF2B5EF4-FFF2-40B4-BE49-F238E27FC236}">
                    <a16:creationId xmlns:a16="http://schemas.microsoft.com/office/drawing/2014/main" id="{22F27DA5-0B45-4512-9316-12A502B9CDEB}"/>
                  </a:ext>
                </a:extLst>
              </p:cNvPr>
              <p:cNvSpPr/>
              <p:nvPr/>
            </p:nvSpPr>
            <p:spPr>
              <a:xfrm>
                <a:off x="1030514" y="887706"/>
                <a:ext cx="294959" cy="11164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44" name="Isosceles Triangle 143">
                <a:extLst>
                  <a:ext uri="{FF2B5EF4-FFF2-40B4-BE49-F238E27FC236}">
                    <a16:creationId xmlns:a16="http://schemas.microsoft.com/office/drawing/2014/main" id="{E865C796-7B9B-4F62-86C5-F1262AB87FDA}"/>
                  </a:ext>
                </a:extLst>
              </p:cNvPr>
              <p:cNvSpPr/>
              <p:nvPr/>
            </p:nvSpPr>
            <p:spPr>
              <a:xfrm flipV="1">
                <a:off x="1019906" y="1979686"/>
                <a:ext cx="294959" cy="111642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grpSp>
          <p:nvGrpSpPr>
            <p:cNvPr id="137" name="Group 136">
              <a:extLst>
                <a:ext uri="{FF2B5EF4-FFF2-40B4-BE49-F238E27FC236}">
                  <a16:creationId xmlns:a16="http://schemas.microsoft.com/office/drawing/2014/main" id="{CB268B3E-5B8F-4EF7-A8B8-E4518E86381E}"/>
                </a:ext>
              </a:extLst>
            </p:cNvPr>
            <p:cNvGrpSpPr/>
            <p:nvPr/>
          </p:nvGrpSpPr>
          <p:grpSpPr>
            <a:xfrm>
              <a:off x="6047496" y="2803749"/>
              <a:ext cx="110315" cy="1250501"/>
              <a:chOff x="1019906" y="887706"/>
              <a:chExt cx="305567" cy="2208400"/>
            </a:xfrm>
          </p:grpSpPr>
          <p:sp>
            <p:nvSpPr>
              <p:cNvPr id="141" name="Isosceles Triangle 140">
                <a:extLst>
                  <a:ext uri="{FF2B5EF4-FFF2-40B4-BE49-F238E27FC236}">
                    <a16:creationId xmlns:a16="http://schemas.microsoft.com/office/drawing/2014/main" id="{85ECAE43-871D-4B1E-ADED-4B8CCC2D4D9E}"/>
                  </a:ext>
                </a:extLst>
              </p:cNvPr>
              <p:cNvSpPr/>
              <p:nvPr/>
            </p:nvSpPr>
            <p:spPr>
              <a:xfrm>
                <a:off x="1030514" y="887706"/>
                <a:ext cx="294959" cy="11164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42" name="Isosceles Triangle 141">
                <a:extLst>
                  <a:ext uri="{FF2B5EF4-FFF2-40B4-BE49-F238E27FC236}">
                    <a16:creationId xmlns:a16="http://schemas.microsoft.com/office/drawing/2014/main" id="{C342C886-A47F-41D4-AABF-C87C9DAF27C9}"/>
                  </a:ext>
                </a:extLst>
              </p:cNvPr>
              <p:cNvSpPr/>
              <p:nvPr/>
            </p:nvSpPr>
            <p:spPr>
              <a:xfrm flipV="1">
                <a:off x="1019906" y="1979686"/>
                <a:ext cx="294959" cy="111642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sp>
          <p:nvSpPr>
            <p:cNvPr id="138" name="Oval 137">
              <a:extLst>
                <a:ext uri="{FF2B5EF4-FFF2-40B4-BE49-F238E27FC236}">
                  <a16:creationId xmlns:a16="http://schemas.microsoft.com/office/drawing/2014/main" id="{A909393C-00D5-47F3-9A62-6905F2F19F89}"/>
                </a:ext>
              </a:extLst>
            </p:cNvPr>
            <p:cNvSpPr/>
            <p:nvPr/>
          </p:nvSpPr>
          <p:spPr>
            <a:xfrm>
              <a:off x="5996320" y="3329320"/>
              <a:ext cx="199360" cy="19936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39" name="Circle: Hollow 138">
              <a:extLst>
                <a:ext uri="{FF2B5EF4-FFF2-40B4-BE49-F238E27FC236}">
                  <a16:creationId xmlns:a16="http://schemas.microsoft.com/office/drawing/2014/main" id="{B53A12E7-6D83-4A87-A275-5AA4EDAC1078}"/>
                </a:ext>
              </a:extLst>
            </p:cNvPr>
            <p:cNvSpPr/>
            <p:nvPr/>
          </p:nvSpPr>
          <p:spPr>
            <a:xfrm>
              <a:off x="4441371" y="1774371"/>
              <a:ext cx="3309258" cy="3309258"/>
            </a:xfrm>
            <a:prstGeom prst="donut">
              <a:avLst>
                <a:gd name="adj" fmla="val 4390"/>
              </a:avLst>
            </a:prstGeom>
            <a:gradFill flip="none" rotWithShape="1">
              <a:gsLst>
                <a:gs pos="0">
                  <a:schemeClr val="bg1">
                    <a:lumMod val="50000"/>
                  </a:schemeClr>
                </a:gs>
                <a:gs pos="26000">
                  <a:schemeClr val="bg1">
                    <a:lumMod val="85000"/>
                  </a:schemeClr>
                </a:gs>
                <a:gs pos="76126">
                  <a:schemeClr val="bg1"/>
                </a:gs>
                <a:gs pos="54000">
                  <a:schemeClr val="bg1">
                    <a:lumMod val="65000"/>
                  </a:schemeClr>
                </a:gs>
                <a:gs pos="100000">
                  <a:schemeClr val="accent1">
                    <a:lumMod val="30000"/>
                    <a:lumOff val="70000"/>
                  </a:schemeClr>
                </a:gs>
              </a:gsLst>
              <a:lin ang="135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sp>
          <p:nvSpPr>
            <p:cNvPr id="140" name="Circle: Hollow 139">
              <a:extLst>
                <a:ext uri="{FF2B5EF4-FFF2-40B4-BE49-F238E27FC236}">
                  <a16:creationId xmlns:a16="http://schemas.microsoft.com/office/drawing/2014/main" id="{44F24E53-582B-4DC8-9D52-8FACF025D11F}"/>
                </a:ext>
              </a:extLst>
            </p:cNvPr>
            <p:cNvSpPr/>
            <p:nvPr/>
          </p:nvSpPr>
          <p:spPr>
            <a:xfrm>
              <a:off x="6051138" y="3384138"/>
              <a:ext cx="89725" cy="89725"/>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grpSp>
      <p:pic>
        <p:nvPicPr>
          <p:cNvPr id="58" name="Picture 57" descr="A picture containing clipart&#10;&#10;Description automatically generated">
            <a:extLst>
              <a:ext uri="{FF2B5EF4-FFF2-40B4-BE49-F238E27FC236}">
                <a16:creationId xmlns:a16="http://schemas.microsoft.com/office/drawing/2014/main" id="{4B18C7CA-07A7-4D54-B9CE-A466508060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07382" y="2534380"/>
            <a:ext cx="748690" cy="748690"/>
          </a:xfrm>
          <a:prstGeom prst="ellipse">
            <a:avLst/>
          </a:prstGeom>
        </p:spPr>
      </p:pic>
      <p:pic>
        <p:nvPicPr>
          <p:cNvPr id="59" name="Picture 58" descr="A picture containing clipart&#10;&#10;Description automatically generated">
            <a:extLst>
              <a:ext uri="{FF2B5EF4-FFF2-40B4-BE49-F238E27FC236}">
                <a16:creationId xmlns:a16="http://schemas.microsoft.com/office/drawing/2014/main" id="{F748F4B5-8A20-4EA4-A8BD-D5371D0774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8723" y="3867604"/>
            <a:ext cx="748690" cy="748690"/>
          </a:xfrm>
          <a:prstGeom prst="ellipse">
            <a:avLst/>
          </a:prstGeom>
        </p:spPr>
      </p:pic>
      <p:sp>
        <p:nvSpPr>
          <p:cNvPr id="60" name="Rectangle: Rounded Corners 59">
            <a:extLst>
              <a:ext uri="{FF2B5EF4-FFF2-40B4-BE49-F238E27FC236}">
                <a16:creationId xmlns:a16="http://schemas.microsoft.com/office/drawing/2014/main" id="{35B3480F-B044-425D-88FB-229ABB53A676}"/>
              </a:ext>
            </a:extLst>
          </p:cNvPr>
          <p:cNvSpPr/>
          <p:nvPr/>
        </p:nvSpPr>
        <p:spPr>
          <a:xfrm>
            <a:off x="1662745" y="92262"/>
            <a:ext cx="6330370" cy="1077687"/>
          </a:xfrm>
          <a:prstGeom prst="roundRect">
            <a:avLst/>
          </a:prstGeom>
          <a:solidFill>
            <a:srgbClr val="006600"/>
          </a:solidFill>
          <a:ln w="38100">
            <a:solidFill>
              <a:srgbClr val="FB3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i="1">
                <a:solidFill>
                  <a:srgbClr val="FFFF00"/>
                </a:solidFill>
                <a:latin typeface="Arial" panose="020B0604020202020204" pitchFamily="34" charset="0"/>
                <a:cs typeface="Arial" panose="020B0604020202020204" pitchFamily="34" charset="0"/>
              </a:rPr>
              <a:t>Văn bản “Ngàn sao làm việc” thuộc thể loại nào?</a:t>
            </a:r>
            <a:endParaRPr lang="en-US" sz="240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229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0" fill="hold"/>
                                        <p:tgtEl>
                                          <p:spTgt spid="120"/>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120"/>
                                        </p:tgtEl>
                                      </p:cBhvr>
                                    </p:cmd>
                                  </p:childTnLst>
                                </p:cTn>
                              </p:par>
                            </p:childTnLst>
                          </p:cTn>
                        </p:par>
                      </p:childTnLst>
                    </p:cTn>
                  </p:par>
                </p:childTnLst>
              </p:cTn>
              <p:nextCondLst>
                <p:cond evt="onClick" delay="0">
                  <p:tgtEl>
                    <p:spTgt spid="121"/>
                  </p:tgtEl>
                </p:cond>
              </p:nextCondLst>
            </p:seq>
            <p:video>
              <p:cMediaNode vol="80000">
                <p:cTn id="11" fill="hold" display="0">
                  <p:stCondLst>
                    <p:cond delay="indefinite"/>
                  </p:stCondLst>
                </p:cTn>
                <p:tgtEl>
                  <p:spTgt spid="120"/>
                </p:tgtEl>
              </p:cMediaNode>
            </p:video>
            <p:seq concurrent="1" nextAc="seek">
              <p:cTn id="12" restart="whenNotActive" fill="hold" evtFilter="cancelBubble" nodeType="interactiveSeq">
                <p:stCondLst>
                  <p:cond evt="onClick" delay="0">
                    <p:tgtEl>
                      <p:spTgt spid="83"/>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7"/>
                                        </p:tgtEl>
                                        <p:attrNameLst>
                                          <p:attrName>style.visibility</p:attrName>
                                        </p:attrNameLst>
                                      </p:cBhvr>
                                      <p:to>
                                        <p:strVal val="visible"/>
                                      </p:to>
                                    </p:set>
                                    <p:anim calcmode="lin" valueType="num">
                                      <p:cBhvr>
                                        <p:cTn id="17" dur="500" fill="hold"/>
                                        <p:tgtEl>
                                          <p:spTgt spid="117"/>
                                        </p:tgtEl>
                                        <p:attrNameLst>
                                          <p:attrName>ppt_w</p:attrName>
                                        </p:attrNameLst>
                                      </p:cBhvr>
                                      <p:tavLst>
                                        <p:tav tm="0">
                                          <p:val>
                                            <p:fltVal val="0"/>
                                          </p:val>
                                        </p:tav>
                                        <p:tav tm="100000">
                                          <p:val>
                                            <p:strVal val="#ppt_w"/>
                                          </p:val>
                                        </p:tav>
                                      </p:tavLst>
                                    </p:anim>
                                    <p:anim calcmode="lin" valueType="num">
                                      <p:cBhvr>
                                        <p:cTn id="18" dur="500" fill="hold"/>
                                        <p:tgtEl>
                                          <p:spTgt spid="117"/>
                                        </p:tgtEl>
                                        <p:attrNameLst>
                                          <p:attrName>ppt_h</p:attrName>
                                        </p:attrNameLst>
                                      </p:cBhvr>
                                      <p:tavLst>
                                        <p:tav tm="0">
                                          <p:val>
                                            <p:fltVal val="0"/>
                                          </p:val>
                                        </p:tav>
                                        <p:tav tm="100000">
                                          <p:val>
                                            <p:strVal val="#ppt_h"/>
                                          </p:val>
                                        </p:tav>
                                      </p:tavLst>
                                    </p:anim>
                                    <p:animEffect transition="in" filter="fade">
                                      <p:cBhvr>
                                        <p:cTn id="19" dur="500"/>
                                        <p:tgtEl>
                                          <p:spTgt spid="117"/>
                                        </p:tgtEl>
                                      </p:cBhvr>
                                    </p:animEffect>
                                  </p:childTnLst>
                                  <p:subTnLst>
                                    <p:audio>
                                      <p:cMediaNode>
                                        <p:cTn display="0" masterRel="sameClick">
                                          <p:stCondLst>
                                            <p:cond evt="begin" delay="0">
                                              <p:tn val="15"/>
                                            </p:cond>
                                          </p:stCondLst>
                                          <p:endCondLst>
                                            <p:cond evt="onStopAudio" delay="0">
                                              <p:tgtEl>
                                                <p:sldTgt/>
                                              </p:tgtEl>
                                            </p:cond>
                                          </p:endCondLst>
                                        </p:cTn>
                                        <p:tgtEl>
                                          <p:sndTgt r:embed="rId4" name="SAI ROI.wav"/>
                                        </p:tgtEl>
                                      </p:cMediaNode>
                                    </p:audio>
                                  </p:subTnLst>
                                </p:cTn>
                              </p:par>
                            </p:childTnLst>
                          </p:cTn>
                        </p:par>
                      </p:childTnLst>
                    </p:cTn>
                  </p:par>
                </p:childTnLst>
              </p:cTn>
              <p:nextCondLst>
                <p:cond evt="onClick" delay="0">
                  <p:tgtEl>
                    <p:spTgt spid="83"/>
                  </p:tgtEl>
                </p:cond>
              </p:nextCondLst>
            </p:seq>
            <p:seq concurrent="1" nextAc="seek">
              <p:cTn id="20" restart="whenNotActive" fill="hold" evtFilter="cancelBubble" nodeType="interactiveSeq">
                <p:stCondLst>
                  <p:cond evt="onClick" delay="0">
                    <p:tgtEl>
                      <p:spTgt spid="90"/>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p:cTn id="25" dur="500" fill="hold"/>
                                        <p:tgtEl>
                                          <p:spTgt spid="59"/>
                                        </p:tgtEl>
                                        <p:attrNameLst>
                                          <p:attrName>ppt_w</p:attrName>
                                        </p:attrNameLst>
                                      </p:cBhvr>
                                      <p:tavLst>
                                        <p:tav tm="0">
                                          <p:val>
                                            <p:fltVal val="0"/>
                                          </p:val>
                                        </p:tav>
                                        <p:tav tm="100000">
                                          <p:val>
                                            <p:strVal val="#ppt_w"/>
                                          </p:val>
                                        </p:tav>
                                      </p:tavLst>
                                    </p:anim>
                                    <p:anim calcmode="lin" valueType="num">
                                      <p:cBhvr>
                                        <p:cTn id="26" dur="500" fill="hold"/>
                                        <p:tgtEl>
                                          <p:spTgt spid="59"/>
                                        </p:tgtEl>
                                        <p:attrNameLst>
                                          <p:attrName>ppt_h</p:attrName>
                                        </p:attrNameLst>
                                      </p:cBhvr>
                                      <p:tavLst>
                                        <p:tav tm="0">
                                          <p:val>
                                            <p:fltVal val="0"/>
                                          </p:val>
                                        </p:tav>
                                        <p:tav tm="100000">
                                          <p:val>
                                            <p:strVal val="#ppt_h"/>
                                          </p:val>
                                        </p:tav>
                                      </p:tavLst>
                                    </p:anim>
                                    <p:animEffect transition="in" filter="fade">
                                      <p:cBhvr>
                                        <p:cTn id="27" dur="500"/>
                                        <p:tgtEl>
                                          <p:spTgt spid="59"/>
                                        </p:tgtEl>
                                      </p:cBhvr>
                                    </p:animEffect>
                                  </p:childTnLst>
                                  <p:subTnLst>
                                    <p:audio>
                                      <p:cMediaNode>
                                        <p:cTn display="0" masterRel="sameClick">
                                          <p:stCondLst>
                                            <p:cond evt="begin" delay="0">
                                              <p:tn val="23"/>
                                            </p:cond>
                                          </p:stCondLst>
                                          <p:endCondLst>
                                            <p:cond evt="onStopAudio" delay="0">
                                              <p:tgtEl>
                                                <p:sldTgt/>
                                              </p:tgtEl>
                                            </p:cond>
                                          </p:endCondLst>
                                        </p:cTn>
                                        <p:tgtEl>
                                          <p:sndTgt r:embed="rId4" name="SAI ROI.wav"/>
                                        </p:tgtEl>
                                      </p:cMediaNode>
                                    </p:audio>
                                  </p:subTnLst>
                                </p:cTn>
                              </p:par>
                            </p:childTnLst>
                          </p:cTn>
                        </p:par>
                      </p:childTnLst>
                    </p:cTn>
                  </p:par>
                </p:childTnLst>
              </p:cTn>
              <p:nextCondLst>
                <p:cond evt="onClick" delay="0">
                  <p:tgtEl>
                    <p:spTgt spid="90"/>
                  </p:tgtEl>
                </p:cond>
              </p:nextCondLst>
            </p:seq>
            <p:seq concurrent="1" nextAc="seek">
              <p:cTn id="28" restart="whenNotActive" fill="hold" evtFilter="cancelBubble" nodeType="interactiveSeq">
                <p:stCondLst>
                  <p:cond evt="onClick" delay="0">
                    <p:tgtEl>
                      <p:spTgt spid="86"/>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8"/>
                                        </p:tgtEl>
                                        <p:attrNameLst>
                                          <p:attrName>style.visibility</p:attrName>
                                        </p:attrNameLst>
                                      </p:cBhvr>
                                      <p:to>
                                        <p:strVal val="visible"/>
                                      </p:to>
                                    </p:set>
                                    <p:anim calcmode="lin" valueType="num">
                                      <p:cBhvr>
                                        <p:cTn id="33" dur="500" fill="hold"/>
                                        <p:tgtEl>
                                          <p:spTgt spid="58"/>
                                        </p:tgtEl>
                                        <p:attrNameLst>
                                          <p:attrName>ppt_w</p:attrName>
                                        </p:attrNameLst>
                                      </p:cBhvr>
                                      <p:tavLst>
                                        <p:tav tm="0">
                                          <p:val>
                                            <p:fltVal val="0"/>
                                          </p:val>
                                        </p:tav>
                                        <p:tav tm="100000">
                                          <p:val>
                                            <p:strVal val="#ppt_w"/>
                                          </p:val>
                                        </p:tav>
                                      </p:tavLst>
                                    </p:anim>
                                    <p:anim calcmode="lin" valueType="num">
                                      <p:cBhvr>
                                        <p:cTn id="34" dur="500" fill="hold"/>
                                        <p:tgtEl>
                                          <p:spTgt spid="58"/>
                                        </p:tgtEl>
                                        <p:attrNameLst>
                                          <p:attrName>ppt_h</p:attrName>
                                        </p:attrNameLst>
                                      </p:cBhvr>
                                      <p:tavLst>
                                        <p:tav tm="0">
                                          <p:val>
                                            <p:fltVal val="0"/>
                                          </p:val>
                                        </p:tav>
                                        <p:tav tm="100000">
                                          <p:val>
                                            <p:strVal val="#ppt_h"/>
                                          </p:val>
                                        </p:tav>
                                      </p:tavLst>
                                    </p:anim>
                                    <p:animEffect transition="in" filter="fade">
                                      <p:cBhvr>
                                        <p:cTn id="35" dur="500"/>
                                        <p:tgtEl>
                                          <p:spTgt spid="58"/>
                                        </p:tgtEl>
                                      </p:cBhvr>
                                    </p:animEffect>
                                  </p:childTnLst>
                                  <p:subTnLst>
                                    <p:audio>
                                      <p:cMediaNode>
                                        <p:cTn display="0" masterRel="sameClick">
                                          <p:stCondLst>
                                            <p:cond evt="begin" delay="0">
                                              <p:tn val="31"/>
                                            </p:cond>
                                          </p:stCondLst>
                                          <p:endCondLst>
                                            <p:cond evt="onStopAudio" delay="0">
                                              <p:tgtEl>
                                                <p:sldTgt/>
                                              </p:tgtEl>
                                            </p:cond>
                                          </p:endCondLst>
                                        </p:cTn>
                                        <p:tgtEl>
                                          <p:sndTgt r:embed="rId4" name="SAI ROI.wav"/>
                                        </p:tgtEl>
                                      </p:cMediaNode>
                                    </p:audio>
                                  </p:subTnLst>
                                </p:cTn>
                              </p:par>
                            </p:childTnLst>
                          </p:cTn>
                        </p:par>
                      </p:childTnLst>
                    </p:cTn>
                  </p:par>
                </p:childTnLst>
              </p:cTn>
              <p:nextCondLst>
                <p:cond evt="onClick" delay="0">
                  <p:tgtEl>
                    <p:spTgt spid="86"/>
                  </p:tgtEl>
                </p:cond>
              </p:nextCondLst>
            </p:seq>
            <p:seq concurrent="1" nextAc="seek">
              <p:cTn id="36" restart="whenNotActive" fill="hold" evtFilter="cancelBubble" nodeType="interactiveSeq">
                <p:stCondLst>
                  <p:cond evt="onClick" delay="0">
                    <p:tgtEl>
                      <p:spTgt spid="88"/>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16"/>
                                        </p:tgtEl>
                                        <p:attrNameLst>
                                          <p:attrName>style.visibility</p:attrName>
                                        </p:attrNameLst>
                                      </p:cBhvr>
                                      <p:to>
                                        <p:strVal val="visible"/>
                                      </p:to>
                                    </p:set>
                                    <p:anim calcmode="lin" valueType="num">
                                      <p:cBhvr>
                                        <p:cTn id="41" dur="500" fill="hold"/>
                                        <p:tgtEl>
                                          <p:spTgt spid="116"/>
                                        </p:tgtEl>
                                        <p:attrNameLst>
                                          <p:attrName>ppt_w</p:attrName>
                                        </p:attrNameLst>
                                      </p:cBhvr>
                                      <p:tavLst>
                                        <p:tav tm="0">
                                          <p:val>
                                            <p:fltVal val="0"/>
                                          </p:val>
                                        </p:tav>
                                        <p:tav tm="100000">
                                          <p:val>
                                            <p:strVal val="#ppt_w"/>
                                          </p:val>
                                        </p:tav>
                                      </p:tavLst>
                                    </p:anim>
                                    <p:anim calcmode="lin" valueType="num">
                                      <p:cBhvr>
                                        <p:cTn id="42" dur="500" fill="hold"/>
                                        <p:tgtEl>
                                          <p:spTgt spid="116"/>
                                        </p:tgtEl>
                                        <p:attrNameLst>
                                          <p:attrName>ppt_h</p:attrName>
                                        </p:attrNameLst>
                                      </p:cBhvr>
                                      <p:tavLst>
                                        <p:tav tm="0">
                                          <p:val>
                                            <p:fltVal val="0"/>
                                          </p:val>
                                        </p:tav>
                                        <p:tav tm="100000">
                                          <p:val>
                                            <p:strVal val="#ppt_h"/>
                                          </p:val>
                                        </p:tav>
                                      </p:tavLst>
                                    </p:anim>
                                    <p:animEffect transition="in" filter="fade">
                                      <p:cBhvr>
                                        <p:cTn id="43" dur="500"/>
                                        <p:tgtEl>
                                          <p:spTgt spid="116"/>
                                        </p:tgtEl>
                                      </p:cBhvr>
                                    </p:animEffect>
                                  </p:childTnLst>
                                  <p:subTnLst>
                                    <p:audio>
                                      <p:cMediaNode>
                                        <p:cTn display="0" masterRel="sameClick">
                                          <p:stCondLst>
                                            <p:cond evt="begin" delay="0">
                                              <p:tn val="39"/>
                                            </p:cond>
                                          </p:stCondLst>
                                          <p:endCondLst>
                                            <p:cond evt="onStopAudio" delay="0">
                                              <p:tgtEl>
                                                <p:sldTgt/>
                                              </p:tgtEl>
                                            </p:cond>
                                          </p:endCondLst>
                                        </p:cTn>
                                        <p:tgtEl>
                                          <p:sndTgt r:embed="rId5" name="DUNG ROI.wav"/>
                                        </p:tgtEl>
                                      </p:cMediaNode>
                                    </p:audio>
                                  </p:subTnLst>
                                </p:cTn>
                              </p:par>
                            </p:childTnLst>
                          </p:cTn>
                        </p:par>
                      </p:childTnLst>
                    </p:cTn>
                  </p:par>
                </p:childTnLst>
              </p:cTn>
              <p:nextCondLst>
                <p:cond evt="onClick" delay="0">
                  <p:tgtEl>
                    <p:spTgt spid="8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84563" y="981285"/>
            <a:ext cx="5754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54266" y="646217"/>
            <a:ext cx="550672"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sz="1500">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sz="1500">
                <a:latin typeface="Arial" pitchFamily="34" charset="0"/>
              </a:endParaRPr>
            </a:p>
          </p:txBody>
        </p:sp>
      </p:grpSp>
      <p:grpSp>
        <p:nvGrpSpPr>
          <p:cNvPr id="29" name="Group 5"/>
          <p:cNvGrpSpPr>
            <a:grpSpLocks/>
          </p:cNvGrpSpPr>
          <p:nvPr/>
        </p:nvGrpSpPr>
        <p:grpSpPr bwMode="auto">
          <a:xfrm rot="5400000">
            <a:off x="1039116" y="756746"/>
            <a:ext cx="550672"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sz="1500">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sz="1500">
                <a:latin typeface="Arial" pitchFamily="34" charset="0"/>
              </a:endParaRPr>
            </a:p>
          </p:txBody>
        </p:sp>
      </p:grpSp>
      <p:grpSp>
        <p:nvGrpSpPr>
          <p:cNvPr id="32" name="Group 8"/>
          <p:cNvGrpSpPr>
            <a:grpSpLocks/>
          </p:cNvGrpSpPr>
          <p:nvPr/>
        </p:nvGrpSpPr>
        <p:grpSpPr bwMode="auto">
          <a:xfrm rot="5400000">
            <a:off x="383479" y="723013"/>
            <a:ext cx="550670"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sz="1500">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sz="1500">
                <a:latin typeface="Arial" pitchFamily="34" charset="0"/>
              </a:endParaRPr>
            </a:p>
          </p:txBody>
        </p:sp>
      </p:grpSp>
      <p:grpSp>
        <p:nvGrpSpPr>
          <p:cNvPr id="35" name="Group 11"/>
          <p:cNvGrpSpPr>
            <a:grpSpLocks/>
          </p:cNvGrpSpPr>
          <p:nvPr/>
        </p:nvGrpSpPr>
        <p:grpSpPr bwMode="auto">
          <a:xfrm>
            <a:off x="1214439" y="408782"/>
            <a:ext cx="7700962" cy="1025712"/>
            <a:chOff x="766" y="149"/>
            <a:chExt cx="4851" cy="868"/>
          </a:xfrm>
        </p:grpSpPr>
        <p:pic>
          <p:nvPicPr>
            <p:cNvPr id="36" name="Picture 12"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904875"/>
            <a:ext cx="8699500" cy="4352925"/>
          </a:xfrm>
          <a:prstGeom prst="roundRect">
            <a:avLst>
              <a:gd name="adj" fmla="val 3509"/>
            </a:avLst>
          </a:prstGeom>
          <a:solidFill>
            <a:schemeClr val="bg1"/>
          </a:solidFill>
          <a:ln w="57150" cmpd="thinThick">
            <a:solidFill>
              <a:srgbClr val="FFCC66"/>
            </a:solidFill>
            <a:round/>
            <a:headEnd/>
            <a:tailEnd/>
          </a:ln>
          <a:effectLst/>
        </p:spPr>
        <p:txBody>
          <a:bodyPr wrap="none" lIns="53492" tIns="26747" rIns="53492" bIns="26747" anchor="ctr"/>
          <a:lstStyle/>
          <a:p>
            <a:pPr>
              <a:defRPr/>
            </a:pPr>
            <a:endParaRPr lang="en-US" sz="1875">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382986"/>
            <a:ext cx="4273550" cy="348601"/>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sz="1500">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sz="1500">
                <a:latin typeface="Arial" pitchFamily="34" charset="0"/>
              </a:endParaRPr>
            </a:p>
          </p:txBody>
        </p:sp>
      </p:grpSp>
      <p:sp>
        <p:nvSpPr>
          <p:cNvPr id="43" name="AutoShape 22"/>
          <p:cNvSpPr>
            <a:spLocks noChangeArrowheads="1"/>
          </p:cNvSpPr>
          <p:nvPr/>
        </p:nvSpPr>
        <p:spPr bwMode="auto">
          <a:xfrm>
            <a:off x="63500" y="338336"/>
            <a:ext cx="4578350" cy="44786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53492" tIns="26747" rIns="53492" bIns="26747"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sz="1800"/>
          </a:p>
        </p:txBody>
      </p:sp>
      <p:sp>
        <p:nvSpPr>
          <p:cNvPr id="44" name="WordArt 25"/>
          <p:cNvSpPr>
            <a:spLocks noChangeArrowheads="1" noChangeShapeType="1" noTextEdit="1"/>
          </p:cNvSpPr>
          <p:nvPr/>
        </p:nvSpPr>
        <p:spPr bwMode="auto">
          <a:xfrm>
            <a:off x="603250" y="382986"/>
            <a:ext cx="3587750" cy="2906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53492" tIns="26747" rIns="53492" bIns="26747" numCol="1" fromWordArt="1">
            <a:prstTxWarp prst="textPlain">
              <a:avLst>
                <a:gd name="adj" fmla="val 50000"/>
              </a:avLst>
            </a:prstTxWarp>
          </a:bodyPr>
          <a:lstStyle/>
          <a:p>
            <a:r>
              <a:rPr lang="en-US" sz="1500" kern="10">
                <a:solidFill>
                  <a:srgbClr val="FFFF00"/>
                </a:solidFill>
                <a:latin typeface="+mj-lt"/>
                <a:ea typeface="+mj-lt"/>
                <a:cs typeface="+mj-lt"/>
              </a:rPr>
              <a:t>Ô SỐ MAY MẮN!</a:t>
            </a:r>
          </a:p>
        </p:txBody>
      </p:sp>
      <p:sp>
        <p:nvSpPr>
          <p:cNvPr id="45" name="AutoShape 2" descr="Kết quả hình ảnh cho chào cô vào lớp"/>
          <p:cNvSpPr>
            <a:spLocks noChangeAspect="1" noChangeArrowheads="1"/>
          </p:cNvSpPr>
          <p:nvPr/>
        </p:nvSpPr>
        <p:spPr bwMode="auto">
          <a:xfrm>
            <a:off x="155575" y="195461"/>
            <a:ext cx="304800" cy="22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492" tIns="26747" rIns="53492" bIns="26747"/>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46" name="AutoShape 48"/>
          <p:cNvSpPr>
            <a:spLocks noChangeArrowheads="1"/>
          </p:cNvSpPr>
          <p:nvPr/>
        </p:nvSpPr>
        <p:spPr bwMode="auto">
          <a:xfrm>
            <a:off x="6128545" y="4370971"/>
            <a:ext cx="665162" cy="445499"/>
          </a:xfrm>
          <a:prstGeom prst="hexagon">
            <a:avLst>
              <a:gd name="adj" fmla="val 26563"/>
              <a:gd name="vf" fmla="val 115470"/>
            </a:avLst>
          </a:prstGeom>
          <a:blipFill dpi="0" rotWithShape="1">
            <a:blip r:embed="rId6" cstate="print">
              <a:extLst>
                <a:ext uri="{28A0092B-C50C-407E-A947-70E740481C1C}">
                  <a14:useLocalDpi xmlns:a14="http://schemas.microsoft.com/office/drawing/2010/main" val="0"/>
                </a:ext>
              </a:extLst>
            </a:blip>
            <a:srcRect/>
            <a:stretch>
              <a:fillRect/>
            </a:stretch>
          </a:blipFill>
          <a:ln w="38100" cmpd="dbl" algn="ctr">
            <a:solidFill>
              <a:srgbClr val="0000FF"/>
            </a:solidFill>
            <a:miter lim="800000"/>
            <a:headEnd/>
            <a:tailEnd/>
          </a:ln>
          <a:effectLst/>
        </p:spPr>
        <p:txBody>
          <a:bodyPr wrap="none" lIns="53492" tIns="26747" rIns="53492" bIns="26747" anchor="ctr"/>
          <a:lstStyle/>
          <a:p>
            <a:pPr algn="ctr">
              <a:defRPr/>
            </a:pPr>
            <a:endParaRPr lang="en-US" sz="1500" b="1" dirty="0">
              <a:solidFill>
                <a:srgbClr val="FF0000"/>
              </a:solidFill>
              <a:latin typeface="+mj-lt"/>
              <a:cs typeface="Calibri" pitchFamily="34" charset="0"/>
            </a:endParaRPr>
          </a:p>
        </p:txBody>
      </p:sp>
      <p:sp>
        <p:nvSpPr>
          <p:cNvPr id="47" name="Rectangle 3"/>
          <p:cNvSpPr>
            <a:spLocks noChangeArrowheads="1"/>
          </p:cNvSpPr>
          <p:nvPr/>
        </p:nvSpPr>
        <p:spPr bwMode="auto">
          <a:xfrm>
            <a:off x="3124200" y="1861229"/>
            <a:ext cx="2286000" cy="1453486"/>
          </a:xfrm>
          <a:prstGeom prst="rect">
            <a:avLst/>
          </a:prstGeom>
          <a:gradFill rotWithShape="1">
            <a:gsLst>
              <a:gs pos="0">
                <a:schemeClr val="bg1"/>
              </a:gs>
              <a:gs pos="100000">
                <a:srgbClr val="FFFF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48" name="Text Box 4"/>
          <p:cNvSpPr txBox="1">
            <a:spLocks noChangeArrowheads="1"/>
          </p:cNvSpPr>
          <p:nvPr/>
        </p:nvSpPr>
        <p:spPr bwMode="auto">
          <a:xfrm>
            <a:off x="3200401" y="2114236"/>
            <a:ext cx="2387600" cy="56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3489" tIns="26745" rIns="53489" bIns="26745">
            <a:spAutoFit/>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ctr" eaLnBrk="1" hangingPunct="1">
              <a:spcBef>
                <a:spcPct val="40000"/>
              </a:spcBef>
            </a:pPr>
            <a:r>
              <a:rPr lang="en-US" altLang="en-US" sz="1650" b="1">
                <a:solidFill>
                  <a:srgbClr val="FF0000"/>
                </a:solidFill>
              </a:rPr>
              <a:t>BẠN NHẬN ĐƯỢC MỘT PHẦN QUÀ</a:t>
            </a:r>
          </a:p>
        </p:txBody>
      </p:sp>
      <p:sp>
        <p:nvSpPr>
          <p:cNvPr id="49" name="Rectangle 5"/>
          <p:cNvSpPr>
            <a:spLocks noChangeArrowheads="1"/>
          </p:cNvSpPr>
          <p:nvPr/>
        </p:nvSpPr>
        <p:spPr bwMode="auto">
          <a:xfrm>
            <a:off x="3217478" y="1780860"/>
            <a:ext cx="762000" cy="1758363"/>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0" name="Rectangle 6"/>
          <p:cNvSpPr>
            <a:spLocks noChangeArrowheads="1"/>
          </p:cNvSpPr>
          <p:nvPr/>
        </p:nvSpPr>
        <p:spPr bwMode="auto">
          <a:xfrm>
            <a:off x="3422102" y="1780860"/>
            <a:ext cx="762000" cy="1758363"/>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1" name="Rectangle 7"/>
          <p:cNvSpPr>
            <a:spLocks noChangeArrowheads="1"/>
          </p:cNvSpPr>
          <p:nvPr/>
        </p:nvSpPr>
        <p:spPr bwMode="auto">
          <a:xfrm>
            <a:off x="3586326" y="1780860"/>
            <a:ext cx="762000" cy="1758363"/>
          </a:xfrm>
          <a:prstGeom prst="rect">
            <a:avLst/>
          </a:prstGeom>
          <a:solidFill>
            <a:schemeClr val="bg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2" name="Rectangle 8"/>
          <p:cNvSpPr>
            <a:spLocks noChangeArrowheads="1"/>
          </p:cNvSpPr>
          <p:nvPr/>
        </p:nvSpPr>
        <p:spPr bwMode="auto">
          <a:xfrm>
            <a:off x="3762375" y="1780860"/>
            <a:ext cx="762000" cy="1758363"/>
          </a:xfrm>
          <a:prstGeom prst="rect">
            <a:avLst/>
          </a:prstGeom>
          <a:solidFill>
            <a:srgbClr val="33CC33"/>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33CC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3" name="Rectangle 9"/>
          <p:cNvSpPr>
            <a:spLocks noChangeArrowheads="1"/>
          </p:cNvSpPr>
          <p:nvPr/>
        </p:nvSpPr>
        <p:spPr bwMode="auto">
          <a:xfrm>
            <a:off x="3914775" y="1780860"/>
            <a:ext cx="762000" cy="1758363"/>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4" name="Rectangle 10"/>
          <p:cNvSpPr>
            <a:spLocks noChangeArrowheads="1"/>
          </p:cNvSpPr>
          <p:nvPr/>
        </p:nvSpPr>
        <p:spPr bwMode="auto">
          <a:xfrm>
            <a:off x="4067175" y="1780860"/>
            <a:ext cx="762000" cy="1758363"/>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5" name="Rectangle 11"/>
          <p:cNvSpPr>
            <a:spLocks noChangeArrowheads="1"/>
          </p:cNvSpPr>
          <p:nvPr/>
        </p:nvSpPr>
        <p:spPr bwMode="auto">
          <a:xfrm>
            <a:off x="4191000" y="1780860"/>
            <a:ext cx="762000" cy="1758363"/>
          </a:xfrm>
          <a:prstGeom prst="rect">
            <a:avLst/>
          </a:prstGeom>
          <a:solidFill>
            <a:srgbClr val="FFFF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6" name="Rectangle 12"/>
          <p:cNvSpPr>
            <a:spLocks noChangeArrowheads="1"/>
          </p:cNvSpPr>
          <p:nvPr/>
        </p:nvSpPr>
        <p:spPr bwMode="auto">
          <a:xfrm>
            <a:off x="4419600" y="1780860"/>
            <a:ext cx="762000" cy="1758363"/>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7" name="Rectangle 13"/>
          <p:cNvSpPr>
            <a:spLocks noChangeArrowheads="1"/>
          </p:cNvSpPr>
          <p:nvPr/>
        </p:nvSpPr>
        <p:spPr bwMode="auto">
          <a:xfrm>
            <a:off x="4648200" y="1780860"/>
            <a:ext cx="762000" cy="1758363"/>
          </a:xfrm>
          <a:prstGeom prst="rect">
            <a:avLst/>
          </a:prstGeom>
          <a:solidFill>
            <a:srgbClr val="00CC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sp>
        <p:nvSpPr>
          <p:cNvPr id="58" name="Rectangle 14"/>
          <p:cNvSpPr>
            <a:spLocks noChangeArrowheads="1"/>
          </p:cNvSpPr>
          <p:nvPr/>
        </p:nvSpPr>
        <p:spPr bwMode="auto">
          <a:xfrm>
            <a:off x="4876800" y="1780860"/>
            <a:ext cx="762000" cy="1758363"/>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492" tIns="26747" rIns="53492" bIns="26747"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sz="1800"/>
          </a:p>
        </p:txBody>
      </p:sp>
      <p:pic>
        <p:nvPicPr>
          <p:cNvPr id="60" name="Picture 59">
            <a:hlinkClick r:id="rId7"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629155" y="3539223"/>
            <a:ext cx="2514845" cy="1612214"/>
          </a:xfrm>
          <a:prstGeom prst="rect">
            <a:avLst/>
          </a:prstGeom>
        </p:spPr>
      </p:pic>
    </p:spTree>
    <p:extLst>
      <p:ext uri="{BB962C8B-B14F-4D97-AF65-F5344CB8AC3E}">
        <p14:creationId xmlns:p14="http://schemas.microsoft.com/office/powerpoint/2010/main" val="21692087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afterEffect">
                                  <p:stCondLst>
                                    <p:cond delay="0"/>
                                  </p:stCondLst>
                                  <p:childTnLst>
                                    <p:animEffect transition="out" filter="wipe(right)">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22" presetClass="exit" presetSubtype="2" fill="hold" grpId="0" nodeType="afterEffect">
                                  <p:stCondLst>
                                    <p:cond delay="0"/>
                                  </p:stCondLst>
                                  <p:childTnLst>
                                    <p:animEffect transition="out" filter="wipe(right)">
                                      <p:cBhvr>
                                        <p:cTn id="10" dur="500"/>
                                        <p:tgtEl>
                                          <p:spTgt spid="57"/>
                                        </p:tgtEl>
                                      </p:cBhvr>
                                    </p:animEffect>
                                    <p:set>
                                      <p:cBhvr>
                                        <p:cTn id="11"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par>
                          <p:cTn id="12" fill="hold">
                            <p:stCondLst>
                              <p:cond delay="1000"/>
                            </p:stCondLst>
                            <p:childTnLst>
                              <p:par>
                                <p:cTn id="13" presetID="22" presetClass="exit" presetSubtype="2" fill="hold" grpId="0" nodeType="afterEffect">
                                  <p:stCondLst>
                                    <p:cond delay="0"/>
                                  </p:stCondLst>
                                  <p:childTnLst>
                                    <p:animEffect transition="out" filter="wipe(right)">
                                      <p:cBhvr>
                                        <p:cTn id="14" dur="500"/>
                                        <p:tgtEl>
                                          <p:spTgt spid="56"/>
                                        </p:tgtEl>
                                      </p:cBhvr>
                                    </p:animEffect>
                                    <p:set>
                                      <p:cBhvr>
                                        <p:cTn id="15"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par>
                          <p:cTn id="16" fill="hold">
                            <p:stCondLst>
                              <p:cond delay="1500"/>
                            </p:stCondLst>
                            <p:childTnLst>
                              <p:par>
                                <p:cTn id="17" presetID="22" presetClass="exit" presetSubtype="2" fill="hold" grpId="0" nodeType="afterEffect">
                                  <p:stCondLst>
                                    <p:cond delay="0"/>
                                  </p:stCondLst>
                                  <p:childTnLst>
                                    <p:animEffect transition="out" filter="wipe(right)">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par>
                          <p:cTn id="20" fill="hold">
                            <p:stCondLst>
                              <p:cond delay="2000"/>
                            </p:stCondLst>
                            <p:childTnLst>
                              <p:par>
                                <p:cTn id="21" presetID="22" presetClass="exit" presetSubtype="2" fill="hold" grpId="0" nodeType="afterEffect">
                                  <p:stCondLst>
                                    <p:cond delay="0"/>
                                  </p:stCondLst>
                                  <p:childTnLst>
                                    <p:animEffect transition="out" filter="wipe(right)">
                                      <p:cBhvr>
                                        <p:cTn id="22" dur="500"/>
                                        <p:tgtEl>
                                          <p:spTgt spid="54"/>
                                        </p:tgtEl>
                                      </p:cBhvr>
                                    </p:animEffect>
                                    <p:set>
                                      <p:cBhvr>
                                        <p:cTn id="23"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par>
                          <p:cTn id="24" fill="hold">
                            <p:stCondLst>
                              <p:cond delay="2500"/>
                            </p:stCondLst>
                            <p:childTnLst>
                              <p:par>
                                <p:cTn id="25" presetID="35" presetClass="entr" presetSubtype="0" fill="hold" grpId="0" nodeType="afterEffect">
                                  <p:stCondLst>
                                    <p:cond delay="0"/>
                                  </p:stCondLst>
                                  <p:iterate type="lt">
                                    <p:tmPct val="0"/>
                                  </p:iterate>
                                  <p:childTnLst>
                                    <p:set>
                                      <p:cBhvr>
                                        <p:cTn id="26" dur="1" fill="hold">
                                          <p:stCondLst>
                                            <p:cond delay="0"/>
                                          </p:stCondLst>
                                        </p:cTn>
                                        <p:tgtEl>
                                          <p:spTgt spid="48">
                                            <p:txEl>
                                              <p:pRg st="0" end="0"/>
                                            </p:txEl>
                                          </p:spTgt>
                                        </p:tgtEl>
                                        <p:attrNameLst>
                                          <p:attrName>style.visibility</p:attrName>
                                        </p:attrNameLst>
                                      </p:cBhvr>
                                      <p:to>
                                        <p:strVal val="visible"/>
                                      </p:to>
                                    </p:set>
                                    <p:animEffect transition="in" filter="fade">
                                      <p:cBhvr>
                                        <p:cTn id="27" dur="2000"/>
                                        <p:tgtEl>
                                          <p:spTgt spid="48">
                                            <p:txEl>
                                              <p:pRg st="0" end="0"/>
                                            </p:txEl>
                                          </p:spTgt>
                                        </p:tgtEl>
                                      </p:cBhvr>
                                    </p:animEffect>
                                    <p:anim calcmode="lin" valueType="num">
                                      <p:cBhvr>
                                        <p:cTn id="28" dur="2000" fill="hold"/>
                                        <p:tgtEl>
                                          <p:spTgt spid="48">
                                            <p:txEl>
                                              <p:pRg st="0" end="0"/>
                                            </p:txEl>
                                          </p:spTgt>
                                        </p:tgtEl>
                                        <p:attrNameLst>
                                          <p:attrName>style.rotation</p:attrName>
                                        </p:attrNameLst>
                                      </p:cBhvr>
                                      <p:tavLst>
                                        <p:tav tm="0">
                                          <p:val>
                                            <p:fltVal val="720"/>
                                          </p:val>
                                        </p:tav>
                                        <p:tav tm="100000">
                                          <p:val>
                                            <p:fltVal val="0"/>
                                          </p:val>
                                        </p:tav>
                                      </p:tavLst>
                                    </p:anim>
                                    <p:anim calcmode="lin" valueType="num">
                                      <p:cBhvr>
                                        <p:cTn id="29" dur="2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30" dur="2000" fill="hold"/>
                                        <p:tgtEl>
                                          <p:spTgt spid="48">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par>
                          <p:cTn id="31" fill="hold">
                            <p:stCondLst>
                              <p:cond delay="4500"/>
                            </p:stCondLst>
                            <p:childTnLst>
                              <p:par>
                                <p:cTn id="32" presetID="22" presetClass="exit" presetSubtype="2" fill="hold" grpId="0" nodeType="afterEffect">
                                  <p:stCondLst>
                                    <p:cond delay="0"/>
                                  </p:stCondLst>
                                  <p:childTnLst>
                                    <p:animEffect transition="out" filter="wipe(right)">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par>
                          <p:cTn id="35" fill="hold">
                            <p:stCondLst>
                              <p:cond delay="5000"/>
                            </p:stCondLst>
                            <p:childTnLst>
                              <p:par>
                                <p:cTn id="36" presetID="22" presetClass="exit" presetSubtype="2" fill="hold" grpId="0" nodeType="afterEffect">
                                  <p:stCondLst>
                                    <p:cond delay="0"/>
                                  </p:stCondLst>
                                  <p:childTnLst>
                                    <p:animEffect transition="out" filter="wipe(right)">
                                      <p:cBhvr>
                                        <p:cTn id="37" dur="500"/>
                                        <p:tgtEl>
                                          <p:spTgt spid="52"/>
                                        </p:tgtEl>
                                      </p:cBhvr>
                                    </p:animEffect>
                                    <p:set>
                                      <p:cBhvr>
                                        <p:cTn id="38"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childTnLst>
                          </p:cTn>
                        </p:par>
                        <p:par>
                          <p:cTn id="39" fill="hold">
                            <p:stCondLst>
                              <p:cond delay="5500"/>
                            </p:stCondLst>
                            <p:childTnLst>
                              <p:par>
                                <p:cTn id="40" presetID="22" presetClass="exit" presetSubtype="2" fill="hold" grpId="0" nodeType="afterEffect">
                                  <p:stCondLst>
                                    <p:cond delay="0"/>
                                  </p:stCondLst>
                                  <p:childTnLst>
                                    <p:animEffect transition="out" filter="wipe(right)">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par>
                          <p:cTn id="43" fill="hold">
                            <p:stCondLst>
                              <p:cond delay="6000"/>
                            </p:stCondLst>
                            <p:childTnLst>
                              <p:par>
                                <p:cTn id="44" presetID="22" presetClass="exit" presetSubtype="2" fill="hold" grpId="0" nodeType="afterEffect">
                                  <p:stCondLst>
                                    <p:cond delay="0"/>
                                  </p:stCondLst>
                                  <p:childTnLst>
                                    <p:animEffect transition="out" filter="wipe(right)">
                                      <p:cBhvr>
                                        <p:cTn id="45" dur="500"/>
                                        <p:tgtEl>
                                          <p:spTgt spid="50"/>
                                        </p:tgtEl>
                                      </p:cBhvr>
                                    </p:animEffect>
                                    <p:set>
                                      <p:cBhvr>
                                        <p:cTn id="46"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par>
                          <p:cTn id="47" fill="hold">
                            <p:stCondLst>
                              <p:cond delay="6500"/>
                            </p:stCondLst>
                            <p:childTnLst>
                              <p:par>
                                <p:cTn id="48" presetID="22" presetClass="exit" presetSubtype="2" fill="hold" grpId="0" nodeType="afterEffect">
                                  <p:stCondLst>
                                    <p:cond delay="0"/>
                                  </p:stCondLst>
                                  <p:childTnLst>
                                    <p:animEffect transition="out" filter="wipe(right)">
                                      <p:cBhvr>
                                        <p:cTn id="49" dur="500"/>
                                        <p:tgtEl>
                                          <p:spTgt spid="49"/>
                                        </p:tgtEl>
                                      </p:cBhvr>
                                    </p:animEffect>
                                    <p:set>
                                      <p:cBhvr>
                                        <p:cTn id="50"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par>
                                <p:cTn id="51" presetID="3" presetClass="emph" presetSubtype="6" repeatCount="indefinite" fill="hold" nodeType="withEffect">
                                  <p:stCondLst>
                                    <p:cond delay="0"/>
                                  </p:stCondLst>
                                  <p:iterate type="lt">
                                    <p:tmPct val="0"/>
                                  </p:iterate>
                                  <p:childTnLst>
                                    <p:animClr clrSpc="hsl" dir="cw">
                                      <p:cBhvr override="childStyle">
                                        <p:cTn id="52" dur="500" fill="hold"/>
                                        <p:tgtEl>
                                          <p:spTgt spid="48">
                                            <p:txEl>
                                              <p:pRg st="0" end="0"/>
                                            </p:txEl>
                                          </p:spTgt>
                                        </p:tgtEl>
                                        <p:attrNameLst>
                                          <p:attrName>style.color</p:attrName>
                                        </p:attrNameLst>
                                      </p:cBhvr>
                                      <p:to>
                                        <a:srgbClr val="FF00FF"/>
                                      </p:to>
                                    </p:animClr>
                                  </p:childTnLst>
                                  <p:subTnLst>
                                    <p:audio>
                                      <p:cMediaNode>
                                        <p:cTn display="0" masterRel="sameClick">
                                          <p:stCondLst>
                                            <p:cond evt="begin" delay="0">
                                              <p:tn val="5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childTnLst>
        </p:cTn>
      </p:par>
    </p:tnLst>
    <p:bldLst>
      <p:bldP spid="48" grpId="0" build="allAtOnce"/>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B4E2146-7CEB-4B83-AB24-1F360958A34B}"/>
              </a:ext>
            </a:extLst>
          </p:cNvPr>
          <p:cNvGrpSpPr/>
          <p:nvPr/>
        </p:nvGrpSpPr>
        <p:grpSpPr>
          <a:xfrm>
            <a:off x="8054985" y="347582"/>
            <a:ext cx="828675" cy="884399"/>
            <a:chOff x="10739980" y="82443"/>
            <a:chExt cx="1104900" cy="1179198"/>
          </a:xfrm>
        </p:grpSpPr>
        <p:pic>
          <p:nvPicPr>
            <p:cNvPr id="7" name="NGÔI NHÀ" descr="Shape&#10;&#10;Description automatically generated">
              <a:hlinkClick r:id="rId6" action="ppaction://hlinksldjump">
                <a:snd r:embed="rId7" name="click.wav"/>
              </a:hlinkClick>
              <a:extLst>
                <a:ext uri="{FF2B5EF4-FFF2-40B4-BE49-F238E27FC236}">
                  <a16:creationId xmlns:a16="http://schemas.microsoft.com/office/drawing/2014/main" id="{901EE80C-F7E2-46A8-A2FD-3F9C20EAA7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39980" y="82443"/>
              <a:ext cx="1104900" cy="914400"/>
            </a:xfrm>
            <a:prstGeom prst="rect">
              <a:avLst/>
            </a:prstGeom>
          </p:spPr>
        </p:pic>
        <p:sp>
          <p:nvSpPr>
            <p:cNvPr id="8" name="Rectangle 7">
              <a:extLst>
                <a:ext uri="{FF2B5EF4-FFF2-40B4-BE49-F238E27FC236}">
                  <a16:creationId xmlns:a16="http://schemas.microsoft.com/office/drawing/2014/main" id="{F7613AE5-3F39-42A9-92BF-52AAE456B483}"/>
                </a:ext>
              </a:extLst>
            </p:cNvPr>
            <p:cNvSpPr/>
            <p:nvPr/>
          </p:nvSpPr>
          <p:spPr>
            <a:xfrm>
              <a:off x="10739980" y="996843"/>
              <a:ext cx="1104900" cy="264798"/>
            </a:xfrm>
            <a:prstGeom prst="rect">
              <a:avLst/>
            </a:prstGeom>
            <a:solidFill>
              <a:srgbClr val="C975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500" b="1" dirty="0" err="1">
                  <a:solidFill>
                    <a:srgbClr val="002060"/>
                  </a:solidFill>
                  <a:latin typeface="Times New Roman" panose="02020603050405020304" pitchFamily="18" charset="0"/>
                  <a:cs typeface="Times New Roman" panose="02020603050405020304" pitchFamily="18" charset="0"/>
                </a:rPr>
                <a:t>Trở</a:t>
              </a:r>
              <a:r>
                <a:rPr lang="en-US" sz="1500" b="1" dirty="0">
                  <a:solidFill>
                    <a:srgbClr val="002060"/>
                  </a:solidFill>
                  <a:latin typeface="Times New Roman" panose="02020603050405020304" pitchFamily="18" charset="0"/>
                  <a:cs typeface="Times New Roman" panose="02020603050405020304" pitchFamily="18" charset="0"/>
                </a:rPr>
                <a:t> </a:t>
              </a:r>
              <a:r>
                <a:rPr lang="en-US" sz="1500" b="1" dirty="0" err="1">
                  <a:solidFill>
                    <a:srgbClr val="002060"/>
                  </a:solidFill>
                  <a:latin typeface="Times New Roman" panose="02020603050405020304" pitchFamily="18" charset="0"/>
                  <a:cs typeface="Times New Roman" panose="02020603050405020304" pitchFamily="18" charset="0"/>
                </a:rPr>
                <a:t>về</a:t>
              </a:r>
              <a:endParaRPr lang="en-US" sz="1500" b="1" dirty="0">
                <a:solidFill>
                  <a:srgbClr val="002060"/>
                </a:solidFill>
                <a:latin typeface="Times New Roman" panose="02020603050405020304" pitchFamily="18" charset="0"/>
                <a:cs typeface="Times New Roman" panose="02020603050405020304" pitchFamily="18" charset="0"/>
              </a:endParaRPr>
            </a:p>
          </p:txBody>
        </p:sp>
      </p:grpSp>
      <p:sp>
        <p:nvSpPr>
          <p:cNvPr id="11" name="Rectangle: Diagonal Corners Rounded 10">
            <a:extLst>
              <a:ext uri="{FF2B5EF4-FFF2-40B4-BE49-F238E27FC236}">
                <a16:creationId xmlns:a16="http://schemas.microsoft.com/office/drawing/2014/main" id="{21B4D58B-0D92-44E9-B0B5-48782C2237A1}"/>
              </a:ext>
            </a:extLst>
          </p:cNvPr>
          <p:cNvSpPr/>
          <p:nvPr/>
        </p:nvSpPr>
        <p:spPr>
          <a:xfrm rot="16200000" flipV="1">
            <a:off x="3283007" y="4012078"/>
            <a:ext cx="1041465" cy="1454213"/>
          </a:xfrm>
          <a:prstGeom prst="round2DiagRect">
            <a:avLst>
              <a:gd name="adj1" fmla="val 46942"/>
              <a:gd name="adj2" fmla="val 0"/>
            </a:avLst>
          </a:prstGeom>
          <a:gradFill flip="none" rotWithShape="1">
            <a:gsLst>
              <a:gs pos="0">
                <a:srgbClr val="DAE0EC">
                  <a:alpha val="0"/>
                </a:srgbClr>
              </a:gs>
              <a:gs pos="100000">
                <a:schemeClr val="tx1">
                  <a:alpha val="18000"/>
                </a:schemeClr>
              </a:gs>
            </a:gsLst>
            <a:lin ang="5400000" scaled="1"/>
            <a:tileRect/>
          </a:gra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b="1">
              <a:solidFill>
                <a:prstClr val="white"/>
              </a:solidFill>
              <a:latin typeface="Arial" panose="020B0604020202020204" pitchFamily="34" charset="0"/>
              <a:cs typeface="Arial" panose="020B0604020202020204" pitchFamily="34" charset="0"/>
            </a:endParaRPr>
          </a:p>
        </p:txBody>
      </p:sp>
      <p:sp>
        <p:nvSpPr>
          <p:cNvPr id="12" name="Rectangle: Diagonal Corners Rounded 11">
            <a:extLst>
              <a:ext uri="{FF2B5EF4-FFF2-40B4-BE49-F238E27FC236}">
                <a16:creationId xmlns:a16="http://schemas.microsoft.com/office/drawing/2014/main" id="{AEE1935F-252A-4355-893D-79B01583F913}"/>
              </a:ext>
            </a:extLst>
          </p:cNvPr>
          <p:cNvSpPr/>
          <p:nvPr/>
        </p:nvSpPr>
        <p:spPr>
          <a:xfrm rot="10800000" flipH="1">
            <a:off x="3531767" y="2898735"/>
            <a:ext cx="982564" cy="1541389"/>
          </a:xfrm>
          <a:prstGeom prst="round2DiagRect">
            <a:avLst>
              <a:gd name="adj1" fmla="val 46942"/>
              <a:gd name="adj2" fmla="val 0"/>
            </a:avLst>
          </a:prstGeom>
          <a:gradFill flip="none" rotWithShape="1">
            <a:gsLst>
              <a:gs pos="0">
                <a:srgbClr val="DAE0EC">
                  <a:alpha val="0"/>
                </a:srgbClr>
              </a:gs>
              <a:gs pos="100000">
                <a:schemeClr val="tx1">
                  <a:alpha val="18000"/>
                </a:schemeClr>
              </a:gs>
            </a:gsLst>
            <a:lin ang="5400000" scaled="1"/>
            <a:tileRect/>
          </a:gra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b="1">
              <a:solidFill>
                <a:prstClr val="white"/>
              </a:solidFill>
              <a:latin typeface="Arial" panose="020B0604020202020204" pitchFamily="34" charset="0"/>
              <a:cs typeface="Arial" panose="020B0604020202020204" pitchFamily="34" charset="0"/>
            </a:endParaRPr>
          </a:p>
        </p:txBody>
      </p:sp>
      <p:grpSp>
        <p:nvGrpSpPr>
          <p:cNvPr id="57" name="SAI A">
            <a:extLst>
              <a:ext uri="{FF2B5EF4-FFF2-40B4-BE49-F238E27FC236}">
                <a16:creationId xmlns:a16="http://schemas.microsoft.com/office/drawing/2014/main" id="{52AFFF84-6BAB-489E-B16A-44D7B284014C}"/>
              </a:ext>
            </a:extLst>
          </p:cNvPr>
          <p:cNvGrpSpPr/>
          <p:nvPr/>
        </p:nvGrpSpPr>
        <p:grpSpPr>
          <a:xfrm>
            <a:off x="1066800" y="2917407"/>
            <a:ext cx="3200400" cy="1219261"/>
            <a:chOff x="1386474" y="3578318"/>
            <a:chExt cx="4267201" cy="1625681"/>
          </a:xfrm>
        </p:grpSpPr>
        <p:sp>
          <p:nvSpPr>
            <p:cNvPr id="55" name="Rectangle: Rounded Corners 54">
              <a:extLst>
                <a:ext uri="{FF2B5EF4-FFF2-40B4-BE49-F238E27FC236}">
                  <a16:creationId xmlns:a16="http://schemas.microsoft.com/office/drawing/2014/main" id="{D425C49E-3449-4528-9220-1291827CF835}"/>
                </a:ext>
              </a:extLst>
            </p:cNvPr>
            <p:cNvSpPr/>
            <p:nvPr/>
          </p:nvSpPr>
          <p:spPr>
            <a:xfrm>
              <a:off x="1386474" y="3578318"/>
              <a:ext cx="3435142" cy="1603224"/>
            </a:xfrm>
            <a:prstGeom prst="roundRect">
              <a:avLst/>
            </a:prstGeom>
            <a:solidFill>
              <a:srgbClr val="007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2000" b="1">
                  <a:latin typeface="Arial" panose="020B0604020202020204" pitchFamily="34" charset="0"/>
                  <a:cs typeface="Arial" panose="020B0604020202020204" pitchFamily="34" charset="0"/>
                </a:rPr>
                <a:t>Tự sự</a:t>
              </a:r>
              <a:endParaRPr lang="en-US" sz="2000" b="1"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9DB7E455-B105-4905-92AC-AC810F9007A4}"/>
                </a:ext>
              </a:extLst>
            </p:cNvPr>
            <p:cNvGrpSpPr/>
            <p:nvPr/>
          </p:nvGrpSpPr>
          <p:grpSpPr>
            <a:xfrm>
              <a:off x="4654289" y="3600776"/>
              <a:ext cx="999386" cy="1603223"/>
              <a:chOff x="3967473" y="401182"/>
              <a:chExt cx="1856578" cy="2809892"/>
            </a:xfrm>
          </p:grpSpPr>
          <p:sp>
            <p:nvSpPr>
              <p:cNvPr id="15" name="Rectangle: Diagonal Corners Rounded 14">
                <a:extLst>
                  <a:ext uri="{FF2B5EF4-FFF2-40B4-BE49-F238E27FC236}">
                    <a16:creationId xmlns:a16="http://schemas.microsoft.com/office/drawing/2014/main" id="{6B8BA057-79DD-4941-AA5C-77DEF6B2AE83}"/>
                  </a:ext>
                </a:extLst>
              </p:cNvPr>
              <p:cNvSpPr/>
              <p:nvPr/>
            </p:nvSpPr>
            <p:spPr>
              <a:xfrm flipH="1">
                <a:off x="3967473" y="401182"/>
                <a:ext cx="1856578" cy="2809892"/>
              </a:xfrm>
              <a:prstGeom prst="round2DiagRect">
                <a:avLst>
                  <a:gd name="adj1" fmla="val 46942"/>
                  <a:gd name="adj2" fmla="val 0"/>
                </a:avLst>
              </a:prstGeom>
              <a:gradFill flip="none" rotWithShape="1">
                <a:gsLst>
                  <a:gs pos="0">
                    <a:srgbClr val="005DA2"/>
                  </a:gs>
                  <a:gs pos="100000">
                    <a:srgbClr val="00B0F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000" b="1">
                  <a:solidFill>
                    <a:prstClr val="white"/>
                  </a:solidFill>
                  <a:latin typeface="Arial" panose="020B0604020202020204" pitchFamily="34" charset="0"/>
                  <a:cs typeface="Arial" panose="020B0604020202020204" pitchFamily="34" charset="0"/>
                </a:endParaRPr>
              </a:p>
            </p:txBody>
          </p:sp>
          <p:sp>
            <p:nvSpPr>
              <p:cNvPr id="16" name="Rectangle: Diagonal Corners Rounded 15">
                <a:extLst>
                  <a:ext uri="{FF2B5EF4-FFF2-40B4-BE49-F238E27FC236}">
                    <a16:creationId xmlns:a16="http://schemas.microsoft.com/office/drawing/2014/main" id="{3B43FD6B-4C78-49BA-B6B1-AD4867051327}"/>
                  </a:ext>
                </a:extLst>
              </p:cNvPr>
              <p:cNvSpPr/>
              <p:nvPr/>
            </p:nvSpPr>
            <p:spPr>
              <a:xfrm flipH="1">
                <a:off x="4248621" y="861048"/>
                <a:ext cx="1504825" cy="2277521"/>
              </a:xfrm>
              <a:prstGeom prst="round2DiagRect">
                <a:avLst>
                  <a:gd name="adj1" fmla="val 46942"/>
                  <a:gd name="adj2" fmla="val 0"/>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000" b="1">
                  <a:solidFill>
                    <a:prstClr val="white"/>
                  </a:solidFill>
                  <a:latin typeface="Arial" panose="020B0604020202020204" pitchFamily="34" charset="0"/>
                  <a:cs typeface="Arial" panose="020B0604020202020204" pitchFamily="34" charset="0"/>
                </a:endParaRPr>
              </a:p>
            </p:txBody>
          </p:sp>
          <p:sp>
            <p:nvSpPr>
              <p:cNvPr id="17" name="Rectangle: Diagonal Corners Rounded 16">
                <a:extLst>
                  <a:ext uri="{FF2B5EF4-FFF2-40B4-BE49-F238E27FC236}">
                    <a16:creationId xmlns:a16="http://schemas.microsoft.com/office/drawing/2014/main" id="{1B16D4C7-E2C0-461C-8110-B636968CD206}"/>
                  </a:ext>
                </a:extLst>
              </p:cNvPr>
              <p:cNvSpPr/>
              <p:nvPr/>
            </p:nvSpPr>
            <p:spPr>
              <a:xfrm flipH="1">
                <a:off x="4319225" y="933553"/>
                <a:ext cx="1504825" cy="2277521"/>
              </a:xfrm>
              <a:prstGeom prst="round2DiagRect">
                <a:avLst>
                  <a:gd name="adj1" fmla="val 4694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600" b="1" dirty="0">
                    <a:solidFill>
                      <a:srgbClr val="002060"/>
                    </a:solidFill>
                    <a:latin typeface="Arial" panose="020B0604020202020204" pitchFamily="34" charset="0"/>
                    <a:cs typeface="Arial" panose="020B0604020202020204" pitchFamily="34" charset="0"/>
                  </a:rPr>
                  <a:t>A</a:t>
                </a:r>
              </a:p>
            </p:txBody>
          </p:sp>
          <p:sp>
            <p:nvSpPr>
              <p:cNvPr id="18" name="Freeform: Shape 17">
                <a:extLst>
                  <a:ext uri="{FF2B5EF4-FFF2-40B4-BE49-F238E27FC236}">
                    <a16:creationId xmlns:a16="http://schemas.microsoft.com/office/drawing/2014/main" id="{470151A4-28B9-4F74-85EB-3F3785B19985}"/>
                  </a:ext>
                </a:extLst>
              </p:cNvPr>
              <p:cNvSpPr/>
              <p:nvPr/>
            </p:nvSpPr>
            <p:spPr>
              <a:xfrm flipH="1">
                <a:off x="5153982" y="2540070"/>
                <a:ext cx="669711" cy="671004"/>
              </a:xfrm>
              <a:custGeom>
                <a:avLst/>
                <a:gdLst>
                  <a:gd name="connsiteX0" fmla="*/ 0 w 734245"/>
                  <a:gd name="connsiteY0" fmla="*/ 0 h 735663"/>
                  <a:gd name="connsiteX1" fmla="*/ 0 w 734245"/>
                  <a:gd name="connsiteY1" fmla="*/ 735663 h 735663"/>
                  <a:gd name="connsiteX2" fmla="*/ 734245 w 734245"/>
                  <a:gd name="connsiteY2" fmla="*/ 735663 h 735663"/>
                  <a:gd name="connsiteX3" fmla="*/ 732426 w 734245"/>
                  <a:gd name="connsiteY3" fmla="*/ 698912 h 735663"/>
                  <a:gd name="connsiteX4" fmla="*/ 49744 w 734245"/>
                  <a:gd name="connsiteY4" fmla="*/ 2562 h 735663"/>
                  <a:gd name="connsiteX5" fmla="*/ 0 w 734245"/>
                  <a:gd name="connsiteY5" fmla="*/ 0 h 73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245" h="735663">
                    <a:moveTo>
                      <a:pt x="0" y="0"/>
                    </a:moveTo>
                    <a:lnTo>
                      <a:pt x="0" y="735663"/>
                    </a:lnTo>
                    <a:lnTo>
                      <a:pt x="734245" y="735663"/>
                    </a:lnTo>
                    <a:lnTo>
                      <a:pt x="732426" y="698912"/>
                    </a:lnTo>
                    <a:cubicBezTo>
                      <a:pt x="695870" y="331746"/>
                      <a:pt x="409703" y="39850"/>
                      <a:pt x="49744" y="2562"/>
                    </a:cubicBezTo>
                    <a:lnTo>
                      <a:pt x="0" y="0"/>
                    </a:lnTo>
                    <a:close/>
                  </a:path>
                </a:pathLst>
              </a:custGeom>
              <a:gradFill flip="none" rotWithShape="1">
                <a:gsLst>
                  <a:gs pos="0">
                    <a:srgbClr val="0070C0"/>
                  </a:gs>
                  <a:gs pos="100000">
                    <a:srgbClr val="00B0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000" b="1">
                  <a:solidFill>
                    <a:prstClr val="white"/>
                  </a:solidFill>
                  <a:latin typeface="Arial" panose="020B0604020202020204" pitchFamily="34" charset="0"/>
                  <a:cs typeface="Arial" panose="020B0604020202020204" pitchFamily="34" charset="0"/>
                </a:endParaRPr>
              </a:p>
            </p:txBody>
          </p:sp>
          <p:pic>
            <p:nvPicPr>
              <p:cNvPr id="21" name="Graphic 20" descr="Bullseye">
                <a:extLst>
                  <a:ext uri="{FF2B5EF4-FFF2-40B4-BE49-F238E27FC236}">
                    <a16:creationId xmlns:a16="http://schemas.microsoft.com/office/drawing/2014/main" id="{9698DDFD-AA58-4761-9FD9-5F92E0DA51E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46540" y="2845002"/>
                <a:ext cx="250209" cy="250209"/>
              </a:xfrm>
              <a:prstGeom prst="rect">
                <a:avLst/>
              </a:prstGeom>
            </p:spPr>
          </p:pic>
        </p:grpSp>
      </p:grpSp>
      <p:grpSp>
        <p:nvGrpSpPr>
          <p:cNvPr id="59" name="ĐÚNG">
            <a:extLst>
              <a:ext uri="{FF2B5EF4-FFF2-40B4-BE49-F238E27FC236}">
                <a16:creationId xmlns:a16="http://schemas.microsoft.com/office/drawing/2014/main" id="{362F8C17-41C0-4F00-B6F2-8EA574B61551}"/>
              </a:ext>
            </a:extLst>
          </p:cNvPr>
          <p:cNvGrpSpPr/>
          <p:nvPr/>
        </p:nvGrpSpPr>
        <p:grpSpPr>
          <a:xfrm>
            <a:off x="4261069" y="4159471"/>
            <a:ext cx="3369543" cy="1210538"/>
            <a:chOff x="5681425" y="5222836"/>
            <a:chExt cx="4492724" cy="1614050"/>
          </a:xfrm>
        </p:grpSpPr>
        <p:sp>
          <p:nvSpPr>
            <p:cNvPr id="54" name="Rectangle: Rounded Corners 53">
              <a:extLst>
                <a:ext uri="{FF2B5EF4-FFF2-40B4-BE49-F238E27FC236}">
                  <a16:creationId xmlns:a16="http://schemas.microsoft.com/office/drawing/2014/main" id="{3AC50726-AFEA-421E-8831-8304440B6A7E}"/>
                </a:ext>
              </a:extLst>
            </p:cNvPr>
            <p:cNvSpPr/>
            <p:nvPr/>
          </p:nvSpPr>
          <p:spPr>
            <a:xfrm>
              <a:off x="6294607" y="5229381"/>
              <a:ext cx="3879542" cy="1603224"/>
            </a:xfrm>
            <a:prstGeom prst="roundRect">
              <a:avLst/>
            </a:prstGeom>
            <a:solidFill>
              <a:srgbClr val="FB3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Biểu cảm</a:t>
              </a:r>
              <a:endParaRPr lang="en-US" sz="2000" b="1" dirty="0">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9909A0CE-33B5-466E-B74A-0006DE89801C}"/>
                </a:ext>
              </a:extLst>
            </p:cNvPr>
            <p:cNvGrpSpPr/>
            <p:nvPr/>
          </p:nvGrpSpPr>
          <p:grpSpPr>
            <a:xfrm>
              <a:off x="5681425" y="5222836"/>
              <a:ext cx="999580" cy="1614050"/>
              <a:chOff x="5875601" y="3244089"/>
              <a:chExt cx="1856937" cy="2828868"/>
            </a:xfrm>
          </p:grpSpPr>
          <p:sp>
            <p:nvSpPr>
              <p:cNvPr id="33" name="Rectangle: Diagonal Corners Rounded 32">
                <a:extLst>
                  <a:ext uri="{FF2B5EF4-FFF2-40B4-BE49-F238E27FC236}">
                    <a16:creationId xmlns:a16="http://schemas.microsoft.com/office/drawing/2014/main" id="{A8DF0EA7-6141-4E78-AAC2-54E8C6BB1EFB}"/>
                  </a:ext>
                </a:extLst>
              </p:cNvPr>
              <p:cNvSpPr/>
              <p:nvPr/>
            </p:nvSpPr>
            <p:spPr>
              <a:xfrm rot="10800000" flipH="1">
                <a:off x="5875960" y="3263065"/>
                <a:ext cx="1856578" cy="2809892"/>
              </a:xfrm>
              <a:prstGeom prst="round2DiagRect">
                <a:avLst>
                  <a:gd name="adj1" fmla="val 46942"/>
                  <a:gd name="adj2" fmla="val 0"/>
                </a:avLst>
              </a:prstGeom>
              <a:gradFill flip="none" rotWithShape="1">
                <a:gsLst>
                  <a:gs pos="19000">
                    <a:srgbClr val="BC004C"/>
                  </a:gs>
                  <a:gs pos="100000">
                    <a:srgbClr val="FF33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000" b="1">
                  <a:solidFill>
                    <a:prstClr val="white"/>
                  </a:solidFill>
                  <a:latin typeface="Arial" panose="020B0604020202020204" pitchFamily="34" charset="0"/>
                  <a:cs typeface="Arial" panose="020B0604020202020204" pitchFamily="34" charset="0"/>
                </a:endParaRPr>
              </a:p>
            </p:txBody>
          </p:sp>
          <p:sp>
            <p:nvSpPr>
              <p:cNvPr id="34" name="Rectangle: Diagonal Corners Rounded 33">
                <a:extLst>
                  <a:ext uri="{FF2B5EF4-FFF2-40B4-BE49-F238E27FC236}">
                    <a16:creationId xmlns:a16="http://schemas.microsoft.com/office/drawing/2014/main" id="{9DF9DD8D-3FF2-452D-832C-96960A785C6E}"/>
                  </a:ext>
                </a:extLst>
              </p:cNvPr>
              <p:cNvSpPr/>
              <p:nvPr/>
            </p:nvSpPr>
            <p:spPr>
              <a:xfrm flipH="1">
                <a:off x="5946410" y="3362084"/>
                <a:ext cx="1504825" cy="2277521"/>
              </a:xfrm>
              <a:prstGeom prst="round2DiagRect">
                <a:avLst>
                  <a:gd name="adj1" fmla="val 46942"/>
                  <a:gd name="adj2" fmla="val 0"/>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000" b="1">
                  <a:solidFill>
                    <a:prstClr val="white"/>
                  </a:solidFill>
                  <a:latin typeface="Arial" panose="020B0604020202020204" pitchFamily="34" charset="0"/>
                  <a:cs typeface="Arial" panose="020B0604020202020204" pitchFamily="34" charset="0"/>
                </a:endParaRPr>
              </a:p>
            </p:txBody>
          </p:sp>
          <p:sp>
            <p:nvSpPr>
              <p:cNvPr id="35" name="Rectangle: Diagonal Corners Rounded 34">
                <a:extLst>
                  <a:ext uri="{FF2B5EF4-FFF2-40B4-BE49-F238E27FC236}">
                    <a16:creationId xmlns:a16="http://schemas.microsoft.com/office/drawing/2014/main" id="{0ABA49A9-9DE2-47FB-A90F-6F554D492370}"/>
                  </a:ext>
                </a:extLst>
              </p:cNvPr>
              <p:cNvSpPr/>
              <p:nvPr/>
            </p:nvSpPr>
            <p:spPr>
              <a:xfrm flipH="1">
                <a:off x="5875959" y="3244089"/>
                <a:ext cx="1504825" cy="2277521"/>
              </a:xfrm>
              <a:prstGeom prst="round2DiagRect">
                <a:avLst>
                  <a:gd name="adj1" fmla="val 4694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600" b="1" dirty="0">
                    <a:solidFill>
                      <a:srgbClr val="002060"/>
                    </a:solidFill>
                    <a:latin typeface="Arial" panose="020B0604020202020204" pitchFamily="34" charset="0"/>
                    <a:cs typeface="Arial" panose="020B0604020202020204" pitchFamily="34" charset="0"/>
                  </a:rPr>
                  <a:t>D</a:t>
                </a:r>
              </a:p>
            </p:txBody>
          </p:sp>
          <p:sp>
            <p:nvSpPr>
              <p:cNvPr id="36" name="Freeform: Shape 35">
                <a:extLst>
                  <a:ext uri="{FF2B5EF4-FFF2-40B4-BE49-F238E27FC236}">
                    <a16:creationId xmlns:a16="http://schemas.microsoft.com/office/drawing/2014/main" id="{944314CB-725E-45D5-8C90-B48F1540B6E9}"/>
                  </a:ext>
                </a:extLst>
              </p:cNvPr>
              <p:cNvSpPr/>
              <p:nvPr/>
            </p:nvSpPr>
            <p:spPr>
              <a:xfrm flipH="1">
                <a:off x="5875601" y="3244089"/>
                <a:ext cx="671653" cy="716455"/>
              </a:xfrm>
              <a:custGeom>
                <a:avLst/>
                <a:gdLst>
                  <a:gd name="connsiteX0" fmla="*/ 736374 w 736374"/>
                  <a:gd name="connsiteY0" fmla="*/ 0 h 785494"/>
                  <a:gd name="connsiteX1" fmla="*/ 337 w 736374"/>
                  <a:gd name="connsiteY1" fmla="*/ 0 h 785494"/>
                  <a:gd name="connsiteX2" fmla="*/ 0 w 736374"/>
                  <a:gd name="connsiteY2" fmla="*/ 6817 h 785494"/>
                  <a:gd name="connsiteX3" fmla="*/ 686631 w 736374"/>
                  <a:gd name="connsiteY3" fmla="*/ 782932 h 785494"/>
                  <a:gd name="connsiteX4" fmla="*/ 736374 w 736374"/>
                  <a:gd name="connsiteY4" fmla="*/ 785494 h 785494"/>
                  <a:gd name="connsiteX5" fmla="*/ 736374 w 736374"/>
                  <a:gd name="connsiteY5" fmla="*/ 0 h 78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374" h="785494">
                    <a:moveTo>
                      <a:pt x="736374" y="0"/>
                    </a:moveTo>
                    <a:lnTo>
                      <a:pt x="337" y="0"/>
                    </a:lnTo>
                    <a:lnTo>
                      <a:pt x="0" y="6817"/>
                    </a:lnTo>
                    <a:cubicBezTo>
                      <a:pt x="0" y="410749"/>
                      <a:pt x="300960" y="742981"/>
                      <a:pt x="686631" y="782932"/>
                    </a:cubicBezTo>
                    <a:lnTo>
                      <a:pt x="736374" y="785494"/>
                    </a:lnTo>
                    <a:lnTo>
                      <a:pt x="736374" y="0"/>
                    </a:lnTo>
                    <a:close/>
                  </a:path>
                </a:pathLst>
              </a:custGeom>
              <a:gradFill>
                <a:gsLst>
                  <a:gs pos="0">
                    <a:srgbClr val="FF0066"/>
                  </a:gs>
                  <a:gs pos="100000">
                    <a:srgbClr val="FF339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000" b="1">
                  <a:solidFill>
                    <a:prstClr val="white"/>
                  </a:solidFill>
                  <a:latin typeface="Arial" panose="020B0604020202020204" pitchFamily="34" charset="0"/>
                  <a:cs typeface="Arial" panose="020B0604020202020204" pitchFamily="34" charset="0"/>
                </a:endParaRPr>
              </a:p>
            </p:txBody>
          </p:sp>
          <p:pic>
            <p:nvPicPr>
              <p:cNvPr id="39" name="Graphic 38" descr="User network">
                <a:extLst>
                  <a:ext uri="{FF2B5EF4-FFF2-40B4-BE49-F238E27FC236}">
                    <a16:creationId xmlns:a16="http://schemas.microsoft.com/office/drawing/2014/main" id="{0F8F7C70-A7CB-4D9E-B9F1-7979F349FD9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49611" y="3416443"/>
                <a:ext cx="250209" cy="250209"/>
              </a:xfrm>
              <a:prstGeom prst="rect">
                <a:avLst/>
              </a:prstGeom>
            </p:spPr>
          </p:pic>
        </p:grpSp>
      </p:grpSp>
      <p:grpSp>
        <p:nvGrpSpPr>
          <p:cNvPr id="62" name="SAI B">
            <a:extLst>
              <a:ext uri="{FF2B5EF4-FFF2-40B4-BE49-F238E27FC236}">
                <a16:creationId xmlns:a16="http://schemas.microsoft.com/office/drawing/2014/main" id="{2B514C47-EC83-4D92-8580-CDC7CEA84955}"/>
              </a:ext>
            </a:extLst>
          </p:cNvPr>
          <p:cNvGrpSpPr/>
          <p:nvPr/>
        </p:nvGrpSpPr>
        <p:grpSpPr>
          <a:xfrm>
            <a:off x="4252389" y="3329930"/>
            <a:ext cx="3378222" cy="837667"/>
            <a:chOff x="5669852" y="3410719"/>
            <a:chExt cx="4504296" cy="1116889"/>
          </a:xfrm>
        </p:grpSpPr>
        <p:grpSp>
          <p:nvGrpSpPr>
            <p:cNvPr id="56" name="Group 55">
              <a:extLst>
                <a:ext uri="{FF2B5EF4-FFF2-40B4-BE49-F238E27FC236}">
                  <a16:creationId xmlns:a16="http://schemas.microsoft.com/office/drawing/2014/main" id="{3976C625-37E1-42A7-A587-E27925AC0239}"/>
                </a:ext>
              </a:extLst>
            </p:cNvPr>
            <p:cNvGrpSpPr/>
            <p:nvPr/>
          </p:nvGrpSpPr>
          <p:grpSpPr>
            <a:xfrm>
              <a:off x="5669852" y="3410719"/>
              <a:ext cx="4504296" cy="1116889"/>
              <a:chOff x="5681425" y="4116772"/>
              <a:chExt cx="4504296" cy="1116889"/>
            </a:xfrm>
          </p:grpSpPr>
          <p:sp>
            <p:nvSpPr>
              <p:cNvPr id="52" name="Rectangle: Rounded Corners 51">
                <a:extLst>
                  <a:ext uri="{FF2B5EF4-FFF2-40B4-BE49-F238E27FC236}">
                    <a16:creationId xmlns:a16="http://schemas.microsoft.com/office/drawing/2014/main" id="{0DEB7A74-5CD4-4301-AD55-96442CB1877B}"/>
                  </a:ext>
                </a:extLst>
              </p:cNvPr>
              <p:cNvSpPr/>
              <p:nvPr/>
            </p:nvSpPr>
            <p:spPr>
              <a:xfrm>
                <a:off x="6495811" y="4116772"/>
                <a:ext cx="3689910" cy="1116889"/>
              </a:xfrm>
              <a:prstGeom prst="roundRect">
                <a:avLst/>
              </a:prstGeom>
              <a:solidFill>
                <a:srgbClr val="00A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Miêu tả</a:t>
                </a:r>
                <a:endParaRPr lang="en-US" sz="2000" b="1" dirty="0">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676C423D-3E1A-40BC-8578-23CE9595497E}"/>
                  </a:ext>
                </a:extLst>
              </p:cNvPr>
              <p:cNvGrpSpPr/>
              <p:nvPr/>
            </p:nvGrpSpPr>
            <p:grpSpPr>
              <a:xfrm>
                <a:off x="5681425" y="4116773"/>
                <a:ext cx="1512744" cy="1070124"/>
                <a:chOff x="5875601" y="1305545"/>
                <a:chExt cx="2810252" cy="1875555"/>
              </a:xfrm>
            </p:grpSpPr>
            <p:sp>
              <p:nvSpPr>
                <p:cNvPr id="24" name="Rectangle: Diagonal Corners Rounded 23">
                  <a:extLst>
                    <a:ext uri="{FF2B5EF4-FFF2-40B4-BE49-F238E27FC236}">
                      <a16:creationId xmlns:a16="http://schemas.microsoft.com/office/drawing/2014/main" id="{5C4037CC-6D8F-4447-9E4C-E7852D8E2F63}"/>
                    </a:ext>
                  </a:extLst>
                </p:cNvPr>
                <p:cNvSpPr/>
                <p:nvPr/>
              </p:nvSpPr>
              <p:spPr>
                <a:xfrm rot="16200000" flipH="1">
                  <a:off x="6352618" y="828888"/>
                  <a:ext cx="1856578" cy="2809892"/>
                </a:xfrm>
                <a:prstGeom prst="round2DiagRect">
                  <a:avLst>
                    <a:gd name="adj1" fmla="val 46942"/>
                    <a:gd name="adj2" fmla="val 0"/>
                  </a:avLst>
                </a:prstGeom>
                <a:gradFill flip="none" rotWithShape="1">
                  <a:gsLst>
                    <a:gs pos="0">
                      <a:srgbClr val="006666"/>
                    </a:gs>
                    <a:gs pos="100000">
                      <a:srgbClr val="00CC99"/>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000" b="1">
                    <a:solidFill>
                      <a:prstClr val="white"/>
                    </a:solidFill>
                    <a:latin typeface="Arial" panose="020B0604020202020204" pitchFamily="34" charset="0"/>
                    <a:cs typeface="Arial" panose="020B0604020202020204" pitchFamily="34" charset="0"/>
                  </a:endParaRPr>
                </a:p>
              </p:txBody>
            </p:sp>
            <p:sp>
              <p:nvSpPr>
                <p:cNvPr id="25" name="Rectangle: Diagonal Corners Rounded 24">
                  <a:extLst>
                    <a:ext uri="{FF2B5EF4-FFF2-40B4-BE49-F238E27FC236}">
                      <a16:creationId xmlns:a16="http://schemas.microsoft.com/office/drawing/2014/main" id="{A178B82B-7160-420C-BA4B-7F5E86CF46D3}"/>
                    </a:ext>
                  </a:extLst>
                </p:cNvPr>
                <p:cNvSpPr/>
                <p:nvPr/>
              </p:nvSpPr>
              <p:spPr>
                <a:xfrm rot="5400000" flipH="1">
                  <a:off x="6335699" y="1206453"/>
                  <a:ext cx="1504825" cy="2277521"/>
                </a:xfrm>
                <a:prstGeom prst="round2DiagRect">
                  <a:avLst>
                    <a:gd name="adj1" fmla="val 46942"/>
                    <a:gd name="adj2" fmla="val 0"/>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000" b="1">
                    <a:solidFill>
                      <a:prstClr val="white"/>
                    </a:solidFill>
                    <a:latin typeface="Arial" panose="020B0604020202020204" pitchFamily="34" charset="0"/>
                    <a:cs typeface="Arial" panose="020B0604020202020204" pitchFamily="34" charset="0"/>
                  </a:endParaRPr>
                </a:p>
              </p:txBody>
            </p:sp>
            <p:sp>
              <p:nvSpPr>
                <p:cNvPr id="26" name="Rectangle: Diagonal Corners Rounded 25">
                  <a:extLst>
                    <a:ext uri="{FF2B5EF4-FFF2-40B4-BE49-F238E27FC236}">
                      <a16:creationId xmlns:a16="http://schemas.microsoft.com/office/drawing/2014/main" id="{647A96F8-17B7-41FA-82EE-1E9198C3BBE2}"/>
                    </a:ext>
                  </a:extLst>
                </p:cNvPr>
                <p:cNvSpPr/>
                <p:nvPr/>
              </p:nvSpPr>
              <p:spPr>
                <a:xfrm rot="5400000" flipH="1">
                  <a:off x="6262307" y="1289926"/>
                  <a:ext cx="1504825" cy="2277521"/>
                </a:xfrm>
                <a:prstGeom prst="round2DiagRect">
                  <a:avLst>
                    <a:gd name="adj1" fmla="val 4694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000" b="1" dirty="0">
                      <a:solidFill>
                        <a:prstClr val="white"/>
                      </a:solidFill>
                      <a:latin typeface="Arial" panose="020B0604020202020204" pitchFamily="34" charset="0"/>
                      <a:cs typeface="Arial" panose="020B0604020202020204" pitchFamily="34" charset="0"/>
                    </a:rPr>
                    <a:t>S</a:t>
                  </a:r>
                </a:p>
              </p:txBody>
            </p:sp>
            <p:sp>
              <p:nvSpPr>
                <p:cNvPr id="27" name="Freeform: Shape 26">
                  <a:extLst>
                    <a:ext uri="{FF2B5EF4-FFF2-40B4-BE49-F238E27FC236}">
                      <a16:creationId xmlns:a16="http://schemas.microsoft.com/office/drawing/2014/main" id="{227F35A3-EAE7-4B68-A886-3CC6FF16CA84}"/>
                    </a:ext>
                  </a:extLst>
                </p:cNvPr>
                <p:cNvSpPr/>
                <p:nvPr/>
              </p:nvSpPr>
              <p:spPr>
                <a:xfrm flipH="1">
                  <a:off x="5875601" y="2540070"/>
                  <a:ext cx="668227" cy="641030"/>
                </a:xfrm>
                <a:custGeom>
                  <a:avLst/>
                  <a:gdLst>
                    <a:gd name="connsiteX0" fmla="*/ 732618 w 732618"/>
                    <a:gd name="connsiteY0" fmla="*/ 0 h 702800"/>
                    <a:gd name="connsiteX1" fmla="*/ 682875 w 732618"/>
                    <a:gd name="connsiteY1" fmla="*/ 2562 h 702800"/>
                    <a:gd name="connsiteX2" fmla="*/ 193 w 732618"/>
                    <a:gd name="connsiteY2" fmla="*/ 698912 h 702800"/>
                    <a:gd name="connsiteX3" fmla="*/ 0 w 732618"/>
                    <a:gd name="connsiteY3" fmla="*/ 702800 h 702800"/>
                    <a:gd name="connsiteX4" fmla="*/ 732618 w 732618"/>
                    <a:gd name="connsiteY4" fmla="*/ 702800 h 702800"/>
                    <a:gd name="connsiteX5" fmla="*/ 732618 w 732618"/>
                    <a:gd name="connsiteY5" fmla="*/ 0 h 70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618" h="702800">
                      <a:moveTo>
                        <a:pt x="732618" y="0"/>
                      </a:moveTo>
                      <a:lnTo>
                        <a:pt x="682875" y="2562"/>
                      </a:lnTo>
                      <a:cubicBezTo>
                        <a:pt x="322916" y="39850"/>
                        <a:pt x="36748" y="331746"/>
                        <a:pt x="193" y="698912"/>
                      </a:cubicBezTo>
                      <a:lnTo>
                        <a:pt x="0" y="702800"/>
                      </a:lnTo>
                      <a:lnTo>
                        <a:pt x="732618" y="702800"/>
                      </a:lnTo>
                      <a:lnTo>
                        <a:pt x="732618" y="0"/>
                      </a:lnTo>
                      <a:close/>
                    </a:path>
                  </a:pathLst>
                </a:custGeom>
                <a:gradFill flip="none" rotWithShape="1">
                  <a:gsLst>
                    <a:gs pos="0">
                      <a:srgbClr val="006666"/>
                    </a:gs>
                    <a:gs pos="100000">
                      <a:srgbClr val="00CC99"/>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000" b="1">
                    <a:solidFill>
                      <a:prstClr val="white"/>
                    </a:solidFill>
                    <a:latin typeface="Arial" panose="020B0604020202020204" pitchFamily="34" charset="0"/>
                    <a:cs typeface="Arial" panose="020B0604020202020204" pitchFamily="34" charset="0"/>
                  </a:endParaRPr>
                </a:p>
              </p:txBody>
            </p:sp>
            <p:pic>
              <p:nvPicPr>
                <p:cNvPr id="30" name="Graphic 29" descr="Handshake">
                  <a:extLst>
                    <a:ext uri="{FF2B5EF4-FFF2-40B4-BE49-F238E27FC236}">
                      <a16:creationId xmlns:a16="http://schemas.microsoft.com/office/drawing/2014/main" id="{2C79E278-C42C-4DA2-A50D-5930D999849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36225" y="2872514"/>
                  <a:ext cx="250209" cy="250209"/>
                </a:xfrm>
                <a:prstGeom prst="rect">
                  <a:avLst/>
                </a:prstGeom>
              </p:spPr>
            </p:pic>
          </p:grpSp>
        </p:grpSp>
        <p:sp>
          <p:nvSpPr>
            <p:cNvPr id="60" name="TextBox 59">
              <a:extLst>
                <a:ext uri="{FF2B5EF4-FFF2-40B4-BE49-F238E27FC236}">
                  <a16:creationId xmlns:a16="http://schemas.microsoft.com/office/drawing/2014/main" id="{B4EADDA3-5FAF-4487-AC8C-FC8A6A26967F}"/>
                </a:ext>
              </a:extLst>
            </p:cNvPr>
            <p:cNvSpPr txBox="1"/>
            <p:nvPr/>
          </p:nvSpPr>
          <p:spPr>
            <a:xfrm>
              <a:off x="5915776" y="3695186"/>
              <a:ext cx="734513" cy="77970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B</a:t>
              </a:r>
            </a:p>
          </p:txBody>
        </p:sp>
      </p:grpSp>
      <p:grpSp>
        <p:nvGrpSpPr>
          <p:cNvPr id="63" name="SAI C">
            <a:extLst>
              <a:ext uri="{FF2B5EF4-FFF2-40B4-BE49-F238E27FC236}">
                <a16:creationId xmlns:a16="http://schemas.microsoft.com/office/drawing/2014/main" id="{E7BBF4E0-5544-4D59-B68B-C82353DC3210}"/>
              </a:ext>
            </a:extLst>
          </p:cNvPr>
          <p:cNvGrpSpPr/>
          <p:nvPr/>
        </p:nvGrpSpPr>
        <p:grpSpPr>
          <a:xfrm>
            <a:off x="1066800" y="4119824"/>
            <a:ext cx="3191811" cy="841963"/>
            <a:chOff x="1271924" y="5169976"/>
            <a:chExt cx="4255750" cy="1122618"/>
          </a:xfrm>
        </p:grpSpPr>
        <p:grpSp>
          <p:nvGrpSpPr>
            <p:cNvPr id="58" name="Group 57">
              <a:extLst>
                <a:ext uri="{FF2B5EF4-FFF2-40B4-BE49-F238E27FC236}">
                  <a16:creationId xmlns:a16="http://schemas.microsoft.com/office/drawing/2014/main" id="{FDCB83DC-3D89-4A87-95C0-5741DEBE1EC4}"/>
                </a:ext>
              </a:extLst>
            </p:cNvPr>
            <p:cNvGrpSpPr/>
            <p:nvPr/>
          </p:nvGrpSpPr>
          <p:grpSpPr>
            <a:xfrm>
              <a:off x="1271924" y="5169976"/>
              <a:ext cx="4255750" cy="1122618"/>
              <a:chOff x="1422395" y="5169976"/>
              <a:chExt cx="4255750" cy="1122618"/>
            </a:xfrm>
          </p:grpSpPr>
          <p:sp>
            <p:nvSpPr>
              <p:cNvPr id="53" name="Rectangle: Rounded Corners 52">
                <a:extLst>
                  <a:ext uri="{FF2B5EF4-FFF2-40B4-BE49-F238E27FC236}">
                    <a16:creationId xmlns:a16="http://schemas.microsoft.com/office/drawing/2014/main" id="{81D0B0EE-9299-4630-8185-DA3FD800D08C}"/>
                  </a:ext>
                </a:extLst>
              </p:cNvPr>
              <p:cNvSpPr/>
              <p:nvPr/>
            </p:nvSpPr>
            <p:spPr>
              <a:xfrm>
                <a:off x="1422395" y="5169976"/>
                <a:ext cx="3399387" cy="1116890"/>
              </a:xfrm>
              <a:prstGeom prst="roundRect">
                <a:avLst/>
              </a:prstGeom>
              <a:solidFill>
                <a:srgbClr val="F7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Nghị luận</a:t>
                </a:r>
                <a:endParaRPr lang="en-US" sz="2000" b="1" dirty="0">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59F38E65-0E2D-4456-8697-4B8C043C4C9B}"/>
                  </a:ext>
                </a:extLst>
              </p:cNvPr>
              <p:cNvGrpSpPr/>
              <p:nvPr/>
            </p:nvGrpSpPr>
            <p:grpSpPr>
              <a:xfrm>
                <a:off x="4165596" y="5233298"/>
                <a:ext cx="1512549" cy="1059296"/>
                <a:chOff x="3059621" y="3262425"/>
                <a:chExt cx="2809891" cy="1856578"/>
              </a:xfrm>
            </p:grpSpPr>
            <p:sp>
              <p:nvSpPr>
                <p:cNvPr id="42" name="Rectangle: Diagonal Corners Rounded 41">
                  <a:extLst>
                    <a:ext uri="{FF2B5EF4-FFF2-40B4-BE49-F238E27FC236}">
                      <a16:creationId xmlns:a16="http://schemas.microsoft.com/office/drawing/2014/main" id="{7E825DAA-D6E3-4AF0-B9CA-094EE5DFBDB8}"/>
                    </a:ext>
                  </a:extLst>
                </p:cNvPr>
                <p:cNvSpPr/>
                <p:nvPr/>
              </p:nvSpPr>
              <p:spPr>
                <a:xfrm rot="16200000" flipH="1">
                  <a:off x="3536278" y="2785768"/>
                  <a:ext cx="1856578" cy="2809891"/>
                </a:xfrm>
                <a:prstGeom prst="round2DiagRect">
                  <a:avLst>
                    <a:gd name="adj1" fmla="val 46942"/>
                    <a:gd name="adj2" fmla="val 0"/>
                  </a:avLst>
                </a:prstGeom>
                <a:gradFill>
                  <a:gsLst>
                    <a:gs pos="0">
                      <a:srgbClr val="FF9900"/>
                    </a:gs>
                    <a:gs pos="84000">
                      <a:srgbClr val="9966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000" b="1">
                    <a:solidFill>
                      <a:prstClr val="white"/>
                    </a:solidFill>
                    <a:latin typeface="Arial" panose="020B0604020202020204" pitchFamily="34" charset="0"/>
                    <a:cs typeface="Arial" panose="020B0604020202020204" pitchFamily="34" charset="0"/>
                  </a:endParaRPr>
                </a:p>
              </p:txBody>
            </p:sp>
            <p:sp>
              <p:nvSpPr>
                <p:cNvPr id="43" name="Rectangle: Diagonal Corners Rounded 42">
                  <a:extLst>
                    <a:ext uri="{FF2B5EF4-FFF2-40B4-BE49-F238E27FC236}">
                      <a16:creationId xmlns:a16="http://schemas.microsoft.com/office/drawing/2014/main" id="{AA85ACB5-1E08-4A6A-9C6D-4CD1049EC570}"/>
                    </a:ext>
                  </a:extLst>
                </p:cNvPr>
                <p:cNvSpPr/>
                <p:nvPr/>
              </p:nvSpPr>
              <p:spPr>
                <a:xfrm rot="5400000" flipH="1">
                  <a:off x="3829839" y="2957048"/>
                  <a:ext cx="1504825" cy="2277521"/>
                </a:xfrm>
                <a:prstGeom prst="round2DiagRect">
                  <a:avLst>
                    <a:gd name="adj1" fmla="val 46942"/>
                    <a:gd name="adj2" fmla="val 0"/>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000" b="1">
                    <a:solidFill>
                      <a:prstClr val="white"/>
                    </a:solidFill>
                    <a:latin typeface="Arial" panose="020B0604020202020204" pitchFamily="34" charset="0"/>
                    <a:cs typeface="Arial" panose="020B0604020202020204" pitchFamily="34" charset="0"/>
                  </a:endParaRPr>
                </a:p>
              </p:txBody>
            </p:sp>
            <p:sp>
              <p:nvSpPr>
                <p:cNvPr id="44" name="Rectangle: Diagonal Corners Rounded 43">
                  <a:extLst>
                    <a:ext uri="{FF2B5EF4-FFF2-40B4-BE49-F238E27FC236}">
                      <a16:creationId xmlns:a16="http://schemas.microsoft.com/office/drawing/2014/main" id="{94618543-04AB-45F8-BC18-CACB60123C0F}"/>
                    </a:ext>
                  </a:extLst>
                </p:cNvPr>
                <p:cNvSpPr/>
                <p:nvPr/>
              </p:nvSpPr>
              <p:spPr>
                <a:xfrm rot="5400000" flipH="1">
                  <a:off x="3932877" y="2878438"/>
                  <a:ext cx="1504825" cy="2277521"/>
                </a:xfrm>
                <a:prstGeom prst="round2DiagRect">
                  <a:avLst>
                    <a:gd name="adj1" fmla="val 4694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000" b="1" dirty="0">
                      <a:solidFill>
                        <a:prstClr val="white"/>
                      </a:solidFill>
                      <a:latin typeface="Arial" panose="020B0604020202020204" pitchFamily="34" charset="0"/>
                      <a:cs typeface="Arial" panose="020B0604020202020204" pitchFamily="34" charset="0"/>
                    </a:rPr>
                    <a:t>C</a:t>
                  </a:r>
                </a:p>
              </p:txBody>
            </p:sp>
            <p:sp>
              <p:nvSpPr>
                <p:cNvPr id="45" name="Freeform: Shape 44">
                  <a:extLst>
                    <a:ext uri="{FF2B5EF4-FFF2-40B4-BE49-F238E27FC236}">
                      <a16:creationId xmlns:a16="http://schemas.microsoft.com/office/drawing/2014/main" id="{F237B522-E9B1-4388-8D5C-61A65788312E}"/>
                    </a:ext>
                  </a:extLst>
                </p:cNvPr>
                <p:cNvSpPr/>
                <p:nvPr/>
              </p:nvSpPr>
              <p:spPr>
                <a:xfrm flipH="1">
                  <a:off x="5152756" y="3264787"/>
                  <a:ext cx="670937" cy="695759"/>
                </a:xfrm>
                <a:custGeom>
                  <a:avLst/>
                  <a:gdLst>
                    <a:gd name="connsiteX0" fmla="*/ 735589 w 735589"/>
                    <a:gd name="connsiteY0" fmla="*/ 0 h 762803"/>
                    <a:gd name="connsiteX1" fmla="*/ 0 w 735589"/>
                    <a:gd name="connsiteY1" fmla="*/ 0 h 762803"/>
                    <a:gd name="connsiteX2" fmla="*/ 0 w 735589"/>
                    <a:gd name="connsiteY2" fmla="*/ 762803 h 762803"/>
                    <a:gd name="connsiteX3" fmla="*/ 49744 w 735589"/>
                    <a:gd name="connsiteY3" fmla="*/ 760241 h 762803"/>
                    <a:gd name="connsiteX4" fmla="*/ 732426 w 735589"/>
                    <a:gd name="connsiteY4" fmla="*/ 63891 h 762803"/>
                    <a:gd name="connsiteX5" fmla="*/ 735589 w 735589"/>
                    <a:gd name="connsiteY5" fmla="*/ 0 h 76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589" h="762803">
                      <a:moveTo>
                        <a:pt x="735589" y="0"/>
                      </a:moveTo>
                      <a:lnTo>
                        <a:pt x="0" y="0"/>
                      </a:lnTo>
                      <a:lnTo>
                        <a:pt x="0" y="762803"/>
                      </a:lnTo>
                      <a:lnTo>
                        <a:pt x="49744" y="760241"/>
                      </a:lnTo>
                      <a:cubicBezTo>
                        <a:pt x="409703" y="722954"/>
                        <a:pt x="695870" y="431057"/>
                        <a:pt x="732426" y="63891"/>
                      </a:cubicBezTo>
                      <a:lnTo>
                        <a:pt x="735589" y="0"/>
                      </a:lnTo>
                      <a:close/>
                    </a:path>
                  </a:pathLst>
                </a:custGeom>
                <a:gradFill>
                  <a:gsLst>
                    <a:gs pos="0">
                      <a:srgbClr val="FF9900"/>
                    </a:gs>
                    <a:gs pos="100000">
                      <a:srgbClr val="9966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000" b="1">
                    <a:solidFill>
                      <a:prstClr val="white"/>
                    </a:solidFill>
                    <a:latin typeface="Arial" panose="020B0604020202020204" pitchFamily="34" charset="0"/>
                    <a:cs typeface="Arial" panose="020B0604020202020204" pitchFamily="34" charset="0"/>
                  </a:endParaRPr>
                </a:p>
              </p:txBody>
            </p:sp>
            <p:pic>
              <p:nvPicPr>
                <p:cNvPr id="48" name="Graphic 47" descr="Lightbulb">
                  <a:extLst>
                    <a:ext uri="{FF2B5EF4-FFF2-40B4-BE49-F238E27FC236}">
                      <a16:creationId xmlns:a16="http://schemas.microsoft.com/office/drawing/2014/main" id="{5E78F176-60EB-43B2-AE9D-4449608C404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449078" y="3380467"/>
                  <a:ext cx="250209" cy="250209"/>
                </a:xfrm>
                <a:prstGeom prst="rect">
                  <a:avLst/>
                </a:prstGeom>
              </p:spPr>
            </p:pic>
          </p:grpSp>
        </p:grpSp>
        <p:sp>
          <p:nvSpPr>
            <p:cNvPr id="61" name="TextBox 60">
              <a:extLst>
                <a:ext uri="{FF2B5EF4-FFF2-40B4-BE49-F238E27FC236}">
                  <a16:creationId xmlns:a16="http://schemas.microsoft.com/office/drawing/2014/main" id="{E8819137-97E9-404E-8A5E-22BC4CB4C92F}"/>
                </a:ext>
              </a:extLst>
            </p:cNvPr>
            <p:cNvSpPr txBox="1"/>
            <p:nvPr/>
          </p:nvSpPr>
          <p:spPr>
            <a:xfrm>
              <a:off x="4388375" y="5353137"/>
              <a:ext cx="991344" cy="77970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 C</a:t>
              </a:r>
            </a:p>
          </p:txBody>
        </p:sp>
      </p:grpSp>
      <p:pic>
        <p:nvPicPr>
          <p:cNvPr id="64" name="dem giay 10">
            <a:hlinkClick r:id="" action="ppaction://media"/>
            <a:extLst>
              <a:ext uri="{FF2B5EF4-FFF2-40B4-BE49-F238E27FC236}">
                <a16:creationId xmlns:a16="http://schemas.microsoft.com/office/drawing/2014/main" id="{B41045EE-8C66-4A31-8F17-62F59058D187}"/>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381875" y="1469969"/>
            <a:ext cx="1273739" cy="716478"/>
          </a:xfrm>
          <a:prstGeom prst="rect">
            <a:avLst/>
          </a:prstGeom>
        </p:spPr>
      </p:pic>
      <p:grpSp>
        <p:nvGrpSpPr>
          <p:cNvPr id="65" name="Group 64">
            <a:extLst>
              <a:ext uri="{FF2B5EF4-FFF2-40B4-BE49-F238E27FC236}">
                <a16:creationId xmlns:a16="http://schemas.microsoft.com/office/drawing/2014/main" id="{F1930E03-0A98-4476-9358-541A0D0A9FD9}"/>
              </a:ext>
            </a:extLst>
          </p:cNvPr>
          <p:cNvGrpSpPr/>
          <p:nvPr/>
        </p:nvGrpSpPr>
        <p:grpSpPr>
          <a:xfrm>
            <a:off x="597401" y="303787"/>
            <a:ext cx="828675" cy="971167"/>
            <a:chOff x="4441371" y="555538"/>
            <a:chExt cx="3309258" cy="4528091"/>
          </a:xfrm>
        </p:grpSpPr>
        <p:sp>
          <p:nvSpPr>
            <p:cNvPr id="66" name="Freeform: Shape 65">
              <a:extLst>
                <a:ext uri="{FF2B5EF4-FFF2-40B4-BE49-F238E27FC236}">
                  <a16:creationId xmlns:a16="http://schemas.microsoft.com/office/drawing/2014/main" id="{8DFCFD95-7EA6-443F-8515-FB7C8AE77C57}"/>
                </a:ext>
              </a:extLst>
            </p:cNvPr>
            <p:cNvSpPr/>
            <p:nvPr/>
          </p:nvSpPr>
          <p:spPr>
            <a:xfrm rot="6999277">
              <a:off x="6080273" y="3408009"/>
              <a:ext cx="12268" cy="15386"/>
            </a:xfrm>
            <a:custGeom>
              <a:avLst/>
              <a:gdLst>
                <a:gd name="connsiteX0" fmla="*/ 0 w 12268"/>
                <a:gd name="connsiteY0" fmla="*/ 15386 h 15386"/>
                <a:gd name="connsiteX1" fmla="*/ 0 w 12268"/>
                <a:gd name="connsiteY1" fmla="*/ 0 h 15386"/>
                <a:gd name="connsiteX2" fmla="*/ 12268 w 12268"/>
                <a:gd name="connsiteY2" fmla="*/ 9228 h 15386"/>
                <a:gd name="connsiteX3" fmla="*/ 0 w 12268"/>
                <a:gd name="connsiteY3" fmla="*/ 15386 h 15386"/>
              </a:gdLst>
              <a:ahLst/>
              <a:cxnLst>
                <a:cxn ang="0">
                  <a:pos x="connsiteX0" y="connsiteY0"/>
                </a:cxn>
                <a:cxn ang="0">
                  <a:pos x="connsiteX1" y="connsiteY1"/>
                </a:cxn>
                <a:cxn ang="0">
                  <a:pos x="connsiteX2" y="connsiteY2"/>
                </a:cxn>
                <a:cxn ang="0">
                  <a:pos x="connsiteX3" y="connsiteY3"/>
                </a:cxn>
              </a:cxnLst>
              <a:rect l="l" t="t" r="r" b="b"/>
              <a:pathLst>
                <a:path w="12268" h="15386">
                  <a:moveTo>
                    <a:pt x="0" y="15386"/>
                  </a:moveTo>
                  <a:lnTo>
                    <a:pt x="0" y="0"/>
                  </a:lnTo>
                  <a:lnTo>
                    <a:pt x="12268" y="9228"/>
                  </a:lnTo>
                  <a:lnTo>
                    <a:pt x="0" y="1538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67" name="Freeform: Shape 66">
              <a:extLst>
                <a:ext uri="{FF2B5EF4-FFF2-40B4-BE49-F238E27FC236}">
                  <a16:creationId xmlns:a16="http://schemas.microsoft.com/office/drawing/2014/main" id="{B51A53BC-F00A-4C3B-B608-43EDFDEA732B}"/>
                </a:ext>
              </a:extLst>
            </p:cNvPr>
            <p:cNvSpPr/>
            <p:nvPr/>
          </p:nvSpPr>
          <p:spPr>
            <a:xfrm rot="6999277">
              <a:off x="6099510" y="3403996"/>
              <a:ext cx="12206" cy="15308"/>
            </a:xfrm>
            <a:custGeom>
              <a:avLst/>
              <a:gdLst>
                <a:gd name="connsiteX0" fmla="*/ 0 w 12206"/>
                <a:gd name="connsiteY0" fmla="*/ 6127 h 15308"/>
                <a:gd name="connsiteX1" fmla="*/ 12206 w 12206"/>
                <a:gd name="connsiteY1" fmla="*/ 0 h 15308"/>
                <a:gd name="connsiteX2" fmla="*/ 12206 w 12206"/>
                <a:gd name="connsiteY2" fmla="*/ 15308 h 15308"/>
                <a:gd name="connsiteX3" fmla="*/ 0 w 12206"/>
                <a:gd name="connsiteY3" fmla="*/ 6127 h 15308"/>
              </a:gdLst>
              <a:ahLst/>
              <a:cxnLst>
                <a:cxn ang="0">
                  <a:pos x="connsiteX0" y="connsiteY0"/>
                </a:cxn>
                <a:cxn ang="0">
                  <a:pos x="connsiteX1" y="connsiteY1"/>
                </a:cxn>
                <a:cxn ang="0">
                  <a:pos x="connsiteX2" y="connsiteY2"/>
                </a:cxn>
                <a:cxn ang="0">
                  <a:pos x="connsiteX3" y="connsiteY3"/>
                </a:cxn>
              </a:cxnLst>
              <a:rect l="l" t="t" r="r" b="b"/>
              <a:pathLst>
                <a:path w="12206" h="15308">
                  <a:moveTo>
                    <a:pt x="0" y="6127"/>
                  </a:moveTo>
                  <a:lnTo>
                    <a:pt x="12206" y="0"/>
                  </a:lnTo>
                  <a:lnTo>
                    <a:pt x="12206" y="15308"/>
                  </a:lnTo>
                  <a:lnTo>
                    <a:pt x="0" y="612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68" name="Freeform: Shape 67">
              <a:extLst>
                <a:ext uri="{FF2B5EF4-FFF2-40B4-BE49-F238E27FC236}">
                  <a16:creationId xmlns:a16="http://schemas.microsoft.com/office/drawing/2014/main" id="{F03A84ED-AD8B-4DDE-993D-79688B34696A}"/>
                </a:ext>
              </a:extLst>
            </p:cNvPr>
            <p:cNvSpPr/>
            <p:nvPr/>
          </p:nvSpPr>
          <p:spPr>
            <a:xfrm rot="6999277">
              <a:off x="6069605" y="3416911"/>
              <a:ext cx="15164" cy="19018"/>
            </a:xfrm>
            <a:custGeom>
              <a:avLst/>
              <a:gdLst>
                <a:gd name="connsiteX0" fmla="*/ 0 w 15164"/>
                <a:gd name="connsiteY0" fmla="*/ 7612 h 19018"/>
                <a:gd name="connsiteX1" fmla="*/ 15164 w 15164"/>
                <a:gd name="connsiteY1" fmla="*/ 0 h 19018"/>
                <a:gd name="connsiteX2" fmla="*/ 15164 w 15164"/>
                <a:gd name="connsiteY2" fmla="*/ 19018 h 19018"/>
                <a:gd name="connsiteX3" fmla="*/ 0 w 15164"/>
                <a:gd name="connsiteY3" fmla="*/ 7612 h 19018"/>
              </a:gdLst>
              <a:ahLst/>
              <a:cxnLst>
                <a:cxn ang="0">
                  <a:pos x="connsiteX0" y="connsiteY0"/>
                </a:cxn>
                <a:cxn ang="0">
                  <a:pos x="connsiteX1" y="connsiteY1"/>
                </a:cxn>
                <a:cxn ang="0">
                  <a:pos x="connsiteX2" y="connsiteY2"/>
                </a:cxn>
                <a:cxn ang="0">
                  <a:pos x="connsiteX3" y="connsiteY3"/>
                </a:cxn>
              </a:cxnLst>
              <a:rect l="l" t="t" r="r" b="b"/>
              <a:pathLst>
                <a:path w="15164" h="19018">
                  <a:moveTo>
                    <a:pt x="0" y="7612"/>
                  </a:moveTo>
                  <a:lnTo>
                    <a:pt x="15164" y="0"/>
                  </a:lnTo>
                  <a:lnTo>
                    <a:pt x="15164" y="19018"/>
                  </a:lnTo>
                  <a:lnTo>
                    <a:pt x="0" y="76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69" name="Freeform: Shape 68">
              <a:extLst>
                <a:ext uri="{FF2B5EF4-FFF2-40B4-BE49-F238E27FC236}">
                  <a16:creationId xmlns:a16="http://schemas.microsoft.com/office/drawing/2014/main" id="{0A7EF8A7-9D50-42C5-AF73-0538E3B2820D}"/>
                </a:ext>
              </a:extLst>
            </p:cNvPr>
            <p:cNvSpPr/>
            <p:nvPr/>
          </p:nvSpPr>
          <p:spPr>
            <a:xfrm rot="6999277">
              <a:off x="6107231" y="3422071"/>
              <a:ext cx="15164" cy="19019"/>
            </a:xfrm>
            <a:custGeom>
              <a:avLst/>
              <a:gdLst>
                <a:gd name="connsiteX0" fmla="*/ 0 w 15164"/>
                <a:gd name="connsiteY0" fmla="*/ 19019 h 19019"/>
                <a:gd name="connsiteX1" fmla="*/ 0 w 15164"/>
                <a:gd name="connsiteY1" fmla="*/ 0 h 19019"/>
                <a:gd name="connsiteX2" fmla="*/ 15164 w 15164"/>
                <a:gd name="connsiteY2" fmla="*/ 11407 h 19019"/>
                <a:gd name="connsiteX3" fmla="*/ 0 w 15164"/>
                <a:gd name="connsiteY3" fmla="*/ 19019 h 19019"/>
              </a:gdLst>
              <a:ahLst/>
              <a:cxnLst>
                <a:cxn ang="0">
                  <a:pos x="connsiteX0" y="connsiteY0"/>
                </a:cxn>
                <a:cxn ang="0">
                  <a:pos x="connsiteX1" y="connsiteY1"/>
                </a:cxn>
                <a:cxn ang="0">
                  <a:pos x="connsiteX2" y="connsiteY2"/>
                </a:cxn>
                <a:cxn ang="0">
                  <a:pos x="connsiteX3" y="connsiteY3"/>
                </a:cxn>
              </a:cxnLst>
              <a:rect l="l" t="t" r="r" b="b"/>
              <a:pathLst>
                <a:path w="15164" h="19019">
                  <a:moveTo>
                    <a:pt x="0" y="19019"/>
                  </a:moveTo>
                  <a:lnTo>
                    <a:pt x="0" y="0"/>
                  </a:lnTo>
                  <a:lnTo>
                    <a:pt x="15164" y="11407"/>
                  </a:lnTo>
                  <a:lnTo>
                    <a:pt x="0" y="1901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70" name="Freeform: Shape 69">
              <a:extLst>
                <a:ext uri="{FF2B5EF4-FFF2-40B4-BE49-F238E27FC236}">
                  <a16:creationId xmlns:a16="http://schemas.microsoft.com/office/drawing/2014/main" id="{EA616D2E-5690-4ECF-9EF7-56648541EF78}"/>
                </a:ext>
              </a:extLst>
            </p:cNvPr>
            <p:cNvSpPr/>
            <p:nvPr/>
          </p:nvSpPr>
          <p:spPr>
            <a:xfrm rot="6999277">
              <a:off x="6080284" y="3438697"/>
              <a:ext cx="12206" cy="15308"/>
            </a:xfrm>
            <a:custGeom>
              <a:avLst/>
              <a:gdLst>
                <a:gd name="connsiteX0" fmla="*/ 0 w 12206"/>
                <a:gd name="connsiteY0" fmla="*/ 15308 h 15308"/>
                <a:gd name="connsiteX1" fmla="*/ 0 w 12206"/>
                <a:gd name="connsiteY1" fmla="*/ 0 h 15308"/>
                <a:gd name="connsiteX2" fmla="*/ 12206 w 12206"/>
                <a:gd name="connsiteY2" fmla="*/ 9181 h 15308"/>
                <a:gd name="connsiteX3" fmla="*/ 0 w 12206"/>
                <a:gd name="connsiteY3" fmla="*/ 15308 h 15308"/>
              </a:gdLst>
              <a:ahLst/>
              <a:cxnLst>
                <a:cxn ang="0">
                  <a:pos x="connsiteX0" y="connsiteY0"/>
                </a:cxn>
                <a:cxn ang="0">
                  <a:pos x="connsiteX1" y="connsiteY1"/>
                </a:cxn>
                <a:cxn ang="0">
                  <a:pos x="connsiteX2" y="connsiteY2"/>
                </a:cxn>
                <a:cxn ang="0">
                  <a:pos x="connsiteX3" y="connsiteY3"/>
                </a:cxn>
              </a:cxnLst>
              <a:rect l="l" t="t" r="r" b="b"/>
              <a:pathLst>
                <a:path w="12206" h="15308">
                  <a:moveTo>
                    <a:pt x="0" y="15308"/>
                  </a:moveTo>
                  <a:lnTo>
                    <a:pt x="0" y="0"/>
                  </a:lnTo>
                  <a:lnTo>
                    <a:pt x="12206" y="9181"/>
                  </a:lnTo>
                  <a:lnTo>
                    <a:pt x="0" y="153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71" name="Freeform: Shape 70">
              <a:extLst>
                <a:ext uri="{FF2B5EF4-FFF2-40B4-BE49-F238E27FC236}">
                  <a16:creationId xmlns:a16="http://schemas.microsoft.com/office/drawing/2014/main" id="{378FDECE-2D50-47BB-BFB9-3E52447ACBFC}"/>
                </a:ext>
              </a:extLst>
            </p:cNvPr>
            <p:cNvSpPr/>
            <p:nvPr/>
          </p:nvSpPr>
          <p:spPr>
            <a:xfrm rot="6999277">
              <a:off x="6099458" y="3434606"/>
              <a:ext cx="12268" cy="15386"/>
            </a:xfrm>
            <a:custGeom>
              <a:avLst/>
              <a:gdLst>
                <a:gd name="connsiteX0" fmla="*/ 0 w 12268"/>
                <a:gd name="connsiteY0" fmla="*/ 6158 h 15386"/>
                <a:gd name="connsiteX1" fmla="*/ 12268 w 12268"/>
                <a:gd name="connsiteY1" fmla="*/ 0 h 15386"/>
                <a:gd name="connsiteX2" fmla="*/ 12268 w 12268"/>
                <a:gd name="connsiteY2" fmla="*/ 15386 h 15386"/>
                <a:gd name="connsiteX3" fmla="*/ 0 w 12268"/>
                <a:gd name="connsiteY3" fmla="*/ 6158 h 15386"/>
              </a:gdLst>
              <a:ahLst/>
              <a:cxnLst>
                <a:cxn ang="0">
                  <a:pos x="connsiteX0" y="connsiteY0"/>
                </a:cxn>
                <a:cxn ang="0">
                  <a:pos x="connsiteX1" y="connsiteY1"/>
                </a:cxn>
                <a:cxn ang="0">
                  <a:pos x="connsiteX2" y="connsiteY2"/>
                </a:cxn>
                <a:cxn ang="0">
                  <a:pos x="connsiteX3" y="connsiteY3"/>
                </a:cxn>
              </a:cxnLst>
              <a:rect l="l" t="t" r="r" b="b"/>
              <a:pathLst>
                <a:path w="12268" h="15386">
                  <a:moveTo>
                    <a:pt x="0" y="6158"/>
                  </a:moveTo>
                  <a:lnTo>
                    <a:pt x="12268" y="0"/>
                  </a:lnTo>
                  <a:lnTo>
                    <a:pt x="12268" y="15386"/>
                  </a:lnTo>
                  <a:lnTo>
                    <a:pt x="0" y="61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72" name="Freeform: Shape 71">
              <a:extLst>
                <a:ext uri="{FF2B5EF4-FFF2-40B4-BE49-F238E27FC236}">
                  <a16:creationId xmlns:a16="http://schemas.microsoft.com/office/drawing/2014/main" id="{C8C7160F-55F5-48B4-873E-828F1B0B5A5A}"/>
                </a:ext>
              </a:extLst>
            </p:cNvPr>
            <p:cNvSpPr/>
            <p:nvPr/>
          </p:nvSpPr>
          <p:spPr>
            <a:xfrm rot="6999277">
              <a:off x="6082284" y="3412926"/>
              <a:ext cx="27432" cy="32148"/>
            </a:xfrm>
            <a:custGeom>
              <a:avLst/>
              <a:gdLst>
                <a:gd name="connsiteX0" fmla="*/ 0 w 27432"/>
                <a:gd name="connsiteY0" fmla="*/ 22920 h 32148"/>
                <a:gd name="connsiteX1" fmla="*/ 0 w 27432"/>
                <a:gd name="connsiteY1" fmla="*/ 7612 h 32148"/>
                <a:gd name="connsiteX2" fmla="*/ 15164 w 27432"/>
                <a:gd name="connsiteY2" fmla="*/ 0 h 32148"/>
                <a:gd name="connsiteX3" fmla="*/ 27432 w 27432"/>
                <a:gd name="connsiteY3" fmla="*/ 9228 h 32148"/>
                <a:gd name="connsiteX4" fmla="*/ 27432 w 27432"/>
                <a:gd name="connsiteY4" fmla="*/ 24536 h 32148"/>
                <a:gd name="connsiteX5" fmla="*/ 12268 w 27432"/>
                <a:gd name="connsiteY5" fmla="*/ 32148 h 32148"/>
                <a:gd name="connsiteX6" fmla="*/ 0 w 27432"/>
                <a:gd name="connsiteY6" fmla="*/ 22920 h 3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2" h="32148">
                  <a:moveTo>
                    <a:pt x="0" y="22920"/>
                  </a:moveTo>
                  <a:lnTo>
                    <a:pt x="0" y="7612"/>
                  </a:lnTo>
                  <a:lnTo>
                    <a:pt x="15164" y="0"/>
                  </a:lnTo>
                  <a:lnTo>
                    <a:pt x="27432" y="9228"/>
                  </a:lnTo>
                  <a:lnTo>
                    <a:pt x="27432" y="24536"/>
                  </a:lnTo>
                  <a:lnTo>
                    <a:pt x="12268" y="32148"/>
                  </a:lnTo>
                  <a:lnTo>
                    <a:pt x="0" y="229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73" name="Rectangle 72">
              <a:extLst>
                <a:ext uri="{FF2B5EF4-FFF2-40B4-BE49-F238E27FC236}">
                  <a16:creationId xmlns:a16="http://schemas.microsoft.com/office/drawing/2014/main" id="{09BA7BFD-A34C-4573-8237-2D885827CA3B}"/>
                </a:ext>
              </a:extLst>
            </p:cNvPr>
            <p:cNvSpPr/>
            <p:nvPr/>
          </p:nvSpPr>
          <p:spPr>
            <a:xfrm>
              <a:off x="5963081" y="1320740"/>
              <a:ext cx="362790" cy="644914"/>
            </a:xfrm>
            <a:prstGeom prst="rect">
              <a:avLst/>
            </a:prstGeom>
            <a:gradFill flip="none" rotWithShape="1">
              <a:gsLst>
                <a:gs pos="9000">
                  <a:schemeClr val="tx1">
                    <a:lumMod val="85000"/>
                    <a:lumOff val="15000"/>
                  </a:schemeClr>
                </a:gs>
                <a:gs pos="57000">
                  <a:schemeClr val="bg1">
                    <a:lumMod val="85000"/>
                  </a:schemeClr>
                </a:gs>
                <a:gs pos="31000">
                  <a:schemeClr val="bg1">
                    <a:lumMod val="95000"/>
                  </a:schemeClr>
                </a:gs>
                <a:gs pos="89000">
                  <a:schemeClr val="tx1">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4" name="Oval 73">
              <a:extLst>
                <a:ext uri="{FF2B5EF4-FFF2-40B4-BE49-F238E27FC236}">
                  <a16:creationId xmlns:a16="http://schemas.microsoft.com/office/drawing/2014/main" id="{DE031709-6324-4955-8CB8-C06ED47D63A8}"/>
                </a:ext>
              </a:extLst>
            </p:cNvPr>
            <p:cNvSpPr/>
            <p:nvPr/>
          </p:nvSpPr>
          <p:spPr>
            <a:xfrm>
              <a:off x="4561621" y="1894621"/>
              <a:ext cx="3068760" cy="3068760"/>
            </a:xfrm>
            <a:prstGeom prst="ellipse">
              <a:avLst/>
            </a:prstGeom>
            <a:gradFill>
              <a:gsLst>
                <a:gs pos="0">
                  <a:schemeClr val="bg1"/>
                </a:gs>
                <a:gs pos="68000">
                  <a:srgbClr val="F3F3F3"/>
                </a:gs>
                <a:gs pos="100000">
                  <a:srgbClr val="D3D3D3"/>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75" name="Oval 74">
              <a:extLst>
                <a:ext uri="{FF2B5EF4-FFF2-40B4-BE49-F238E27FC236}">
                  <a16:creationId xmlns:a16="http://schemas.microsoft.com/office/drawing/2014/main" id="{3AC92D8D-B180-4FD9-A620-E163B8961CA5}"/>
                </a:ext>
              </a:extLst>
            </p:cNvPr>
            <p:cNvSpPr/>
            <p:nvPr/>
          </p:nvSpPr>
          <p:spPr>
            <a:xfrm>
              <a:off x="4561620" y="1894620"/>
              <a:ext cx="3068760" cy="3068760"/>
            </a:xfrm>
            <a:prstGeom prst="ellipse">
              <a:avLst/>
            </a:prstGeom>
            <a:gradFill>
              <a:gsLst>
                <a:gs pos="0">
                  <a:schemeClr val="bg1">
                    <a:alpha val="0"/>
                  </a:schemeClr>
                </a:gs>
                <a:gs pos="54000">
                  <a:srgbClr val="F3F3F3">
                    <a:alpha val="0"/>
                  </a:srgbClr>
                </a:gs>
                <a:gs pos="87000">
                  <a:schemeClr val="tx1">
                    <a:lumMod val="95000"/>
                    <a:lumOff val="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76" name="Freeform: Shape 75">
              <a:extLst>
                <a:ext uri="{FF2B5EF4-FFF2-40B4-BE49-F238E27FC236}">
                  <a16:creationId xmlns:a16="http://schemas.microsoft.com/office/drawing/2014/main" id="{8D41CA09-EB6A-44E9-9D29-A43D9134E70F}"/>
                </a:ext>
              </a:extLst>
            </p:cNvPr>
            <p:cNvSpPr/>
            <p:nvPr/>
          </p:nvSpPr>
          <p:spPr>
            <a:xfrm>
              <a:off x="4671126" y="2004126"/>
              <a:ext cx="2849748" cy="2849748"/>
            </a:xfrm>
            <a:custGeom>
              <a:avLst/>
              <a:gdLst>
                <a:gd name="connsiteX0" fmla="*/ 1419234 w 2849748"/>
                <a:gd name="connsiteY0" fmla="*/ 2654656 h 2849748"/>
                <a:gd name="connsiteX1" fmla="*/ 1424875 w 2849748"/>
                <a:gd name="connsiteY1" fmla="*/ 2654941 h 2849748"/>
                <a:gd name="connsiteX2" fmla="*/ 1430514 w 2849748"/>
                <a:gd name="connsiteY2" fmla="*/ 2654656 h 2849748"/>
                <a:gd name="connsiteX3" fmla="*/ 1424874 w 2849748"/>
                <a:gd name="connsiteY3" fmla="*/ 2849748 h 2849748"/>
                <a:gd name="connsiteX4" fmla="*/ 2044276 w 2849748"/>
                <a:gd name="connsiteY4" fmla="*/ 2486384 h 2849748"/>
                <a:gd name="connsiteX5" fmla="*/ 2137311 w 2849748"/>
                <a:gd name="connsiteY5" fmla="*/ 2658851 h 2849748"/>
                <a:gd name="connsiteX6" fmla="*/ 2034600 w 2849748"/>
                <a:gd name="connsiteY6" fmla="*/ 2492262 h 2849748"/>
                <a:gd name="connsiteX7" fmla="*/ 805473 w 2849748"/>
                <a:gd name="connsiteY7" fmla="*/ 2486383 h 2849748"/>
                <a:gd name="connsiteX8" fmla="*/ 815149 w 2849748"/>
                <a:gd name="connsiteY8" fmla="*/ 2492261 h 2849748"/>
                <a:gd name="connsiteX9" fmla="*/ 712437 w 2849748"/>
                <a:gd name="connsiteY9" fmla="*/ 2658851 h 2849748"/>
                <a:gd name="connsiteX10" fmla="*/ 2492262 w 2849748"/>
                <a:gd name="connsiteY10" fmla="*/ 2034600 h 2849748"/>
                <a:gd name="connsiteX11" fmla="*/ 2658851 w 2849748"/>
                <a:gd name="connsiteY11" fmla="*/ 2137311 h 2849748"/>
                <a:gd name="connsiteX12" fmla="*/ 2486384 w 2849748"/>
                <a:gd name="connsiteY12" fmla="*/ 2044276 h 2849748"/>
                <a:gd name="connsiteX13" fmla="*/ 357488 w 2849748"/>
                <a:gd name="connsiteY13" fmla="*/ 2034599 h 2849748"/>
                <a:gd name="connsiteX14" fmla="*/ 363366 w 2849748"/>
                <a:gd name="connsiteY14" fmla="*/ 2044275 h 2849748"/>
                <a:gd name="connsiteX15" fmla="*/ 190897 w 2849748"/>
                <a:gd name="connsiteY15" fmla="*/ 2137311 h 2849748"/>
                <a:gd name="connsiteX16" fmla="*/ 2654656 w 2849748"/>
                <a:gd name="connsiteY16" fmla="*/ 1419234 h 2849748"/>
                <a:gd name="connsiteX17" fmla="*/ 2849748 w 2849748"/>
                <a:gd name="connsiteY17" fmla="*/ 1424874 h 2849748"/>
                <a:gd name="connsiteX18" fmla="*/ 2654656 w 2849748"/>
                <a:gd name="connsiteY18" fmla="*/ 1430514 h 2849748"/>
                <a:gd name="connsiteX19" fmla="*/ 2654941 w 2849748"/>
                <a:gd name="connsiteY19" fmla="*/ 1424875 h 2849748"/>
                <a:gd name="connsiteX20" fmla="*/ 195094 w 2849748"/>
                <a:gd name="connsiteY20" fmla="*/ 1419234 h 2849748"/>
                <a:gd name="connsiteX21" fmla="*/ 194809 w 2849748"/>
                <a:gd name="connsiteY21" fmla="*/ 1424875 h 2849748"/>
                <a:gd name="connsiteX22" fmla="*/ 195094 w 2849748"/>
                <a:gd name="connsiteY22" fmla="*/ 1430514 h 2849748"/>
                <a:gd name="connsiteX23" fmla="*/ 0 w 2849748"/>
                <a:gd name="connsiteY23" fmla="*/ 1424874 h 2849748"/>
                <a:gd name="connsiteX24" fmla="*/ 2658851 w 2849748"/>
                <a:gd name="connsiteY24" fmla="*/ 712437 h 2849748"/>
                <a:gd name="connsiteX25" fmla="*/ 2492261 w 2849748"/>
                <a:gd name="connsiteY25" fmla="*/ 815149 h 2849748"/>
                <a:gd name="connsiteX26" fmla="*/ 2486383 w 2849748"/>
                <a:gd name="connsiteY26" fmla="*/ 805473 h 2849748"/>
                <a:gd name="connsiteX27" fmla="*/ 190897 w 2849748"/>
                <a:gd name="connsiteY27" fmla="*/ 712437 h 2849748"/>
                <a:gd name="connsiteX28" fmla="*/ 363367 w 2849748"/>
                <a:gd name="connsiteY28" fmla="*/ 805474 h 2849748"/>
                <a:gd name="connsiteX29" fmla="*/ 357489 w 2849748"/>
                <a:gd name="connsiteY29" fmla="*/ 815150 h 2849748"/>
                <a:gd name="connsiteX30" fmla="*/ 2137311 w 2849748"/>
                <a:gd name="connsiteY30" fmla="*/ 190897 h 2849748"/>
                <a:gd name="connsiteX31" fmla="*/ 2044275 w 2849748"/>
                <a:gd name="connsiteY31" fmla="*/ 363366 h 2849748"/>
                <a:gd name="connsiteX32" fmla="*/ 2034599 w 2849748"/>
                <a:gd name="connsiteY32" fmla="*/ 357488 h 2849748"/>
                <a:gd name="connsiteX33" fmla="*/ 712437 w 2849748"/>
                <a:gd name="connsiteY33" fmla="*/ 190897 h 2849748"/>
                <a:gd name="connsiteX34" fmla="*/ 815150 w 2849748"/>
                <a:gd name="connsiteY34" fmla="*/ 357489 h 2849748"/>
                <a:gd name="connsiteX35" fmla="*/ 805474 w 2849748"/>
                <a:gd name="connsiteY35" fmla="*/ 363367 h 2849748"/>
                <a:gd name="connsiteX36" fmla="*/ 1424874 w 2849748"/>
                <a:gd name="connsiteY36" fmla="*/ 0 h 2849748"/>
                <a:gd name="connsiteX37" fmla="*/ 1430514 w 2849748"/>
                <a:gd name="connsiteY37" fmla="*/ 195094 h 2849748"/>
                <a:gd name="connsiteX38" fmla="*/ 1424875 w 2849748"/>
                <a:gd name="connsiteY38" fmla="*/ 194809 h 2849748"/>
                <a:gd name="connsiteX39" fmla="*/ 1419234 w 2849748"/>
                <a:gd name="connsiteY39" fmla="*/ 195094 h 284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49748" h="2849748">
                  <a:moveTo>
                    <a:pt x="1419234" y="2654656"/>
                  </a:moveTo>
                  <a:lnTo>
                    <a:pt x="1424875" y="2654941"/>
                  </a:lnTo>
                  <a:lnTo>
                    <a:pt x="1430514" y="2654656"/>
                  </a:lnTo>
                  <a:lnTo>
                    <a:pt x="1424874" y="2849748"/>
                  </a:lnTo>
                  <a:close/>
                  <a:moveTo>
                    <a:pt x="2044276" y="2486384"/>
                  </a:moveTo>
                  <a:lnTo>
                    <a:pt x="2137311" y="2658851"/>
                  </a:lnTo>
                  <a:lnTo>
                    <a:pt x="2034600" y="2492262"/>
                  </a:lnTo>
                  <a:close/>
                  <a:moveTo>
                    <a:pt x="805473" y="2486383"/>
                  </a:moveTo>
                  <a:lnTo>
                    <a:pt x="815149" y="2492261"/>
                  </a:lnTo>
                  <a:lnTo>
                    <a:pt x="712437" y="2658851"/>
                  </a:lnTo>
                  <a:close/>
                  <a:moveTo>
                    <a:pt x="2492262" y="2034600"/>
                  </a:moveTo>
                  <a:lnTo>
                    <a:pt x="2658851" y="2137311"/>
                  </a:lnTo>
                  <a:lnTo>
                    <a:pt x="2486384" y="2044276"/>
                  </a:lnTo>
                  <a:close/>
                  <a:moveTo>
                    <a:pt x="357488" y="2034599"/>
                  </a:moveTo>
                  <a:lnTo>
                    <a:pt x="363366" y="2044275"/>
                  </a:lnTo>
                  <a:lnTo>
                    <a:pt x="190897" y="2137311"/>
                  </a:lnTo>
                  <a:close/>
                  <a:moveTo>
                    <a:pt x="2654656" y="1419234"/>
                  </a:moveTo>
                  <a:lnTo>
                    <a:pt x="2849748" y="1424874"/>
                  </a:lnTo>
                  <a:lnTo>
                    <a:pt x="2654656" y="1430514"/>
                  </a:lnTo>
                  <a:lnTo>
                    <a:pt x="2654941" y="1424875"/>
                  </a:lnTo>
                  <a:close/>
                  <a:moveTo>
                    <a:pt x="195094" y="1419234"/>
                  </a:moveTo>
                  <a:lnTo>
                    <a:pt x="194809" y="1424875"/>
                  </a:lnTo>
                  <a:lnTo>
                    <a:pt x="195094" y="1430514"/>
                  </a:lnTo>
                  <a:lnTo>
                    <a:pt x="0" y="1424874"/>
                  </a:lnTo>
                  <a:close/>
                  <a:moveTo>
                    <a:pt x="2658851" y="712437"/>
                  </a:moveTo>
                  <a:lnTo>
                    <a:pt x="2492261" y="815149"/>
                  </a:lnTo>
                  <a:lnTo>
                    <a:pt x="2486383" y="805473"/>
                  </a:lnTo>
                  <a:close/>
                  <a:moveTo>
                    <a:pt x="190897" y="712437"/>
                  </a:moveTo>
                  <a:lnTo>
                    <a:pt x="363367" y="805474"/>
                  </a:lnTo>
                  <a:lnTo>
                    <a:pt x="357489" y="815150"/>
                  </a:lnTo>
                  <a:close/>
                  <a:moveTo>
                    <a:pt x="2137311" y="190897"/>
                  </a:moveTo>
                  <a:lnTo>
                    <a:pt x="2044275" y="363366"/>
                  </a:lnTo>
                  <a:lnTo>
                    <a:pt x="2034599" y="357488"/>
                  </a:lnTo>
                  <a:close/>
                  <a:moveTo>
                    <a:pt x="712437" y="190897"/>
                  </a:moveTo>
                  <a:lnTo>
                    <a:pt x="815150" y="357489"/>
                  </a:lnTo>
                  <a:lnTo>
                    <a:pt x="805474" y="363367"/>
                  </a:lnTo>
                  <a:close/>
                  <a:moveTo>
                    <a:pt x="1424874" y="0"/>
                  </a:moveTo>
                  <a:lnTo>
                    <a:pt x="1430514" y="195094"/>
                  </a:lnTo>
                  <a:lnTo>
                    <a:pt x="1424875" y="194809"/>
                  </a:lnTo>
                  <a:lnTo>
                    <a:pt x="1419234" y="195094"/>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sp>
          <p:nvSpPr>
            <p:cNvPr id="77" name="Star: 12 Points 76">
              <a:extLst>
                <a:ext uri="{FF2B5EF4-FFF2-40B4-BE49-F238E27FC236}">
                  <a16:creationId xmlns:a16="http://schemas.microsoft.com/office/drawing/2014/main" id="{91E9F643-E7CC-477B-8120-981476E6302C}"/>
                </a:ext>
              </a:extLst>
            </p:cNvPr>
            <p:cNvSpPr/>
            <p:nvPr/>
          </p:nvSpPr>
          <p:spPr>
            <a:xfrm>
              <a:off x="4930958" y="2263958"/>
              <a:ext cx="2330084" cy="2330084"/>
            </a:xfrm>
            <a:prstGeom prst="star12">
              <a:avLst>
                <a:gd name="adj" fmla="val 76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8" name="Rectangle 77">
              <a:extLst>
                <a:ext uri="{FF2B5EF4-FFF2-40B4-BE49-F238E27FC236}">
                  <a16:creationId xmlns:a16="http://schemas.microsoft.com/office/drawing/2014/main" id="{DD6E688F-0F19-4623-9294-42E63E900A8B}"/>
                </a:ext>
              </a:extLst>
            </p:cNvPr>
            <p:cNvSpPr/>
            <p:nvPr/>
          </p:nvSpPr>
          <p:spPr>
            <a:xfrm>
              <a:off x="5876277" y="1005920"/>
              <a:ext cx="536397" cy="374128"/>
            </a:xfrm>
            <a:prstGeom prst="rect">
              <a:avLst/>
            </a:prstGeom>
            <a:gradFill flip="none" rotWithShape="1">
              <a:gsLst>
                <a:gs pos="13000">
                  <a:schemeClr val="tx1">
                    <a:lumMod val="65000"/>
                    <a:lumOff val="35000"/>
                  </a:schemeClr>
                </a:gs>
                <a:gs pos="71000">
                  <a:schemeClr val="bg1">
                    <a:lumMod val="85000"/>
                  </a:schemeClr>
                </a:gs>
                <a:gs pos="31000">
                  <a:schemeClr val="bg1">
                    <a:lumMod val="95000"/>
                  </a:schemeClr>
                </a:gs>
                <a:gs pos="87000">
                  <a:schemeClr val="tx1">
                    <a:lumMod val="75000"/>
                    <a:lumOff val="2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9" name="Freeform: Shape 78">
              <a:extLst>
                <a:ext uri="{FF2B5EF4-FFF2-40B4-BE49-F238E27FC236}">
                  <a16:creationId xmlns:a16="http://schemas.microsoft.com/office/drawing/2014/main" id="{B3E99FEF-018B-44A3-805E-FC10D6E5F0AB}"/>
                </a:ext>
              </a:extLst>
            </p:cNvPr>
            <p:cNvSpPr/>
            <p:nvPr/>
          </p:nvSpPr>
          <p:spPr>
            <a:xfrm>
              <a:off x="5593213" y="555538"/>
              <a:ext cx="1066540" cy="1038344"/>
            </a:xfrm>
            <a:custGeom>
              <a:avLst/>
              <a:gdLst>
                <a:gd name="connsiteX0" fmla="*/ 533270 w 1066540"/>
                <a:gd name="connsiteY0" fmla="*/ 0 h 1038344"/>
                <a:gd name="connsiteX1" fmla="*/ 1066540 w 1066540"/>
                <a:gd name="connsiteY1" fmla="*/ 533270 h 1038344"/>
                <a:gd name="connsiteX2" fmla="*/ 740843 w 1066540"/>
                <a:gd name="connsiteY2" fmla="*/ 1024633 h 1038344"/>
                <a:gd name="connsiteX3" fmla="*/ 732657 w 1066540"/>
                <a:gd name="connsiteY3" fmla="*/ 1027174 h 1038344"/>
                <a:gd name="connsiteX4" fmla="*/ 732657 w 1066540"/>
                <a:gd name="connsiteY4" fmla="*/ 943424 h 1038344"/>
                <a:gd name="connsiteX5" fmla="*/ 789148 w 1066540"/>
                <a:gd name="connsiteY5" fmla="*/ 912762 h 1038344"/>
                <a:gd name="connsiteX6" fmla="*/ 990922 w 1066540"/>
                <a:gd name="connsiteY6" fmla="*/ 533270 h 1038344"/>
                <a:gd name="connsiteX7" fmla="*/ 533270 w 1066540"/>
                <a:gd name="connsiteY7" fmla="*/ 75618 h 1038344"/>
                <a:gd name="connsiteX8" fmla="*/ 75618 w 1066540"/>
                <a:gd name="connsiteY8" fmla="*/ 533270 h 1038344"/>
                <a:gd name="connsiteX9" fmla="*/ 355132 w 1066540"/>
                <a:gd name="connsiteY9" fmla="*/ 954957 h 1038344"/>
                <a:gd name="connsiteX10" fmla="*/ 369867 w 1066540"/>
                <a:gd name="connsiteY10" fmla="*/ 959532 h 1038344"/>
                <a:gd name="connsiteX11" fmla="*/ 369867 w 1066540"/>
                <a:gd name="connsiteY11" fmla="*/ 1038344 h 1038344"/>
                <a:gd name="connsiteX12" fmla="*/ 325697 w 1066540"/>
                <a:gd name="connsiteY12" fmla="*/ 1024633 h 1038344"/>
                <a:gd name="connsiteX13" fmla="*/ 0 w 1066540"/>
                <a:gd name="connsiteY13" fmla="*/ 533270 h 1038344"/>
                <a:gd name="connsiteX14" fmla="*/ 533270 w 1066540"/>
                <a:gd name="connsiteY14" fmla="*/ 0 h 1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6540" h="1038344">
                  <a:moveTo>
                    <a:pt x="533270" y="0"/>
                  </a:moveTo>
                  <a:cubicBezTo>
                    <a:pt x="827787" y="0"/>
                    <a:pt x="1066540" y="238753"/>
                    <a:pt x="1066540" y="533270"/>
                  </a:cubicBezTo>
                  <a:cubicBezTo>
                    <a:pt x="1066540" y="754158"/>
                    <a:pt x="932242" y="943678"/>
                    <a:pt x="740843" y="1024633"/>
                  </a:cubicBezTo>
                  <a:lnTo>
                    <a:pt x="732657" y="1027174"/>
                  </a:lnTo>
                  <a:lnTo>
                    <a:pt x="732657" y="943424"/>
                  </a:lnTo>
                  <a:lnTo>
                    <a:pt x="789148" y="912762"/>
                  </a:lnTo>
                  <a:cubicBezTo>
                    <a:pt x="910884" y="830519"/>
                    <a:pt x="990922" y="691241"/>
                    <a:pt x="990922" y="533270"/>
                  </a:cubicBezTo>
                  <a:cubicBezTo>
                    <a:pt x="990922" y="280516"/>
                    <a:pt x="786024" y="75618"/>
                    <a:pt x="533270" y="75618"/>
                  </a:cubicBezTo>
                  <a:cubicBezTo>
                    <a:pt x="280516" y="75618"/>
                    <a:pt x="75618" y="280516"/>
                    <a:pt x="75618" y="533270"/>
                  </a:cubicBezTo>
                  <a:cubicBezTo>
                    <a:pt x="75618" y="722836"/>
                    <a:pt x="190873" y="885482"/>
                    <a:pt x="355132" y="954957"/>
                  </a:cubicBezTo>
                  <a:lnTo>
                    <a:pt x="369867" y="959532"/>
                  </a:lnTo>
                  <a:lnTo>
                    <a:pt x="369867" y="1038344"/>
                  </a:lnTo>
                  <a:lnTo>
                    <a:pt x="325697" y="1024633"/>
                  </a:lnTo>
                  <a:cubicBezTo>
                    <a:pt x="134299" y="943678"/>
                    <a:pt x="0" y="754158"/>
                    <a:pt x="0" y="533270"/>
                  </a:cubicBezTo>
                  <a:cubicBezTo>
                    <a:pt x="0" y="238753"/>
                    <a:pt x="238753" y="0"/>
                    <a:pt x="533270" y="0"/>
                  </a:cubicBezTo>
                  <a:close/>
                </a:path>
              </a:pathLst>
            </a:custGeom>
            <a:gradFill flip="none" rotWithShape="1">
              <a:gsLst>
                <a:gs pos="0">
                  <a:schemeClr val="bg1">
                    <a:lumMod val="50000"/>
                  </a:schemeClr>
                </a:gs>
                <a:gs pos="26000">
                  <a:schemeClr val="bg1">
                    <a:lumMod val="85000"/>
                  </a:schemeClr>
                </a:gs>
                <a:gs pos="76126">
                  <a:schemeClr val="bg1"/>
                </a:gs>
                <a:gs pos="54000">
                  <a:schemeClr val="bg1">
                    <a:lumMod val="65000"/>
                  </a:schemeClr>
                </a:gs>
                <a:gs pos="100000">
                  <a:schemeClr val="accent1">
                    <a:lumMod val="30000"/>
                    <a:lumOff val="70000"/>
                  </a:schemeClr>
                </a:gs>
              </a:gsLst>
              <a:lin ang="13500000" scaled="1"/>
              <a:tileRect/>
            </a:gra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black"/>
                </a:solidFill>
                <a:latin typeface="Calibri" panose="020F0502020204030204"/>
              </a:endParaRPr>
            </a:p>
          </p:txBody>
        </p:sp>
        <p:grpSp>
          <p:nvGrpSpPr>
            <p:cNvPr id="80" name="Group 79">
              <a:extLst>
                <a:ext uri="{FF2B5EF4-FFF2-40B4-BE49-F238E27FC236}">
                  <a16:creationId xmlns:a16="http://schemas.microsoft.com/office/drawing/2014/main" id="{BD29D3AF-B754-4F36-BAB7-31EEE0904943}"/>
                </a:ext>
              </a:extLst>
            </p:cNvPr>
            <p:cNvGrpSpPr/>
            <p:nvPr/>
          </p:nvGrpSpPr>
          <p:grpSpPr>
            <a:xfrm>
              <a:off x="6073870" y="2500250"/>
              <a:ext cx="90325" cy="1817824"/>
              <a:chOff x="1019906" y="887706"/>
              <a:chExt cx="305567" cy="2208400"/>
            </a:xfrm>
          </p:grpSpPr>
          <p:sp>
            <p:nvSpPr>
              <p:cNvPr id="87" name="Isosceles Triangle 86">
                <a:extLst>
                  <a:ext uri="{FF2B5EF4-FFF2-40B4-BE49-F238E27FC236}">
                    <a16:creationId xmlns:a16="http://schemas.microsoft.com/office/drawing/2014/main" id="{E5C96421-EA35-4CC0-87F9-6FB545CE5F49}"/>
                  </a:ext>
                </a:extLst>
              </p:cNvPr>
              <p:cNvSpPr/>
              <p:nvPr/>
            </p:nvSpPr>
            <p:spPr>
              <a:xfrm>
                <a:off x="1030514" y="887706"/>
                <a:ext cx="294959" cy="11164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88" name="Isosceles Triangle 87">
                <a:extLst>
                  <a:ext uri="{FF2B5EF4-FFF2-40B4-BE49-F238E27FC236}">
                    <a16:creationId xmlns:a16="http://schemas.microsoft.com/office/drawing/2014/main" id="{DE9BAB04-4488-4185-941E-D2E41B1B0065}"/>
                  </a:ext>
                </a:extLst>
              </p:cNvPr>
              <p:cNvSpPr/>
              <p:nvPr/>
            </p:nvSpPr>
            <p:spPr>
              <a:xfrm flipV="1">
                <a:off x="1019906" y="1979686"/>
                <a:ext cx="294959" cy="111642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grpSp>
          <p:nvGrpSpPr>
            <p:cNvPr id="81" name="Group 80">
              <a:extLst>
                <a:ext uri="{FF2B5EF4-FFF2-40B4-BE49-F238E27FC236}">
                  <a16:creationId xmlns:a16="http://schemas.microsoft.com/office/drawing/2014/main" id="{B39C735E-36B2-4BE3-AF70-A819D376868D}"/>
                </a:ext>
              </a:extLst>
            </p:cNvPr>
            <p:cNvGrpSpPr/>
            <p:nvPr/>
          </p:nvGrpSpPr>
          <p:grpSpPr>
            <a:xfrm>
              <a:off x="6047496" y="2803749"/>
              <a:ext cx="110315" cy="1250501"/>
              <a:chOff x="1019906" y="887706"/>
              <a:chExt cx="305567" cy="2208400"/>
            </a:xfrm>
          </p:grpSpPr>
          <p:sp>
            <p:nvSpPr>
              <p:cNvPr id="85" name="Isosceles Triangle 84">
                <a:extLst>
                  <a:ext uri="{FF2B5EF4-FFF2-40B4-BE49-F238E27FC236}">
                    <a16:creationId xmlns:a16="http://schemas.microsoft.com/office/drawing/2014/main" id="{30805231-C36E-4AE9-B1DD-1A2707016254}"/>
                  </a:ext>
                </a:extLst>
              </p:cNvPr>
              <p:cNvSpPr/>
              <p:nvPr/>
            </p:nvSpPr>
            <p:spPr>
              <a:xfrm>
                <a:off x="1030514" y="887706"/>
                <a:ext cx="294959" cy="11164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86" name="Isosceles Triangle 85">
                <a:extLst>
                  <a:ext uri="{FF2B5EF4-FFF2-40B4-BE49-F238E27FC236}">
                    <a16:creationId xmlns:a16="http://schemas.microsoft.com/office/drawing/2014/main" id="{40EE2986-E032-4CB5-A8A1-7A8A2E9C19E2}"/>
                  </a:ext>
                </a:extLst>
              </p:cNvPr>
              <p:cNvSpPr/>
              <p:nvPr/>
            </p:nvSpPr>
            <p:spPr>
              <a:xfrm flipV="1">
                <a:off x="1019906" y="1979686"/>
                <a:ext cx="294959" cy="111642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sp>
          <p:nvSpPr>
            <p:cNvPr id="82" name="Oval 81">
              <a:extLst>
                <a:ext uri="{FF2B5EF4-FFF2-40B4-BE49-F238E27FC236}">
                  <a16:creationId xmlns:a16="http://schemas.microsoft.com/office/drawing/2014/main" id="{A828D272-5096-4661-A90B-FEF3F661CC27}"/>
                </a:ext>
              </a:extLst>
            </p:cNvPr>
            <p:cNvSpPr/>
            <p:nvPr/>
          </p:nvSpPr>
          <p:spPr>
            <a:xfrm>
              <a:off x="5996320" y="3329320"/>
              <a:ext cx="199360" cy="19936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83" name="Circle: Hollow 82">
              <a:extLst>
                <a:ext uri="{FF2B5EF4-FFF2-40B4-BE49-F238E27FC236}">
                  <a16:creationId xmlns:a16="http://schemas.microsoft.com/office/drawing/2014/main" id="{D7F75F3E-81C5-44DE-BEB8-FFE760BCB537}"/>
                </a:ext>
              </a:extLst>
            </p:cNvPr>
            <p:cNvSpPr/>
            <p:nvPr/>
          </p:nvSpPr>
          <p:spPr>
            <a:xfrm>
              <a:off x="4441371" y="1774371"/>
              <a:ext cx="3309258" cy="3309258"/>
            </a:xfrm>
            <a:prstGeom prst="donut">
              <a:avLst>
                <a:gd name="adj" fmla="val 4390"/>
              </a:avLst>
            </a:prstGeom>
            <a:gradFill flip="none" rotWithShape="1">
              <a:gsLst>
                <a:gs pos="0">
                  <a:schemeClr val="bg1">
                    <a:lumMod val="50000"/>
                  </a:schemeClr>
                </a:gs>
                <a:gs pos="26000">
                  <a:schemeClr val="bg1">
                    <a:lumMod val="85000"/>
                  </a:schemeClr>
                </a:gs>
                <a:gs pos="76126">
                  <a:schemeClr val="bg1"/>
                </a:gs>
                <a:gs pos="54000">
                  <a:schemeClr val="bg1">
                    <a:lumMod val="65000"/>
                  </a:schemeClr>
                </a:gs>
                <a:gs pos="100000">
                  <a:schemeClr val="accent1">
                    <a:lumMod val="30000"/>
                    <a:lumOff val="70000"/>
                  </a:schemeClr>
                </a:gs>
              </a:gsLst>
              <a:lin ang="135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sp>
          <p:nvSpPr>
            <p:cNvPr id="84" name="Circle: Hollow 83">
              <a:extLst>
                <a:ext uri="{FF2B5EF4-FFF2-40B4-BE49-F238E27FC236}">
                  <a16:creationId xmlns:a16="http://schemas.microsoft.com/office/drawing/2014/main" id="{36039C35-B3DA-435A-950F-BB06FEDA4E51}"/>
                </a:ext>
              </a:extLst>
            </p:cNvPr>
            <p:cNvSpPr/>
            <p:nvPr/>
          </p:nvSpPr>
          <p:spPr>
            <a:xfrm>
              <a:off x="6051138" y="3384138"/>
              <a:ext cx="89725" cy="89725"/>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grpSp>
      <p:pic>
        <p:nvPicPr>
          <p:cNvPr id="91" name="Picture 90" descr="Shape, circle&#10;&#10;Description automatically generated">
            <a:extLst>
              <a:ext uri="{FF2B5EF4-FFF2-40B4-BE49-F238E27FC236}">
                <a16:creationId xmlns:a16="http://schemas.microsoft.com/office/drawing/2014/main" id="{AB8259B4-E78C-4998-AF68-8AA165C17EC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999756" y="4417441"/>
            <a:ext cx="767126" cy="767126"/>
          </a:xfrm>
          <a:prstGeom prst="ellipse">
            <a:avLst/>
          </a:prstGeom>
        </p:spPr>
      </p:pic>
      <p:pic>
        <p:nvPicPr>
          <p:cNvPr id="92" name="Picture 91" descr="A picture containing clipart&#10;&#10;Description automatically generated">
            <a:extLst>
              <a:ext uri="{FF2B5EF4-FFF2-40B4-BE49-F238E27FC236}">
                <a16:creationId xmlns:a16="http://schemas.microsoft.com/office/drawing/2014/main" id="{42D0C19F-CCF6-45B9-94EE-9BF5B2800C5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961561" y="3338398"/>
            <a:ext cx="748690" cy="748690"/>
          </a:xfrm>
          <a:prstGeom prst="ellipse">
            <a:avLst/>
          </a:prstGeom>
        </p:spPr>
      </p:pic>
      <p:pic>
        <p:nvPicPr>
          <p:cNvPr id="93" name="Picture 92" descr="A picture containing clipart&#10;&#10;Description automatically generated">
            <a:extLst>
              <a:ext uri="{FF2B5EF4-FFF2-40B4-BE49-F238E27FC236}">
                <a16:creationId xmlns:a16="http://schemas.microsoft.com/office/drawing/2014/main" id="{1DD08616-8107-43FF-9127-298F8FFC6E0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21512" y="3114228"/>
            <a:ext cx="748690" cy="748690"/>
          </a:xfrm>
          <a:prstGeom prst="ellipse">
            <a:avLst/>
          </a:prstGeom>
        </p:spPr>
      </p:pic>
      <p:pic>
        <p:nvPicPr>
          <p:cNvPr id="94" name="Picture 93" descr="A picture containing clipart&#10;&#10;Description automatically generated">
            <a:extLst>
              <a:ext uri="{FF2B5EF4-FFF2-40B4-BE49-F238E27FC236}">
                <a16:creationId xmlns:a16="http://schemas.microsoft.com/office/drawing/2014/main" id="{13204C01-9B09-44E1-BD36-C9DFBCFEC67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37145" y="4132524"/>
            <a:ext cx="748690" cy="748690"/>
          </a:xfrm>
          <a:prstGeom prst="ellipse">
            <a:avLst/>
          </a:prstGeom>
        </p:spPr>
      </p:pic>
      <p:sp>
        <p:nvSpPr>
          <p:cNvPr id="95" name="Rectangle: Rounded Corners 94">
            <a:extLst>
              <a:ext uri="{FF2B5EF4-FFF2-40B4-BE49-F238E27FC236}">
                <a16:creationId xmlns:a16="http://schemas.microsoft.com/office/drawing/2014/main" id="{FC6E82E6-8B0E-4127-8F2C-3288948ED342}"/>
              </a:ext>
            </a:extLst>
          </p:cNvPr>
          <p:cNvSpPr/>
          <p:nvPr/>
        </p:nvSpPr>
        <p:spPr>
          <a:xfrm>
            <a:off x="1662745" y="92262"/>
            <a:ext cx="6330370" cy="1077687"/>
          </a:xfrm>
          <a:prstGeom prst="roundRect">
            <a:avLst/>
          </a:prstGeom>
          <a:solidFill>
            <a:srgbClr val="006600"/>
          </a:solidFill>
          <a:ln w="38100">
            <a:solidFill>
              <a:srgbClr val="FB3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i="1">
                <a:solidFill>
                  <a:srgbClr val="FFFF00"/>
                </a:solidFill>
                <a:latin typeface="Arial" panose="020B0604020202020204" pitchFamily="34" charset="0"/>
                <a:cs typeface="Arial" panose="020B0604020202020204" pitchFamily="34" charset="0"/>
              </a:rPr>
              <a:t>Văn bản “Ngàn sao làm việc” thuộc phương thức biểu đạt nào?</a:t>
            </a:r>
            <a:endParaRPr lang="en-US" sz="240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4829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0" fill="hold"/>
                                        <p:tgtEl>
                                          <p:spTgt spid="6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64"/>
                                        </p:tgtEl>
                                      </p:cBhvr>
                                    </p:cmd>
                                  </p:childTnLst>
                                </p:cTn>
                              </p:par>
                            </p:childTnLst>
                          </p:cTn>
                        </p:par>
                      </p:childTnLst>
                    </p:cTn>
                  </p:par>
                </p:childTnLst>
              </p:cTn>
              <p:nextCondLst>
                <p:cond evt="onClick" delay="0">
                  <p:tgtEl>
                    <p:spTgt spid="65"/>
                  </p:tgtEl>
                </p:cond>
              </p:nextCondLst>
            </p:seq>
            <p:video>
              <p:cMediaNode vol="80000">
                <p:cTn id="11" fill="hold" display="0">
                  <p:stCondLst>
                    <p:cond delay="indefinite"/>
                  </p:stCondLst>
                </p:cTn>
                <p:tgtEl>
                  <p:spTgt spid="64"/>
                </p:tgtEl>
              </p:cMediaNode>
            </p:video>
            <p:seq concurrent="1" nextAc="seek">
              <p:cTn id="12" restart="whenNotActive" fill="hold" evtFilter="cancelBubble" nodeType="interactiveSeq">
                <p:stCondLst>
                  <p:cond evt="onClick" delay="0">
                    <p:tgtEl>
                      <p:spTgt spid="59"/>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fltVal val="0"/>
                                          </p:val>
                                        </p:tav>
                                        <p:tav tm="100000">
                                          <p:val>
                                            <p:strVal val="#ppt_w"/>
                                          </p:val>
                                        </p:tav>
                                      </p:tavLst>
                                    </p:anim>
                                    <p:anim calcmode="lin" valueType="num">
                                      <p:cBhvr>
                                        <p:cTn id="18" dur="500" fill="hold"/>
                                        <p:tgtEl>
                                          <p:spTgt spid="91"/>
                                        </p:tgtEl>
                                        <p:attrNameLst>
                                          <p:attrName>ppt_h</p:attrName>
                                        </p:attrNameLst>
                                      </p:cBhvr>
                                      <p:tavLst>
                                        <p:tav tm="0">
                                          <p:val>
                                            <p:fltVal val="0"/>
                                          </p:val>
                                        </p:tav>
                                        <p:tav tm="100000">
                                          <p:val>
                                            <p:strVal val="#ppt_h"/>
                                          </p:val>
                                        </p:tav>
                                      </p:tavLst>
                                    </p:anim>
                                    <p:animEffect transition="in" filter="fade">
                                      <p:cBhvr>
                                        <p:cTn id="19" dur="500"/>
                                        <p:tgtEl>
                                          <p:spTgt spid="91"/>
                                        </p:tgtEl>
                                      </p:cBhvr>
                                    </p:animEffect>
                                  </p:childTnLst>
                                  <p:subTnLst>
                                    <p:audio>
                                      <p:cMediaNode>
                                        <p:cTn display="0" masterRel="sameClick">
                                          <p:stCondLst>
                                            <p:cond evt="begin" delay="0">
                                              <p:tn val="15"/>
                                            </p:cond>
                                          </p:stCondLst>
                                          <p:endCondLst>
                                            <p:cond evt="onStopAudio" delay="0">
                                              <p:tgtEl>
                                                <p:sldTgt/>
                                              </p:tgtEl>
                                            </p:cond>
                                          </p:endCondLst>
                                        </p:cTn>
                                        <p:tgtEl>
                                          <p:sndTgt r:embed="rId4" name="DUNG ROI.wav"/>
                                        </p:tgtEl>
                                      </p:cMediaNode>
                                    </p:audio>
                                  </p:subTnLst>
                                </p:cTn>
                              </p:par>
                            </p:childTnLst>
                          </p:cTn>
                        </p:par>
                      </p:childTnLst>
                    </p:cTn>
                  </p:par>
                </p:childTnLst>
              </p:cTn>
              <p:nextCondLst>
                <p:cond evt="onClick" delay="0">
                  <p:tgtEl>
                    <p:spTgt spid="59"/>
                  </p:tgtEl>
                </p:cond>
              </p:nextCondLst>
            </p:seq>
            <p:seq concurrent="1" nextAc="seek">
              <p:cTn id="20" restart="whenNotActive" fill="hold" evtFilter="cancelBubble" nodeType="interactiveSeq">
                <p:stCondLst>
                  <p:cond evt="onClick" delay="0">
                    <p:tgtEl>
                      <p:spTgt spid="62"/>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2"/>
                                        </p:tgtEl>
                                        <p:attrNameLst>
                                          <p:attrName>style.visibility</p:attrName>
                                        </p:attrNameLst>
                                      </p:cBhvr>
                                      <p:to>
                                        <p:strVal val="visible"/>
                                      </p:to>
                                    </p:set>
                                    <p:anim calcmode="lin" valueType="num">
                                      <p:cBhvr>
                                        <p:cTn id="25" dur="500" fill="hold"/>
                                        <p:tgtEl>
                                          <p:spTgt spid="92"/>
                                        </p:tgtEl>
                                        <p:attrNameLst>
                                          <p:attrName>ppt_w</p:attrName>
                                        </p:attrNameLst>
                                      </p:cBhvr>
                                      <p:tavLst>
                                        <p:tav tm="0">
                                          <p:val>
                                            <p:fltVal val="0"/>
                                          </p:val>
                                        </p:tav>
                                        <p:tav tm="100000">
                                          <p:val>
                                            <p:strVal val="#ppt_w"/>
                                          </p:val>
                                        </p:tav>
                                      </p:tavLst>
                                    </p:anim>
                                    <p:anim calcmode="lin" valueType="num">
                                      <p:cBhvr>
                                        <p:cTn id="26" dur="500" fill="hold"/>
                                        <p:tgtEl>
                                          <p:spTgt spid="92"/>
                                        </p:tgtEl>
                                        <p:attrNameLst>
                                          <p:attrName>ppt_h</p:attrName>
                                        </p:attrNameLst>
                                      </p:cBhvr>
                                      <p:tavLst>
                                        <p:tav tm="0">
                                          <p:val>
                                            <p:fltVal val="0"/>
                                          </p:val>
                                        </p:tav>
                                        <p:tav tm="100000">
                                          <p:val>
                                            <p:strVal val="#ppt_h"/>
                                          </p:val>
                                        </p:tav>
                                      </p:tavLst>
                                    </p:anim>
                                    <p:animEffect transition="in" filter="fade">
                                      <p:cBhvr>
                                        <p:cTn id="27" dur="500"/>
                                        <p:tgtEl>
                                          <p:spTgt spid="92"/>
                                        </p:tgtEl>
                                      </p:cBhvr>
                                    </p:animEffect>
                                  </p:childTnLst>
                                  <p:subTnLst>
                                    <p:audio>
                                      <p:cMediaNode>
                                        <p:cTn display="0" masterRel="sameClick">
                                          <p:stCondLst>
                                            <p:cond evt="begin" delay="0">
                                              <p:tn val="23"/>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62"/>
                  </p:tgtEl>
                </p:cond>
              </p:nextCondLst>
            </p:seq>
            <p:seq concurrent="1" nextAc="seek">
              <p:cTn id="28" restart="whenNotActive" fill="hold" evtFilter="cancelBubble" nodeType="interactiveSeq">
                <p:stCondLst>
                  <p:cond evt="onClick" delay="0">
                    <p:tgtEl>
                      <p:spTgt spid="63"/>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4"/>
                                        </p:tgtEl>
                                        <p:attrNameLst>
                                          <p:attrName>style.visibility</p:attrName>
                                        </p:attrNameLst>
                                      </p:cBhvr>
                                      <p:to>
                                        <p:strVal val="visible"/>
                                      </p:to>
                                    </p:set>
                                    <p:anim calcmode="lin" valueType="num">
                                      <p:cBhvr>
                                        <p:cTn id="33" dur="500" fill="hold"/>
                                        <p:tgtEl>
                                          <p:spTgt spid="94"/>
                                        </p:tgtEl>
                                        <p:attrNameLst>
                                          <p:attrName>ppt_w</p:attrName>
                                        </p:attrNameLst>
                                      </p:cBhvr>
                                      <p:tavLst>
                                        <p:tav tm="0">
                                          <p:val>
                                            <p:fltVal val="0"/>
                                          </p:val>
                                        </p:tav>
                                        <p:tav tm="100000">
                                          <p:val>
                                            <p:strVal val="#ppt_w"/>
                                          </p:val>
                                        </p:tav>
                                      </p:tavLst>
                                    </p:anim>
                                    <p:anim calcmode="lin" valueType="num">
                                      <p:cBhvr>
                                        <p:cTn id="34" dur="500" fill="hold"/>
                                        <p:tgtEl>
                                          <p:spTgt spid="94"/>
                                        </p:tgtEl>
                                        <p:attrNameLst>
                                          <p:attrName>ppt_h</p:attrName>
                                        </p:attrNameLst>
                                      </p:cBhvr>
                                      <p:tavLst>
                                        <p:tav tm="0">
                                          <p:val>
                                            <p:fltVal val="0"/>
                                          </p:val>
                                        </p:tav>
                                        <p:tav tm="100000">
                                          <p:val>
                                            <p:strVal val="#ppt_h"/>
                                          </p:val>
                                        </p:tav>
                                      </p:tavLst>
                                    </p:anim>
                                    <p:animEffect transition="in" filter="fade">
                                      <p:cBhvr>
                                        <p:cTn id="35" dur="500"/>
                                        <p:tgtEl>
                                          <p:spTgt spid="94"/>
                                        </p:tgtEl>
                                      </p:cBhvr>
                                    </p:animEffect>
                                  </p:childTnLst>
                                  <p:subTnLst>
                                    <p:audio>
                                      <p:cMediaNode>
                                        <p:cTn display="0" masterRel="sameClick">
                                          <p:stCondLst>
                                            <p:cond evt="begin" delay="0">
                                              <p:tn val="31"/>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63"/>
                  </p:tgtEl>
                </p:cond>
              </p:nextCondLst>
            </p:seq>
            <p:seq concurrent="1" nextAc="seek">
              <p:cTn id="36" restart="whenNotActive" fill="hold" evtFilter="cancelBubble" nodeType="interactiveSeq">
                <p:stCondLst>
                  <p:cond evt="onClick" delay="0">
                    <p:tgtEl>
                      <p:spTgt spid="57"/>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500" fill="hold"/>
                                        <p:tgtEl>
                                          <p:spTgt spid="93"/>
                                        </p:tgtEl>
                                        <p:attrNameLst>
                                          <p:attrName>ppt_w</p:attrName>
                                        </p:attrNameLst>
                                      </p:cBhvr>
                                      <p:tavLst>
                                        <p:tav tm="0">
                                          <p:val>
                                            <p:fltVal val="0"/>
                                          </p:val>
                                        </p:tav>
                                        <p:tav tm="100000">
                                          <p:val>
                                            <p:strVal val="#ppt_w"/>
                                          </p:val>
                                        </p:tav>
                                      </p:tavLst>
                                    </p:anim>
                                    <p:anim calcmode="lin" valueType="num">
                                      <p:cBhvr>
                                        <p:cTn id="42" dur="500" fill="hold"/>
                                        <p:tgtEl>
                                          <p:spTgt spid="93"/>
                                        </p:tgtEl>
                                        <p:attrNameLst>
                                          <p:attrName>ppt_h</p:attrName>
                                        </p:attrNameLst>
                                      </p:cBhvr>
                                      <p:tavLst>
                                        <p:tav tm="0">
                                          <p:val>
                                            <p:fltVal val="0"/>
                                          </p:val>
                                        </p:tav>
                                        <p:tav tm="100000">
                                          <p:val>
                                            <p:strVal val="#ppt_h"/>
                                          </p:val>
                                        </p:tav>
                                      </p:tavLst>
                                    </p:anim>
                                    <p:animEffect transition="in" filter="fade">
                                      <p:cBhvr>
                                        <p:cTn id="43" dur="5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5" name="SAI ROI.wav"/>
                                        </p:tgtEl>
                                      </p:cMediaNode>
                                    </p:audio>
                                  </p:subTnLst>
                                </p:cTn>
                              </p:par>
                            </p:childTnLst>
                          </p:cTn>
                        </p:par>
                      </p:childTnLst>
                    </p:cTn>
                  </p:par>
                </p:childTnLst>
              </p:cTn>
              <p:nextCondLst>
                <p:cond evt="onClick" delay="0">
                  <p:tgtEl>
                    <p:spTgt spid="5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3" name="dem giay 10">
            <a:hlinkClick r:id="" action="ppaction://media"/>
            <a:extLst>
              <a:ext uri="{FF2B5EF4-FFF2-40B4-BE49-F238E27FC236}">
                <a16:creationId xmlns:a16="http://schemas.microsoft.com/office/drawing/2014/main" id="{8DCA8CD5-1A47-4E86-8D9B-C905616C61A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75" y="1469969"/>
            <a:ext cx="1273739" cy="716478"/>
          </a:xfrm>
          <a:prstGeom prst="rect">
            <a:avLst/>
          </a:prstGeom>
        </p:spPr>
      </p:pic>
      <p:grpSp>
        <p:nvGrpSpPr>
          <p:cNvPr id="34" name="Group 33">
            <a:extLst>
              <a:ext uri="{FF2B5EF4-FFF2-40B4-BE49-F238E27FC236}">
                <a16:creationId xmlns:a16="http://schemas.microsoft.com/office/drawing/2014/main" id="{68F7CA95-DC1C-4F05-83E9-19D23438188F}"/>
              </a:ext>
            </a:extLst>
          </p:cNvPr>
          <p:cNvGrpSpPr/>
          <p:nvPr/>
        </p:nvGrpSpPr>
        <p:grpSpPr>
          <a:xfrm>
            <a:off x="597401" y="303787"/>
            <a:ext cx="828675" cy="971167"/>
            <a:chOff x="4441371" y="555538"/>
            <a:chExt cx="3309258" cy="4528091"/>
          </a:xfrm>
        </p:grpSpPr>
        <p:sp>
          <p:nvSpPr>
            <p:cNvPr id="35" name="Freeform: Shape 34">
              <a:extLst>
                <a:ext uri="{FF2B5EF4-FFF2-40B4-BE49-F238E27FC236}">
                  <a16:creationId xmlns:a16="http://schemas.microsoft.com/office/drawing/2014/main" id="{83CA326A-3E0E-4951-890E-2B2CC28F3CD9}"/>
                </a:ext>
              </a:extLst>
            </p:cNvPr>
            <p:cNvSpPr/>
            <p:nvPr/>
          </p:nvSpPr>
          <p:spPr>
            <a:xfrm rot="6999277">
              <a:off x="6080273" y="3408009"/>
              <a:ext cx="12268" cy="15386"/>
            </a:xfrm>
            <a:custGeom>
              <a:avLst/>
              <a:gdLst>
                <a:gd name="connsiteX0" fmla="*/ 0 w 12268"/>
                <a:gd name="connsiteY0" fmla="*/ 15386 h 15386"/>
                <a:gd name="connsiteX1" fmla="*/ 0 w 12268"/>
                <a:gd name="connsiteY1" fmla="*/ 0 h 15386"/>
                <a:gd name="connsiteX2" fmla="*/ 12268 w 12268"/>
                <a:gd name="connsiteY2" fmla="*/ 9228 h 15386"/>
                <a:gd name="connsiteX3" fmla="*/ 0 w 12268"/>
                <a:gd name="connsiteY3" fmla="*/ 15386 h 15386"/>
              </a:gdLst>
              <a:ahLst/>
              <a:cxnLst>
                <a:cxn ang="0">
                  <a:pos x="connsiteX0" y="connsiteY0"/>
                </a:cxn>
                <a:cxn ang="0">
                  <a:pos x="connsiteX1" y="connsiteY1"/>
                </a:cxn>
                <a:cxn ang="0">
                  <a:pos x="connsiteX2" y="connsiteY2"/>
                </a:cxn>
                <a:cxn ang="0">
                  <a:pos x="connsiteX3" y="connsiteY3"/>
                </a:cxn>
              </a:cxnLst>
              <a:rect l="l" t="t" r="r" b="b"/>
              <a:pathLst>
                <a:path w="12268" h="15386">
                  <a:moveTo>
                    <a:pt x="0" y="15386"/>
                  </a:moveTo>
                  <a:lnTo>
                    <a:pt x="0" y="0"/>
                  </a:lnTo>
                  <a:lnTo>
                    <a:pt x="12268" y="9228"/>
                  </a:lnTo>
                  <a:lnTo>
                    <a:pt x="0" y="1538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36" name="Freeform: Shape 35">
              <a:extLst>
                <a:ext uri="{FF2B5EF4-FFF2-40B4-BE49-F238E27FC236}">
                  <a16:creationId xmlns:a16="http://schemas.microsoft.com/office/drawing/2014/main" id="{F431CF6C-6521-497C-AC87-B8B050E0DE59}"/>
                </a:ext>
              </a:extLst>
            </p:cNvPr>
            <p:cNvSpPr/>
            <p:nvPr/>
          </p:nvSpPr>
          <p:spPr>
            <a:xfrm rot="6999277">
              <a:off x="6099510" y="3403996"/>
              <a:ext cx="12206" cy="15308"/>
            </a:xfrm>
            <a:custGeom>
              <a:avLst/>
              <a:gdLst>
                <a:gd name="connsiteX0" fmla="*/ 0 w 12206"/>
                <a:gd name="connsiteY0" fmla="*/ 6127 h 15308"/>
                <a:gd name="connsiteX1" fmla="*/ 12206 w 12206"/>
                <a:gd name="connsiteY1" fmla="*/ 0 h 15308"/>
                <a:gd name="connsiteX2" fmla="*/ 12206 w 12206"/>
                <a:gd name="connsiteY2" fmla="*/ 15308 h 15308"/>
                <a:gd name="connsiteX3" fmla="*/ 0 w 12206"/>
                <a:gd name="connsiteY3" fmla="*/ 6127 h 15308"/>
              </a:gdLst>
              <a:ahLst/>
              <a:cxnLst>
                <a:cxn ang="0">
                  <a:pos x="connsiteX0" y="connsiteY0"/>
                </a:cxn>
                <a:cxn ang="0">
                  <a:pos x="connsiteX1" y="connsiteY1"/>
                </a:cxn>
                <a:cxn ang="0">
                  <a:pos x="connsiteX2" y="connsiteY2"/>
                </a:cxn>
                <a:cxn ang="0">
                  <a:pos x="connsiteX3" y="connsiteY3"/>
                </a:cxn>
              </a:cxnLst>
              <a:rect l="l" t="t" r="r" b="b"/>
              <a:pathLst>
                <a:path w="12206" h="15308">
                  <a:moveTo>
                    <a:pt x="0" y="6127"/>
                  </a:moveTo>
                  <a:lnTo>
                    <a:pt x="12206" y="0"/>
                  </a:lnTo>
                  <a:lnTo>
                    <a:pt x="12206" y="15308"/>
                  </a:lnTo>
                  <a:lnTo>
                    <a:pt x="0" y="612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37" name="Freeform: Shape 36">
              <a:extLst>
                <a:ext uri="{FF2B5EF4-FFF2-40B4-BE49-F238E27FC236}">
                  <a16:creationId xmlns:a16="http://schemas.microsoft.com/office/drawing/2014/main" id="{3D88683B-4CA8-48C6-8F67-DD025D72EF3C}"/>
                </a:ext>
              </a:extLst>
            </p:cNvPr>
            <p:cNvSpPr/>
            <p:nvPr/>
          </p:nvSpPr>
          <p:spPr>
            <a:xfrm rot="6999277">
              <a:off x="6069605" y="3416911"/>
              <a:ext cx="15164" cy="19018"/>
            </a:xfrm>
            <a:custGeom>
              <a:avLst/>
              <a:gdLst>
                <a:gd name="connsiteX0" fmla="*/ 0 w 15164"/>
                <a:gd name="connsiteY0" fmla="*/ 7612 h 19018"/>
                <a:gd name="connsiteX1" fmla="*/ 15164 w 15164"/>
                <a:gd name="connsiteY1" fmla="*/ 0 h 19018"/>
                <a:gd name="connsiteX2" fmla="*/ 15164 w 15164"/>
                <a:gd name="connsiteY2" fmla="*/ 19018 h 19018"/>
                <a:gd name="connsiteX3" fmla="*/ 0 w 15164"/>
                <a:gd name="connsiteY3" fmla="*/ 7612 h 19018"/>
              </a:gdLst>
              <a:ahLst/>
              <a:cxnLst>
                <a:cxn ang="0">
                  <a:pos x="connsiteX0" y="connsiteY0"/>
                </a:cxn>
                <a:cxn ang="0">
                  <a:pos x="connsiteX1" y="connsiteY1"/>
                </a:cxn>
                <a:cxn ang="0">
                  <a:pos x="connsiteX2" y="connsiteY2"/>
                </a:cxn>
                <a:cxn ang="0">
                  <a:pos x="connsiteX3" y="connsiteY3"/>
                </a:cxn>
              </a:cxnLst>
              <a:rect l="l" t="t" r="r" b="b"/>
              <a:pathLst>
                <a:path w="15164" h="19018">
                  <a:moveTo>
                    <a:pt x="0" y="7612"/>
                  </a:moveTo>
                  <a:lnTo>
                    <a:pt x="15164" y="0"/>
                  </a:lnTo>
                  <a:lnTo>
                    <a:pt x="15164" y="19018"/>
                  </a:lnTo>
                  <a:lnTo>
                    <a:pt x="0" y="76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38" name="Freeform: Shape 37">
              <a:extLst>
                <a:ext uri="{FF2B5EF4-FFF2-40B4-BE49-F238E27FC236}">
                  <a16:creationId xmlns:a16="http://schemas.microsoft.com/office/drawing/2014/main" id="{2EC3CB22-614E-4D0A-9E88-1F4F2E9C26DF}"/>
                </a:ext>
              </a:extLst>
            </p:cNvPr>
            <p:cNvSpPr/>
            <p:nvPr/>
          </p:nvSpPr>
          <p:spPr>
            <a:xfrm rot="6999277">
              <a:off x="6107231" y="3422071"/>
              <a:ext cx="15164" cy="19019"/>
            </a:xfrm>
            <a:custGeom>
              <a:avLst/>
              <a:gdLst>
                <a:gd name="connsiteX0" fmla="*/ 0 w 15164"/>
                <a:gd name="connsiteY0" fmla="*/ 19019 h 19019"/>
                <a:gd name="connsiteX1" fmla="*/ 0 w 15164"/>
                <a:gd name="connsiteY1" fmla="*/ 0 h 19019"/>
                <a:gd name="connsiteX2" fmla="*/ 15164 w 15164"/>
                <a:gd name="connsiteY2" fmla="*/ 11407 h 19019"/>
                <a:gd name="connsiteX3" fmla="*/ 0 w 15164"/>
                <a:gd name="connsiteY3" fmla="*/ 19019 h 19019"/>
              </a:gdLst>
              <a:ahLst/>
              <a:cxnLst>
                <a:cxn ang="0">
                  <a:pos x="connsiteX0" y="connsiteY0"/>
                </a:cxn>
                <a:cxn ang="0">
                  <a:pos x="connsiteX1" y="connsiteY1"/>
                </a:cxn>
                <a:cxn ang="0">
                  <a:pos x="connsiteX2" y="connsiteY2"/>
                </a:cxn>
                <a:cxn ang="0">
                  <a:pos x="connsiteX3" y="connsiteY3"/>
                </a:cxn>
              </a:cxnLst>
              <a:rect l="l" t="t" r="r" b="b"/>
              <a:pathLst>
                <a:path w="15164" h="19019">
                  <a:moveTo>
                    <a:pt x="0" y="19019"/>
                  </a:moveTo>
                  <a:lnTo>
                    <a:pt x="0" y="0"/>
                  </a:lnTo>
                  <a:lnTo>
                    <a:pt x="15164" y="11407"/>
                  </a:lnTo>
                  <a:lnTo>
                    <a:pt x="0" y="1901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C1991A04-D3BD-4768-97A1-3B6FF2D521AF}"/>
                </a:ext>
              </a:extLst>
            </p:cNvPr>
            <p:cNvSpPr/>
            <p:nvPr/>
          </p:nvSpPr>
          <p:spPr>
            <a:xfrm rot="6999277">
              <a:off x="6080284" y="3438697"/>
              <a:ext cx="12206" cy="15308"/>
            </a:xfrm>
            <a:custGeom>
              <a:avLst/>
              <a:gdLst>
                <a:gd name="connsiteX0" fmla="*/ 0 w 12206"/>
                <a:gd name="connsiteY0" fmla="*/ 15308 h 15308"/>
                <a:gd name="connsiteX1" fmla="*/ 0 w 12206"/>
                <a:gd name="connsiteY1" fmla="*/ 0 h 15308"/>
                <a:gd name="connsiteX2" fmla="*/ 12206 w 12206"/>
                <a:gd name="connsiteY2" fmla="*/ 9181 h 15308"/>
                <a:gd name="connsiteX3" fmla="*/ 0 w 12206"/>
                <a:gd name="connsiteY3" fmla="*/ 15308 h 15308"/>
              </a:gdLst>
              <a:ahLst/>
              <a:cxnLst>
                <a:cxn ang="0">
                  <a:pos x="connsiteX0" y="connsiteY0"/>
                </a:cxn>
                <a:cxn ang="0">
                  <a:pos x="connsiteX1" y="connsiteY1"/>
                </a:cxn>
                <a:cxn ang="0">
                  <a:pos x="connsiteX2" y="connsiteY2"/>
                </a:cxn>
                <a:cxn ang="0">
                  <a:pos x="connsiteX3" y="connsiteY3"/>
                </a:cxn>
              </a:cxnLst>
              <a:rect l="l" t="t" r="r" b="b"/>
              <a:pathLst>
                <a:path w="12206" h="15308">
                  <a:moveTo>
                    <a:pt x="0" y="15308"/>
                  </a:moveTo>
                  <a:lnTo>
                    <a:pt x="0" y="0"/>
                  </a:lnTo>
                  <a:lnTo>
                    <a:pt x="12206" y="9181"/>
                  </a:lnTo>
                  <a:lnTo>
                    <a:pt x="0" y="153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40" name="Freeform: Shape 39">
              <a:extLst>
                <a:ext uri="{FF2B5EF4-FFF2-40B4-BE49-F238E27FC236}">
                  <a16:creationId xmlns:a16="http://schemas.microsoft.com/office/drawing/2014/main" id="{ECDCBFAF-161C-4EE8-A364-70D482208D4E}"/>
                </a:ext>
              </a:extLst>
            </p:cNvPr>
            <p:cNvSpPr/>
            <p:nvPr/>
          </p:nvSpPr>
          <p:spPr>
            <a:xfrm rot="6999277">
              <a:off x="6099458" y="3434606"/>
              <a:ext cx="12268" cy="15386"/>
            </a:xfrm>
            <a:custGeom>
              <a:avLst/>
              <a:gdLst>
                <a:gd name="connsiteX0" fmla="*/ 0 w 12268"/>
                <a:gd name="connsiteY0" fmla="*/ 6158 h 15386"/>
                <a:gd name="connsiteX1" fmla="*/ 12268 w 12268"/>
                <a:gd name="connsiteY1" fmla="*/ 0 h 15386"/>
                <a:gd name="connsiteX2" fmla="*/ 12268 w 12268"/>
                <a:gd name="connsiteY2" fmla="*/ 15386 h 15386"/>
                <a:gd name="connsiteX3" fmla="*/ 0 w 12268"/>
                <a:gd name="connsiteY3" fmla="*/ 6158 h 15386"/>
              </a:gdLst>
              <a:ahLst/>
              <a:cxnLst>
                <a:cxn ang="0">
                  <a:pos x="connsiteX0" y="connsiteY0"/>
                </a:cxn>
                <a:cxn ang="0">
                  <a:pos x="connsiteX1" y="connsiteY1"/>
                </a:cxn>
                <a:cxn ang="0">
                  <a:pos x="connsiteX2" y="connsiteY2"/>
                </a:cxn>
                <a:cxn ang="0">
                  <a:pos x="connsiteX3" y="connsiteY3"/>
                </a:cxn>
              </a:cxnLst>
              <a:rect l="l" t="t" r="r" b="b"/>
              <a:pathLst>
                <a:path w="12268" h="15386">
                  <a:moveTo>
                    <a:pt x="0" y="6158"/>
                  </a:moveTo>
                  <a:lnTo>
                    <a:pt x="12268" y="0"/>
                  </a:lnTo>
                  <a:lnTo>
                    <a:pt x="12268" y="15386"/>
                  </a:lnTo>
                  <a:lnTo>
                    <a:pt x="0" y="61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41" name="Freeform: Shape 40">
              <a:extLst>
                <a:ext uri="{FF2B5EF4-FFF2-40B4-BE49-F238E27FC236}">
                  <a16:creationId xmlns:a16="http://schemas.microsoft.com/office/drawing/2014/main" id="{D125D82D-628E-47B2-A9F4-21DCFC156E76}"/>
                </a:ext>
              </a:extLst>
            </p:cNvPr>
            <p:cNvSpPr/>
            <p:nvPr/>
          </p:nvSpPr>
          <p:spPr>
            <a:xfrm rot="6999277">
              <a:off x="6082284" y="3412926"/>
              <a:ext cx="27432" cy="32148"/>
            </a:xfrm>
            <a:custGeom>
              <a:avLst/>
              <a:gdLst>
                <a:gd name="connsiteX0" fmla="*/ 0 w 27432"/>
                <a:gd name="connsiteY0" fmla="*/ 22920 h 32148"/>
                <a:gd name="connsiteX1" fmla="*/ 0 w 27432"/>
                <a:gd name="connsiteY1" fmla="*/ 7612 h 32148"/>
                <a:gd name="connsiteX2" fmla="*/ 15164 w 27432"/>
                <a:gd name="connsiteY2" fmla="*/ 0 h 32148"/>
                <a:gd name="connsiteX3" fmla="*/ 27432 w 27432"/>
                <a:gd name="connsiteY3" fmla="*/ 9228 h 32148"/>
                <a:gd name="connsiteX4" fmla="*/ 27432 w 27432"/>
                <a:gd name="connsiteY4" fmla="*/ 24536 h 32148"/>
                <a:gd name="connsiteX5" fmla="*/ 12268 w 27432"/>
                <a:gd name="connsiteY5" fmla="*/ 32148 h 32148"/>
                <a:gd name="connsiteX6" fmla="*/ 0 w 27432"/>
                <a:gd name="connsiteY6" fmla="*/ 22920 h 3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2" h="32148">
                  <a:moveTo>
                    <a:pt x="0" y="22920"/>
                  </a:moveTo>
                  <a:lnTo>
                    <a:pt x="0" y="7612"/>
                  </a:lnTo>
                  <a:lnTo>
                    <a:pt x="15164" y="0"/>
                  </a:lnTo>
                  <a:lnTo>
                    <a:pt x="27432" y="9228"/>
                  </a:lnTo>
                  <a:lnTo>
                    <a:pt x="27432" y="24536"/>
                  </a:lnTo>
                  <a:lnTo>
                    <a:pt x="12268" y="32148"/>
                  </a:lnTo>
                  <a:lnTo>
                    <a:pt x="0" y="229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42" name="Rectangle 41">
              <a:extLst>
                <a:ext uri="{FF2B5EF4-FFF2-40B4-BE49-F238E27FC236}">
                  <a16:creationId xmlns:a16="http://schemas.microsoft.com/office/drawing/2014/main" id="{CBC47CC8-D200-4F76-9A15-395C78C81E04}"/>
                </a:ext>
              </a:extLst>
            </p:cNvPr>
            <p:cNvSpPr/>
            <p:nvPr/>
          </p:nvSpPr>
          <p:spPr>
            <a:xfrm>
              <a:off x="5963081" y="1320740"/>
              <a:ext cx="362790" cy="644914"/>
            </a:xfrm>
            <a:prstGeom prst="rect">
              <a:avLst/>
            </a:prstGeom>
            <a:gradFill flip="none" rotWithShape="1">
              <a:gsLst>
                <a:gs pos="9000">
                  <a:schemeClr val="tx1">
                    <a:lumMod val="85000"/>
                    <a:lumOff val="15000"/>
                  </a:schemeClr>
                </a:gs>
                <a:gs pos="57000">
                  <a:schemeClr val="bg1">
                    <a:lumMod val="85000"/>
                  </a:schemeClr>
                </a:gs>
                <a:gs pos="31000">
                  <a:schemeClr val="bg1">
                    <a:lumMod val="95000"/>
                  </a:schemeClr>
                </a:gs>
                <a:gs pos="89000">
                  <a:schemeClr val="tx1">
                    <a:lumMod val="85000"/>
                    <a:lumOff val="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3" name="Oval 42">
              <a:extLst>
                <a:ext uri="{FF2B5EF4-FFF2-40B4-BE49-F238E27FC236}">
                  <a16:creationId xmlns:a16="http://schemas.microsoft.com/office/drawing/2014/main" id="{797B6F3A-E2EC-4C2B-A6F3-9CB87B9D5672}"/>
                </a:ext>
              </a:extLst>
            </p:cNvPr>
            <p:cNvSpPr/>
            <p:nvPr/>
          </p:nvSpPr>
          <p:spPr>
            <a:xfrm>
              <a:off x="4561621" y="1894621"/>
              <a:ext cx="3068760" cy="3068760"/>
            </a:xfrm>
            <a:prstGeom prst="ellipse">
              <a:avLst/>
            </a:prstGeom>
            <a:gradFill>
              <a:gsLst>
                <a:gs pos="0">
                  <a:schemeClr val="bg1"/>
                </a:gs>
                <a:gs pos="68000">
                  <a:srgbClr val="F3F3F3"/>
                </a:gs>
                <a:gs pos="100000">
                  <a:srgbClr val="D3D3D3"/>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4" name="Oval 43">
              <a:extLst>
                <a:ext uri="{FF2B5EF4-FFF2-40B4-BE49-F238E27FC236}">
                  <a16:creationId xmlns:a16="http://schemas.microsoft.com/office/drawing/2014/main" id="{C0DFBEDC-8AD8-44D1-8FDF-17E851541A98}"/>
                </a:ext>
              </a:extLst>
            </p:cNvPr>
            <p:cNvSpPr/>
            <p:nvPr/>
          </p:nvSpPr>
          <p:spPr>
            <a:xfrm>
              <a:off x="4561620" y="1894620"/>
              <a:ext cx="3068760" cy="3068760"/>
            </a:xfrm>
            <a:prstGeom prst="ellipse">
              <a:avLst/>
            </a:prstGeom>
            <a:gradFill>
              <a:gsLst>
                <a:gs pos="0">
                  <a:schemeClr val="bg1">
                    <a:alpha val="0"/>
                  </a:schemeClr>
                </a:gs>
                <a:gs pos="54000">
                  <a:srgbClr val="F3F3F3">
                    <a:alpha val="0"/>
                  </a:srgbClr>
                </a:gs>
                <a:gs pos="87000">
                  <a:schemeClr val="tx1">
                    <a:lumMod val="95000"/>
                    <a:lumOff val="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5" name="Freeform: Shape 44">
              <a:extLst>
                <a:ext uri="{FF2B5EF4-FFF2-40B4-BE49-F238E27FC236}">
                  <a16:creationId xmlns:a16="http://schemas.microsoft.com/office/drawing/2014/main" id="{E24C3111-EA5E-4AB9-A3AC-81C6A549AA49}"/>
                </a:ext>
              </a:extLst>
            </p:cNvPr>
            <p:cNvSpPr/>
            <p:nvPr/>
          </p:nvSpPr>
          <p:spPr>
            <a:xfrm>
              <a:off x="4671126" y="2004126"/>
              <a:ext cx="2849748" cy="2849748"/>
            </a:xfrm>
            <a:custGeom>
              <a:avLst/>
              <a:gdLst>
                <a:gd name="connsiteX0" fmla="*/ 1419234 w 2849748"/>
                <a:gd name="connsiteY0" fmla="*/ 2654656 h 2849748"/>
                <a:gd name="connsiteX1" fmla="*/ 1424875 w 2849748"/>
                <a:gd name="connsiteY1" fmla="*/ 2654941 h 2849748"/>
                <a:gd name="connsiteX2" fmla="*/ 1430514 w 2849748"/>
                <a:gd name="connsiteY2" fmla="*/ 2654656 h 2849748"/>
                <a:gd name="connsiteX3" fmla="*/ 1424874 w 2849748"/>
                <a:gd name="connsiteY3" fmla="*/ 2849748 h 2849748"/>
                <a:gd name="connsiteX4" fmla="*/ 2044276 w 2849748"/>
                <a:gd name="connsiteY4" fmla="*/ 2486384 h 2849748"/>
                <a:gd name="connsiteX5" fmla="*/ 2137311 w 2849748"/>
                <a:gd name="connsiteY5" fmla="*/ 2658851 h 2849748"/>
                <a:gd name="connsiteX6" fmla="*/ 2034600 w 2849748"/>
                <a:gd name="connsiteY6" fmla="*/ 2492262 h 2849748"/>
                <a:gd name="connsiteX7" fmla="*/ 805473 w 2849748"/>
                <a:gd name="connsiteY7" fmla="*/ 2486383 h 2849748"/>
                <a:gd name="connsiteX8" fmla="*/ 815149 w 2849748"/>
                <a:gd name="connsiteY8" fmla="*/ 2492261 h 2849748"/>
                <a:gd name="connsiteX9" fmla="*/ 712437 w 2849748"/>
                <a:gd name="connsiteY9" fmla="*/ 2658851 h 2849748"/>
                <a:gd name="connsiteX10" fmla="*/ 2492262 w 2849748"/>
                <a:gd name="connsiteY10" fmla="*/ 2034600 h 2849748"/>
                <a:gd name="connsiteX11" fmla="*/ 2658851 w 2849748"/>
                <a:gd name="connsiteY11" fmla="*/ 2137311 h 2849748"/>
                <a:gd name="connsiteX12" fmla="*/ 2486384 w 2849748"/>
                <a:gd name="connsiteY12" fmla="*/ 2044276 h 2849748"/>
                <a:gd name="connsiteX13" fmla="*/ 357488 w 2849748"/>
                <a:gd name="connsiteY13" fmla="*/ 2034599 h 2849748"/>
                <a:gd name="connsiteX14" fmla="*/ 363366 w 2849748"/>
                <a:gd name="connsiteY14" fmla="*/ 2044275 h 2849748"/>
                <a:gd name="connsiteX15" fmla="*/ 190897 w 2849748"/>
                <a:gd name="connsiteY15" fmla="*/ 2137311 h 2849748"/>
                <a:gd name="connsiteX16" fmla="*/ 2654656 w 2849748"/>
                <a:gd name="connsiteY16" fmla="*/ 1419234 h 2849748"/>
                <a:gd name="connsiteX17" fmla="*/ 2849748 w 2849748"/>
                <a:gd name="connsiteY17" fmla="*/ 1424874 h 2849748"/>
                <a:gd name="connsiteX18" fmla="*/ 2654656 w 2849748"/>
                <a:gd name="connsiteY18" fmla="*/ 1430514 h 2849748"/>
                <a:gd name="connsiteX19" fmla="*/ 2654941 w 2849748"/>
                <a:gd name="connsiteY19" fmla="*/ 1424875 h 2849748"/>
                <a:gd name="connsiteX20" fmla="*/ 195094 w 2849748"/>
                <a:gd name="connsiteY20" fmla="*/ 1419234 h 2849748"/>
                <a:gd name="connsiteX21" fmla="*/ 194809 w 2849748"/>
                <a:gd name="connsiteY21" fmla="*/ 1424875 h 2849748"/>
                <a:gd name="connsiteX22" fmla="*/ 195094 w 2849748"/>
                <a:gd name="connsiteY22" fmla="*/ 1430514 h 2849748"/>
                <a:gd name="connsiteX23" fmla="*/ 0 w 2849748"/>
                <a:gd name="connsiteY23" fmla="*/ 1424874 h 2849748"/>
                <a:gd name="connsiteX24" fmla="*/ 2658851 w 2849748"/>
                <a:gd name="connsiteY24" fmla="*/ 712437 h 2849748"/>
                <a:gd name="connsiteX25" fmla="*/ 2492261 w 2849748"/>
                <a:gd name="connsiteY25" fmla="*/ 815149 h 2849748"/>
                <a:gd name="connsiteX26" fmla="*/ 2486383 w 2849748"/>
                <a:gd name="connsiteY26" fmla="*/ 805473 h 2849748"/>
                <a:gd name="connsiteX27" fmla="*/ 190897 w 2849748"/>
                <a:gd name="connsiteY27" fmla="*/ 712437 h 2849748"/>
                <a:gd name="connsiteX28" fmla="*/ 363367 w 2849748"/>
                <a:gd name="connsiteY28" fmla="*/ 805474 h 2849748"/>
                <a:gd name="connsiteX29" fmla="*/ 357489 w 2849748"/>
                <a:gd name="connsiteY29" fmla="*/ 815150 h 2849748"/>
                <a:gd name="connsiteX30" fmla="*/ 2137311 w 2849748"/>
                <a:gd name="connsiteY30" fmla="*/ 190897 h 2849748"/>
                <a:gd name="connsiteX31" fmla="*/ 2044275 w 2849748"/>
                <a:gd name="connsiteY31" fmla="*/ 363366 h 2849748"/>
                <a:gd name="connsiteX32" fmla="*/ 2034599 w 2849748"/>
                <a:gd name="connsiteY32" fmla="*/ 357488 h 2849748"/>
                <a:gd name="connsiteX33" fmla="*/ 712437 w 2849748"/>
                <a:gd name="connsiteY33" fmla="*/ 190897 h 2849748"/>
                <a:gd name="connsiteX34" fmla="*/ 815150 w 2849748"/>
                <a:gd name="connsiteY34" fmla="*/ 357489 h 2849748"/>
                <a:gd name="connsiteX35" fmla="*/ 805474 w 2849748"/>
                <a:gd name="connsiteY35" fmla="*/ 363367 h 2849748"/>
                <a:gd name="connsiteX36" fmla="*/ 1424874 w 2849748"/>
                <a:gd name="connsiteY36" fmla="*/ 0 h 2849748"/>
                <a:gd name="connsiteX37" fmla="*/ 1430514 w 2849748"/>
                <a:gd name="connsiteY37" fmla="*/ 195094 h 2849748"/>
                <a:gd name="connsiteX38" fmla="*/ 1424875 w 2849748"/>
                <a:gd name="connsiteY38" fmla="*/ 194809 h 2849748"/>
                <a:gd name="connsiteX39" fmla="*/ 1419234 w 2849748"/>
                <a:gd name="connsiteY39" fmla="*/ 195094 h 284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49748" h="2849748">
                  <a:moveTo>
                    <a:pt x="1419234" y="2654656"/>
                  </a:moveTo>
                  <a:lnTo>
                    <a:pt x="1424875" y="2654941"/>
                  </a:lnTo>
                  <a:lnTo>
                    <a:pt x="1430514" y="2654656"/>
                  </a:lnTo>
                  <a:lnTo>
                    <a:pt x="1424874" y="2849748"/>
                  </a:lnTo>
                  <a:close/>
                  <a:moveTo>
                    <a:pt x="2044276" y="2486384"/>
                  </a:moveTo>
                  <a:lnTo>
                    <a:pt x="2137311" y="2658851"/>
                  </a:lnTo>
                  <a:lnTo>
                    <a:pt x="2034600" y="2492262"/>
                  </a:lnTo>
                  <a:close/>
                  <a:moveTo>
                    <a:pt x="805473" y="2486383"/>
                  </a:moveTo>
                  <a:lnTo>
                    <a:pt x="815149" y="2492261"/>
                  </a:lnTo>
                  <a:lnTo>
                    <a:pt x="712437" y="2658851"/>
                  </a:lnTo>
                  <a:close/>
                  <a:moveTo>
                    <a:pt x="2492262" y="2034600"/>
                  </a:moveTo>
                  <a:lnTo>
                    <a:pt x="2658851" y="2137311"/>
                  </a:lnTo>
                  <a:lnTo>
                    <a:pt x="2486384" y="2044276"/>
                  </a:lnTo>
                  <a:close/>
                  <a:moveTo>
                    <a:pt x="357488" y="2034599"/>
                  </a:moveTo>
                  <a:lnTo>
                    <a:pt x="363366" y="2044275"/>
                  </a:lnTo>
                  <a:lnTo>
                    <a:pt x="190897" y="2137311"/>
                  </a:lnTo>
                  <a:close/>
                  <a:moveTo>
                    <a:pt x="2654656" y="1419234"/>
                  </a:moveTo>
                  <a:lnTo>
                    <a:pt x="2849748" y="1424874"/>
                  </a:lnTo>
                  <a:lnTo>
                    <a:pt x="2654656" y="1430514"/>
                  </a:lnTo>
                  <a:lnTo>
                    <a:pt x="2654941" y="1424875"/>
                  </a:lnTo>
                  <a:close/>
                  <a:moveTo>
                    <a:pt x="195094" y="1419234"/>
                  </a:moveTo>
                  <a:lnTo>
                    <a:pt x="194809" y="1424875"/>
                  </a:lnTo>
                  <a:lnTo>
                    <a:pt x="195094" y="1430514"/>
                  </a:lnTo>
                  <a:lnTo>
                    <a:pt x="0" y="1424874"/>
                  </a:lnTo>
                  <a:close/>
                  <a:moveTo>
                    <a:pt x="2658851" y="712437"/>
                  </a:moveTo>
                  <a:lnTo>
                    <a:pt x="2492261" y="815149"/>
                  </a:lnTo>
                  <a:lnTo>
                    <a:pt x="2486383" y="805473"/>
                  </a:lnTo>
                  <a:close/>
                  <a:moveTo>
                    <a:pt x="190897" y="712437"/>
                  </a:moveTo>
                  <a:lnTo>
                    <a:pt x="363367" y="805474"/>
                  </a:lnTo>
                  <a:lnTo>
                    <a:pt x="357489" y="815150"/>
                  </a:lnTo>
                  <a:close/>
                  <a:moveTo>
                    <a:pt x="2137311" y="190897"/>
                  </a:moveTo>
                  <a:lnTo>
                    <a:pt x="2044275" y="363366"/>
                  </a:lnTo>
                  <a:lnTo>
                    <a:pt x="2034599" y="357488"/>
                  </a:lnTo>
                  <a:close/>
                  <a:moveTo>
                    <a:pt x="712437" y="190897"/>
                  </a:moveTo>
                  <a:lnTo>
                    <a:pt x="815150" y="357489"/>
                  </a:lnTo>
                  <a:lnTo>
                    <a:pt x="805474" y="363367"/>
                  </a:lnTo>
                  <a:close/>
                  <a:moveTo>
                    <a:pt x="1424874" y="0"/>
                  </a:moveTo>
                  <a:lnTo>
                    <a:pt x="1430514" y="195094"/>
                  </a:lnTo>
                  <a:lnTo>
                    <a:pt x="1424875" y="194809"/>
                  </a:lnTo>
                  <a:lnTo>
                    <a:pt x="1419234" y="195094"/>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sp>
          <p:nvSpPr>
            <p:cNvPr id="46" name="Star: 12 Points 45">
              <a:extLst>
                <a:ext uri="{FF2B5EF4-FFF2-40B4-BE49-F238E27FC236}">
                  <a16:creationId xmlns:a16="http://schemas.microsoft.com/office/drawing/2014/main" id="{85774E47-A447-4824-81E4-2569DBD5818E}"/>
                </a:ext>
              </a:extLst>
            </p:cNvPr>
            <p:cNvSpPr/>
            <p:nvPr/>
          </p:nvSpPr>
          <p:spPr>
            <a:xfrm>
              <a:off x="4930958" y="2263958"/>
              <a:ext cx="2330084" cy="2330084"/>
            </a:xfrm>
            <a:prstGeom prst="star12">
              <a:avLst>
                <a:gd name="adj" fmla="val 76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7" name="Rectangle 46">
              <a:extLst>
                <a:ext uri="{FF2B5EF4-FFF2-40B4-BE49-F238E27FC236}">
                  <a16:creationId xmlns:a16="http://schemas.microsoft.com/office/drawing/2014/main" id="{DA7385D4-7970-47D4-AC6F-DD83EC5A61BA}"/>
                </a:ext>
              </a:extLst>
            </p:cNvPr>
            <p:cNvSpPr/>
            <p:nvPr/>
          </p:nvSpPr>
          <p:spPr>
            <a:xfrm>
              <a:off x="5876277" y="1005920"/>
              <a:ext cx="536397" cy="374128"/>
            </a:xfrm>
            <a:prstGeom prst="rect">
              <a:avLst/>
            </a:prstGeom>
            <a:gradFill flip="none" rotWithShape="1">
              <a:gsLst>
                <a:gs pos="13000">
                  <a:schemeClr val="tx1">
                    <a:lumMod val="65000"/>
                    <a:lumOff val="35000"/>
                  </a:schemeClr>
                </a:gs>
                <a:gs pos="71000">
                  <a:schemeClr val="bg1">
                    <a:lumMod val="85000"/>
                  </a:schemeClr>
                </a:gs>
                <a:gs pos="31000">
                  <a:schemeClr val="bg1">
                    <a:lumMod val="95000"/>
                  </a:schemeClr>
                </a:gs>
                <a:gs pos="87000">
                  <a:schemeClr val="tx1">
                    <a:lumMod val="75000"/>
                    <a:lumOff val="2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8" name="Freeform: Shape 47">
              <a:extLst>
                <a:ext uri="{FF2B5EF4-FFF2-40B4-BE49-F238E27FC236}">
                  <a16:creationId xmlns:a16="http://schemas.microsoft.com/office/drawing/2014/main" id="{6071AB61-DB58-4562-B81D-6938ADC9DEDB}"/>
                </a:ext>
              </a:extLst>
            </p:cNvPr>
            <p:cNvSpPr/>
            <p:nvPr/>
          </p:nvSpPr>
          <p:spPr>
            <a:xfrm>
              <a:off x="5593213" y="555538"/>
              <a:ext cx="1066540" cy="1038344"/>
            </a:xfrm>
            <a:custGeom>
              <a:avLst/>
              <a:gdLst>
                <a:gd name="connsiteX0" fmla="*/ 533270 w 1066540"/>
                <a:gd name="connsiteY0" fmla="*/ 0 h 1038344"/>
                <a:gd name="connsiteX1" fmla="*/ 1066540 w 1066540"/>
                <a:gd name="connsiteY1" fmla="*/ 533270 h 1038344"/>
                <a:gd name="connsiteX2" fmla="*/ 740843 w 1066540"/>
                <a:gd name="connsiteY2" fmla="*/ 1024633 h 1038344"/>
                <a:gd name="connsiteX3" fmla="*/ 732657 w 1066540"/>
                <a:gd name="connsiteY3" fmla="*/ 1027174 h 1038344"/>
                <a:gd name="connsiteX4" fmla="*/ 732657 w 1066540"/>
                <a:gd name="connsiteY4" fmla="*/ 943424 h 1038344"/>
                <a:gd name="connsiteX5" fmla="*/ 789148 w 1066540"/>
                <a:gd name="connsiteY5" fmla="*/ 912762 h 1038344"/>
                <a:gd name="connsiteX6" fmla="*/ 990922 w 1066540"/>
                <a:gd name="connsiteY6" fmla="*/ 533270 h 1038344"/>
                <a:gd name="connsiteX7" fmla="*/ 533270 w 1066540"/>
                <a:gd name="connsiteY7" fmla="*/ 75618 h 1038344"/>
                <a:gd name="connsiteX8" fmla="*/ 75618 w 1066540"/>
                <a:gd name="connsiteY8" fmla="*/ 533270 h 1038344"/>
                <a:gd name="connsiteX9" fmla="*/ 355132 w 1066540"/>
                <a:gd name="connsiteY9" fmla="*/ 954957 h 1038344"/>
                <a:gd name="connsiteX10" fmla="*/ 369867 w 1066540"/>
                <a:gd name="connsiteY10" fmla="*/ 959532 h 1038344"/>
                <a:gd name="connsiteX11" fmla="*/ 369867 w 1066540"/>
                <a:gd name="connsiteY11" fmla="*/ 1038344 h 1038344"/>
                <a:gd name="connsiteX12" fmla="*/ 325697 w 1066540"/>
                <a:gd name="connsiteY12" fmla="*/ 1024633 h 1038344"/>
                <a:gd name="connsiteX13" fmla="*/ 0 w 1066540"/>
                <a:gd name="connsiteY13" fmla="*/ 533270 h 1038344"/>
                <a:gd name="connsiteX14" fmla="*/ 533270 w 1066540"/>
                <a:gd name="connsiteY14" fmla="*/ 0 h 1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6540" h="1038344">
                  <a:moveTo>
                    <a:pt x="533270" y="0"/>
                  </a:moveTo>
                  <a:cubicBezTo>
                    <a:pt x="827787" y="0"/>
                    <a:pt x="1066540" y="238753"/>
                    <a:pt x="1066540" y="533270"/>
                  </a:cubicBezTo>
                  <a:cubicBezTo>
                    <a:pt x="1066540" y="754158"/>
                    <a:pt x="932242" y="943678"/>
                    <a:pt x="740843" y="1024633"/>
                  </a:cubicBezTo>
                  <a:lnTo>
                    <a:pt x="732657" y="1027174"/>
                  </a:lnTo>
                  <a:lnTo>
                    <a:pt x="732657" y="943424"/>
                  </a:lnTo>
                  <a:lnTo>
                    <a:pt x="789148" y="912762"/>
                  </a:lnTo>
                  <a:cubicBezTo>
                    <a:pt x="910884" y="830519"/>
                    <a:pt x="990922" y="691241"/>
                    <a:pt x="990922" y="533270"/>
                  </a:cubicBezTo>
                  <a:cubicBezTo>
                    <a:pt x="990922" y="280516"/>
                    <a:pt x="786024" y="75618"/>
                    <a:pt x="533270" y="75618"/>
                  </a:cubicBezTo>
                  <a:cubicBezTo>
                    <a:pt x="280516" y="75618"/>
                    <a:pt x="75618" y="280516"/>
                    <a:pt x="75618" y="533270"/>
                  </a:cubicBezTo>
                  <a:cubicBezTo>
                    <a:pt x="75618" y="722836"/>
                    <a:pt x="190873" y="885482"/>
                    <a:pt x="355132" y="954957"/>
                  </a:cubicBezTo>
                  <a:lnTo>
                    <a:pt x="369867" y="959532"/>
                  </a:lnTo>
                  <a:lnTo>
                    <a:pt x="369867" y="1038344"/>
                  </a:lnTo>
                  <a:lnTo>
                    <a:pt x="325697" y="1024633"/>
                  </a:lnTo>
                  <a:cubicBezTo>
                    <a:pt x="134299" y="943678"/>
                    <a:pt x="0" y="754158"/>
                    <a:pt x="0" y="533270"/>
                  </a:cubicBezTo>
                  <a:cubicBezTo>
                    <a:pt x="0" y="238753"/>
                    <a:pt x="238753" y="0"/>
                    <a:pt x="533270" y="0"/>
                  </a:cubicBezTo>
                  <a:close/>
                </a:path>
              </a:pathLst>
            </a:custGeom>
            <a:gradFill flip="none" rotWithShape="1">
              <a:gsLst>
                <a:gs pos="0">
                  <a:schemeClr val="bg1">
                    <a:lumMod val="50000"/>
                  </a:schemeClr>
                </a:gs>
                <a:gs pos="26000">
                  <a:schemeClr val="bg1">
                    <a:lumMod val="85000"/>
                  </a:schemeClr>
                </a:gs>
                <a:gs pos="76126">
                  <a:schemeClr val="bg1"/>
                </a:gs>
                <a:gs pos="54000">
                  <a:schemeClr val="bg1">
                    <a:lumMod val="65000"/>
                  </a:schemeClr>
                </a:gs>
                <a:gs pos="100000">
                  <a:schemeClr val="accent1">
                    <a:lumMod val="30000"/>
                    <a:lumOff val="70000"/>
                  </a:schemeClr>
                </a:gs>
              </a:gsLst>
              <a:lin ang="13500000" scaled="1"/>
              <a:tileRect/>
            </a:gra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black"/>
                </a:solidFill>
                <a:latin typeface="Calibri" panose="020F0502020204030204"/>
              </a:endParaRPr>
            </a:p>
          </p:txBody>
        </p:sp>
        <p:grpSp>
          <p:nvGrpSpPr>
            <p:cNvPr id="49" name="Group 48">
              <a:extLst>
                <a:ext uri="{FF2B5EF4-FFF2-40B4-BE49-F238E27FC236}">
                  <a16:creationId xmlns:a16="http://schemas.microsoft.com/office/drawing/2014/main" id="{89C21F69-AC28-4605-9788-A24788263FEA}"/>
                </a:ext>
              </a:extLst>
            </p:cNvPr>
            <p:cNvGrpSpPr/>
            <p:nvPr/>
          </p:nvGrpSpPr>
          <p:grpSpPr>
            <a:xfrm>
              <a:off x="6073870" y="2500250"/>
              <a:ext cx="90325" cy="1817824"/>
              <a:chOff x="1019906" y="887706"/>
              <a:chExt cx="305567" cy="2208400"/>
            </a:xfrm>
          </p:grpSpPr>
          <p:sp>
            <p:nvSpPr>
              <p:cNvPr id="56" name="Isosceles Triangle 55">
                <a:extLst>
                  <a:ext uri="{FF2B5EF4-FFF2-40B4-BE49-F238E27FC236}">
                    <a16:creationId xmlns:a16="http://schemas.microsoft.com/office/drawing/2014/main" id="{00E5EBF4-73FB-4607-BF36-2BCECB3537BD}"/>
                  </a:ext>
                </a:extLst>
              </p:cNvPr>
              <p:cNvSpPr/>
              <p:nvPr/>
            </p:nvSpPr>
            <p:spPr>
              <a:xfrm>
                <a:off x="1030514" y="887706"/>
                <a:ext cx="294959" cy="11164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57" name="Isosceles Triangle 56">
                <a:extLst>
                  <a:ext uri="{FF2B5EF4-FFF2-40B4-BE49-F238E27FC236}">
                    <a16:creationId xmlns:a16="http://schemas.microsoft.com/office/drawing/2014/main" id="{14FBACB7-871E-4F66-9DED-41EFF85B347B}"/>
                  </a:ext>
                </a:extLst>
              </p:cNvPr>
              <p:cNvSpPr/>
              <p:nvPr/>
            </p:nvSpPr>
            <p:spPr>
              <a:xfrm flipV="1">
                <a:off x="1019906" y="1979686"/>
                <a:ext cx="294959" cy="111642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grpSp>
          <p:nvGrpSpPr>
            <p:cNvPr id="50" name="Group 49">
              <a:extLst>
                <a:ext uri="{FF2B5EF4-FFF2-40B4-BE49-F238E27FC236}">
                  <a16:creationId xmlns:a16="http://schemas.microsoft.com/office/drawing/2014/main" id="{F60D29A7-0B77-4D90-BB33-E5D02306AEFF}"/>
                </a:ext>
              </a:extLst>
            </p:cNvPr>
            <p:cNvGrpSpPr/>
            <p:nvPr/>
          </p:nvGrpSpPr>
          <p:grpSpPr>
            <a:xfrm>
              <a:off x="6047496" y="2803749"/>
              <a:ext cx="110315" cy="1250501"/>
              <a:chOff x="1019906" y="887706"/>
              <a:chExt cx="305567" cy="2208400"/>
            </a:xfrm>
          </p:grpSpPr>
          <p:sp>
            <p:nvSpPr>
              <p:cNvPr id="54" name="Isosceles Triangle 53">
                <a:extLst>
                  <a:ext uri="{FF2B5EF4-FFF2-40B4-BE49-F238E27FC236}">
                    <a16:creationId xmlns:a16="http://schemas.microsoft.com/office/drawing/2014/main" id="{4359377A-0537-4BB5-8726-2064C63DE7D4}"/>
                  </a:ext>
                </a:extLst>
              </p:cNvPr>
              <p:cNvSpPr/>
              <p:nvPr/>
            </p:nvSpPr>
            <p:spPr>
              <a:xfrm>
                <a:off x="1030514" y="887706"/>
                <a:ext cx="294959" cy="11164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55" name="Isosceles Triangle 54">
                <a:extLst>
                  <a:ext uri="{FF2B5EF4-FFF2-40B4-BE49-F238E27FC236}">
                    <a16:creationId xmlns:a16="http://schemas.microsoft.com/office/drawing/2014/main" id="{47620712-E0F8-45BA-9926-6B23F592A05D}"/>
                  </a:ext>
                </a:extLst>
              </p:cNvPr>
              <p:cNvSpPr/>
              <p:nvPr/>
            </p:nvSpPr>
            <p:spPr>
              <a:xfrm flipV="1">
                <a:off x="1019906" y="1979686"/>
                <a:ext cx="294959" cy="111642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sp>
          <p:nvSpPr>
            <p:cNvPr id="51" name="Oval 50">
              <a:extLst>
                <a:ext uri="{FF2B5EF4-FFF2-40B4-BE49-F238E27FC236}">
                  <a16:creationId xmlns:a16="http://schemas.microsoft.com/office/drawing/2014/main" id="{A124E153-4E98-46E5-87ED-D429E845D390}"/>
                </a:ext>
              </a:extLst>
            </p:cNvPr>
            <p:cNvSpPr/>
            <p:nvPr/>
          </p:nvSpPr>
          <p:spPr>
            <a:xfrm>
              <a:off x="5996320" y="3329320"/>
              <a:ext cx="199360" cy="19936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52" name="Circle: Hollow 51">
              <a:extLst>
                <a:ext uri="{FF2B5EF4-FFF2-40B4-BE49-F238E27FC236}">
                  <a16:creationId xmlns:a16="http://schemas.microsoft.com/office/drawing/2014/main" id="{674CD3B6-9D91-424D-967D-302AFEAF6034}"/>
                </a:ext>
              </a:extLst>
            </p:cNvPr>
            <p:cNvSpPr/>
            <p:nvPr/>
          </p:nvSpPr>
          <p:spPr>
            <a:xfrm>
              <a:off x="4441371" y="1774371"/>
              <a:ext cx="3309258" cy="3309258"/>
            </a:xfrm>
            <a:prstGeom prst="donut">
              <a:avLst>
                <a:gd name="adj" fmla="val 4390"/>
              </a:avLst>
            </a:prstGeom>
            <a:gradFill flip="none" rotWithShape="1">
              <a:gsLst>
                <a:gs pos="0">
                  <a:schemeClr val="bg1">
                    <a:lumMod val="50000"/>
                  </a:schemeClr>
                </a:gs>
                <a:gs pos="26000">
                  <a:schemeClr val="bg1">
                    <a:lumMod val="85000"/>
                  </a:schemeClr>
                </a:gs>
                <a:gs pos="76126">
                  <a:schemeClr val="bg1"/>
                </a:gs>
                <a:gs pos="54000">
                  <a:schemeClr val="bg1">
                    <a:lumMod val="65000"/>
                  </a:schemeClr>
                </a:gs>
                <a:gs pos="100000">
                  <a:schemeClr val="accent1">
                    <a:lumMod val="30000"/>
                    <a:lumOff val="70000"/>
                  </a:schemeClr>
                </a:gs>
              </a:gsLst>
              <a:lin ang="135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sp>
          <p:nvSpPr>
            <p:cNvPr id="53" name="Circle: Hollow 52">
              <a:extLst>
                <a:ext uri="{FF2B5EF4-FFF2-40B4-BE49-F238E27FC236}">
                  <a16:creationId xmlns:a16="http://schemas.microsoft.com/office/drawing/2014/main" id="{EC7BFC39-1903-4F91-83ED-E33BA08C6406}"/>
                </a:ext>
              </a:extLst>
            </p:cNvPr>
            <p:cNvSpPr/>
            <p:nvPr/>
          </p:nvSpPr>
          <p:spPr>
            <a:xfrm>
              <a:off x="6051138" y="3384138"/>
              <a:ext cx="89725" cy="89725"/>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grpSp>
      <p:sp>
        <p:nvSpPr>
          <p:cNvPr id="60" name="Rectangle: Rounded Corners 59">
            <a:extLst>
              <a:ext uri="{FF2B5EF4-FFF2-40B4-BE49-F238E27FC236}">
                <a16:creationId xmlns:a16="http://schemas.microsoft.com/office/drawing/2014/main" id="{7BE90EFB-7DF1-44EB-86D2-5ED07AA37451}"/>
              </a:ext>
            </a:extLst>
          </p:cNvPr>
          <p:cNvSpPr/>
          <p:nvPr/>
        </p:nvSpPr>
        <p:spPr>
          <a:xfrm rot="220048">
            <a:off x="1151204" y="3319105"/>
            <a:ext cx="3171290" cy="589378"/>
          </a:xfrm>
          <a:prstGeom prst="roundRect">
            <a:avLst/>
          </a:prstGeom>
          <a:solidFill>
            <a:schemeClr val="tx1">
              <a:alpha val="2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mj-lt"/>
            </a:endParaRPr>
          </a:p>
        </p:txBody>
      </p:sp>
      <p:sp>
        <p:nvSpPr>
          <p:cNvPr id="61" name="SAI A">
            <a:extLst>
              <a:ext uri="{FF2B5EF4-FFF2-40B4-BE49-F238E27FC236}">
                <a16:creationId xmlns:a16="http://schemas.microsoft.com/office/drawing/2014/main" id="{6240D516-B27F-4B3B-A00E-A569A7453AE9}"/>
              </a:ext>
            </a:extLst>
          </p:cNvPr>
          <p:cNvSpPr/>
          <p:nvPr/>
        </p:nvSpPr>
        <p:spPr>
          <a:xfrm>
            <a:off x="805688" y="2978839"/>
            <a:ext cx="3759591" cy="759656"/>
          </a:xfrm>
          <a:prstGeom prst="roundRect">
            <a:avLst/>
          </a:prstGeom>
          <a:gradFill flip="none" rotWithShape="1">
            <a:gsLst>
              <a:gs pos="0">
                <a:srgbClr val="CC00FF"/>
              </a:gs>
              <a:gs pos="100000">
                <a:srgbClr val="6600CC"/>
              </a:gs>
            </a:gsLst>
            <a:lin ang="0" scaled="1"/>
            <a:tileRect/>
          </a:gra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a:solidFill>
                  <a:prstClr val="white"/>
                </a:solidFill>
                <a:latin typeface="+mj-lt"/>
                <a:cs typeface="Times New Roman" panose="02020603050405020304" pitchFamily="18" charset="0"/>
              </a:rPr>
              <a:t>Nhân hóa</a:t>
            </a:r>
            <a:endParaRPr lang="en-US" sz="2400" b="1" dirty="0">
              <a:solidFill>
                <a:prstClr val="white"/>
              </a:solidFill>
              <a:latin typeface="+mj-lt"/>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FAD5D609-CB74-4FF4-89A3-8DE9252AC6A7}"/>
              </a:ext>
            </a:extLst>
          </p:cNvPr>
          <p:cNvSpPr/>
          <p:nvPr/>
        </p:nvSpPr>
        <p:spPr>
          <a:xfrm>
            <a:off x="981284" y="2860435"/>
            <a:ext cx="381000" cy="1012373"/>
          </a:xfrm>
          <a:prstGeom prst="roundRect">
            <a:avLst/>
          </a:prstGeom>
          <a:gradFill flip="none" rotWithShape="1">
            <a:gsLst>
              <a:gs pos="100000">
                <a:schemeClr val="tx1"/>
              </a:gs>
              <a:gs pos="18000">
                <a:schemeClr val="bg1">
                  <a:lumMod val="65000"/>
                </a:schemeClr>
              </a:gs>
              <a:gs pos="49000">
                <a:schemeClr val="bg1"/>
              </a:gs>
              <a:gs pos="85000">
                <a:schemeClr val="bg1">
                  <a:lumMod val="65000"/>
                </a:schemeClr>
              </a:gs>
              <a:gs pos="1000">
                <a:schemeClr val="tx1"/>
              </a:gs>
            </a:gsLst>
            <a:lin ang="5400000" scaled="1"/>
            <a:tileRect/>
          </a:gradFill>
          <a:ln>
            <a:noFill/>
          </a:ln>
          <a:effectLst>
            <a:outerShdw blurRad="50800" dist="38100" algn="l" rotWithShape="0">
              <a:prstClr val="black">
                <a:alpha val="40000"/>
              </a:prstClr>
            </a:outerShdw>
          </a:effectLst>
          <a:scene3d>
            <a:camera prst="orthographicFront"/>
            <a:lightRig rig="twoPt" dir="t"/>
          </a:scene3d>
          <a:sp3d prstMaterial="powder">
            <a:contourClr>
              <a:srgbClr val="66006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mj-lt"/>
            </a:endParaRPr>
          </a:p>
        </p:txBody>
      </p:sp>
      <p:sp>
        <p:nvSpPr>
          <p:cNvPr id="63" name="Rectangle: Rounded Corners 62">
            <a:extLst>
              <a:ext uri="{FF2B5EF4-FFF2-40B4-BE49-F238E27FC236}">
                <a16:creationId xmlns:a16="http://schemas.microsoft.com/office/drawing/2014/main" id="{7A9FC228-A937-4343-A4F2-70D1CE1DDD93}"/>
              </a:ext>
            </a:extLst>
          </p:cNvPr>
          <p:cNvSpPr/>
          <p:nvPr/>
        </p:nvSpPr>
        <p:spPr>
          <a:xfrm rot="220048">
            <a:off x="1085108" y="4639142"/>
            <a:ext cx="3171290" cy="589378"/>
          </a:xfrm>
          <a:prstGeom prst="roundRect">
            <a:avLst/>
          </a:prstGeom>
          <a:solidFill>
            <a:schemeClr val="tx1">
              <a:alpha val="2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mj-lt"/>
            </a:endParaRPr>
          </a:p>
        </p:txBody>
      </p:sp>
      <p:sp>
        <p:nvSpPr>
          <p:cNvPr id="64" name="SAI B">
            <a:extLst>
              <a:ext uri="{FF2B5EF4-FFF2-40B4-BE49-F238E27FC236}">
                <a16:creationId xmlns:a16="http://schemas.microsoft.com/office/drawing/2014/main" id="{8FE484EB-DF3A-4A5F-9BFE-0F467BA21BF7}"/>
              </a:ext>
            </a:extLst>
          </p:cNvPr>
          <p:cNvSpPr/>
          <p:nvPr/>
        </p:nvSpPr>
        <p:spPr>
          <a:xfrm>
            <a:off x="739592" y="4298875"/>
            <a:ext cx="3759591" cy="759656"/>
          </a:xfrm>
          <a:prstGeom prst="roundRect">
            <a:avLst/>
          </a:prstGeom>
          <a:gradFill flip="none" rotWithShape="1">
            <a:gsLst>
              <a:gs pos="0">
                <a:srgbClr val="00CC99"/>
              </a:gs>
              <a:gs pos="100000">
                <a:srgbClr val="008080"/>
              </a:gs>
            </a:gsLst>
            <a:lin ang="0" scaled="1"/>
            <a:tileRect/>
          </a:gra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a:solidFill>
                  <a:prstClr val="white"/>
                </a:solidFill>
                <a:latin typeface="+mj-lt"/>
                <a:cs typeface="Times New Roman" panose="02020603050405020304" pitchFamily="18" charset="0"/>
              </a:rPr>
              <a:t>Ẩn dụ</a:t>
            </a:r>
            <a:endParaRPr lang="en-US" sz="2400" b="1" dirty="0">
              <a:solidFill>
                <a:prstClr val="white"/>
              </a:solidFill>
              <a:latin typeface="+mj-lt"/>
              <a:cs typeface="Times New Roman" panose="02020603050405020304" pitchFamily="18" charset="0"/>
            </a:endParaRPr>
          </a:p>
        </p:txBody>
      </p:sp>
      <p:sp>
        <p:nvSpPr>
          <p:cNvPr id="65" name="Rectangle: Rounded Corners 64">
            <a:extLst>
              <a:ext uri="{FF2B5EF4-FFF2-40B4-BE49-F238E27FC236}">
                <a16:creationId xmlns:a16="http://schemas.microsoft.com/office/drawing/2014/main" id="{4FCE13DE-E71A-4DB1-9E55-6F5CAE78600A}"/>
              </a:ext>
            </a:extLst>
          </p:cNvPr>
          <p:cNvSpPr/>
          <p:nvPr/>
        </p:nvSpPr>
        <p:spPr>
          <a:xfrm>
            <a:off x="915188" y="4180472"/>
            <a:ext cx="381000" cy="1012373"/>
          </a:xfrm>
          <a:prstGeom prst="roundRect">
            <a:avLst/>
          </a:prstGeom>
          <a:gradFill flip="none" rotWithShape="1">
            <a:gsLst>
              <a:gs pos="100000">
                <a:schemeClr val="tx1"/>
              </a:gs>
              <a:gs pos="18000">
                <a:schemeClr val="bg1">
                  <a:lumMod val="65000"/>
                </a:schemeClr>
              </a:gs>
              <a:gs pos="49000">
                <a:schemeClr val="bg1"/>
              </a:gs>
              <a:gs pos="85000">
                <a:schemeClr val="bg1">
                  <a:lumMod val="65000"/>
                </a:schemeClr>
              </a:gs>
              <a:gs pos="1000">
                <a:schemeClr val="tx1"/>
              </a:gs>
            </a:gsLst>
            <a:lin ang="5400000" scaled="1"/>
            <a:tileRect/>
          </a:gradFill>
          <a:ln>
            <a:noFill/>
          </a:ln>
          <a:effectLst>
            <a:outerShdw blurRad="50800" dist="38100" algn="l" rotWithShape="0">
              <a:prstClr val="black">
                <a:alpha val="40000"/>
              </a:prstClr>
            </a:outerShdw>
          </a:effectLst>
          <a:scene3d>
            <a:camera prst="orthographicFront"/>
            <a:lightRig rig="twoPt" dir="t"/>
          </a:scene3d>
          <a:sp3d prstMaterial="powder">
            <a:contourClr>
              <a:srgbClr val="660066"/>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sp>
        <p:nvSpPr>
          <p:cNvPr id="66" name="ĐÚNG">
            <a:extLst>
              <a:ext uri="{FF2B5EF4-FFF2-40B4-BE49-F238E27FC236}">
                <a16:creationId xmlns:a16="http://schemas.microsoft.com/office/drawing/2014/main" id="{C10BE36F-46D2-44D7-B0E1-5CABA219E154}"/>
              </a:ext>
            </a:extLst>
          </p:cNvPr>
          <p:cNvSpPr/>
          <p:nvPr/>
        </p:nvSpPr>
        <p:spPr>
          <a:xfrm>
            <a:off x="5389489" y="2992503"/>
            <a:ext cx="3759591" cy="759656"/>
          </a:xfrm>
          <a:prstGeom prst="roundRect">
            <a:avLst/>
          </a:prstGeom>
          <a:gradFill flip="none" rotWithShape="1">
            <a:gsLst>
              <a:gs pos="0">
                <a:srgbClr val="CCFF33"/>
              </a:gs>
              <a:gs pos="100000">
                <a:srgbClr val="33CC33"/>
              </a:gs>
            </a:gsLst>
            <a:lin ang="0" scaled="1"/>
            <a:tileRect/>
          </a:gra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a:solidFill>
                  <a:prstClr val="white"/>
                </a:solidFill>
                <a:latin typeface="+mj-lt"/>
                <a:cs typeface="Times New Roman" panose="02020603050405020304" pitchFamily="18" charset="0"/>
              </a:rPr>
              <a:t>So Sánh</a:t>
            </a:r>
            <a:endParaRPr lang="en-US" sz="2400" b="1" dirty="0">
              <a:solidFill>
                <a:prstClr val="white"/>
              </a:solidFill>
              <a:latin typeface="+mj-lt"/>
              <a:cs typeface="Times New Roman" panose="02020603050405020304" pitchFamily="18" charset="0"/>
            </a:endParaRPr>
          </a:p>
        </p:txBody>
      </p:sp>
      <p:sp>
        <p:nvSpPr>
          <p:cNvPr id="67" name="Rectangle: Rounded Corners 66">
            <a:extLst>
              <a:ext uri="{FF2B5EF4-FFF2-40B4-BE49-F238E27FC236}">
                <a16:creationId xmlns:a16="http://schemas.microsoft.com/office/drawing/2014/main" id="{383E3295-8F83-4579-9B31-91A7495FB81F}"/>
              </a:ext>
            </a:extLst>
          </p:cNvPr>
          <p:cNvSpPr/>
          <p:nvPr/>
        </p:nvSpPr>
        <p:spPr>
          <a:xfrm>
            <a:off x="5565085" y="2874100"/>
            <a:ext cx="381000" cy="1012373"/>
          </a:xfrm>
          <a:prstGeom prst="roundRect">
            <a:avLst/>
          </a:prstGeom>
          <a:gradFill flip="none" rotWithShape="1">
            <a:gsLst>
              <a:gs pos="100000">
                <a:schemeClr val="tx1"/>
              </a:gs>
              <a:gs pos="18000">
                <a:schemeClr val="bg1">
                  <a:lumMod val="65000"/>
                </a:schemeClr>
              </a:gs>
              <a:gs pos="49000">
                <a:schemeClr val="bg1"/>
              </a:gs>
              <a:gs pos="85000">
                <a:schemeClr val="bg1">
                  <a:lumMod val="65000"/>
                </a:schemeClr>
              </a:gs>
              <a:gs pos="1000">
                <a:schemeClr val="tx1"/>
              </a:gs>
            </a:gsLst>
            <a:lin ang="5400000" scaled="1"/>
            <a:tileRect/>
          </a:gradFill>
          <a:ln>
            <a:noFill/>
          </a:ln>
          <a:effectLst>
            <a:outerShdw blurRad="50800" dist="38100" algn="l" rotWithShape="0">
              <a:prstClr val="black">
                <a:alpha val="40000"/>
              </a:prstClr>
            </a:outerShdw>
          </a:effectLst>
          <a:scene3d>
            <a:camera prst="orthographicFront"/>
            <a:lightRig rig="twoPt" dir="t"/>
          </a:scene3d>
          <a:sp3d prstMaterial="powder">
            <a:contourClr>
              <a:srgbClr val="660066"/>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sp>
        <p:nvSpPr>
          <p:cNvPr id="68" name="SAI D">
            <a:extLst>
              <a:ext uri="{FF2B5EF4-FFF2-40B4-BE49-F238E27FC236}">
                <a16:creationId xmlns:a16="http://schemas.microsoft.com/office/drawing/2014/main" id="{D78C6F5D-EE40-4538-8618-585B8524259A}"/>
              </a:ext>
            </a:extLst>
          </p:cNvPr>
          <p:cNvSpPr/>
          <p:nvPr/>
        </p:nvSpPr>
        <p:spPr>
          <a:xfrm>
            <a:off x="5304957" y="4336103"/>
            <a:ext cx="3759591" cy="759656"/>
          </a:xfrm>
          <a:prstGeom prst="roundRect">
            <a:avLst/>
          </a:prstGeom>
          <a:gradFill flip="none" rotWithShape="1">
            <a:gsLst>
              <a:gs pos="0">
                <a:srgbClr val="FFCC66"/>
              </a:gs>
              <a:gs pos="100000">
                <a:srgbClr val="FF5050"/>
              </a:gs>
            </a:gsLst>
            <a:lin ang="0" scaled="1"/>
            <a:tileRect/>
          </a:gra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a:solidFill>
                  <a:prstClr val="white"/>
                </a:solidFill>
                <a:latin typeface="+mj-lt"/>
                <a:cs typeface="Times New Roman" panose="02020603050405020304" pitchFamily="18" charset="0"/>
              </a:rPr>
              <a:t>Hoán dụ</a:t>
            </a:r>
            <a:endParaRPr lang="en-US" sz="2400" b="1" dirty="0">
              <a:solidFill>
                <a:prstClr val="white"/>
              </a:solidFill>
              <a:latin typeface="+mj-lt"/>
              <a:cs typeface="Times New Roman" panose="02020603050405020304" pitchFamily="18" charset="0"/>
            </a:endParaRPr>
          </a:p>
        </p:txBody>
      </p:sp>
      <p:sp>
        <p:nvSpPr>
          <p:cNvPr id="69" name="Rectangle: Rounded Corners 68">
            <a:extLst>
              <a:ext uri="{FF2B5EF4-FFF2-40B4-BE49-F238E27FC236}">
                <a16:creationId xmlns:a16="http://schemas.microsoft.com/office/drawing/2014/main" id="{A22EEDED-D183-430B-9D23-2A43D2D03705}"/>
              </a:ext>
            </a:extLst>
          </p:cNvPr>
          <p:cNvSpPr/>
          <p:nvPr/>
        </p:nvSpPr>
        <p:spPr>
          <a:xfrm>
            <a:off x="5480553" y="4217700"/>
            <a:ext cx="381000" cy="1012373"/>
          </a:xfrm>
          <a:prstGeom prst="roundRect">
            <a:avLst/>
          </a:prstGeom>
          <a:gradFill flip="none" rotWithShape="1">
            <a:gsLst>
              <a:gs pos="100000">
                <a:schemeClr val="tx1"/>
              </a:gs>
              <a:gs pos="18000">
                <a:schemeClr val="bg1">
                  <a:lumMod val="65000"/>
                </a:schemeClr>
              </a:gs>
              <a:gs pos="49000">
                <a:schemeClr val="bg1"/>
              </a:gs>
              <a:gs pos="85000">
                <a:schemeClr val="bg1">
                  <a:lumMod val="65000"/>
                </a:schemeClr>
              </a:gs>
              <a:gs pos="1000">
                <a:schemeClr val="tx1"/>
              </a:gs>
            </a:gsLst>
            <a:lin ang="5400000" scaled="1"/>
            <a:tileRect/>
          </a:gradFill>
          <a:ln>
            <a:noFill/>
          </a:ln>
          <a:effectLst>
            <a:outerShdw blurRad="50800" dist="38100" algn="l" rotWithShape="0">
              <a:prstClr val="black">
                <a:alpha val="40000"/>
              </a:prstClr>
            </a:outerShdw>
          </a:effectLst>
          <a:scene3d>
            <a:camera prst="orthographicFront"/>
            <a:lightRig rig="twoPt" dir="t"/>
          </a:scene3d>
          <a:sp3d prstMaterial="powder">
            <a:contourClr>
              <a:srgbClr val="660066"/>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grpSp>
        <p:nvGrpSpPr>
          <p:cNvPr id="70" name="Group 69">
            <a:extLst>
              <a:ext uri="{FF2B5EF4-FFF2-40B4-BE49-F238E27FC236}">
                <a16:creationId xmlns:a16="http://schemas.microsoft.com/office/drawing/2014/main" id="{2874AD46-30AF-4DCB-8B10-BB311CBF2210}"/>
              </a:ext>
            </a:extLst>
          </p:cNvPr>
          <p:cNvGrpSpPr/>
          <p:nvPr/>
        </p:nvGrpSpPr>
        <p:grpSpPr>
          <a:xfrm>
            <a:off x="3970907" y="2975053"/>
            <a:ext cx="595796" cy="519413"/>
            <a:chOff x="4820736" y="1107829"/>
            <a:chExt cx="794395" cy="692550"/>
          </a:xfrm>
        </p:grpSpPr>
        <p:sp>
          <p:nvSpPr>
            <p:cNvPr id="71" name="Freeform: Shape 70">
              <a:extLst>
                <a:ext uri="{FF2B5EF4-FFF2-40B4-BE49-F238E27FC236}">
                  <a16:creationId xmlns:a16="http://schemas.microsoft.com/office/drawing/2014/main" id="{99D63E6D-BCF7-417A-8F30-CBA1109B113B}"/>
                </a:ext>
              </a:extLst>
            </p:cNvPr>
            <p:cNvSpPr/>
            <p:nvPr/>
          </p:nvSpPr>
          <p:spPr>
            <a:xfrm>
              <a:off x="4820736" y="1107829"/>
              <a:ext cx="794395" cy="692550"/>
            </a:xfrm>
            <a:custGeom>
              <a:avLst/>
              <a:gdLst>
                <a:gd name="connsiteX0" fmla="*/ 2001 w 794395"/>
                <a:gd name="connsiteY0" fmla="*/ 0 h 692550"/>
                <a:gd name="connsiteX1" fmla="*/ 625579 w 794395"/>
                <a:gd name="connsiteY1" fmla="*/ 0 h 692550"/>
                <a:gd name="connsiteX2" fmla="*/ 794395 w 794395"/>
                <a:gd name="connsiteY2" fmla="*/ 168816 h 692550"/>
                <a:gd name="connsiteX3" fmla="*/ 794395 w 794395"/>
                <a:gd name="connsiteY3" fmla="*/ 689439 h 692550"/>
                <a:gd name="connsiteX4" fmla="*/ 759664 w 794395"/>
                <a:gd name="connsiteY4" fmla="*/ 692550 h 692550"/>
                <a:gd name="connsiteX5" fmla="*/ 0 w 794395"/>
                <a:gd name="connsiteY5" fmla="*/ 17635 h 69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95" h="692550">
                  <a:moveTo>
                    <a:pt x="2001" y="0"/>
                  </a:moveTo>
                  <a:lnTo>
                    <a:pt x="625579" y="0"/>
                  </a:lnTo>
                  <a:cubicBezTo>
                    <a:pt x="718814" y="0"/>
                    <a:pt x="794395" y="75581"/>
                    <a:pt x="794395" y="168816"/>
                  </a:cubicBezTo>
                  <a:lnTo>
                    <a:pt x="794395" y="689439"/>
                  </a:lnTo>
                  <a:lnTo>
                    <a:pt x="759664" y="692550"/>
                  </a:lnTo>
                  <a:cubicBezTo>
                    <a:pt x="340113" y="692550"/>
                    <a:pt x="0" y="390380"/>
                    <a:pt x="0" y="17635"/>
                  </a:cubicBezTo>
                  <a:close/>
                </a:path>
              </a:pathLst>
            </a:custGeom>
            <a:solidFill>
              <a:schemeClr val="bg1">
                <a:lumMod val="50000"/>
              </a:schemeClr>
            </a:solidFill>
            <a:ln w="63500">
              <a:solidFill>
                <a:schemeClr val="bg1"/>
              </a:solidFill>
            </a:ln>
            <a:effectLst>
              <a:innerShdw blurRad="63500" dist="1143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mj-lt"/>
              </a:endParaRPr>
            </a:p>
          </p:txBody>
        </p:sp>
        <p:sp>
          <p:nvSpPr>
            <p:cNvPr id="72" name="TextBox 71">
              <a:extLst>
                <a:ext uri="{FF2B5EF4-FFF2-40B4-BE49-F238E27FC236}">
                  <a16:creationId xmlns:a16="http://schemas.microsoft.com/office/drawing/2014/main" id="{8ACE85DC-891A-401F-9277-F9A84EA82302}"/>
                </a:ext>
              </a:extLst>
            </p:cNvPr>
            <p:cNvSpPr txBox="1"/>
            <p:nvPr/>
          </p:nvSpPr>
          <p:spPr>
            <a:xfrm>
              <a:off x="4963933" y="1154292"/>
              <a:ext cx="508000" cy="615553"/>
            </a:xfrm>
            <a:prstGeom prst="rect">
              <a:avLst/>
            </a:prstGeom>
            <a:noFill/>
          </p:spPr>
          <p:txBody>
            <a:bodyPr wrap="square" rtlCol="0">
              <a:spAutoFit/>
            </a:bodyPr>
            <a:lstStyle/>
            <a:p>
              <a:pPr algn="ctr" defTabSz="685800">
                <a:defRPr/>
              </a:pPr>
              <a:r>
                <a:rPr lang="en-US" sz="2400" b="1" dirty="0">
                  <a:solidFill>
                    <a:prstClr val="white"/>
                  </a:solidFill>
                  <a:latin typeface="+mj-lt"/>
                  <a:ea typeface="Hand Of Sean" panose="02000500000000000000" pitchFamily="2" charset="-128"/>
                </a:rPr>
                <a:t>A</a:t>
              </a:r>
            </a:p>
          </p:txBody>
        </p:sp>
      </p:grpSp>
      <p:grpSp>
        <p:nvGrpSpPr>
          <p:cNvPr id="73" name="Group 72">
            <a:extLst>
              <a:ext uri="{FF2B5EF4-FFF2-40B4-BE49-F238E27FC236}">
                <a16:creationId xmlns:a16="http://schemas.microsoft.com/office/drawing/2014/main" id="{77C0177B-A1B8-421B-83D1-BF1EE5F0316C}"/>
              </a:ext>
            </a:extLst>
          </p:cNvPr>
          <p:cNvGrpSpPr/>
          <p:nvPr/>
        </p:nvGrpSpPr>
        <p:grpSpPr>
          <a:xfrm>
            <a:off x="8550447" y="3002413"/>
            <a:ext cx="595796" cy="519413"/>
            <a:chOff x="4815054" y="2899490"/>
            <a:chExt cx="794395" cy="692550"/>
          </a:xfrm>
        </p:grpSpPr>
        <p:sp>
          <p:nvSpPr>
            <p:cNvPr id="74" name="Freeform: Shape 73">
              <a:extLst>
                <a:ext uri="{FF2B5EF4-FFF2-40B4-BE49-F238E27FC236}">
                  <a16:creationId xmlns:a16="http://schemas.microsoft.com/office/drawing/2014/main" id="{71B6D1A8-D8CE-4550-8D78-B4F15AB22A59}"/>
                </a:ext>
              </a:extLst>
            </p:cNvPr>
            <p:cNvSpPr/>
            <p:nvPr/>
          </p:nvSpPr>
          <p:spPr>
            <a:xfrm>
              <a:off x="4815054" y="2899490"/>
              <a:ext cx="794395" cy="692550"/>
            </a:xfrm>
            <a:custGeom>
              <a:avLst/>
              <a:gdLst>
                <a:gd name="connsiteX0" fmla="*/ 2001 w 794395"/>
                <a:gd name="connsiteY0" fmla="*/ 0 h 692550"/>
                <a:gd name="connsiteX1" fmla="*/ 625579 w 794395"/>
                <a:gd name="connsiteY1" fmla="*/ 0 h 692550"/>
                <a:gd name="connsiteX2" fmla="*/ 794395 w 794395"/>
                <a:gd name="connsiteY2" fmla="*/ 168816 h 692550"/>
                <a:gd name="connsiteX3" fmla="*/ 794395 w 794395"/>
                <a:gd name="connsiteY3" fmla="*/ 689439 h 692550"/>
                <a:gd name="connsiteX4" fmla="*/ 759664 w 794395"/>
                <a:gd name="connsiteY4" fmla="*/ 692550 h 692550"/>
                <a:gd name="connsiteX5" fmla="*/ 0 w 794395"/>
                <a:gd name="connsiteY5" fmla="*/ 17635 h 69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95" h="692550">
                  <a:moveTo>
                    <a:pt x="2001" y="0"/>
                  </a:moveTo>
                  <a:lnTo>
                    <a:pt x="625579" y="0"/>
                  </a:lnTo>
                  <a:cubicBezTo>
                    <a:pt x="718814" y="0"/>
                    <a:pt x="794395" y="75581"/>
                    <a:pt x="794395" y="168816"/>
                  </a:cubicBezTo>
                  <a:lnTo>
                    <a:pt x="794395" y="689439"/>
                  </a:lnTo>
                  <a:lnTo>
                    <a:pt x="759664" y="692550"/>
                  </a:lnTo>
                  <a:cubicBezTo>
                    <a:pt x="340113" y="692550"/>
                    <a:pt x="0" y="390380"/>
                    <a:pt x="0" y="17635"/>
                  </a:cubicBezTo>
                  <a:close/>
                </a:path>
              </a:pathLst>
            </a:custGeom>
            <a:solidFill>
              <a:schemeClr val="bg1">
                <a:lumMod val="50000"/>
              </a:schemeClr>
            </a:solidFill>
            <a:ln w="63500">
              <a:solidFill>
                <a:schemeClr val="bg1"/>
              </a:solidFill>
            </a:ln>
            <a:effectLst>
              <a:innerShdw blurRad="63500" dist="1143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sp>
          <p:nvSpPr>
            <p:cNvPr id="75" name="TextBox 74">
              <a:extLst>
                <a:ext uri="{FF2B5EF4-FFF2-40B4-BE49-F238E27FC236}">
                  <a16:creationId xmlns:a16="http://schemas.microsoft.com/office/drawing/2014/main" id="{047632AF-B92E-41D6-BD82-CE0EEE21510A}"/>
                </a:ext>
              </a:extLst>
            </p:cNvPr>
            <p:cNvSpPr txBox="1"/>
            <p:nvPr/>
          </p:nvSpPr>
          <p:spPr>
            <a:xfrm>
              <a:off x="4943613" y="2909474"/>
              <a:ext cx="508000" cy="615553"/>
            </a:xfrm>
            <a:prstGeom prst="rect">
              <a:avLst/>
            </a:prstGeom>
            <a:noFill/>
          </p:spPr>
          <p:txBody>
            <a:bodyPr wrap="square" rtlCol="0">
              <a:spAutoFit/>
            </a:bodyPr>
            <a:lstStyle/>
            <a:p>
              <a:pPr algn="ctr" defTabSz="685800">
                <a:defRPr/>
              </a:pPr>
              <a:r>
                <a:rPr lang="en-US" sz="2400" b="1" dirty="0">
                  <a:solidFill>
                    <a:prstClr val="white"/>
                  </a:solidFill>
                  <a:latin typeface="+mj-lt"/>
                  <a:ea typeface="Hand Of Sean" panose="02000500000000000000" pitchFamily="2" charset="-128"/>
                </a:rPr>
                <a:t>C</a:t>
              </a:r>
            </a:p>
          </p:txBody>
        </p:sp>
      </p:grpSp>
      <p:grpSp>
        <p:nvGrpSpPr>
          <p:cNvPr id="76" name="Group 75">
            <a:extLst>
              <a:ext uri="{FF2B5EF4-FFF2-40B4-BE49-F238E27FC236}">
                <a16:creationId xmlns:a16="http://schemas.microsoft.com/office/drawing/2014/main" id="{E348505D-3872-4CA8-8198-C75A48B64564}"/>
              </a:ext>
            </a:extLst>
          </p:cNvPr>
          <p:cNvGrpSpPr/>
          <p:nvPr/>
        </p:nvGrpSpPr>
        <p:grpSpPr>
          <a:xfrm>
            <a:off x="3903387" y="4269407"/>
            <a:ext cx="595796" cy="519413"/>
            <a:chOff x="10631102" y="1128718"/>
            <a:chExt cx="794395" cy="692550"/>
          </a:xfrm>
        </p:grpSpPr>
        <p:sp>
          <p:nvSpPr>
            <p:cNvPr id="77" name="Freeform: Shape 76">
              <a:extLst>
                <a:ext uri="{FF2B5EF4-FFF2-40B4-BE49-F238E27FC236}">
                  <a16:creationId xmlns:a16="http://schemas.microsoft.com/office/drawing/2014/main" id="{490DFFA3-FCEB-4473-81CC-263AA43D713D}"/>
                </a:ext>
              </a:extLst>
            </p:cNvPr>
            <p:cNvSpPr/>
            <p:nvPr/>
          </p:nvSpPr>
          <p:spPr>
            <a:xfrm>
              <a:off x="10631102" y="1128718"/>
              <a:ext cx="794395" cy="692550"/>
            </a:xfrm>
            <a:custGeom>
              <a:avLst/>
              <a:gdLst>
                <a:gd name="connsiteX0" fmla="*/ 2001 w 794395"/>
                <a:gd name="connsiteY0" fmla="*/ 0 h 692550"/>
                <a:gd name="connsiteX1" fmla="*/ 625579 w 794395"/>
                <a:gd name="connsiteY1" fmla="*/ 0 h 692550"/>
                <a:gd name="connsiteX2" fmla="*/ 794395 w 794395"/>
                <a:gd name="connsiteY2" fmla="*/ 168816 h 692550"/>
                <a:gd name="connsiteX3" fmla="*/ 794395 w 794395"/>
                <a:gd name="connsiteY3" fmla="*/ 689439 h 692550"/>
                <a:gd name="connsiteX4" fmla="*/ 759664 w 794395"/>
                <a:gd name="connsiteY4" fmla="*/ 692550 h 692550"/>
                <a:gd name="connsiteX5" fmla="*/ 0 w 794395"/>
                <a:gd name="connsiteY5" fmla="*/ 17635 h 69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95" h="692550">
                  <a:moveTo>
                    <a:pt x="2001" y="0"/>
                  </a:moveTo>
                  <a:lnTo>
                    <a:pt x="625579" y="0"/>
                  </a:lnTo>
                  <a:cubicBezTo>
                    <a:pt x="718814" y="0"/>
                    <a:pt x="794395" y="75581"/>
                    <a:pt x="794395" y="168816"/>
                  </a:cubicBezTo>
                  <a:lnTo>
                    <a:pt x="794395" y="689439"/>
                  </a:lnTo>
                  <a:lnTo>
                    <a:pt x="759664" y="692550"/>
                  </a:lnTo>
                  <a:cubicBezTo>
                    <a:pt x="340113" y="692550"/>
                    <a:pt x="0" y="390380"/>
                    <a:pt x="0" y="17635"/>
                  </a:cubicBezTo>
                  <a:close/>
                </a:path>
              </a:pathLst>
            </a:custGeom>
            <a:solidFill>
              <a:schemeClr val="bg1">
                <a:lumMod val="50000"/>
              </a:schemeClr>
            </a:solidFill>
            <a:ln w="63500">
              <a:solidFill>
                <a:schemeClr val="bg1"/>
              </a:solidFill>
            </a:ln>
            <a:effectLst>
              <a:innerShdw blurRad="63500" dist="1143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sp>
          <p:nvSpPr>
            <p:cNvPr id="78" name="TextBox 77">
              <a:extLst>
                <a:ext uri="{FF2B5EF4-FFF2-40B4-BE49-F238E27FC236}">
                  <a16:creationId xmlns:a16="http://schemas.microsoft.com/office/drawing/2014/main" id="{55816F8B-EF01-4B24-A048-9645AFF1C224}"/>
                </a:ext>
              </a:extLst>
            </p:cNvPr>
            <p:cNvSpPr txBox="1"/>
            <p:nvPr/>
          </p:nvSpPr>
          <p:spPr>
            <a:xfrm>
              <a:off x="10858970" y="1174479"/>
              <a:ext cx="453970" cy="615552"/>
            </a:xfrm>
            <a:prstGeom prst="rect">
              <a:avLst/>
            </a:prstGeom>
            <a:noFill/>
          </p:spPr>
          <p:txBody>
            <a:bodyPr wrap="square" rtlCol="0">
              <a:spAutoFit/>
            </a:bodyPr>
            <a:lstStyle/>
            <a:p>
              <a:pPr algn="ctr" defTabSz="685800">
                <a:defRPr/>
              </a:pPr>
              <a:r>
                <a:rPr lang="en-US" sz="2400" b="1" dirty="0">
                  <a:solidFill>
                    <a:prstClr val="white"/>
                  </a:solidFill>
                  <a:latin typeface="+mj-lt"/>
                  <a:ea typeface="Hand Of Sean" panose="02000500000000000000" pitchFamily="2" charset="-128"/>
                </a:rPr>
                <a:t>B</a:t>
              </a:r>
            </a:p>
          </p:txBody>
        </p:sp>
      </p:grpSp>
      <p:grpSp>
        <p:nvGrpSpPr>
          <p:cNvPr id="79" name="Group 78">
            <a:extLst>
              <a:ext uri="{FF2B5EF4-FFF2-40B4-BE49-F238E27FC236}">
                <a16:creationId xmlns:a16="http://schemas.microsoft.com/office/drawing/2014/main" id="{3E2E1C74-5D67-4908-AFFA-51760B0676FE}"/>
              </a:ext>
            </a:extLst>
          </p:cNvPr>
          <p:cNvGrpSpPr/>
          <p:nvPr/>
        </p:nvGrpSpPr>
        <p:grpSpPr>
          <a:xfrm>
            <a:off x="8468752" y="4345793"/>
            <a:ext cx="595796" cy="519413"/>
            <a:chOff x="10621091" y="2935483"/>
            <a:chExt cx="794395" cy="692550"/>
          </a:xfrm>
        </p:grpSpPr>
        <p:sp>
          <p:nvSpPr>
            <p:cNvPr id="80" name="Freeform: Shape 79">
              <a:extLst>
                <a:ext uri="{FF2B5EF4-FFF2-40B4-BE49-F238E27FC236}">
                  <a16:creationId xmlns:a16="http://schemas.microsoft.com/office/drawing/2014/main" id="{2CF9E813-1372-4358-853C-6EF3B21E8D97}"/>
                </a:ext>
              </a:extLst>
            </p:cNvPr>
            <p:cNvSpPr/>
            <p:nvPr/>
          </p:nvSpPr>
          <p:spPr>
            <a:xfrm>
              <a:off x="10621091" y="2935483"/>
              <a:ext cx="794395" cy="692550"/>
            </a:xfrm>
            <a:custGeom>
              <a:avLst/>
              <a:gdLst>
                <a:gd name="connsiteX0" fmla="*/ 2001 w 794395"/>
                <a:gd name="connsiteY0" fmla="*/ 0 h 692550"/>
                <a:gd name="connsiteX1" fmla="*/ 625579 w 794395"/>
                <a:gd name="connsiteY1" fmla="*/ 0 h 692550"/>
                <a:gd name="connsiteX2" fmla="*/ 794395 w 794395"/>
                <a:gd name="connsiteY2" fmla="*/ 168816 h 692550"/>
                <a:gd name="connsiteX3" fmla="*/ 794395 w 794395"/>
                <a:gd name="connsiteY3" fmla="*/ 689439 h 692550"/>
                <a:gd name="connsiteX4" fmla="*/ 759664 w 794395"/>
                <a:gd name="connsiteY4" fmla="*/ 692550 h 692550"/>
                <a:gd name="connsiteX5" fmla="*/ 0 w 794395"/>
                <a:gd name="connsiteY5" fmla="*/ 17635 h 69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95" h="692550">
                  <a:moveTo>
                    <a:pt x="2001" y="0"/>
                  </a:moveTo>
                  <a:lnTo>
                    <a:pt x="625579" y="0"/>
                  </a:lnTo>
                  <a:cubicBezTo>
                    <a:pt x="718814" y="0"/>
                    <a:pt x="794395" y="75581"/>
                    <a:pt x="794395" y="168816"/>
                  </a:cubicBezTo>
                  <a:lnTo>
                    <a:pt x="794395" y="689439"/>
                  </a:lnTo>
                  <a:lnTo>
                    <a:pt x="759664" y="692550"/>
                  </a:lnTo>
                  <a:cubicBezTo>
                    <a:pt x="340113" y="692550"/>
                    <a:pt x="0" y="390380"/>
                    <a:pt x="0" y="17635"/>
                  </a:cubicBezTo>
                  <a:close/>
                </a:path>
              </a:pathLst>
            </a:custGeom>
            <a:solidFill>
              <a:schemeClr val="bg1">
                <a:lumMod val="50000"/>
              </a:schemeClr>
            </a:solidFill>
            <a:ln w="63500">
              <a:solidFill>
                <a:schemeClr val="bg1"/>
              </a:solidFill>
            </a:ln>
            <a:effectLst>
              <a:innerShdw blurRad="63500" dist="1143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mj-lt"/>
              </a:endParaRPr>
            </a:p>
          </p:txBody>
        </p:sp>
        <p:sp>
          <p:nvSpPr>
            <p:cNvPr id="81" name="TextBox 80">
              <a:extLst>
                <a:ext uri="{FF2B5EF4-FFF2-40B4-BE49-F238E27FC236}">
                  <a16:creationId xmlns:a16="http://schemas.microsoft.com/office/drawing/2014/main" id="{D455B054-4096-4048-A841-7576345B38EC}"/>
                </a:ext>
              </a:extLst>
            </p:cNvPr>
            <p:cNvSpPr txBox="1"/>
            <p:nvPr/>
          </p:nvSpPr>
          <p:spPr>
            <a:xfrm>
              <a:off x="10794928" y="2983095"/>
              <a:ext cx="508000" cy="615553"/>
            </a:xfrm>
            <a:prstGeom prst="rect">
              <a:avLst/>
            </a:prstGeom>
            <a:noFill/>
          </p:spPr>
          <p:txBody>
            <a:bodyPr wrap="square" rtlCol="0">
              <a:spAutoFit/>
            </a:bodyPr>
            <a:lstStyle/>
            <a:p>
              <a:pPr algn="ctr" defTabSz="685800">
                <a:defRPr/>
              </a:pPr>
              <a:r>
                <a:rPr lang="en-US" sz="2400" b="1" dirty="0">
                  <a:solidFill>
                    <a:prstClr val="white"/>
                  </a:solidFill>
                  <a:latin typeface="+mj-lt"/>
                  <a:ea typeface="Hand Of Sean" panose="02000500000000000000" pitchFamily="2" charset="-128"/>
                </a:rPr>
                <a:t>D</a:t>
              </a:r>
            </a:p>
          </p:txBody>
        </p:sp>
      </p:grpSp>
      <p:pic>
        <p:nvPicPr>
          <p:cNvPr id="82" name="Picture 81" descr="Shape, circle&#10;&#10;Description automatically generated">
            <a:extLst>
              <a:ext uri="{FF2B5EF4-FFF2-40B4-BE49-F238E27FC236}">
                <a16:creationId xmlns:a16="http://schemas.microsoft.com/office/drawing/2014/main" id="{B1275555-E72C-4FA2-A151-801E7F02C4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607382" y="2982725"/>
            <a:ext cx="767126" cy="767126"/>
          </a:xfrm>
          <a:prstGeom prst="ellipse">
            <a:avLst/>
          </a:prstGeom>
        </p:spPr>
      </p:pic>
      <p:pic>
        <p:nvPicPr>
          <p:cNvPr id="83" name="Picture 82" descr="A picture containing clipart&#10;&#10;Description automatically generated">
            <a:extLst>
              <a:ext uri="{FF2B5EF4-FFF2-40B4-BE49-F238E27FC236}">
                <a16:creationId xmlns:a16="http://schemas.microsoft.com/office/drawing/2014/main" id="{5AF3F270-4756-48FF-97BD-E94612896E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17" y="2975053"/>
            <a:ext cx="748690" cy="748690"/>
          </a:xfrm>
          <a:prstGeom prst="ellipse">
            <a:avLst/>
          </a:prstGeom>
        </p:spPr>
      </p:pic>
      <p:pic>
        <p:nvPicPr>
          <p:cNvPr id="84" name="Picture 83" descr="A picture containing clipart&#10;&#10;Description automatically generated">
            <a:extLst>
              <a:ext uri="{FF2B5EF4-FFF2-40B4-BE49-F238E27FC236}">
                <a16:creationId xmlns:a16="http://schemas.microsoft.com/office/drawing/2014/main" id="{20A1F577-9BF3-4159-93CC-6B053343C7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17" y="4277143"/>
            <a:ext cx="748690" cy="748690"/>
          </a:xfrm>
          <a:prstGeom prst="ellipse">
            <a:avLst/>
          </a:prstGeom>
        </p:spPr>
      </p:pic>
      <p:pic>
        <p:nvPicPr>
          <p:cNvPr id="85" name="Picture 84" descr="A picture containing clipart&#10;&#10;Description automatically generated">
            <a:extLst>
              <a:ext uri="{FF2B5EF4-FFF2-40B4-BE49-F238E27FC236}">
                <a16:creationId xmlns:a16="http://schemas.microsoft.com/office/drawing/2014/main" id="{07520928-46F2-452C-B11D-E9F81731EF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8723" y="4317546"/>
            <a:ext cx="748690" cy="748690"/>
          </a:xfrm>
          <a:prstGeom prst="ellipse">
            <a:avLst/>
          </a:prstGeom>
        </p:spPr>
      </p:pic>
      <p:grpSp>
        <p:nvGrpSpPr>
          <p:cNvPr id="86" name="Group 85">
            <a:extLst>
              <a:ext uri="{FF2B5EF4-FFF2-40B4-BE49-F238E27FC236}">
                <a16:creationId xmlns:a16="http://schemas.microsoft.com/office/drawing/2014/main" id="{4D901DFC-20DD-474C-BF77-BC6EBFDEBFD1}"/>
              </a:ext>
            </a:extLst>
          </p:cNvPr>
          <p:cNvGrpSpPr/>
          <p:nvPr/>
        </p:nvGrpSpPr>
        <p:grpSpPr>
          <a:xfrm>
            <a:off x="8054414" y="300221"/>
            <a:ext cx="828675" cy="884399"/>
            <a:chOff x="10739980" y="82443"/>
            <a:chExt cx="1104900" cy="1179198"/>
          </a:xfrm>
        </p:grpSpPr>
        <p:pic>
          <p:nvPicPr>
            <p:cNvPr id="87" name="NGÔI NHÀ" descr="Shape&#10;&#10;Description automatically generated">
              <a:hlinkClick r:id="rId9" action="ppaction://hlinksldjump">
                <a:snd r:embed="rId10" name="click.wav"/>
              </a:hlinkClick>
              <a:extLst>
                <a:ext uri="{FF2B5EF4-FFF2-40B4-BE49-F238E27FC236}">
                  <a16:creationId xmlns:a16="http://schemas.microsoft.com/office/drawing/2014/main" id="{60AA2348-CEBD-4941-A8B5-D11241D3320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39980" y="82443"/>
              <a:ext cx="1104900" cy="914400"/>
            </a:xfrm>
            <a:prstGeom prst="rect">
              <a:avLst/>
            </a:prstGeom>
          </p:spPr>
        </p:pic>
        <p:sp>
          <p:nvSpPr>
            <p:cNvPr id="88" name="Rectangle 87">
              <a:extLst>
                <a:ext uri="{FF2B5EF4-FFF2-40B4-BE49-F238E27FC236}">
                  <a16:creationId xmlns:a16="http://schemas.microsoft.com/office/drawing/2014/main" id="{6BA231BA-C806-40E7-BE8E-1451CFB31A7B}"/>
                </a:ext>
              </a:extLst>
            </p:cNvPr>
            <p:cNvSpPr/>
            <p:nvPr/>
          </p:nvSpPr>
          <p:spPr>
            <a:xfrm>
              <a:off x="10739980" y="996843"/>
              <a:ext cx="1104900" cy="264798"/>
            </a:xfrm>
            <a:prstGeom prst="rect">
              <a:avLst/>
            </a:prstGeom>
            <a:solidFill>
              <a:srgbClr val="C975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500" b="1" dirty="0" err="1">
                  <a:solidFill>
                    <a:srgbClr val="002060"/>
                  </a:solidFill>
                  <a:latin typeface="Times New Roman" panose="02020603050405020304" pitchFamily="18" charset="0"/>
                  <a:cs typeface="Times New Roman" panose="02020603050405020304" pitchFamily="18" charset="0"/>
                </a:rPr>
                <a:t>Trở</a:t>
              </a:r>
              <a:r>
                <a:rPr lang="en-US" sz="1500" b="1" dirty="0">
                  <a:solidFill>
                    <a:srgbClr val="002060"/>
                  </a:solidFill>
                  <a:latin typeface="Times New Roman" panose="02020603050405020304" pitchFamily="18" charset="0"/>
                  <a:cs typeface="Times New Roman" panose="02020603050405020304" pitchFamily="18" charset="0"/>
                </a:rPr>
                <a:t> </a:t>
              </a:r>
              <a:r>
                <a:rPr lang="en-US" sz="1500" b="1" dirty="0" err="1">
                  <a:solidFill>
                    <a:srgbClr val="002060"/>
                  </a:solidFill>
                  <a:latin typeface="Times New Roman" panose="02020603050405020304" pitchFamily="18" charset="0"/>
                  <a:cs typeface="Times New Roman" panose="02020603050405020304" pitchFamily="18" charset="0"/>
                </a:rPr>
                <a:t>về</a:t>
              </a:r>
              <a:endParaRPr lang="en-US" sz="1500" b="1" dirty="0">
                <a:solidFill>
                  <a:srgbClr val="002060"/>
                </a:solidFill>
                <a:latin typeface="Times New Roman" panose="02020603050405020304" pitchFamily="18" charset="0"/>
                <a:cs typeface="Times New Roman" panose="02020603050405020304" pitchFamily="18" charset="0"/>
              </a:endParaRPr>
            </a:p>
          </p:txBody>
        </p:sp>
      </p:grpSp>
      <p:sp>
        <p:nvSpPr>
          <p:cNvPr id="89" name="Rectangle: Rounded Corners 88">
            <a:extLst>
              <a:ext uri="{FF2B5EF4-FFF2-40B4-BE49-F238E27FC236}">
                <a16:creationId xmlns:a16="http://schemas.microsoft.com/office/drawing/2014/main" id="{1478A6BC-290B-4CB7-866F-A0DA90283DB8}"/>
              </a:ext>
            </a:extLst>
          </p:cNvPr>
          <p:cNvSpPr/>
          <p:nvPr/>
        </p:nvSpPr>
        <p:spPr>
          <a:xfrm>
            <a:off x="1662745" y="92262"/>
            <a:ext cx="6330370" cy="1077687"/>
          </a:xfrm>
          <a:prstGeom prst="roundRect">
            <a:avLst/>
          </a:prstGeom>
          <a:solidFill>
            <a:srgbClr val="006600"/>
          </a:solidFill>
          <a:ln w="38100">
            <a:solidFill>
              <a:srgbClr val="FB3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i="1">
                <a:solidFill>
                  <a:srgbClr val="FFFF00"/>
                </a:solidFill>
                <a:latin typeface="Arial" panose="020B0604020202020204" pitchFamily="34" charset="0"/>
                <a:ea typeface="Times New Roman"/>
                <a:cs typeface="Arial" panose="020B0604020202020204" pitchFamily="34" charset="0"/>
              </a:rPr>
              <a:t>La Sơn Phu Tử phê phán lối học như thế nào?</a:t>
            </a:r>
            <a:endParaRPr lang="en-US" sz="2400">
              <a:solidFill>
                <a:srgbClr val="FFFF00"/>
              </a:solidFill>
              <a:latin typeface="Arial" panose="020B0604020202020204" pitchFamily="34" charset="0"/>
              <a:cs typeface="Arial" panose="020B0604020202020204" pitchFamily="34" charset="0"/>
            </a:endParaRPr>
          </a:p>
        </p:txBody>
      </p:sp>
      <p:sp>
        <p:nvSpPr>
          <p:cNvPr id="90" name="Rectangle: Rounded Corners 89">
            <a:extLst>
              <a:ext uri="{FF2B5EF4-FFF2-40B4-BE49-F238E27FC236}">
                <a16:creationId xmlns:a16="http://schemas.microsoft.com/office/drawing/2014/main" id="{ED1C27C3-40F6-4562-BA54-795D0893DF43}"/>
              </a:ext>
            </a:extLst>
          </p:cNvPr>
          <p:cNvSpPr/>
          <p:nvPr/>
        </p:nvSpPr>
        <p:spPr>
          <a:xfrm>
            <a:off x="1655614" y="92262"/>
            <a:ext cx="6330370" cy="1077687"/>
          </a:xfrm>
          <a:prstGeom prst="roundRect">
            <a:avLst/>
          </a:prstGeom>
          <a:solidFill>
            <a:srgbClr val="006600"/>
          </a:solidFill>
          <a:ln w="38100">
            <a:solidFill>
              <a:srgbClr val="FB3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a:solidFill>
                  <a:srgbClr val="FFFF00"/>
                </a:solidFill>
                <a:latin typeface="Arial" panose="020B0604020202020204" pitchFamily="34" charset="0"/>
                <a:ea typeface="Times New Roman"/>
                <a:cs typeface="Arial" panose="020B0604020202020204" pitchFamily="34" charset="0"/>
              </a:rPr>
              <a:t>Bài thơ “Ngàn sao làm việc” sử dụng biện pháp tu từ nào là chủ yếu?</a:t>
            </a: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7035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0"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33"/>
                                        </p:tgtEl>
                                      </p:cBhvr>
                                    </p:cmd>
                                  </p:childTnLst>
                                </p:cTn>
                              </p:par>
                            </p:childTnLst>
                          </p:cTn>
                        </p:par>
                      </p:childTnLst>
                    </p:cTn>
                  </p:par>
                </p:childTnLst>
              </p:cTn>
              <p:nextCondLst>
                <p:cond evt="onClick" delay="0">
                  <p:tgtEl>
                    <p:spTgt spid="34"/>
                  </p:tgtEl>
                </p:cond>
              </p:nextCondLst>
            </p:seq>
            <p:video>
              <p:cMediaNode vol="80000">
                <p:cTn id="11" fill="hold" display="0">
                  <p:stCondLst>
                    <p:cond delay="indefinite"/>
                  </p:stCondLst>
                </p:cTn>
                <p:tgtEl>
                  <p:spTgt spid="33"/>
                </p:tgtEl>
              </p:cMediaNode>
            </p:video>
            <p:seq concurrent="1" nextAc="seek">
              <p:cTn id="12" restart="whenNotActive" fill="hold" evtFilter="cancelBubble" nodeType="interactiveSeq">
                <p:stCondLst>
                  <p:cond evt="onClick" delay="0">
                    <p:tgtEl>
                      <p:spTgt spid="61"/>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500" fill="hold"/>
                                        <p:tgtEl>
                                          <p:spTgt spid="83"/>
                                        </p:tgtEl>
                                        <p:attrNameLst>
                                          <p:attrName>ppt_w</p:attrName>
                                        </p:attrNameLst>
                                      </p:cBhvr>
                                      <p:tavLst>
                                        <p:tav tm="0">
                                          <p:val>
                                            <p:fltVal val="0"/>
                                          </p:val>
                                        </p:tav>
                                        <p:tav tm="100000">
                                          <p:val>
                                            <p:strVal val="#ppt_w"/>
                                          </p:val>
                                        </p:tav>
                                      </p:tavLst>
                                    </p:anim>
                                    <p:anim calcmode="lin" valueType="num">
                                      <p:cBhvr>
                                        <p:cTn id="18" dur="500" fill="hold"/>
                                        <p:tgtEl>
                                          <p:spTgt spid="83"/>
                                        </p:tgtEl>
                                        <p:attrNameLst>
                                          <p:attrName>ppt_h</p:attrName>
                                        </p:attrNameLst>
                                      </p:cBhvr>
                                      <p:tavLst>
                                        <p:tav tm="0">
                                          <p:val>
                                            <p:fltVal val="0"/>
                                          </p:val>
                                        </p:tav>
                                        <p:tav tm="100000">
                                          <p:val>
                                            <p:strVal val="#ppt_h"/>
                                          </p:val>
                                        </p:tav>
                                      </p:tavLst>
                                    </p:anim>
                                    <p:animEffect transition="in" filter="fade">
                                      <p:cBhvr>
                                        <p:cTn id="19" dur="500"/>
                                        <p:tgtEl>
                                          <p:spTgt spid="83"/>
                                        </p:tgtEl>
                                      </p:cBhvr>
                                    </p:animEffect>
                                  </p:childTnLst>
                                  <p:subTnLst>
                                    <p:audio>
                                      <p:cMediaNode>
                                        <p:cTn display="0" masterRel="sameClick">
                                          <p:stCondLst>
                                            <p:cond evt="begin" delay="0">
                                              <p:tn val="15"/>
                                            </p:cond>
                                          </p:stCondLst>
                                          <p:endCondLst>
                                            <p:cond evt="onStopAudio" delay="0">
                                              <p:tgtEl>
                                                <p:sldTgt/>
                                              </p:tgtEl>
                                            </p:cond>
                                          </p:endCondLst>
                                        </p:cTn>
                                        <p:tgtEl>
                                          <p:sndTgt r:embed="rId4" name="SAI ROI.wav"/>
                                        </p:tgtEl>
                                      </p:cMediaNode>
                                    </p:audio>
                                  </p:subTnLst>
                                </p:cTn>
                              </p:par>
                            </p:childTnLst>
                          </p:cTn>
                        </p:par>
                      </p:childTnLst>
                    </p:cTn>
                  </p:par>
                </p:childTnLst>
              </p:cTn>
              <p:nextCondLst>
                <p:cond evt="onClick" delay="0">
                  <p:tgtEl>
                    <p:spTgt spid="61"/>
                  </p:tgtEl>
                </p:cond>
              </p:nextCondLst>
            </p:seq>
            <p:seq concurrent="1" nextAc="seek">
              <p:cTn id="20" restart="whenNotActive" fill="hold" evtFilter="cancelBubble" nodeType="interactiveSeq">
                <p:stCondLst>
                  <p:cond evt="onClick" delay="0">
                    <p:tgtEl>
                      <p:spTgt spid="68"/>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500" fill="hold"/>
                                        <p:tgtEl>
                                          <p:spTgt spid="85"/>
                                        </p:tgtEl>
                                        <p:attrNameLst>
                                          <p:attrName>ppt_w</p:attrName>
                                        </p:attrNameLst>
                                      </p:cBhvr>
                                      <p:tavLst>
                                        <p:tav tm="0">
                                          <p:val>
                                            <p:fltVal val="0"/>
                                          </p:val>
                                        </p:tav>
                                        <p:tav tm="100000">
                                          <p:val>
                                            <p:strVal val="#ppt_w"/>
                                          </p:val>
                                        </p:tav>
                                      </p:tavLst>
                                    </p:anim>
                                    <p:anim calcmode="lin" valueType="num">
                                      <p:cBhvr>
                                        <p:cTn id="26" dur="500" fill="hold"/>
                                        <p:tgtEl>
                                          <p:spTgt spid="85"/>
                                        </p:tgtEl>
                                        <p:attrNameLst>
                                          <p:attrName>ppt_h</p:attrName>
                                        </p:attrNameLst>
                                      </p:cBhvr>
                                      <p:tavLst>
                                        <p:tav tm="0">
                                          <p:val>
                                            <p:fltVal val="0"/>
                                          </p:val>
                                        </p:tav>
                                        <p:tav tm="100000">
                                          <p:val>
                                            <p:strVal val="#ppt_h"/>
                                          </p:val>
                                        </p:tav>
                                      </p:tavLst>
                                    </p:anim>
                                    <p:animEffect transition="in" filter="fade">
                                      <p:cBhvr>
                                        <p:cTn id="27" dur="500"/>
                                        <p:tgtEl>
                                          <p:spTgt spid="85"/>
                                        </p:tgtEl>
                                      </p:cBhvr>
                                    </p:animEffect>
                                  </p:childTnLst>
                                  <p:subTnLst>
                                    <p:audio>
                                      <p:cMediaNode>
                                        <p:cTn display="0" masterRel="sameClick">
                                          <p:stCondLst>
                                            <p:cond evt="begin" delay="0">
                                              <p:tn val="23"/>
                                            </p:cond>
                                          </p:stCondLst>
                                          <p:endCondLst>
                                            <p:cond evt="onStopAudio" delay="0">
                                              <p:tgtEl>
                                                <p:sldTgt/>
                                              </p:tgtEl>
                                            </p:cond>
                                          </p:endCondLst>
                                        </p:cTn>
                                        <p:tgtEl>
                                          <p:sndTgt r:embed="rId4" name="SAI ROI.wav"/>
                                        </p:tgtEl>
                                      </p:cMediaNode>
                                    </p:audio>
                                  </p:subTnLst>
                                </p:cTn>
                              </p:par>
                            </p:childTnLst>
                          </p:cTn>
                        </p:par>
                      </p:childTnLst>
                    </p:cTn>
                  </p:par>
                </p:childTnLst>
              </p:cTn>
              <p:nextCondLst>
                <p:cond evt="onClick" delay="0">
                  <p:tgtEl>
                    <p:spTgt spid="68"/>
                  </p:tgtEl>
                </p:cond>
              </p:nextCondLst>
            </p:seq>
            <p:seq concurrent="1" nextAc="seek">
              <p:cTn id="28" restart="whenNotActive" fill="hold" evtFilter="cancelBubble" nodeType="interactiveSeq">
                <p:stCondLst>
                  <p:cond evt="onClick" delay="0">
                    <p:tgtEl>
                      <p:spTgt spid="64"/>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4"/>
                                        </p:tgtEl>
                                        <p:attrNameLst>
                                          <p:attrName>style.visibility</p:attrName>
                                        </p:attrNameLst>
                                      </p:cBhvr>
                                      <p:to>
                                        <p:strVal val="visible"/>
                                      </p:to>
                                    </p:set>
                                    <p:anim calcmode="lin" valueType="num">
                                      <p:cBhvr>
                                        <p:cTn id="33" dur="500" fill="hold"/>
                                        <p:tgtEl>
                                          <p:spTgt spid="84"/>
                                        </p:tgtEl>
                                        <p:attrNameLst>
                                          <p:attrName>ppt_w</p:attrName>
                                        </p:attrNameLst>
                                      </p:cBhvr>
                                      <p:tavLst>
                                        <p:tav tm="0">
                                          <p:val>
                                            <p:fltVal val="0"/>
                                          </p:val>
                                        </p:tav>
                                        <p:tav tm="100000">
                                          <p:val>
                                            <p:strVal val="#ppt_w"/>
                                          </p:val>
                                        </p:tav>
                                      </p:tavLst>
                                    </p:anim>
                                    <p:anim calcmode="lin" valueType="num">
                                      <p:cBhvr>
                                        <p:cTn id="34" dur="500" fill="hold"/>
                                        <p:tgtEl>
                                          <p:spTgt spid="84"/>
                                        </p:tgtEl>
                                        <p:attrNameLst>
                                          <p:attrName>ppt_h</p:attrName>
                                        </p:attrNameLst>
                                      </p:cBhvr>
                                      <p:tavLst>
                                        <p:tav tm="0">
                                          <p:val>
                                            <p:fltVal val="0"/>
                                          </p:val>
                                        </p:tav>
                                        <p:tav tm="100000">
                                          <p:val>
                                            <p:strVal val="#ppt_h"/>
                                          </p:val>
                                        </p:tav>
                                      </p:tavLst>
                                    </p:anim>
                                    <p:animEffect transition="in" filter="fade">
                                      <p:cBhvr>
                                        <p:cTn id="35" dur="500"/>
                                        <p:tgtEl>
                                          <p:spTgt spid="84"/>
                                        </p:tgtEl>
                                      </p:cBhvr>
                                    </p:animEffect>
                                  </p:childTnLst>
                                  <p:subTnLst>
                                    <p:audio>
                                      <p:cMediaNode>
                                        <p:cTn display="0" masterRel="sameClick">
                                          <p:stCondLst>
                                            <p:cond evt="begin" delay="0">
                                              <p:tn val="31"/>
                                            </p:cond>
                                          </p:stCondLst>
                                          <p:endCondLst>
                                            <p:cond evt="onStopAudio" delay="0">
                                              <p:tgtEl>
                                                <p:sldTgt/>
                                              </p:tgtEl>
                                            </p:cond>
                                          </p:endCondLst>
                                        </p:cTn>
                                        <p:tgtEl>
                                          <p:sndTgt r:embed="rId4" name="SAI ROI.wav"/>
                                        </p:tgtEl>
                                      </p:cMediaNode>
                                    </p:audio>
                                  </p:subTnLst>
                                </p:cTn>
                              </p:par>
                            </p:childTnLst>
                          </p:cTn>
                        </p:par>
                      </p:childTnLst>
                    </p:cTn>
                  </p:par>
                </p:childTnLst>
              </p:cTn>
              <p:nextCondLst>
                <p:cond evt="onClick" delay="0">
                  <p:tgtEl>
                    <p:spTgt spid="64"/>
                  </p:tgtEl>
                </p:cond>
              </p:nextCondLst>
            </p:seq>
            <p:seq concurrent="1" nextAc="seek">
              <p:cTn id="36" restart="whenNotActive" fill="hold" evtFilter="cancelBubble" nodeType="interactiveSeq">
                <p:stCondLst>
                  <p:cond evt="onClick" delay="0">
                    <p:tgtEl>
                      <p:spTgt spid="66"/>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2"/>
                                        </p:tgtEl>
                                        <p:attrNameLst>
                                          <p:attrName>style.visibility</p:attrName>
                                        </p:attrNameLst>
                                      </p:cBhvr>
                                      <p:to>
                                        <p:strVal val="visible"/>
                                      </p:to>
                                    </p:set>
                                    <p:anim calcmode="lin" valueType="num">
                                      <p:cBhvr>
                                        <p:cTn id="41" dur="500" fill="hold"/>
                                        <p:tgtEl>
                                          <p:spTgt spid="82"/>
                                        </p:tgtEl>
                                        <p:attrNameLst>
                                          <p:attrName>ppt_w</p:attrName>
                                        </p:attrNameLst>
                                      </p:cBhvr>
                                      <p:tavLst>
                                        <p:tav tm="0">
                                          <p:val>
                                            <p:fltVal val="0"/>
                                          </p:val>
                                        </p:tav>
                                        <p:tav tm="100000">
                                          <p:val>
                                            <p:strVal val="#ppt_w"/>
                                          </p:val>
                                        </p:tav>
                                      </p:tavLst>
                                    </p:anim>
                                    <p:anim calcmode="lin" valueType="num">
                                      <p:cBhvr>
                                        <p:cTn id="42" dur="500" fill="hold"/>
                                        <p:tgtEl>
                                          <p:spTgt spid="82"/>
                                        </p:tgtEl>
                                        <p:attrNameLst>
                                          <p:attrName>ppt_h</p:attrName>
                                        </p:attrNameLst>
                                      </p:cBhvr>
                                      <p:tavLst>
                                        <p:tav tm="0">
                                          <p:val>
                                            <p:fltVal val="0"/>
                                          </p:val>
                                        </p:tav>
                                        <p:tav tm="100000">
                                          <p:val>
                                            <p:strVal val="#ppt_h"/>
                                          </p:val>
                                        </p:tav>
                                      </p:tavLst>
                                    </p:anim>
                                    <p:animEffect transition="in" filter="fade">
                                      <p:cBhvr>
                                        <p:cTn id="43" dur="500"/>
                                        <p:tgtEl>
                                          <p:spTgt spid="82"/>
                                        </p:tgtEl>
                                      </p:cBhvr>
                                    </p:animEffect>
                                  </p:childTnLst>
                                  <p:subTnLst>
                                    <p:audio>
                                      <p:cMediaNode>
                                        <p:cTn display="0" masterRel="sameClick">
                                          <p:stCondLst>
                                            <p:cond evt="begin" delay="0">
                                              <p:tn val="39"/>
                                            </p:cond>
                                          </p:stCondLst>
                                          <p:endCondLst>
                                            <p:cond evt="onStopAudio" delay="0">
                                              <p:tgtEl>
                                                <p:sldTgt/>
                                              </p:tgtEl>
                                            </p:cond>
                                          </p:endCondLst>
                                        </p:cTn>
                                        <p:tgtEl>
                                          <p:sndTgt r:embed="rId5" name="DUNG ROI.wav"/>
                                        </p:tgtEl>
                                      </p:cMediaNode>
                                    </p:audio>
                                  </p:subTnLst>
                                </p:cTn>
                              </p:par>
                            </p:childTnLst>
                          </p:cTn>
                        </p:par>
                      </p:childTnLst>
                    </p:cTn>
                  </p:par>
                </p:childTnLst>
              </p:cTn>
              <p:nextCondLst>
                <p:cond evt="onClick" delay="0">
                  <p:tgtEl>
                    <p:spTgt spid="6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a:extLst>
              <a:ext uri="{FF2B5EF4-FFF2-40B4-BE49-F238E27FC236}">
                <a16:creationId xmlns:a16="http://schemas.microsoft.com/office/drawing/2014/main" id="{84BCF01C-E4CD-36B1-0BDA-52CA2EB2F1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51" y="3998912"/>
            <a:ext cx="2955925" cy="1525588"/>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a:extLst>
              <a:ext uri="{FF2B5EF4-FFF2-40B4-BE49-F238E27FC236}">
                <a16:creationId xmlns:a16="http://schemas.microsoft.com/office/drawing/2014/main" id="{F4FAFC31-F825-6C76-C496-CCA4A9A065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63" y="3829051"/>
            <a:ext cx="2881312" cy="833437"/>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6885525A-578E-32AB-6F55-70D5032159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51" y="3224212"/>
            <a:ext cx="3114675" cy="908050"/>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0268DE44-7E37-097C-F394-F221D78D0A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0201" y="2843213"/>
            <a:ext cx="1858963" cy="1533525"/>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17DD62AA-66DF-CD3D-5B68-7462505422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76" y="1560512"/>
            <a:ext cx="2581275" cy="1525588"/>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1D726C2C-83BD-4D6C-2DAB-8025923A4D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357313"/>
            <a:ext cx="26289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02B39333-58DF-645A-DE14-18BA3076CEE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64" y="434975"/>
            <a:ext cx="2681287" cy="126365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75394195-2DDB-ED77-5E63-1C13A002215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66975" y="1333500"/>
            <a:ext cx="2292350" cy="175895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3AEFD856-D064-5C0A-CF85-F8B42970F5B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84638" y="3754437"/>
            <a:ext cx="2603500" cy="1722438"/>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68D3F6F8-5796-81FE-9015-3C323245FAF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18276" y="3754437"/>
            <a:ext cx="2447925" cy="1684338"/>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3D0EADFD-F9AE-8B3C-215A-321B77A9BC2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18275" y="3636963"/>
            <a:ext cx="2622550" cy="84137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82F6F8F6-C514-DFF4-B6F2-55CBD972002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88100" y="2781300"/>
            <a:ext cx="2751138" cy="111125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09125BA8-BA5C-F7AC-C7C0-59130C4A4E1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06913" y="2840037"/>
            <a:ext cx="21590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33EFA38B-58C2-FA4D-0970-3BA8CB42693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51637" y="1379537"/>
            <a:ext cx="2239963" cy="72548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A073AFF5-88E8-4EFF-E2E9-D29F4317EC6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18286" y="269876"/>
            <a:ext cx="2325688"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5CB251C4-6356-09A3-6C04-9D3D5A1FB00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37037" y="114300"/>
            <a:ext cx="2784475" cy="14033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D9A00956-ED57-D731-2764-D58605E9357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95824" y="1243013"/>
            <a:ext cx="22034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ADBD7E59-EDCD-D1AF-24DC-FC91A15A682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10000" y="2171700"/>
            <a:ext cx="1782762" cy="10084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C2628E1-0F45-284F-5EB3-E05F65142B7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847542" y="2219827"/>
            <a:ext cx="1086496" cy="1514475"/>
          </a:xfrm>
          <a:prstGeom prst="rect">
            <a:avLst/>
          </a:prstGeom>
        </p:spPr>
      </p:pic>
      <p:pic>
        <p:nvPicPr>
          <p:cNvPr id="25" name="Picture 2" descr="Báo Đà Nẵng điện tử">
            <a:extLst>
              <a:ext uri="{FF2B5EF4-FFF2-40B4-BE49-F238E27FC236}">
                <a16:creationId xmlns:a16="http://schemas.microsoft.com/office/drawing/2014/main" id="{B128A23E-27E8-7CE8-06A0-92C7D457FAF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562600" y="1727760"/>
            <a:ext cx="1081525" cy="143454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26" name="Picture 2" descr="Ký ức trâu làng - BaoHaiDuong">
            <a:extLst>
              <a:ext uri="{FF2B5EF4-FFF2-40B4-BE49-F238E27FC236}">
                <a16:creationId xmlns:a16="http://schemas.microsoft.com/office/drawing/2014/main" id="{A122F7D5-9E76-F6F5-1AC4-1D16110CB7A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555038" y="432412"/>
            <a:ext cx="1534322" cy="8537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53" presetClass="entr" presetSubtype="1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childTnLst>
                          </p:cTn>
                        </p:par>
                        <p:par>
                          <p:cTn id="18" fill="hold" nodeType="withGroup">
                            <p:stCondLst>
                              <p:cond delay="500"/>
                            </p:stCondLst>
                            <p:childTnLst>
                              <p:par>
                                <p:cTn id="19" presetID="22" presetClass="entr" presetSubtype="2" fill="hold" nodeType="afterEffect">
                                  <p:stCondLst>
                                    <p:cond delay="0"/>
                                  </p:stCondLst>
                                  <p:childTnLst>
                                    <p:set>
                                      <p:cBhvr>
                                        <p:cTn id="20" dur="1" fill="hold">
                                          <p:stCondLst>
                                            <p:cond delay="0"/>
                                          </p:stCondLst>
                                        </p:cTn>
                                        <p:tgtEl>
                                          <p:spTgt spid="21510"/>
                                        </p:tgtEl>
                                        <p:attrNameLst>
                                          <p:attrName>style.visibility</p:attrName>
                                        </p:attrNameLst>
                                      </p:cBhvr>
                                      <p:to>
                                        <p:strVal val="visible"/>
                                      </p:to>
                                    </p:set>
                                    <p:animEffect transition="in" filter="wipe(right)">
                                      <p:cBhvr>
                                        <p:cTn id="21" dur="500"/>
                                        <p:tgtEl>
                                          <p:spTgt spid="21510"/>
                                        </p:tgtEl>
                                      </p:cBhvr>
                                    </p:animEffect>
                                  </p:childTnLst>
                                </p:cTn>
                              </p:par>
                            </p:childTnLst>
                          </p:cTn>
                        </p:par>
                        <p:par>
                          <p:cTn id="22" fill="hold" nodeType="withGroup">
                            <p:stCondLst>
                              <p:cond delay="1000"/>
                            </p:stCondLst>
                            <p:childTnLst>
                              <p:par>
                                <p:cTn id="23" presetID="22" presetClass="entr" presetSubtype="8" fill="hold" nodeType="afterEffect">
                                  <p:stCondLst>
                                    <p:cond delay="0"/>
                                  </p:stCondLst>
                                  <p:childTnLst>
                                    <p:set>
                                      <p:cBhvr>
                                        <p:cTn id="24" dur="1" fill="hold">
                                          <p:stCondLst>
                                            <p:cond delay="0"/>
                                          </p:stCondLst>
                                        </p:cTn>
                                        <p:tgtEl>
                                          <p:spTgt spid="21511"/>
                                        </p:tgtEl>
                                        <p:attrNameLst>
                                          <p:attrName>style.visibility</p:attrName>
                                        </p:attrNameLst>
                                      </p:cBhvr>
                                      <p:to>
                                        <p:strVal val="visible"/>
                                      </p:to>
                                    </p:set>
                                    <p:animEffect transition="in" filter="wipe(left)">
                                      <p:cBhvr>
                                        <p:cTn id="25" dur="500"/>
                                        <p:tgtEl>
                                          <p:spTgt spid="21511"/>
                                        </p:tgtEl>
                                      </p:cBhvr>
                                    </p:animEffect>
                                  </p:childTnLst>
                                </p:cTn>
                              </p:par>
                            </p:childTnLst>
                          </p:cTn>
                        </p:par>
                        <p:par>
                          <p:cTn id="26" fill="hold" nodeType="withGroup">
                            <p:stCondLst>
                              <p:cond delay="1500"/>
                            </p:stCondLst>
                            <p:childTnLst>
                              <p:par>
                                <p:cTn id="27" presetID="22" presetClass="entr" presetSubtype="8" fill="hold" nodeType="afterEffect">
                                  <p:stCondLst>
                                    <p:cond delay="0"/>
                                  </p:stCondLst>
                                  <p:childTnLst>
                                    <p:set>
                                      <p:cBhvr>
                                        <p:cTn id="28" dur="1" fill="hold">
                                          <p:stCondLst>
                                            <p:cond delay="0"/>
                                          </p:stCondLst>
                                        </p:cTn>
                                        <p:tgtEl>
                                          <p:spTgt spid="21512"/>
                                        </p:tgtEl>
                                        <p:attrNameLst>
                                          <p:attrName>style.visibility</p:attrName>
                                        </p:attrNameLst>
                                      </p:cBhvr>
                                      <p:to>
                                        <p:strVal val="visible"/>
                                      </p:to>
                                    </p:set>
                                    <p:animEffect transition="in" filter="wipe(left)">
                                      <p:cBhvr>
                                        <p:cTn id="29" dur="500"/>
                                        <p:tgtEl>
                                          <p:spTgt spid="2151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21513"/>
                                        </p:tgtEl>
                                        <p:attrNameLst>
                                          <p:attrName>style.visibility</p:attrName>
                                        </p:attrNameLst>
                                      </p:cBhvr>
                                      <p:to>
                                        <p:strVal val="visible"/>
                                      </p:to>
                                    </p:set>
                                    <p:animEffect transition="in" filter="wipe(left)">
                                      <p:cBhvr>
                                        <p:cTn id="34" dur="500"/>
                                        <p:tgtEl>
                                          <p:spTgt spid="21513"/>
                                        </p:tgtEl>
                                      </p:cBhvr>
                                    </p:animEffect>
                                  </p:childTnLst>
                                </p:cTn>
                              </p:par>
                            </p:childTnLst>
                          </p:cTn>
                        </p:par>
                        <p:par>
                          <p:cTn id="35" fill="hold" nodeType="with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21514"/>
                                        </p:tgtEl>
                                        <p:attrNameLst>
                                          <p:attrName>style.visibility</p:attrName>
                                        </p:attrNameLst>
                                      </p:cBhvr>
                                      <p:to>
                                        <p:strVal val="visible"/>
                                      </p:to>
                                    </p:set>
                                    <p:animEffect transition="in" filter="wipe(left)">
                                      <p:cBhvr>
                                        <p:cTn id="38" dur="500"/>
                                        <p:tgtEl>
                                          <p:spTgt spid="21514"/>
                                        </p:tgtEl>
                                      </p:cBhvr>
                                    </p:animEffect>
                                  </p:childTnLst>
                                </p:cTn>
                              </p:par>
                            </p:childTnLst>
                          </p:cTn>
                        </p:par>
                        <p:par>
                          <p:cTn id="39" fill="hold" nodeType="withGroup">
                            <p:stCondLst>
                              <p:cond delay="1000"/>
                            </p:stCondLst>
                            <p:childTnLst>
                              <p:par>
                                <p:cTn id="40" presetID="22" presetClass="entr" presetSubtype="8" fill="hold" nodeType="after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par>
                          <p:cTn id="43" fill="hold" nodeType="withGroup">
                            <p:stCondLst>
                              <p:cond delay="1500"/>
                            </p:stCondLst>
                            <p:childTnLst>
                              <p:par>
                                <p:cTn id="44" presetID="22" presetClass="entr" presetSubtype="8" fill="hold" nodeType="afterEffect">
                                  <p:stCondLst>
                                    <p:cond delay="0"/>
                                  </p:stCondLst>
                                  <p:childTnLst>
                                    <p:set>
                                      <p:cBhvr>
                                        <p:cTn id="45" dur="1" fill="hold">
                                          <p:stCondLst>
                                            <p:cond delay="0"/>
                                          </p:stCondLst>
                                        </p:cTn>
                                        <p:tgtEl>
                                          <p:spTgt spid="21516"/>
                                        </p:tgtEl>
                                        <p:attrNameLst>
                                          <p:attrName>style.visibility</p:attrName>
                                        </p:attrNameLst>
                                      </p:cBhvr>
                                      <p:to>
                                        <p:strVal val="visible"/>
                                      </p:to>
                                    </p:set>
                                    <p:animEffect transition="in" filter="wipe(left)">
                                      <p:cBhvr>
                                        <p:cTn id="46" dur="500"/>
                                        <p:tgtEl>
                                          <p:spTgt spid="21516"/>
                                        </p:tgtEl>
                                      </p:cBhvr>
                                    </p:animEffect>
                                  </p:childTnLst>
                                </p:cTn>
                              </p:par>
                            </p:childTnLst>
                          </p:cTn>
                        </p:par>
                        <p:par>
                          <p:cTn id="47" fill="hold" nodeType="withGroup">
                            <p:stCondLst>
                              <p:cond delay="2000"/>
                            </p:stCondLst>
                            <p:childTnLst>
                              <p:par>
                                <p:cTn id="48" presetID="22" presetClass="entr" presetSubtype="2" fill="hold" nodeType="afterEffect">
                                  <p:stCondLst>
                                    <p:cond delay="0"/>
                                  </p:stCondLst>
                                  <p:childTnLst>
                                    <p:set>
                                      <p:cBhvr>
                                        <p:cTn id="49" dur="1" fill="hold">
                                          <p:stCondLst>
                                            <p:cond delay="0"/>
                                          </p:stCondLst>
                                        </p:cTn>
                                        <p:tgtEl>
                                          <p:spTgt spid="21517"/>
                                        </p:tgtEl>
                                        <p:attrNameLst>
                                          <p:attrName>style.visibility</p:attrName>
                                        </p:attrNameLst>
                                      </p:cBhvr>
                                      <p:to>
                                        <p:strVal val="visible"/>
                                      </p:to>
                                    </p:set>
                                    <p:animEffect transition="in" filter="wipe(right)">
                                      <p:cBhvr>
                                        <p:cTn id="50" dur="500"/>
                                        <p:tgtEl>
                                          <p:spTgt spid="2151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2" fill="hold" nodeType="clickEffect">
                                  <p:stCondLst>
                                    <p:cond delay="0"/>
                                  </p:stCondLst>
                                  <p:childTnLst>
                                    <p:set>
                                      <p:cBhvr>
                                        <p:cTn id="54" dur="1" fill="hold">
                                          <p:stCondLst>
                                            <p:cond delay="0"/>
                                          </p:stCondLst>
                                        </p:cTn>
                                        <p:tgtEl>
                                          <p:spTgt spid="21518"/>
                                        </p:tgtEl>
                                        <p:attrNameLst>
                                          <p:attrName>style.visibility</p:attrName>
                                        </p:attrNameLst>
                                      </p:cBhvr>
                                      <p:to>
                                        <p:strVal val="visible"/>
                                      </p:to>
                                    </p:set>
                                    <p:animEffect transition="in" filter="wipe(right)">
                                      <p:cBhvr>
                                        <p:cTn id="55" dur="500"/>
                                        <p:tgtEl>
                                          <p:spTgt spid="21518"/>
                                        </p:tgtEl>
                                      </p:cBhvr>
                                    </p:animEffect>
                                  </p:childTnLst>
                                </p:cTn>
                              </p:par>
                              <p:par>
                                <p:cTn id="56" presetID="53" presetClass="entr" presetSubtype="16"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21519"/>
                                        </p:tgtEl>
                                        <p:attrNameLst>
                                          <p:attrName>style.visibility</p:attrName>
                                        </p:attrNameLst>
                                      </p:cBhvr>
                                      <p:to>
                                        <p:strVal val="visible"/>
                                      </p:to>
                                    </p:set>
                                    <p:animEffect transition="in" filter="wipe(right)">
                                      <p:cBhvr>
                                        <p:cTn id="64" dur="500"/>
                                        <p:tgtEl>
                                          <p:spTgt spid="21519"/>
                                        </p:tgtEl>
                                      </p:cBhvr>
                                    </p:animEffect>
                                  </p:childTnLst>
                                </p:cTn>
                              </p:par>
                            </p:childTnLst>
                          </p:cTn>
                        </p:par>
                        <p:par>
                          <p:cTn id="65" fill="hold" nodeType="withGroup">
                            <p:stCondLst>
                              <p:cond delay="1000"/>
                            </p:stCondLst>
                            <p:childTnLst>
                              <p:par>
                                <p:cTn id="66" presetID="22" presetClass="entr" presetSubtype="2" fill="hold" nodeType="afterEffect">
                                  <p:stCondLst>
                                    <p:cond delay="0"/>
                                  </p:stCondLst>
                                  <p:childTnLst>
                                    <p:set>
                                      <p:cBhvr>
                                        <p:cTn id="67" dur="1" fill="hold">
                                          <p:stCondLst>
                                            <p:cond delay="0"/>
                                          </p:stCondLst>
                                        </p:cTn>
                                        <p:tgtEl>
                                          <p:spTgt spid="21520"/>
                                        </p:tgtEl>
                                        <p:attrNameLst>
                                          <p:attrName>style.visibility</p:attrName>
                                        </p:attrNameLst>
                                      </p:cBhvr>
                                      <p:to>
                                        <p:strVal val="visible"/>
                                      </p:to>
                                    </p:set>
                                    <p:animEffect transition="in" filter="wipe(right)">
                                      <p:cBhvr>
                                        <p:cTn id="68" dur="500"/>
                                        <p:tgtEl>
                                          <p:spTgt spid="21520"/>
                                        </p:tgtEl>
                                      </p:cBhvr>
                                    </p:animEffect>
                                  </p:childTnLst>
                                </p:cTn>
                              </p:par>
                            </p:childTnLst>
                          </p:cTn>
                        </p:par>
                        <p:par>
                          <p:cTn id="69" fill="hold" nodeType="withGroup">
                            <p:stCondLst>
                              <p:cond delay="1500"/>
                            </p:stCondLst>
                            <p:childTnLst>
                              <p:par>
                                <p:cTn id="70" presetID="22" presetClass="entr" presetSubtype="2" fill="hold" nodeType="after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righ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2"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right)">
                                      <p:cBhvr>
                                        <p:cTn id="77" dur="500"/>
                                        <p:tgtEl>
                                          <p:spTgt spid="21522"/>
                                        </p:tgtEl>
                                      </p:cBhvr>
                                    </p:animEffect>
                                  </p:childTnLst>
                                </p:cTn>
                              </p:par>
                              <p:par>
                                <p:cTn id="78" presetID="53" presetClass="entr" presetSubtype="16"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p:cTn id="80" dur="500" fill="hold"/>
                                        <p:tgtEl>
                                          <p:spTgt spid="24"/>
                                        </p:tgtEl>
                                        <p:attrNameLst>
                                          <p:attrName>ppt_w</p:attrName>
                                        </p:attrNameLst>
                                      </p:cBhvr>
                                      <p:tavLst>
                                        <p:tav tm="0">
                                          <p:val>
                                            <p:fltVal val="0"/>
                                          </p:val>
                                        </p:tav>
                                        <p:tav tm="100000">
                                          <p:val>
                                            <p:strVal val="#ppt_w"/>
                                          </p:val>
                                        </p:tav>
                                      </p:tavLst>
                                    </p:anim>
                                    <p:anim calcmode="lin" valueType="num">
                                      <p:cBhvr>
                                        <p:cTn id="81" dur="500" fill="hold"/>
                                        <p:tgtEl>
                                          <p:spTgt spid="24"/>
                                        </p:tgtEl>
                                        <p:attrNameLst>
                                          <p:attrName>ppt_h</p:attrName>
                                        </p:attrNameLst>
                                      </p:cBhvr>
                                      <p:tavLst>
                                        <p:tav tm="0">
                                          <p:val>
                                            <p:fltVal val="0"/>
                                          </p:val>
                                        </p:tav>
                                        <p:tav tm="100000">
                                          <p:val>
                                            <p:strVal val="#ppt_h"/>
                                          </p:val>
                                        </p:tav>
                                      </p:tavLst>
                                    </p:anim>
                                    <p:animEffect transition="in" filter="fade">
                                      <p:cBhvr>
                                        <p:cTn id="82" dur="500"/>
                                        <p:tgtEl>
                                          <p:spTgt spid="24"/>
                                        </p:tgtEl>
                                      </p:cBhvr>
                                    </p:animEffect>
                                  </p:childTnLst>
                                </p:cTn>
                              </p:par>
                            </p:childTnLst>
                          </p:cTn>
                        </p:par>
                        <p:par>
                          <p:cTn id="83" fill="hold">
                            <p:stCondLst>
                              <p:cond delay="500"/>
                            </p:stCondLst>
                            <p:childTnLst>
                              <p:par>
                                <p:cTn id="84" presetID="22" presetClass="entr" presetSubtype="2" fill="hold" nodeType="afterEffect">
                                  <p:stCondLst>
                                    <p:cond delay="0"/>
                                  </p:stCondLst>
                                  <p:childTnLst>
                                    <p:set>
                                      <p:cBhvr>
                                        <p:cTn id="85" dur="1" fill="hold">
                                          <p:stCondLst>
                                            <p:cond delay="0"/>
                                          </p:stCondLst>
                                        </p:cTn>
                                        <p:tgtEl>
                                          <p:spTgt spid="21523"/>
                                        </p:tgtEl>
                                        <p:attrNameLst>
                                          <p:attrName>style.visibility</p:attrName>
                                        </p:attrNameLst>
                                      </p:cBhvr>
                                      <p:to>
                                        <p:strVal val="visible"/>
                                      </p:to>
                                    </p:set>
                                    <p:animEffect transition="in" filter="wipe(right)">
                                      <p:cBhvr>
                                        <p:cTn id="86" dur="500"/>
                                        <p:tgtEl>
                                          <p:spTgt spid="21523"/>
                                        </p:tgtEl>
                                      </p:cBhvr>
                                    </p:animEffect>
                                  </p:childTnLst>
                                </p:cTn>
                              </p:par>
                            </p:childTnLst>
                          </p:cTn>
                        </p:par>
                        <p:par>
                          <p:cTn id="87" fill="hold" nodeType="withGroup">
                            <p:stCondLst>
                              <p:cond delay="1000"/>
                            </p:stCondLst>
                            <p:childTnLst>
                              <p:par>
                                <p:cTn id="88" presetID="22" presetClass="entr" presetSubtype="2" fill="hold" nodeType="afterEffect">
                                  <p:stCondLst>
                                    <p:cond delay="0"/>
                                  </p:stCondLst>
                                  <p:childTnLst>
                                    <p:set>
                                      <p:cBhvr>
                                        <p:cTn id="89" dur="1" fill="hold">
                                          <p:stCondLst>
                                            <p:cond delay="0"/>
                                          </p:stCondLst>
                                        </p:cTn>
                                        <p:tgtEl>
                                          <p:spTgt spid="21524"/>
                                        </p:tgtEl>
                                        <p:attrNameLst>
                                          <p:attrName>style.visibility</p:attrName>
                                        </p:attrNameLst>
                                      </p:cBhvr>
                                      <p:to>
                                        <p:strVal val="visible"/>
                                      </p:to>
                                    </p:set>
                                    <p:animEffect transition="in" filter="wipe(right)">
                                      <p:cBhvr>
                                        <p:cTn id="90" dur="500"/>
                                        <p:tgtEl>
                                          <p:spTgt spid="21524"/>
                                        </p:tgtEl>
                                      </p:cBhvr>
                                    </p:animEffect>
                                  </p:childTnLst>
                                </p:cTn>
                              </p:par>
                            </p:childTnLst>
                          </p:cTn>
                        </p:par>
                        <p:par>
                          <p:cTn id="91" fill="hold" nodeType="withGroup">
                            <p:stCondLst>
                              <p:cond delay="1500"/>
                            </p:stCondLst>
                            <p:childTnLst>
                              <p:par>
                                <p:cTn id="92" presetID="22" presetClass="entr" presetSubtype="2" fill="hold" nodeType="afterEffect">
                                  <p:stCondLst>
                                    <p:cond delay="0"/>
                                  </p:stCondLst>
                                  <p:childTnLst>
                                    <p:set>
                                      <p:cBhvr>
                                        <p:cTn id="93" dur="1" fill="hold">
                                          <p:stCondLst>
                                            <p:cond delay="0"/>
                                          </p:stCondLst>
                                        </p:cTn>
                                        <p:tgtEl>
                                          <p:spTgt spid="21525"/>
                                        </p:tgtEl>
                                        <p:attrNameLst>
                                          <p:attrName>style.visibility</p:attrName>
                                        </p:attrNameLst>
                                      </p:cBhvr>
                                      <p:to>
                                        <p:strVal val="visible"/>
                                      </p:to>
                                    </p:set>
                                    <p:animEffect transition="in" filter="wipe(right)">
                                      <p:cBhvr>
                                        <p:cTn id="94" dur="5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20C81E1-5D3E-43C4-8627-6FB210593EC7}"/>
              </a:ext>
            </a:extLst>
          </p:cNvPr>
          <p:cNvSpPr/>
          <p:nvPr/>
        </p:nvSpPr>
        <p:spPr bwMode="auto">
          <a:xfrm>
            <a:off x="342900" y="4229100"/>
            <a:ext cx="8458200" cy="1328023"/>
          </a:xfrm>
          <a:prstGeom prst="roundRect">
            <a:avLst/>
          </a:prstGeom>
          <a:solidFill>
            <a:srgbClr val="FFFFCC"/>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just" defTabSz="914400" rtl="0" eaLnBrk="1" fontAlgn="base" latinLnBrk="0" hangingPunct="1">
              <a:lnSpc>
                <a:spcPct val="100000"/>
              </a:lnSpc>
              <a:spcBef>
                <a:spcPct val="50000"/>
              </a:spcBef>
              <a:spcAft>
                <a:spcPct val="0"/>
              </a:spcAft>
              <a:buClrTx/>
              <a:buSzTx/>
              <a:buFontTx/>
              <a:buNone/>
              <a:tabLst/>
            </a:pPr>
            <a:r>
              <a:rPr lang="en-US" sz="2400" b="1">
                <a:solidFill>
                  <a:srgbClr val="0000FF"/>
                </a:solidFill>
                <a:effectLst/>
                <a:latin typeface="+mj-lt"/>
                <a:ea typeface="Times New Roman" panose="02020603050405020304" pitchFamily="18" charset="0"/>
              </a:rPr>
              <a:t>Viết một đoạn văn khoảng 7 câu nêu ấn tượng chung về khung cảnh bầu trời đêm hiện lên qua trí tưởng tượng của nhân vật “tôi”</a:t>
            </a:r>
            <a:endParaRPr kumimoji="0" lang="en-US" sz="2400" b="0" i="0" u="none" strike="noStrike" cap="none" normalizeH="0" baseline="0" dirty="0">
              <a:ln>
                <a:noFill/>
              </a:ln>
              <a:solidFill>
                <a:srgbClr val="0000FF"/>
              </a:solidFill>
              <a:effectLst/>
              <a:latin typeface="+mj-lt"/>
            </a:endParaRPr>
          </a:p>
        </p:txBody>
      </p:sp>
      <p:sp>
        <p:nvSpPr>
          <p:cNvPr id="4" name="Rectangle: Rounded Corners 3">
            <a:extLst>
              <a:ext uri="{FF2B5EF4-FFF2-40B4-BE49-F238E27FC236}">
                <a16:creationId xmlns:a16="http://schemas.microsoft.com/office/drawing/2014/main" id="{FB83BD03-1E49-40D4-B164-CB3B195EAABB}"/>
              </a:ext>
            </a:extLst>
          </p:cNvPr>
          <p:cNvSpPr/>
          <p:nvPr/>
        </p:nvSpPr>
        <p:spPr bwMode="auto">
          <a:xfrm>
            <a:off x="2590800" y="38100"/>
            <a:ext cx="3733800" cy="578882"/>
          </a:xfrm>
          <a:prstGeom prst="roundRect">
            <a:avLst/>
          </a:prstGeom>
          <a:solidFill>
            <a:srgbClr val="FFFFCC"/>
          </a:solid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2800" b="1" dirty="0">
                <a:solidFill>
                  <a:srgbClr val="FF0000"/>
                </a:solidFill>
              </a:rPr>
              <a:t>VẬN DỤNG</a:t>
            </a:r>
            <a:endParaRPr kumimoji="0" lang="en-US" sz="2800" b="1" i="0" u="none" strike="noStrike" cap="none" normalizeH="0" baseline="0" dirty="0">
              <a:ln>
                <a:noFill/>
              </a:ln>
              <a:solidFill>
                <a:srgbClr val="FF0000"/>
              </a:solidFill>
              <a:effectLst/>
              <a:latin typeface="Arial" charset="0"/>
            </a:endParaRPr>
          </a:p>
        </p:txBody>
      </p:sp>
      <p:pic>
        <p:nvPicPr>
          <p:cNvPr id="8194" name="Picture 2" descr="Phát hiện &quot;dải ngân hà ma quỷ&quot; trong suốt như ảo ảnh - Báo Người lao động">
            <a:extLst>
              <a:ext uri="{FF2B5EF4-FFF2-40B4-BE49-F238E27FC236}">
                <a16:creationId xmlns:a16="http://schemas.microsoft.com/office/drawing/2014/main" id="{F0C531C7-E5C2-1C94-3115-3AB6B4418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56153"/>
            <a:ext cx="6286500"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055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152400" y="1143000"/>
            <a:ext cx="8839200" cy="3619500"/>
          </a:xfrm>
          <a:prstGeom prst="rect">
            <a:avLst/>
          </a:prstGeom>
          <a:noFill/>
          <a:ln w="76200" cmpd="tri">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1445" name="Picture 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09601" y="2222501"/>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3" name="Group 7"/>
          <p:cNvGrpSpPr>
            <a:grpSpLocks/>
          </p:cNvGrpSpPr>
          <p:nvPr/>
        </p:nvGrpSpPr>
        <p:grpSpPr bwMode="auto">
          <a:xfrm>
            <a:off x="1447800" y="4484688"/>
            <a:ext cx="6324600" cy="1230313"/>
            <a:chOff x="1680" y="2880"/>
            <a:chExt cx="2976" cy="1266"/>
          </a:xfrm>
        </p:grpSpPr>
        <p:pic>
          <p:nvPicPr>
            <p:cNvPr id="37901" name="Picture 8" descr="tn_an10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0" y="2880"/>
              <a:ext cx="2976"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Freeform 9"/>
            <p:cNvSpPr>
              <a:spLocks/>
            </p:cNvSpPr>
            <p:nvPr/>
          </p:nvSpPr>
          <p:spPr bwMode="auto">
            <a:xfrm>
              <a:off x="1928" y="3352"/>
              <a:ext cx="108" cy="192"/>
            </a:xfrm>
            <a:custGeom>
              <a:avLst/>
              <a:gdLst>
                <a:gd name="T0" fmla="*/ 37 w 100"/>
                <a:gd name="T1" fmla="*/ 0 h 155"/>
                <a:gd name="T2" fmla="*/ 21 w 100"/>
                <a:gd name="T3" fmla="*/ 152 h 155"/>
                <a:gd name="T4" fmla="*/ 37 w 100"/>
                <a:gd name="T5" fmla="*/ 0 h 155"/>
                <a:gd name="T6" fmla="*/ 0 60000 65536"/>
                <a:gd name="T7" fmla="*/ 0 60000 65536"/>
                <a:gd name="T8" fmla="*/ 0 60000 65536"/>
                <a:gd name="T9" fmla="*/ 0 w 100"/>
                <a:gd name="T10" fmla="*/ 0 h 155"/>
                <a:gd name="T11" fmla="*/ 100 w 100"/>
                <a:gd name="T12" fmla="*/ 155 h 155"/>
              </a:gdLst>
              <a:ahLst/>
              <a:cxnLst>
                <a:cxn ang="T6">
                  <a:pos x="T0" y="T1"/>
                </a:cxn>
                <a:cxn ang="T7">
                  <a:pos x="T2" y="T3"/>
                </a:cxn>
                <a:cxn ang="T8">
                  <a:pos x="T4" y="T5"/>
                </a:cxn>
              </a:cxnLst>
              <a:rect l="T9" t="T10" r="T11" b="T12"/>
              <a:pathLst>
                <a:path w="100" h="155">
                  <a:moveTo>
                    <a:pt x="37" y="0"/>
                  </a:moveTo>
                  <a:cubicBezTo>
                    <a:pt x="0" y="56"/>
                    <a:pt x="15" y="69"/>
                    <a:pt x="21" y="152"/>
                  </a:cubicBezTo>
                  <a:cubicBezTo>
                    <a:pt x="100" y="132"/>
                    <a:pt x="54" y="155"/>
                    <a:pt x="37"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3" name="Freeform 10"/>
            <p:cNvSpPr>
              <a:spLocks/>
            </p:cNvSpPr>
            <p:nvPr/>
          </p:nvSpPr>
          <p:spPr bwMode="auto">
            <a:xfrm>
              <a:off x="3856" y="3320"/>
              <a:ext cx="188" cy="196"/>
            </a:xfrm>
            <a:custGeom>
              <a:avLst/>
              <a:gdLst>
                <a:gd name="T0" fmla="*/ 40 w 188"/>
                <a:gd name="T1" fmla="*/ 0 h 196"/>
                <a:gd name="T2" fmla="*/ 86 w 188"/>
                <a:gd name="T3" fmla="*/ 196 h 196"/>
                <a:gd name="T4" fmla="*/ 40 w 188"/>
                <a:gd name="T5" fmla="*/ 0 h 196"/>
                <a:gd name="T6" fmla="*/ 0 60000 65536"/>
                <a:gd name="T7" fmla="*/ 0 60000 65536"/>
                <a:gd name="T8" fmla="*/ 0 60000 65536"/>
                <a:gd name="T9" fmla="*/ 0 w 188"/>
                <a:gd name="T10" fmla="*/ 0 h 196"/>
                <a:gd name="T11" fmla="*/ 188 w 188"/>
                <a:gd name="T12" fmla="*/ 196 h 196"/>
              </a:gdLst>
              <a:ahLst/>
              <a:cxnLst>
                <a:cxn ang="T6">
                  <a:pos x="T0" y="T1"/>
                </a:cxn>
                <a:cxn ang="T7">
                  <a:pos x="T2" y="T3"/>
                </a:cxn>
                <a:cxn ang="T8">
                  <a:pos x="T4" y="T5"/>
                </a:cxn>
              </a:cxnLst>
              <a:rect l="T9" t="T10" r="T11" b="T12"/>
              <a:pathLst>
                <a:path w="188" h="196">
                  <a:moveTo>
                    <a:pt x="40" y="0"/>
                  </a:moveTo>
                  <a:cubicBezTo>
                    <a:pt x="0" y="69"/>
                    <a:pt x="79" y="93"/>
                    <a:pt x="86" y="196"/>
                  </a:cubicBezTo>
                  <a:cubicBezTo>
                    <a:pt x="188" y="124"/>
                    <a:pt x="128" y="192"/>
                    <a:pt x="40"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4" name="Freeform 11"/>
            <p:cNvSpPr>
              <a:spLocks/>
            </p:cNvSpPr>
            <p:nvPr/>
          </p:nvSpPr>
          <p:spPr bwMode="auto">
            <a:xfrm>
              <a:off x="2130" y="3414"/>
              <a:ext cx="101" cy="188"/>
            </a:xfrm>
            <a:custGeom>
              <a:avLst/>
              <a:gdLst>
                <a:gd name="T0" fmla="*/ 36 w 101"/>
                <a:gd name="T1" fmla="*/ 0 h 188"/>
                <a:gd name="T2" fmla="*/ 0 w 101"/>
                <a:gd name="T3" fmla="*/ 150 h 188"/>
                <a:gd name="T4" fmla="*/ 36 w 101"/>
                <a:gd name="T5" fmla="*/ 0 h 188"/>
                <a:gd name="T6" fmla="*/ 0 60000 65536"/>
                <a:gd name="T7" fmla="*/ 0 60000 65536"/>
                <a:gd name="T8" fmla="*/ 0 60000 65536"/>
                <a:gd name="T9" fmla="*/ 0 w 101"/>
                <a:gd name="T10" fmla="*/ 0 h 188"/>
                <a:gd name="T11" fmla="*/ 101 w 101"/>
                <a:gd name="T12" fmla="*/ 188 h 188"/>
              </a:gdLst>
              <a:ahLst/>
              <a:cxnLst>
                <a:cxn ang="T6">
                  <a:pos x="T0" y="T1"/>
                </a:cxn>
                <a:cxn ang="T7">
                  <a:pos x="T2" y="T3"/>
                </a:cxn>
                <a:cxn ang="T8">
                  <a:pos x="T4" y="T5"/>
                </a:cxn>
              </a:cxnLst>
              <a:rect l="T9" t="T10" r="T11" b="T12"/>
              <a:pathLst>
                <a:path w="101" h="188">
                  <a:moveTo>
                    <a:pt x="36" y="0"/>
                  </a:moveTo>
                  <a:cubicBezTo>
                    <a:pt x="6" y="68"/>
                    <a:pt x="12" y="18"/>
                    <a:pt x="0" y="150"/>
                  </a:cubicBezTo>
                  <a:cubicBezTo>
                    <a:pt x="36" y="48"/>
                    <a:pt x="101" y="188"/>
                    <a:pt x="3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5" name="Freeform 12"/>
            <p:cNvSpPr>
              <a:spLocks/>
            </p:cNvSpPr>
            <p:nvPr/>
          </p:nvSpPr>
          <p:spPr bwMode="auto">
            <a:xfrm>
              <a:off x="2202" y="3570"/>
              <a:ext cx="126" cy="204"/>
            </a:xfrm>
            <a:custGeom>
              <a:avLst/>
              <a:gdLst>
                <a:gd name="T0" fmla="*/ 126 w 126"/>
                <a:gd name="T1" fmla="*/ 0 h 204"/>
                <a:gd name="T2" fmla="*/ 0 w 126"/>
                <a:gd name="T3" fmla="*/ 150 h 204"/>
                <a:gd name="T4" fmla="*/ 126 w 126"/>
                <a:gd name="T5" fmla="*/ 0 h 204"/>
                <a:gd name="T6" fmla="*/ 0 60000 65536"/>
                <a:gd name="T7" fmla="*/ 0 60000 65536"/>
                <a:gd name="T8" fmla="*/ 0 60000 65536"/>
                <a:gd name="T9" fmla="*/ 0 w 126"/>
                <a:gd name="T10" fmla="*/ 0 h 204"/>
                <a:gd name="T11" fmla="*/ 126 w 126"/>
                <a:gd name="T12" fmla="*/ 204 h 204"/>
              </a:gdLst>
              <a:ahLst/>
              <a:cxnLst>
                <a:cxn ang="T6">
                  <a:pos x="T0" y="T1"/>
                </a:cxn>
                <a:cxn ang="T7">
                  <a:pos x="T2" y="T3"/>
                </a:cxn>
                <a:cxn ang="T8">
                  <a:pos x="T4" y="T5"/>
                </a:cxn>
              </a:cxnLst>
              <a:rect l="T9" t="T10" r="T11" b="T12"/>
              <a:pathLst>
                <a:path w="126" h="204">
                  <a:moveTo>
                    <a:pt x="126" y="0"/>
                  </a:moveTo>
                  <a:cubicBezTo>
                    <a:pt x="96" y="68"/>
                    <a:pt x="12" y="18"/>
                    <a:pt x="0" y="150"/>
                  </a:cubicBezTo>
                  <a:cubicBezTo>
                    <a:pt x="36" y="48"/>
                    <a:pt x="54" y="204"/>
                    <a:pt x="12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61454" name="Picture 14"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85801" y="1397000"/>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1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09601" y="3073400"/>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Rectangle 18"/>
          <p:cNvSpPr>
            <a:spLocks noChangeArrowheads="1"/>
          </p:cNvSpPr>
          <p:nvPr/>
        </p:nvSpPr>
        <p:spPr bwMode="auto">
          <a:xfrm>
            <a:off x="1447800" y="1333500"/>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0"/>
              </a:spcBef>
            </a:pPr>
            <a:r>
              <a:rPr lang="en-US" sz="2400" b="1" dirty="0" err="1">
                <a:solidFill>
                  <a:srgbClr val="0000CC"/>
                </a:solidFill>
                <a:latin typeface="+mj-lt"/>
                <a:ea typeface="Tahoma" panose="020B0604030504040204" pitchFamily="34" charset="0"/>
                <a:cs typeface="Tahoma" panose="020B0604030504040204" pitchFamily="34" charset="0"/>
              </a:rPr>
              <a:t>Vẽ</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sơ</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đồ</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tư</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duy</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khái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quá</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kiến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thức</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bài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học</a:t>
            </a:r>
            <a:r>
              <a:rPr lang="en-US" sz="2400" b="1" dirty="0">
                <a:solidFill>
                  <a:srgbClr val="0000CC"/>
                </a:solidFill>
                <a:latin typeface="+mj-lt"/>
                <a:ea typeface="Tahoma" panose="020B0604030504040204" pitchFamily="34" charset="0"/>
                <a:cs typeface="Tahoma" panose="020B0604030504040204" pitchFamily="34" charset="0"/>
              </a:rPr>
              <a:t>­</a:t>
            </a:r>
            <a:endParaRPr lang="ru-RU" sz="2400" b="1" dirty="0">
              <a:solidFill>
                <a:srgbClr val="0000CC"/>
              </a:solidFill>
              <a:latin typeface="+mj-lt"/>
              <a:ea typeface="Tahoma" panose="020B0604030504040204" pitchFamily="34" charset="0"/>
              <a:cs typeface="Tahoma" panose="020B0604030504040204" pitchFamily="34" charset="0"/>
            </a:endParaRPr>
          </a:p>
        </p:txBody>
      </p:sp>
      <p:sp>
        <p:nvSpPr>
          <p:cNvPr id="61459" name="Rectangle 19"/>
          <p:cNvSpPr>
            <a:spLocks noChangeArrowheads="1"/>
          </p:cNvSpPr>
          <p:nvPr/>
        </p:nvSpPr>
        <p:spPr bwMode="auto">
          <a:xfrm>
            <a:off x="1371600" y="2222501"/>
            <a:ext cx="731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400" b="1" dirty="0" err="1">
                <a:solidFill>
                  <a:srgbClr val="0000CC"/>
                </a:solidFill>
                <a:latin typeface="+mj-lt"/>
              </a:rPr>
              <a:t>Chuẩn</a:t>
            </a:r>
            <a:r>
              <a:rPr lang="en-US" sz="2400" b="1" dirty="0">
                <a:solidFill>
                  <a:srgbClr val="0000CC"/>
                </a:solidFill>
                <a:latin typeface="+mj-lt"/>
              </a:rPr>
              <a:t> </a:t>
            </a:r>
            <a:r>
              <a:rPr lang="en-US" sz="2400" b="1" dirty="0" err="1">
                <a:solidFill>
                  <a:srgbClr val="0000CC"/>
                </a:solidFill>
                <a:latin typeface="+mj-lt"/>
              </a:rPr>
              <a:t>bị</a:t>
            </a:r>
            <a:r>
              <a:rPr lang="en-US" sz="2400" b="1" dirty="0">
                <a:solidFill>
                  <a:srgbClr val="0000CC"/>
                </a:solidFill>
                <a:latin typeface="+mj-lt"/>
              </a:rPr>
              <a:t> </a:t>
            </a:r>
            <a:r>
              <a:rPr lang="en-US" sz="2400" b="1" dirty="0" err="1">
                <a:solidFill>
                  <a:srgbClr val="0000CC"/>
                </a:solidFill>
                <a:latin typeface="+mj-lt"/>
              </a:rPr>
              <a:t>nội</a:t>
            </a:r>
            <a:r>
              <a:rPr lang="en-US" sz="2400" b="1" dirty="0">
                <a:solidFill>
                  <a:srgbClr val="0000CC"/>
                </a:solidFill>
                <a:latin typeface="+mj-lt"/>
              </a:rPr>
              <a:t> dung </a:t>
            </a:r>
            <a:r>
              <a:rPr lang="en-US" sz="2400" b="1" dirty="0" err="1">
                <a:solidFill>
                  <a:srgbClr val="0000CC"/>
                </a:solidFill>
                <a:latin typeface="+mj-lt"/>
              </a:rPr>
              <a:t>bài</a:t>
            </a:r>
            <a:r>
              <a:rPr lang="en-US" sz="2400" b="1" dirty="0">
                <a:solidFill>
                  <a:srgbClr val="0000CC"/>
                </a:solidFill>
                <a:latin typeface="+mj-lt"/>
              </a:rPr>
              <a:t> </a:t>
            </a:r>
            <a:r>
              <a:rPr lang="en-US" sz="2400" b="1" dirty="0" err="1">
                <a:solidFill>
                  <a:srgbClr val="0000CC"/>
                </a:solidFill>
                <a:latin typeface="+mj-lt"/>
              </a:rPr>
              <a:t>sau</a:t>
            </a:r>
            <a:endParaRPr lang="en-US" sz="2400" b="1" dirty="0">
              <a:solidFill>
                <a:srgbClr val="0000CC"/>
              </a:solidFill>
              <a:latin typeface="+mj-lt"/>
            </a:endParaRPr>
          </a:p>
        </p:txBody>
      </p:sp>
      <p:sp>
        <p:nvSpPr>
          <p:cNvPr id="61461" name="Rectangle 21"/>
          <p:cNvSpPr>
            <a:spLocks noChangeArrowheads="1"/>
          </p:cNvSpPr>
          <p:nvPr/>
        </p:nvSpPr>
        <p:spPr bwMode="auto">
          <a:xfrm>
            <a:off x="1447801" y="3009900"/>
            <a:ext cx="7391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b="1">
                <a:solidFill>
                  <a:srgbClr val="0000CC"/>
                </a:solidFill>
                <a:latin typeface="+mj-lt"/>
                <a:ea typeface="Tahoma" panose="020B0604030504040204" pitchFamily="34" charset="0"/>
                <a:cs typeface="Tahoma" panose="020B0604030504040204" pitchFamily="34" charset="0"/>
              </a:rPr>
              <a:t>Hoàn thành bài tập Vận dụng</a:t>
            </a:r>
            <a:endParaRPr lang="en-US" sz="2400" i="1" dirty="0">
              <a:solidFill>
                <a:srgbClr val="0000CC"/>
              </a:solidFill>
              <a:latin typeface="+mj-lt"/>
            </a:endParaRPr>
          </a:p>
        </p:txBody>
      </p:sp>
      <p:pic>
        <p:nvPicPr>
          <p:cNvPr id="28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1463" y="190500"/>
            <a:ext cx="4449763"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89425591"/>
      </p:ext>
    </p:extLst>
  </p:cSld>
  <p:clrMapOvr>
    <a:masterClrMapping/>
  </p:clrMapOvr>
  <p:transition>
    <p:sndAc>
      <p:stSnd>
        <p:snd r:embed="rId3" name="cashre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61458"/>
                                        </p:tgtEl>
                                        <p:attrNameLst>
                                          <p:attrName>style.visibility</p:attrName>
                                        </p:attrNameLst>
                                      </p:cBhvr>
                                      <p:to>
                                        <p:strVal val="visible"/>
                                      </p:to>
                                    </p:set>
                                    <p:animEffect transition="in" filter="wheel(4)">
                                      <p:cBhvr>
                                        <p:cTn id="15" dur="2000"/>
                                        <p:tgtEl>
                                          <p:spTgt spid="61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61459"/>
                                        </p:tgtEl>
                                        <p:attrNameLst>
                                          <p:attrName>style.visibility</p:attrName>
                                        </p:attrNameLst>
                                      </p:cBhvr>
                                      <p:to>
                                        <p:strVal val="visible"/>
                                      </p:to>
                                    </p:set>
                                    <p:animEffect transition="in" filter="wheel(4)">
                                      <p:cBhvr>
                                        <p:cTn id="20" dur="2000"/>
                                        <p:tgtEl>
                                          <p:spTgt spid="614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61461"/>
                                        </p:tgtEl>
                                        <p:attrNameLst>
                                          <p:attrName>style.visibility</p:attrName>
                                        </p:attrNameLst>
                                      </p:cBhvr>
                                      <p:to>
                                        <p:strVal val="visible"/>
                                      </p:to>
                                    </p:set>
                                    <p:animEffect transition="in" filter="wheel(4)">
                                      <p:cBhvr>
                                        <p:cTn id="25" dur="2000"/>
                                        <p:tgtEl>
                                          <p:spTgt spid="6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8" grpId="0"/>
      <p:bldP spid="61459" grpId="0"/>
      <p:bldP spid="6146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im Chìa Vôi Đất Ăn Gì】 Cách Nuôi, Huấn Luyện, Bay Vào Nhà Điềm Gì">
            <a:extLst>
              <a:ext uri="{FF2B5EF4-FFF2-40B4-BE49-F238E27FC236}">
                <a16:creationId xmlns:a16="http://schemas.microsoft.com/office/drawing/2014/main" id="{FCEA13C3-0639-9868-45CA-B7D2DFC88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4" y="0"/>
            <a:ext cx="9167208" cy="57309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414907F-A95F-4E9E-BD31-223B77BC9A9B}"/>
              </a:ext>
            </a:extLst>
          </p:cNvPr>
          <p:cNvSpPr/>
          <p:nvPr/>
        </p:nvSpPr>
        <p:spPr bwMode="auto">
          <a:xfrm>
            <a:off x="-152400" y="230831"/>
            <a:ext cx="9167209" cy="5715000"/>
          </a:xfrm>
          <a:prstGeom prst="rect">
            <a:avLst/>
          </a:prstGeom>
          <a:solidFill>
            <a:srgbClr val="000000">
              <a:alpha val="4392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6" name="TextBox 15">
            <a:extLst>
              <a:ext uri="{FF2B5EF4-FFF2-40B4-BE49-F238E27FC236}">
                <a16:creationId xmlns:a16="http://schemas.microsoft.com/office/drawing/2014/main" id="{4A4C661C-4EE6-4CB9-89AE-BBCB82B063F4}"/>
              </a:ext>
            </a:extLst>
          </p:cNvPr>
          <p:cNvSpPr txBox="1"/>
          <p:nvPr/>
        </p:nvSpPr>
        <p:spPr>
          <a:xfrm>
            <a:off x="4572000" y="2857499"/>
            <a:ext cx="4170218" cy="461665"/>
          </a:xfrm>
          <a:prstGeom prst="rect">
            <a:avLst/>
          </a:prstGeom>
          <a:noFill/>
        </p:spPr>
        <p:txBody>
          <a:bodyPr wrap="square" rtlCol="0">
            <a:spAutoFit/>
          </a:bodyPr>
          <a:lstStyle/>
          <a:p>
            <a:pPr algn="ctr"/>
            <a:r>
              <a:rPr lang="en-US" sz="2400" b="1">
                <a:solidFill>
                  <a:srgbClr val="00FFFF"/>
                </a:solidFill>
                <a:latin typeface="+mj-lt"/>
              </a:rPr>
              <a:t>- </a:t>
            </a:r>
            <a:r>
              <a:rPr lang="en-US" sz="2400" b="1">
                <a:solidFill>
                  <a:srgbClr val="00FFFF"/>
                </a:solidFill>
              </a:rPr>
              <a:t>Võ Quảng </a:t>
            </a:r>
            <a:r>
              <a:rPr lang="en-US" sz="2400" b="1">
                <a:solidFill>
                  <a:srgbClr val="00FFFF"/>
                </a:solidFill>
                <a:latin typeface="+mj-lt"/>
              </a:rPr>
              <a:t>-</a:t>
            </a:r>
            <a:endParaRPr lang="en-US" sz="3600" dirty="0">
              <a:solidFill>
                <a:srgbClr val="00FFFF"/>
              </a:solidFill>
              <a:latin typeface="+mj-lt"/>
            </a:endParaRPr>
          </a:p>
        </p:txBody>
      </p:sp>
      <p:sp>
        <p:nvSpPr>
          <p:cNvPr id="4" name="TextBox 3">
            <a:extLst>
              <a:ext uri="{FF2B5EF4-FFF2-40B4-BE49-F238E27FC236}">
                <a16:creationId xmlns:a16="http://schemas.microsoft.com/office/drawing/2014/main" id="{923AD9B1-F865-4ECE-97C7-20544FDC65B1}"/>
              </a:ext>
            </a:extLst>
          </p:cNvPr>
          <p:cNvSpPr txBox="1"/>
          <p:nvPr/>
        </p:nvSpPr>
        <p:spPr>
          <a:xfrm>
            <a:off x="345311" y="488932"/>
            <a:ext cx="2022159" cy="1569660"/>
          </a:xfrm>
          <a:prstGeom prst="rect">
            <a:avLst/>
          </a:prstGeom>
          <a:noFill/>
        </p:spPr>
        <p:txBody>
          <a:bodyPr wrap="square" rtlCol="0">
            <a:spAutoFit/>
          </a:bodyPr>
          <a:lstStyle/>
          <a:p>
            <a:pPr algn="ctr"/>
            <a:r>
              <a:rPr lang="en-US" sz="4800" b="1">
                <a:solidFill>
                  <a:srgbClr val="FFFF00"/>
                </a:solidFill>
                <a:latin typeface="HP001 4 hàng" panose="020B0603050302020204" pitchFamily="34" charset="0"/>
              </a:rPr>
              <a:t>Bài 1,tiết 9 </a:t>
            </a:r>
          </a:p>
        </p:txBody>
      </p:sp>
      <p:sp>
        <p:nvSpPr>
          <p:cNvPr id="8" name="TextBox 7">
            <a:extLst>
              <a:ext uri="{FF2B5EF4-FFF2-40B4-BE49-F238E27FC236}">
                <a16:creationId xmlns:a16="http://schemas.microsoft.com/office/drawing/2014/main" id="{A0AF6C3D-301C-4C15-9216-D0E4CD146F2F}"/>
              </a:ext>
            </a:extLst>
          </p:cNvPr>
          <p:cNvSpPr txBox="1"/>
          <p:nvPr/>
        </p:nvSpPr>
        <p:spPr>
          <a:xfrm>
            <a:off x="533400" y="1714500"/>
            <a:ext cx="8361218" cy="1015663"/>
          </a:xfrm>
          <a:prstGeom prst="rect">
            <a:avLst/>
          </a:prstGeom>
          <a:noFill/>
        </p:spPr>
        <p:txBody>
          <a:bodyPr wrap="square" rtlCol="0">
            <a:spAutoFit/>
          </a:bodyPr>
          <a:lstStyle/>
          <a:p>
            <a:pPr algn="ctr"/>
            <a:r>
              <a:rPr lang="en-US" sz="6000" b="1">
                <a:solidFill>
                  <a:srgbClr val="FFFF00"/>
                </a:solidFill>
                <a:latin typeface="HP001 4 hàng" panose="020B0603050302020204" pitchFamily="34" charset="0"/>
              </a:rPr>
              <a:t>Ngàn sao làm việc</a:t>
            </a:r>
          </a:p>
        </p:txBody>
      </p:sp>
    </p:spTree>
    <p:extLst>
      <p:ext uri="{BB962C8B-B14F-4D97-AF65-F5344CB8AC3E}">
        <p14:creationId xmlns:p14="http://schemas.microsoft.com/office/powerpoint/2010/main" val="371802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5"/>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4" y="4681804"/>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6" y="4745304"/>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914400" y="2313782"/>
            <a:ext cx="7619999" cy="793750"/>
          </a:xfrm>
          <a:prstGeom prst="rect">
            <a:avLst/>
          </a:prstGeom>
          <a:extLst>
            <a:ext uri="{AF507438-7753-43E0-B8FC-AC1667EBCBE1}">
              <a14:hiddenEffects xmlns:a14="http://schemas.microsoft.com/office/drawing/2010/main">
                <a:effectLst/>
              </a14:hiddenEffects>
            </a:ext>
          </a:extLst>
        </p:spPr>
        <p:txBody>
          <a:bodyPr wrap="none" lIns="71323" tIns="35662" rIns="71323" bIns="35662"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2800" b="1" kern="10" dirty="0">
                <a:ln w="9525">
                  <a:round/>
                  <a:headEnd/>
                  <a:tailEnd/>
                </a:ln>
                <a:solidFill>
                  <a:srgbClr val="FF0000"/>
                </a:solidFill>
                <a:latin typeface="+mj-lt"/>
              </a:rPr>
              <a:t>CHÂN THÀNH CÁM ƠN CÁC THẦY CÔ GIÁO VÀ CÁC CON!</a:t>
            </a:r>
          </a:p>
        </p:txBody>
      </p:sp>
    </p:spTree>
    <p:extLst>
      <p:ext uri="{BB962C8B-B14F-4D97-AF65-F5344CB8AC3E}">
        <p14:creationId xmlns:p14="http://schemas.microsoft.com/office/powerpoint/2010/main" val="3737373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27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32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948532"/>
            <a:ext cx="7153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ct val="50000"/>
              </a:spcBef>
            </a:pPr>
            <a:r>
              <a:rPr lang="en-US" altLang="en-US" sz="2000" b="1" dirty="0">
                <a:solidFill>
                  <a:schemeClr val="bg1"/>
                </a:solidFill>
                <a:latin typeface="Arial" pitchFamily="34" charset="0"/>
                <a:cs typeface="Arial" pitchFamily="34" charset="0"/>
              </a:rPr>
              <a:t>BÁO CÁO BÀI TẬP DỰ ÁN</a:t>
            </a:r>
          </a:p>
        </p:txBody>
      </p:sp>
      <p:sp>
        <p:nvSpPr>
          <p:cNvPr id="10" name="Rounded Rectangle 9"/>
          <p:cNvSpPr/>
          <p:nvPr>
            <p:custDataLst>
              <p:tags r:id="rId3"/>
            </p:custDataLst>
          </p:nvPr>
        </p:nvSpPr>
        <p:spPr>
          <a:xfrm>
            <a:off x="228600" y="1586574"/>
            <a:ext cx="4648200" cy="2185326"/>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30000"/>
              </a:lnSpc>
              <a:spcBef>
                <a:spcPts val="0"/>
              </a:spcBef>
              <a:defRPr/>
            </a:pP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Trình</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bày</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những</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hiểu</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biết</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của</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em</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về</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tác</a:t>
            </a:r>
            <a:r>
              <a:rPr lang="en-US" sz="2400" b="1" spc="42" dirty="0">
                <a:ln w="11430"/>
                <a:solidFill>
                  <a:srgbClr val="FFFF00"/>
                </a:solidFill>
                <a:latin typeface="Arial" pitchFamily="34" charset="0"/>
                <a:cs typeface="Arial" pitchFamily="34" charset="0"/>
              </a:rPr>
              <a:t> </a:t>
            </a:r>
            <a:r>
              <a:rPr lang="en-US" sz="2400" b="1" spc="42" err="1">
                <a:ln w="11430"/>
                <a:solidFill>
                  <a:srgbClr val="FFFF00"/>
                </a:solidFill>
                <a:latin typeface="Arial" pitchFamily="34" charset="0"/>
                <a:cs typeface="Arial" pitchFamily="34" charset="0"/>
              </a:rPr>
              <a:t>giả</a:t>
            </a:r>
            <a:r>
              <a:rPr lang="en-US" sz="2400" b="1" spc="42">
                <a:ln w="11430"/>
                <a:solidFill>
                  <a:srgbClr val="FFFF00"/>
                </a:solidFill>
                <a:latin typeface="Arial" pitchFamily="34" charset="0"/>
                <a:cs typeface="Arial" pitchFamily="34" charset="0"/>
              </a:rPr>
              <a:t> </a:t>
            </a:r>
            <a:r>
              <a:rPr lang="en-US" sz="2400" b="1">
                <a:solidFill>
                  <a:srgbClr val="FFFF00"/>
                </a:solidFill>
                <a:cs typeface="Arial" charset="0"/>
              </a:rPr>
              <a:t>Võ Quảng </a:t>
            </a:r>
            <a:r>
              <a:rPr lang="en-US" sz="2400" b="1" spc="42">
                <a:ln w="11430"/>
                <a:solidFill>
                  <a:srgbClr val="FFFF00"/>
                </a:solidFill>
                <a:latin typeface="Arial" pitchFamily="34" charset="0"/>
                <a:cs typeface="Arial" pitchFamily="34" charset="0"/>
              </a:rPr>
              <a:t>và </a:t>
            </a:r>
            <a:r>
              <a:rPr lang="en-US" sz="2400" b="1" spc="42" dirty="0" err="1">
                <a:ln w="11430"/>
                <a:solidFill>
                  <a:srgbClr val="FFFF00"/>
                </a:solidFill>
                <a:latin typeface="Arial" pitchFamily="34" charset="0"/>
                <a:cs typeface="Arial" pitchFamily="34" charset="0"/>
              </a:rPr>
              <a:t>văn</a:t>
            </a:r>
            <a:r>
              <a:rPr lang="en-US" sz="2400" b="1" spc="42" dirty="0">
                <a:ln w="11430"/>
                <a:solidFill>
                  <a:srgbClr val="FFFF00"/>
                </a:solidFill>
                <a:latin typeface="Arial" pitchFamily="34" charset="0"/>
                <a:cs typeface="Arial" pitchFamily="34" charset="0"/>
              </a:rPr>
              <a:t> </a:t>
            </a:r>
            <a:r>
              <a:rPr lang="en-US" sz="2400" b="1" spc="42" err="1">
                <a:ln w="11430"/>
                <a:solidFill>
                  <a:srgbClr val="FFFF00"/>
                </a:solidFill>
                <a:latin typeface="Arial" pitchFamily="34" charset="0"/>
                <a:cs typeface="Arial" pitchFamily="34" charset="0"/>
              </a:rPr>
              <a:t>bản</a:t>
            </a:r>
            <a:r>
              <a:rPr lang="en-US" sz="2400" b="1" spc="42">
                <a:ln w="11430"/>
                <a:solidFill>
                  <a:srgbClr val="FFFF00"/>
                </a:solidFill>
                <a:latin typeface="Arial" pitchFamily="34" charset="0"/>
                <a:cs typeface="Arial" pitchFamily="34" charset="0"/>
              </a:rPr>
              <a:t> “Ngàn sao làm việc”.</a:t>
            </a:r>
            <a:endParaRPr lang="en-US" sz="2400" b="1" dirty="0">
              <a:solidFill>
                <a:srgbClr val="FFFF00"/>
              </a:solidFill>
              <a:latin typeface="+mj-lt"/>
              <a:cs typeface="Arial" pitchFamily="34" charset="0"/>
            </a:endParaRPr>
          </a:p>
        </p:txBody>
      </p:sp>
      <p:sp>
        <p:nvSpPr>
          <p:cNvPr id="6153" name="TextBox 5"/>
          <p:cNvSpPr txBox="1">
            <a:spLocks noChangeArrowheads="1"/>
          </p:cNvSpPr>
          <p:nvPr/>
        </p:nvSpPr>
        <p:spPr bwMode="auto">
          <a:xfrm>
            <a:off x="76200" y="4076700"/>
            <a:ext cx="8991600" cy="1569660"/>
          </a:xfrm>
          <a:prstGeom prst="rect">
            <a:avLst/>
          </a:prstGeom>
          <a:noFill/>
          <a:ln w="28575">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ts val="0"/>
              </a:spcBef>
            </a:pPr>
            <a:r>
              <a:rPr lang="en-US" altLang="en-US" sz="2400" b="1">
                <a:solidFill>
                  <a:srgbClr val="006600"/>
                </a:solidFill>
                <a:latin typeface="+mj-lt"/>
                <a:cs typeface="Arial" charset="0"/>
              </a:rPr>
              <a:t>Yêu cầu </a:t>
            </a:r>
          </a:p>
          <a:p>
            <a:pPr algn="just" eaLnBrk="1" hangingPunct="1">
              <a:spcBef>
                <a:spcPts val="0"/>
              </a:spcBef>
            </a:pPr>
            <a:r>
              <a:rPr lang="en-US" altLang="en-US" sz="2400" b="1">
                <a:solidFill>
                  <a:srgbClr val="006600"/>
                </a:solidFill>
                <a:latin typeface="+mj-lt"/>
                <a:cs typeface="Arial" charset="0"/>
              </a:rPr>
              <a:t>- Lớp chia thành 4 nhóm, sưu tầm chuẩn bị sẵn ở nhà</a:t>
            </a:r>
          </a:p>
          <a:p>
            <a:pPr algn="just" eaLnBrk="1" hangingPunct="1">
              <a:spcBef>
                <a:spcPts val="0"/>
              </a:spcBef>
            </a:pPr>
            <a:r>
              <a:rPr lang="en-US" altLang="en-US" sz="2400" b="1">
                <a:solidFill>
                  <a:srgbClr val="006600"/>
                </a:solidFill>
                <a:latin typeface="+mj-lt"/>
                <a:cs typeface="Arial" charset="0"/>
              </a:rPr>
              <a:t>- Trình bày theo slide, sơ đồ tư duy, phim, phóng sự….</a:t>
            </a:r>
          </a:p>
          <a:p>
            <a:pPr algn="just" eaLnBrk="1" hangingPunct="1">
              <a:spcBef>
                <a:spcPts val="0"/>
              </a:spcBef>
            </a:pPr>
            <a:r>
              <a:rPr lang="en-US" altLang="en-US" sz="2400" b="1">
                <a:solidFill>
                  <a:srgbClr val="006600"/>
                </a:solidFill>
                <a:latin typeface="+mj-lt"/>
                <a:cs typeface="Arial" charset="0"/>
              </a:rPr>
              <a:t>- Đại diện trình bày (ngắn gọn, mạch lạc, đủ nội dung)</a:t>
            </a: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6" name="Rectangle 13"/>
          <p:cNvSpPr>
            <a:spLocks noChangeArrowheads="1"/>
          </p:cNvSpPr>
          <p:nvPr/>
        </p:nvSpPr>
        <p:spPr bwMode="auto">
          <a:xfrm>
            <a:off x="0" y="0"/>
            <a:ext cx="9144000" cy="834170"/>
          </a:xfrm>
          <a:prstGeom prst="rect">
            <a:avLst/>
          </a:prstGeom>
          <a:solidFill>
            <a:srgbClr val="002060"/>
          </a:solidFill>
          <a:ln w="9525">
            <a:solidFill>
              <a:srgbClr val="FFFFFF"/>
            </a:solidFill>
            <a:miter lim="800000"/>
            <a:headEnd/>
            <a:tailEnd/>
          </a:ln>
          <a:effectLst/>
        </p:spPr>
        <p:txBody>
          <a:bodyPr wrap="none" anchor="ctr"/>
          <a:lstStyle/>
          <a:p>
            <a:pPr algn="ctr"/>
            <a:endParaRPr lang="en-US" altLang="en-US" dirty="0"/>
          </a:p>
        </p:txBody>
      </p:sp>
      <p:sp>
        <p:nvSpPr>
          <p:cNvPr id="6159" name="Oval 62"/>
          <p:cNvSpPr>
            <a:spLocks noChangeArrowheads="1"/>
          </p:cNvSpPr>
          <p:nvPr/>
        </p:nvSpPr>
        <p:spPr bwMode="auto">
          <a:xfrm>
            <a:off x="152400" y="71438"/>
            <a:ext cx="1905000" cy="571500"/>
          </a:xfrm>
          <a:prstGeom prst="ellipse">
            <a:avLst/>
          </a:prstGeom>
          <a:solidFill>
            <a:schemeClr val="accent2"/>
          </a:solidFill>
          <a:ln w="9525">
            <a:solidFill>
              <a:srgbClr val="CCFF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a:solidFill>
                  <a:srgbClr val="FFFF00"/>
                </a:solidFill>
                <a:latin typeface="Arial" pitchFamily="34" charset="0"/>
                <a:cs typeface="Arial" pitchFamily="34" charset="0"/>
              </a:rPr>
              <a:t>Văn bản</a:t>
            </a:r>
          </a:p>
        </p:txBody>
      </p:sp>
      <p:pic>
        <p:nvPicPr>
          <p:cNvPr id="3" name="Picture 2">
            <a:extLst>
              <a:ext uri="{FF2B5EF4-FFF2-40B4-BE49-F238E27FC236}">
                <a16:creationId xmlns:a16="http://schemas.microsoft.com/office/drawing/2014/main" id="{CC25CA4D-961C-E3C8-F5F9-140B1F8EBA43}"/>
              </a:ext>
            </a:extLst>
          </p:cNvPr>
          <p:cNvPicPr>
            <a:picLocks noChangeAspect="1"/>
          </p:cNvPicPr>
          <p:nvPr/>
        </p:nvPicPr>
        <p:blipFill rotWithShape="1">
          <a:blip r:embed="rId5"/>
          <a:srcRect l="9887" r="10799" b="17974"/>
          <a:stretch/>
        </p:blipFill>
        <p:spPr>
          <a:xfrm>
            <a:off x="2671262" y="8996"/>
            <a:ext cx="4495800" cy="891910"/>
          </a:xfrm>
          <a:prstGeom prst="rect">
            <a:avLst/>
          </a:prstGeom>
        </p:spPr>
      </p:pic>
      <p:pic>
        <p:nvPicPr>
          <p:cNvPr id="4" name="Picture 3">
            <a:extLst>
              <a:ext uri="{FF2B5EF4-FFF2-40B4-BE49-F238E27FC236}">
                <a16:creationId xmlns:a16="http://schemas.microsoft.com/office/drawing/2014/main" id="{F450CFDE-6C57-B803-3151-E1DBFFBFA2FB}"/>
              </a:ext>
            </a:extLst>
          </p:cNvPr>
          <p:cNvPicPr>
            <a:picLocks noChangeAspect="1"/>
          </p:cNvPicPr>
          <p:nvPr/>
        </p:nvPicPr>
        <p:blipFill>
          <a:blip r:embed="rId6"/>
          <a:stretch>
            <a:fillRect/>
          </a:stretch>
        </p:blipFill>
        <p:spPr>
          <a:xfrm>
            <a:off x="5211805" y="1674114"/>
            <a:ext cx="3779795" cy="2097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55964395"/>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xanh">
            <a:extLst>
              <a:ext uri="{FF2B5EF4-FFF2-40B4-BE49-F238E27FC236}">
                <a16:creationId xmlns:a16="http://schemas.microsoft.com/office/drawing/2014/main" id="{36C12BB2-1792-4CA0-8F14-CF9D3C332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6362"/>
            <a:ext cx="9144000" cy="5168638"/>
          </a:xfrm>
          <a:prstGeom prst="rect">
            <a:avLst/>
          </a:prstGeom>
          <a:noFill/>
          <a:extLst>
            <a:ext uri="{909E8E84-426E-40DD-AFC4-6F175D3DCCD1}">
              <a14:hiddenFill xmlns:a14="http://schemas.microsoft.com/office/drawing/2010/main">
                <a:solidFill>
                  <a:srgbClr val="FFFFFF"/>
                </a:solidFill>
              </a14:hiddenFill>
            </a:ext>
          </a:extLst>
        </p:spPr>
      </p:pic>
      <p:sp>
        <p:nvSpPr>
          <p:cNvPr id="14388" name="Rectangle 52"/>
          <p:cNvSpPr>
            <a:spLocks noChangeArrowheads="1"/>
          </p:cNvSpPr>
          <p:nvPr/>
        </p:nvSpPr>
        <p:spPr bwMode="auto">
          <a:xfrm>
            <a:off x="1457325" y="52025"/>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 TÌM HIỂU TÁC GIẢ - TÁC PHẨM</a:t>
            </a:r>
          </a:p>
        </p:txBody>
      </p:sp>
      <p:sp>
        <p:nvSpPr>
          <p:cNvPr id="5" name="Rectangle: Rounded Corners 4">
            <a:extLst>
              <a:ext uri="{FF2B5EF4-FFF2-40B4-BE49-F238E27FC236}">
                <a16:creationId xmlns:a16="http://schemas.microsoft.com/office/drawing/2014/main" id="{060CEE8B-3EBC-418A-B75E-C911F454DFC3}"/>
              </a:ext>
            </a:extLst>
          </p:cNvPr>
          <p:cNvSpPr/>
          <p:nvPr/>
        </p:nvSpPr>
        <p:spPr bwMode="auto">
          <a:xfrm>
            <a:off x="228601" y="1360879"/>
            <a:ext cx="7840942" cy="3874560"/>
          </a:xfrm>
          <a:prstGeom prst="roundRect">
            <a:avLst/>
          </a:prstGeom>
          <a:noFill/>
          <a:ln w="57150"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Rounded Corners 5">
            <a:extLst>
              <a:ext uri="{FF2B5EF4-FFF2-40B4-BE49-F238E27FC236}">
                <a16:creationId xmlns:a16="http://schemas.microsoft.com/office/drawing/2014/main" id="{2270C742-6AF9-4D79-991D-BB08F9B7390C}"/>
              </a:ext>
            </a:extLst>
          </p:cNvPr>
          <p:cNvSpPr/>
          <p:nvPr/>
        </p:nvSpPr>
        <p:spPr bwMode="auto">
          <a:xfrm>
            <a:off x="2971800" y="1104900"/>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rPr>
              <a:t>1. </a:t>
            </a:r>
            <a:r>
              <a:rPr kumimoji="0" lang="en-US" sz="2400" b="1" i="0" u="none" strike="noStrike" cap="none" normalizeH="0" baseline="0" dirty="0" err="1">
                <a:ln>
                  <a:noFill/>
                </a:ln>
                <a:solidFill>
                  <a:schemeClr val="bg1"/>
                </a:solidFill>
                <a:effectLst/>
                <a:latin typeface="Arial" charset="0"/>
              </a:rPr>
              <a:t>Tác</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giả</a:t>
            </a:r>
            <a:endParaRPr kumimoji="0" lang="en-US" sz="2400" b="1" i="0" u="none" strike="noStrike" cap="none" normalizeH="0" baseline="0" dirty="0">
              <a:ln>
                <a:noFill/>
              </a:ln>
              <a:solidFill>
                <a:schemeClr val="bg1"/>
              </a:solidFill>
              <a:effectLst/>
              <a:latin typeface="Arial" charset="0"/>
            </a:endParaRPr>
          </a:p>
        </p:txBody>
      </p:sp>
      <p:sp>
        <p:nvSpPr>
          <p:cNvPr id="8" name="TextBox 7">
            <a:extLst>
              <a:ext uri="{FF2B5EF4-FFF2-40B4-BE49-F238E27FC236}">
                <a16:creationId xmlns:a16="http://schemas.microsoft.com/office/drawing/2014/main" id="{05071486-83B4-4D81-9197-FA7ED12BAF15}"/>
              </a:ext>
            </a:extLst>
          </p:cNvPr>
          <p:cNvSpPr txBox="1"/>
          <p:nvPr/>
        </p:nvSpPr>
        <p:spPr>
          <a:xfrm>
            <a:off x="304800" y="1665625"/>
            <a:ext cx="6934200" cy="3477875"/>
          </a:xfrm>
          <a:prstGeom prst="rect">
            <a:avLst/>
          </a:prstGeom>
          <a:noFill/>
        </p:spPr>
        <p:txBody>
          <a:bodyPr wrap="square" rtlCol="0">
            <a:spAutoFit/>
          </a:bodyPr>
          <a:lstStyle/>
          <a:p>
            <a:pPr algn="just">
              <a:spcBef>
                <a:spcPts val="0"/>
              </a:spcBef>
            </a:pPr>
            <a:r>
              <a:rPr lang="en-US" sz="2200">
                <a:solidFill>
                  <a:schemeClr val="bg1"/>
                </a:solidFill>
              </a:rPr>
              <a:t>- Võ Quảng sinh năm 1920 mất năm 2007, quê ông thuộc tỉnh Quảng Nam. Ông chủ yếu sống và làm việc ở Vĩnh Phúc, mất ở Hà Nội.</a:t>
            </a:r>
          </a:p>
          <a:p>
            <a:pPr algn="just">
              <a:spcBef>
                <a:spcPts val="0"/>
              </a:spcBef>
            </a:pPr>
            <a:r>
              <a:rPr lang="en-US" sz="2200">
                <a:solidFill>
                  <a:schemeClr val="bg1"/>
                </a:solidFill>
              </a:rPr>
              <a:t>- Sự nghiệp văn chương của ông chủ yếu tập trung về đề tài thiếu nhi.</a:t>
            </a:r>
          </a:p>
          <a:p>
            <a:pPr algn="just">
              <a:spcBef>
                <a:spcPts val="0"/>
              </a:spcBef>
            </a:pPr>
            <a:r>
              <a:rPr lang="en-US" sz="2200">
                <a:solidFill>
                  <a:schemeClr val="bg1"/>
                </a:solidFill>
              </a:rPr>
              <a:t>- Năm 1959, ông dịch tác phẩm Don Quixote sang tiếng Việt dưới bút danh Hoàng Huy, cũng là người đầu tiên dịch tác phẩm này.</a:t>
            </a:r>
          </a:p>
          <a:p>
            <a:pPr algn="just">
              <a:spcBef>
                <a:spcPts val="0"/>
              </a:spcBef>
            </a:pPr>
            <a:r>
              <a:rPr lang="en-US" sz="2200">
                <a:solidFill>
                  <a:schemeClr val="bg1"/>
                </a:solidFill>
              </a:rPr>
              <a:t>- Năm 2007, ông được trao tặng Giải thưởng Nhà nước về Văn học nghệ thuật.</a:t>
            </a:r>
          </a:p>
        </p:txBody>
      </p:sp>
      <p:pic>
        <p:nvPicPr>
          <p:cNvPr id="2" name="Picture 2" descr="Báo Đà Nẵng điện tử">
            <a:extLst>
              <a:ext uri="{FF2B5EF4-FFF2-40B4-BE49-F238E27FC236}">
                <a16:creationId xmlns:a16="http://schemas.microsoft.com/office/drawing/2014/main" id="{81439C4B-61AF-045E-2E83-E72BFD7AA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032544"/>
            <a:ext cx="1750278" cy="232157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72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xanh">
            <a:extLst>
              <a:ext uri="{FF2B5EF4-FFF2-40B4-BE49-F238E27FC236}">
                <a16:creationId xmlns:a16="http://schemas.microsoft.com/office/drawing/2014/main" id="{36C12BB2-1792-4CA0-8F14-CF9D3C332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462"/>
            <a:ext cx="9144000" cy="5168638"/>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9"/>
          <p:cNvSpPr txBox="1">
            <a:spLocks noChangeArrowheads="1"/>
          </p:cNvSpPr>
          <p:nvPr/>
        </p:nvSpPr>
        <p:spPr bwMode="auto">
          <a:xfrm>
            <a:off x="228600" y="1027907"/>
            <a:ext cx="4572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300" b="1" u="sng">
              <a:solidFill>
                <a:srgbClr val="FFFF00"/>
              </a:solidFill>
              <a:latin typeface=".VnSouthernH" pitchFamily="34" charset="0"/>
            </a:endParaRPr>
          </a:p>
        </p:txBody>
      </p:sp>
      <p:sp>
        <p:nvSpPr>
          <p:cNvPr id="14388" name="Rectangle 52"/>
          <p:cNvSpPr>
            <a:spLocks noChangeArrowheads="1"/>
          </p:cNvSpPr>
          <p:nvPr/>
        </p:nvSpPr>
        <p:spPr bwMode="auto">
          <a:xfrm>
            <a:off x="1457325" y="52025"/>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 TÌM HIỂU TÁC GIẢ - TÁC PHẨM</a:t>
            </a:r>
          </a:p>
        </p:txBody>
      </p:sp>
      <p:sp>
        <p:nvSpPr>
          <p:cNvPr id="5" name="Rectangle: Rounded Corners 4">
            <a:extLst>
              <a:ext uri="{FF2B5EF4-FFF2-40B4-BE49-F238E27FC236}">
                <a16:creationId xmlns:a16="http://schemas.microsoft.com/office/drawing/2014/main" id="{060CEE8B-3EBC-418A-B75E-C911F454DFC3}"/>
              </a:ext>
            </a:extLst>
          </p:cNvPr>
          <p:cNvSpPr/>
          <p:nvPr/>
        </p:nvSpPr>
        <p:spPr bwMode="auto">
          <a:xfrm>
            <a:off x="415637" y="940785"/>
            <a:ext cx="8423563" cy="4507515"/>
          </a:xfrm>
          <a:prstGeom prst="roundRect">
            <a:avLst/>
          </a:prstGeom>
          <a:no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Rounded Corners 5">
            <a:extLst>
              <a:ext uri="{FF2B5EF4-FFF2-40B4-BE49-F238E27FC236}">
                <a16:creationId xmlns:a16="http://schemas.microsoft.com/office/drawing/2014/main" id="{2270C742-6AF9-4D79-991D-BB08F9B7390C}"/>
              </a:ext>
            </a:extLst>
          </p:cNvPr>
          <p:cNvSpPr/>
          <p:nvPr/>
        </p:nvSpPr>
        <p:spPr bwMode="auto">
          <a:xfrm>
            <a:off x="3048000" y="723900"/>
            <a:ext cx="32004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err="1">
                <a:ln>
                  <a:noFill/>
                </a:ln>
                <a:solidFill>
                  <a:schemeClr val="bg1"/>
                </a:solidFill>
                <a:effectLst/>
                <a:latin typeface="Arial" charset="0"/>
              </a:rPr>
              <a:t>Một</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số</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tác</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phẩm</a:t>
            </a:r>
            <a:endParaRPr kumimoji="0" lang="en-US" sz="2400" b="1" i="0" u="none" strike="noStrike" cap="none" normalizeH="0" baseline="0" dirty="0">
              <a:ln>
                <a:noFill/>
              </a:ln>
              <a:solidFill>
                <a:schemeClr val="bg1"/>
              </a:solidFill>
              <a:effectLst/>
              <a:latin typeface="Arial" charset="0"/>
            </a:endParaRPr>
          </a:p>
        </p:txBody>
      </p:sp>
      <p:pic>
        <p:nvPicPr>
          <p:cNvPr id="2050" name="Picture 2" descr="Báo Đà Nẵng điện tử">
            <a:extLst>
              <a:ext uri="{FF2B5EF4-FFF2-40B4-BE49-F238E27FC236}">
                <a16:creationId xmlns:a16="http://schemas.microsoft.com/office/drawing/2014/main" id="{86C1F90C-0AF5-0F82-AE84-BCF08BF50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03445"/>
            <a:ext cx="1947862" cy="274945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2052" name="Picture 4" descr="Võ Quảng (Những truyện hay viết cho thiếu nhi) - Võ Quảng - NXB Kim Đồng -  Sách giáo khoa điện tử Classbook Store">
            <a:extLst>
              <a:ext uri="{FF2B5EF4-FFF2-40B4-BE49-F238E27FC236}">
                <a16:creationId xmlns:a16="http://schemas.microsoft.com/office/drawing/2014/main" id="{E33C30CB-9499-8A29-90AB-F1468FC1CC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774023"/>
            <a:ext cx="1904253" cy="274945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2054" name="Picture 6" descr="Thơ Võ Quảng - Câu lạc bộ Đọc sách cùng con">
            <a:extLst>
              <a:ext uri="{FF2B5EF4-FFF2-40B4-BE49-F238E27FC236}">
                <a16:creationId xmlns:a16="http://schemas.microsoft.com/office/drawing/2014/main" id="{31578549-3E2F-AC47-9910-5865D8C7EB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019300"/>
            <a:ext cx="1905000" cy="271807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2056" name="Picture 8" descr="Nhóm bài thơ: Quả đỏ (1980) (Võ Quảng)">
            <a:extLst>
              <a:ext uri="{FF2B5EF4-FFF2-40B4-BE49-F238E27FC236}">
                <a16:creationId xmlns:a16="http://schemas.microsoft.com/office/drawing/2014/main" id="{80B2B43A-DB85-42E1-6CB4-18D1E2A947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2177" y="2489273"/>
            <a:ext cx="1858423" cy="264126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00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1000" fill="hold"/>
                                        <p:tgtEl>
                                          <p:spTgt spid="2052"/>
                                        </p:tgtEl>
                                        <p:attrNameLst>
                                          <p:attrName>ppt_w</p:attrName>
                                        </p:attrNameLst>
                                      </p:cBhvr>
                                      <p:tavLst>
                                        <p:tav tm="0">
                                          <p:val>
                                            <p:fltVal val="0"/>
                                          </p:val>
                                        </p:tav>
                                        <p:tav tm="100000">
                                          <p:val>
                                            <p:strVal val="#ppt_w"/>
                                          </p:val>
                                        </p:tav>
                                      </p:tavLst>
                                    </p:anim>
                                    <p:anim calcmode="lin" valueType="num">
                                      <p:cBhvr>
                                        <p:cTn id="15" dur="1000" fill="hold"/>
                                        <p:tgtEl>
                                          <p:spTgt spid="2052"/>
                                        </p:tgtEl>
                                        <p:attrNameLst>
                                          <p:attrName>ppt_h</p:attrName>
                                        </p:attrNameLst>
                                      </p:cBhvr>
                                      <p:tavLst>
                                        <p:tav tm="0">
                                          <p:val>
                                            <p:fltVal val="0"/>
                                          </p:val>
                                        </p:tav>
                                        <p:tav tm="100000">
                                          <p:val>
                                            <p:strVal val="#ppt_h"/>
                                          </p:val>
                                        </p:tav>
                                      </p:tavLst>
                                    </p:anim>
                                    <p:anim calcmode="lin" valueType="num">
                                      <p:cBhvr>
                                        <p:cTn id="16" dur="1000" fill="hold"/>
                                        <p:tgtEl>
                                          <p:spTgt spid="2052"/>
                                        </p:tgtEl>
                                        <p:attrNameLst>
                                          <p:attrName>style.rotation</p:attrName>
                                        </p:attrNameLst>
                                      </p:cBhvr>
                                      <p:tavLst>
                                        <p:tav tm="0">
                                          <p:val>
                                            <p:fltVal val="90"/>
                                          </p:val>
                                        </p:tav>
                                        <p:tav tm="100000">
                                          <p:val>
                                            <p:fltVal val="0"/>
                                          </p:val>
                                        </p:tav>
                                      </p:tavLst>
                                    </p:anim>
                                    <p:animEffect transition="in" filter="fade">
                                      <p:cBhvr>
                                        <p:cTn id="17" dur="1000"/>
                                        <p:tgtEl>
                                          <p:spTgt spid="2052"/>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054"/>
                                        </p:tgtEl>
                                        <p:attrNameLst>
                                          <p:attrName>style.visibility</p:attrName>
                                        </p:attrNameLst>
                                      </p:cBhvr>
                                      <p:to>
                                        <p:strVal val="visible"/>
                                      </p:to>
                                    </p:set>
                                    <p:anim calcmode="lin" valueType="num">
                                      <p:cBhvr>
                                        <p:cTn id="21" dur="1000" fill="hold"/>
                                        <p:tgtEl>
                                          <p:spTgt spid="2054"/>
                                        </p:tgtEl>
                                        <p:attrNameLst>
                                          <p:attrName>ppt_w</p:attrName>
                                        </p:attrNameLst>
                                      </p:cBhvr>
                                      <p:tavLst>
                                        <p:tav tm="0">
                                          <p:val>
                                            <p:fltVal val="0"/>
                                          </p:val>
                                        </p:tav>
                                        <p:tav tm="100000">
                                          <p:val>
                                            <p:strVal val="#ppt_w"/>
                                          </p:val>
                                        </p:tav>
                                      </p:tavLst>
                                    </p:anim>
                                    <p:anim calcmode="lin" valueType="num">
                                      <p:cBhvr>
                                        <p:cTn id="22" dur="1000" fill="hold"/>
                                        <p:tgtEl>
                                          <p:spTgt spid="2054"/>
                                        </p:tgtEl>
                                        <p:attrNameLst>
                                          <p:attrName>ppt_h</p:attrName>
                                        </p:attrNameLst>
                                      </p:cBhvr>
                                      <p:tavLst>
                                        <p:tav tm="0">
                                          <p:val>
                                            <p:fltVal val="0"/>
                                          </p:val>
                                        </p:tav>
                                        <p:tav tm="100000">
                                          <p:val>
                                            <p:strVal val="#ppt_h"/>
                                          </p:val>
                                        </p:tav>
                                      </p:tavLst>
                                    </p:anim>
                                    <p:anim calcmode="lin" valueType="num">
                                      <p:cBhvr>
                                        <p:cTn id="23" dur="1000" fill="hold"/>
                                        <p:tgtEl>
                                          <p:spTgt spid="2054"/>
                                        </p:tgtEl>
                                        <p:attrNameLst>
                                          <p:attrName>style.rotation</p:attrName>
                                        </p:attrNameLst>
                                      </p:cBhvr>
                                      <p:tavLst>
                                        <p:tav tm="0">
                                          <p:val>
                                            <p:fltVal val="90"/>
                                          </p:val>
                                        </p:tav>
                                        <p:tav tm="100000">
                                          <p:val>
                                            <p:fltVal val="0"/>
                                          </p:val>
                                        </p:tav>
                                      </p:tavLst>
                                    </p:anim>
                                    <p:animEffect transition="in" filter="fade">
                                      <p:cBhvr>
                                        <p:cTn id="24" dur="1000"/>
                                        <p:tgtEl>
                                          <p:spTgt spid="2054"/>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2056"/>
                                        </p:tgtEl>
                                        <p:attrNameLst>
                                          <p:attrName>style.visibility</p:attrName>
                                        </p:attrNameLst>
                                      </p:cBhvr>
                                      <p:to>
                                        <p:strVal val="visible"/>
                                      </p:to>
                                    </p:set>
                                    <p:anim calcmode="lin" valueType="num">
                                      <p:cBhvr>
                                        <p:cTn id="28" dur="1000" fill="hold"/>
                                        <p:tgtEl>
                                          <p:spTgt spid="2056"/>
                                        </p:tgtEl>
                                        <p:attrNameLst>
                                          <p:attrName>ppt_w</p:attrName>
                                        </p:attrNameLst>
                                      </p:cBhvr>
                                      <p:tavLst>
                                        <p:tav tm="0">
                                          <p:val>
                                            <p:fltVal val="0"/>
                                          </p:val>
                                        </p:tav>
                                        <p:tav tm="100000">
                                          <p:val>
                                            <p:strVal val="#ppt_w"/>
                                          </p:val>
                                        </p:tav>
                                      </p:tavLst>
                                    </p:anim>
                                    <p:anim calcmode="lin" valueType="num">
                                      <p:cBhvr>
                                        <p:cTn id="29" dur="1000" fill="hold"/>
                                        <p:tgtEl>
                                          <p:spTgt spid="2056"/>
                                        </p:tgtEl>
                                        <p:attrNameLst>
                                          <p:attrName>ppt_h</p:attrName>
                                        </p:attrNameLst>
                                      </p:cBhvr>
                                      <p:tavLst>
                                        <p:tav tm="0">
                                          <p:val>
                                            <p:fltVal val="0"/>
                                          </p:val>
                                        </p:tav>
                                        <p:tav tm="100000">
                                          <p:val>
                                            <p:strVal val="#ppt_h"/>
                                          </p:val>
                                        </p:tav>
                                      </p:tavLst>
                                    </p:anim>
                                    <p:anim calcmode="lin" valueType="num">
                                      <p:cBhvr>
                                        <p:cTn id="30" dur="1000" fill="hold"/>
                                        <p:tgtEl>
                                          <p:spTgt spid="2056"/>
                                        </p:tgtEl>
                                        <p:attrNameLst>
                                          <p:attrName>style.rotation</p:attrName>
                                        </p:attrNameLst>
                                      </p:cBhvr>
                                      <p:tavLst>
                                        <p:tav tm="0">
                                          <p:val>
                                            <p:fltVal val="90"/>
                                          </p:val>
                                        </p:tav>
                                        <p:tav tm="100000">
                                          <p:val>
                                            <p:fltVal val="0"/>
                                          </p:val>
                                        </p:tav>
                                      </p:tavLst>
                                    </p:anim>
                                    <p:animEffect transition="in" filter="fade">
                                      <p:cBhvr>
                                        <p:cTn id="31"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5657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WordArt 6"/>
          <p:cNvSpPr>
            <a:spLocks noChangeArrowheads="1" noChangeShapeType="1" noTextEdit="1"/>
          </p:cNvSpPr>
          <p:nvPr/>
        </p:nvSpPr>
        <p:spPr bwMode="auto">
          <a:xfrm>
            <a:off x="0" y="33283"/>
            <a:ext cx="4419600" cy="508000"/>
          </a:xfrm>
          <a:prstGeom prst="rect">
            <a:avLst/>
          </a:prstGeom>
        </p:spPr>
        <p:txBody>
          <a:bodyPr wrap="none" fromWordArt="1">
            <a:prstTxWarp prst="textPlain">
              <a:avLst>
                <a:gd name="adj" fmla="val 50000"/>
              </a:avLst>
            </a:prstTxWarp>
          </a:bodyPr>
          <a:lstStyle/>
          <a:p>
            <a:r>
              <a:rPr lang="en-US" sz="5400" kern="10">
                <a:ln w="19050">
                  <a:solidFill>
                    <a:srgbClr val="FF3300"/>
                  </a:solidFill>
                  <a:miter lim="800000"/>
                  <a:headEnd/>
                  <a:tailEnd/>
                </a:ln>
                <a:solidFill>
                  <a:srgbClr val="FFFF00"/>
                </a:solidFill>
                <a:effectLst>
                  <a:outerShdw dist="35921" dir="2700000" algn="ctr" rotWithShape="0">
                    <a:srgbClr val="990000"/>
                  </a:outerShdw>
                </a:effectLst>
                <a:latin typeface="+mj-lt"/>
              </a:rPr>
              <a:t>Tác giả Võ Quảng</a:t>
            </a:r>
            <a:endPar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endParaRPr>
          </a:p>
        </p:txBody>
      </p:sp>
    </p:spTree>
    <p:custDataLst>
      <p:tags r:id="rId1"/>
    </p:custDataLst>
    <p:extLst>
      <p:ext uri="{BB962C8B-B14F-4D97-AF65-F5344CB8AC3E}">
        <p14:creationId xmlns:p14="http://schemas.microsoft.com/office/powerpoint/2010/main" val="2984016595"/>
      </p:ext>
    </p:extLst>
  </p:cSld>
  <p:clrMapOvr>
    <a:masterClrMapping/>
  </p:clrMapOvr>
  <p:transition>
    <p:plus/>
    <p:sndAc>
      <p:end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ại sao đàn chim bay theo hình chữ V? - VnExpress">
            <a:extLst>
              <a:ext uri="{FF2B5EF4-FFF2-40B4-BE49-F238E27FC236}">
                <a16:creationId xmlns:a16="http://schemas.microsoft.com/office/drawing/2014/main" id="{922CC441-8E3B-65EA-B7E7-3538A8FD6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686"/>
            <a:ext cx="9144001" cy="5710314"/>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9"/>
          <p:cNvSpPr txBox="1">
            <a:spLocks noChangeArrowheads="1"/>
          </p:cNvSpPr>
          <p:nvPr/>
        </p:nvSpPr>
        <p:spPr bwMode="auto">
          <a:xfrm>
            <a:off x="228600" y="1027907"/>
            <a:ext cx="4572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300" b="1" u="sng">
              <a:solidFill>
                <a:srgbClr val="FFFF00"/>
              </a:solidFill>
              <a:latin typeface=".VnSouthernH" pitchFamily="34" charset="0"/>
            </a:endParaRPr>
          </a:p>
        </p:txBody>
      </p:sp>
      <p:sp>
        <p:nvSpPr>
          <p:cNvPr id="6" name="Rectangle: Rounded Corners 5">
            <a:extLst>
              <a:ext uri="{FF2B5EF4-FFF2-40B4-BE49-F238E27FC236}">
                <a16:creationId xmlns:a16="http://schemas.microsoft.com/office/drawing/2014/main" id="{2270C742-6AF9-4D79-991D-BB08F9B7390C}"/>
              </a:ext>
            </a:extLst>
          </p:cNvPr>
          <p:cNvSpPr/>
          <p:nvPr/>
        </p:nvSpPr>
        <p:spPr bwMode="auto">
          <a:xfrm>
            <a:off x="3408107" y="258565"/>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rPr>
              <a:t>2. </a:t>
            </a:r>
            <a:r>
              <a:rPr kumimoji="0" lang="en-US" sz="2400" b="1" i="0" u="none" strike="noStrike" cap="none" normalizeH="0" baseline="0" dirty="0" err="1">
                <a:ln>
                  <a:noFill/>
                </a:ln>
                <a:solidFill>
                  <a:schemeClr val="bg1"/>
                </a:solidFill>
                <a:effectLst/>
                <a:latin typeface="Arial" charset="0"/>
              </a:rPr>
              <a:t>Tác</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phẩm</a:t>
            </a:r>
            <a:endParaRPr kumimoji="0" lang="en-US" sz="2400" b="1" i="0" u="none" strike="noStrike" cap="none" normalizeH="0" baseline="0" dirty="0">
              <a:ln>
                <a:noFill/>
              </a:ln>
              <a:solidFill>
                <a:schemeClr val="bg1"/>
              </a:solidFill>
              <a:effectLst/>
              <a:latin typeface="Arial" charset="0"/>
            </a:endParaRPr>
          </a:p>
        </p:txBody>
      </p:sp>
      <p:grpSp>
        <p:nvGrpSpPr>
          <p:cNvPr id="9" name="Group 8">
            <a:extLst>
              <a:ext uri="{FF2B5EF4-FFF2-40B4-BE49-F238E27FC236}">
                <a16:creationId xmlns:a16="http://schemas.microsoft.com/office/drawing/2014/main" id="{2C4A97C0-847C-4051-AF34-196E590C73C0}"/>
              </a:ext>
            </a:extLst>
          </p:cNvPr>
          <p:cNvGrpSpPr/>
          <p:nvPr/>
        </p:nvGrpSpPr>
        <p:grpSpPr>
          <a:xfrm>
            <a:off x="236507" y="1457935"/>
            <a:ext cx="2999508" cy="2521241"/>
            <a:chOff x="360217" y="1485900"/>
            <a:chExt cx="2791691" cy="3032136"/>
          </a:xfrm>
        </p:grpSpPr>
        <p:grpSp>
          <p:nvGrpSpPr>
            <p:cNvPr id="4" name="Group 3">
              <a:extLst>
                <a:ext uri="{FF2B5EF4-FFF2-40B4-BE49-F238E27FC236}">
                  <a16:creationId xmlns:a16="http://schemas.microsoft.com/office/drawing/2014/main" id="{33454897-3CBB-459C-9741-08E84B975418}"/>
                </a:ext>
              </a:extLst>
            </p:cNvPr>
            <p:cNvGrpSpPr/>
            <p:nvPr/>
          </p:nvGrpSpPr>
          <p:grpSpPr>
            <a:xfrm>
              <a:off x="360217" y="1485900"/>
              <a:ext cx="2791691" cy="3032136"/>
              <a:chOff x="360218" y="1475804"/>
              <a:chExt cx="7716982" cy="4385128"/>
            </a:xfrm>
          </p:grpSpPr>
          <p:sp>
            <p:nvSpPr>
              <p:cNvPr id="14" name="Rectangle: Rounded Corners 13">
                <a:extLst>
                  <a:ext uri="{FF2B5EF4-FFF2-40B4-BE49-F238E27FC236}">
                    <a16:creationId xmlns:a16="http://schemas.microsoft.com/office/drawing/2014/main" id="{64DDDED3-48A0-4F82-8AD2-EF148340D3D4}"/>
                  </a:ext>
                </a:extLst>
              </p:cNvPr>
              <p:cNvSpPr/>
              <p:nvPr/>
            </p:nvSpPr>
            <p:spPr bwMode="auto">
              <a:xfrm>
                <a:off x="360218" y="1790700"/>
                <a:ext cx="7716982" cy="4070232"/>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5" name="Rectangle: Rounded Corners 14">
                <a:extLst>
                  <a:ext uri="{FF2B5EF4-FFF2-40B4-BE49-F238E27FC236}">
                    <a16:creationId xmlns:a16="http://schemas.microsoft.com/office/drawing/2014/main" id="{7B4C0417-4C56-4FFE-A70A-077882791D47}"/>
                  </a:ext>
                </a:extLst>
              </p:cNvPr>
              <p:cNvSpPr/>
              <p:nvPr/>
            </p:nvSpPr>
            <p:spPr bwMode="auto">
              <a:xfrm>
                <a:off x="1729255" y="1475804"/>
                <a:ext cx="5428804"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err="1">
                    <a:ln>
                      <a:noFill/>
                    </a:ln>
                    <a:solidFill>
                      <a:srgbClr val="C00000"/>
                    </a:solidFill>
                    <a:effectLst/>
                    <a:latin typeface="Arial" charset="0"/>
                  </a:rPr>
                  <a:t>Xuất</a:t>
                </a:r>
                <a:r>
                  <a:rPr kumimoji="0" lang="en-US" sz="2400" b="1" i="0" u="none" strike="noStrike" cap="none" normalizeH="0" baseline="0" dirty="0">
                    <a:ln>
                      <a:noFill/>
                    </a:ln>
                    <a:solidFill>
                      <a:srgbClr val="C00000"/>
                    </a:solidFill>
                    <a:effectLst/>
                    <a:latin typeface="Arial" charset="0"/>
                  </a:rPr>
                  <a:t> </a:t>
                </a:r>
                <a:r>
                  <a:rPr kumimoji="0" lang="en-US" sz="2400" b="1" i="0" u="none" strike="noStrike" cap="none" normalizeH="0" baseline="0" dirty="0" err="1">
                    <a:ln>
                      <a:noFill/>
                    </a:ln>
                    <a:solidFill>
                      <a:srgbClr val="C00000"/>
                    </a:solidFill>
                    <a:effectLst/>
                    <a:latin typeface="Arial" charset="0"/>
                  </a:rPr>
                  <a:t>xứ</a:t>
                </a:r>
                <a:endParaRPr kumimoji="0" lang="en-US" sz="2400" b="1" i="0" u="none" strike="noStrike" cap="none" normalizeH="0" baseline="0" dirty="0">
                  <a:ln>
                    <a:noFill/>
                  </a:ln>
                  <a:solidFill>
                    <a:srgbClr val="C00000"/>
                  </a:solidFill>
                  <a:effectLst/>
                  <a:latin typeface="Arial" charset="0"/>
                </a:endParaRPr>
              </a:p>
            </p:txBody>
          </p:sp>
        </p:grpSp>
        <p:sp>
          <p:nvSpPr>
            <p:cNvPr id="7" name="TextBox 6">
              <a:extLst>
                <a:ext uri="{FF2B5EF4-FFF2-40B4-BE49-F238E27FC236}">
                  <a16:creationId xmlns:a16="http://schemas.microsoft.com/office/drawing/2014/main" id="{D199CE0A-9336-47F7-9758-C9B24423759E}"/>
                </a:ext>
              </a:extLst>
            </p:cNvPr>
            <p:cNvSpPr txBox="1"/>
            <p:nvPr/>
          </p:nvSpPr>
          <p:spPr>
            <a:xfrm>
              <a:off x="369788" y="1970937"/>
              <a:ext cx="2759725" cy="2466929"/>
            </a:xfrm>
            <a:prstGeom prst="rect">
              <a:avLst/>
            </a:prstGeom>
            <a:noFill/>
          </p:spPr>
          <p:txBody>
            <a:bodyPr wrap="square" rtlCol="0">
              <a:spAutoFit/>
            </a:bodyPr>
            <a:lstStyle/>
            <a:p>
              <a:pPr marR="30480" indent="270510" algn="just">
                <a:lnSpc>
                  <a:spcPct val="130000"/>
                </a:lnSpc>
                <a:spcBef>
                  <a:spcPts val="0"/>
                </a:spcBef>
              </a:pPr>
              <a:r>
                <a:rPr lang="en-US">
                  <a:solidFill>
                    <a:srgbClr val="0000FF"/>
                  </a:solidFill>
                  <a:effectLst/>
                  <a:latin typeface="+mj-lt"/>
                  <a:ea typeface="Times New Roman" panose="02020603050405020304" pitchFamily="18" charset="0"/>
                </a:rPr>
                <a:t>Bài thơ “Ngàn sao làm việc” trích trong “Tuyển tập Võ Quảng”, tập II, NXB Văn học 1998.</a:t>
              </a:r>
            </a:p>
          </p:txBody>
        </p:sp>
      </p:grpSp>
      <p:grpSp>
        <p:nvGrpSpPr>
          <p:cNvPr id="22" name="Group 21">
            <a:extLst>
              <a:ext uri="{FF2B5EF4-FFF2-40B4-BE49-F238E27FC236}">
                <a16:creationId xmlns:a16="http://schemas.microsoft.com/office/drawing/2014/main" id="{0493EB97-D686-4032-B736-403AB747836B}"/>
              </a:ext>
            </a:extLst>
          </p:cNvPr>
          <p:cNvGrpSpPr/>
          <p:nvPr/>
        </p:nvGrpSpPr>
        <p:grpSpPr>
          <a:xfrm>
            <a:off x="6115802" y="2857500"/>
            <a:ext cx="2791691" cy="1293094"/>
            <a:chOff x="360217" y="1485900"/>
            <a:chExt cx="2791691" cy="1293094"/>
          </a:xfrm>
        </p:grpSpPr>
        <p:grpSp>
          <p:nvGrpSpPr>
            <p:cNvPr id="23" name="Group 22">
              <a:extLst>
                <a:ext uri="{FF2B5EF4-FFF2-40B4-BE49-F238E27FC236}">
                  <a16:creationId xmlns:a16="http://schemas.microsoft.com/office/drawing/2014/main" id="{14594B53-9C39-4C31-B17D-7F1B42C6C20A}"/>
                </a:ext>
              </a:extLst>
            </p:cNvPr>
            <p:cNvGrpSpPr/>
            <p:nvPr/>
          </p:nvGrpSpPr>
          <p:grpSpPr>
            <a:xfrm>
              <a:off x="360217" y="1485900"/>
              <a:ext cx="2791691" cy="1293094"/>
              <a:chOff x="360218" y="1475804"/>
              <a:chExt cx="7716982" cy="1870095"/>
            </a:xfrm>
          </p:grpSpPr>
          <p:sp>
            <p:nvSpPr>
              <p:cNvPr id="25" name="Rectangle: Rounded Corners 24">
                <a:extLst>
                  <a:ext uri="{FF2B5EF4-FFF2-40B4-BE49-F238E27FC236}">
                    <a16:creationId xmlns:a16="http://schemas.microsoft.com/office/drawing/2014/main" id="{D7CA76A5-8979-41A2-ABB0-103A5065B6DC}"/>
                  </a:ext>
                </a:extLst>
              </p:cNvPr>
              <p:cNvSpPr/>
              <p:nvPr/>
            </p:nvSpPr>
            <p:spPr bwMode="auto">
              <a:xfrm>
                <a:off x="360218" y="1790699"/>
                <a:ext cx="7716982" cy="1555200"/>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26" name="Rectangle: Rounded Corners 25">
                <a:extLst>
                  <a:ext uri="{FF2B5EF4-FFF2-40B4-BE49-F238E27FC236}">
                    <a16:creationId xmlns:a16="http://schemas.microsoft.com/office/drawing/2014/main" id="{90D2B3BC-EA2A-48F0-AD11-52026020949D}"/>
                  </a:ext>
                </a:extLst>
              </p:cNvPr>
              <p:cNvSpPr/>
              <p:nvPr/>
            </p:nvSpPr>
            <p:spPr bwMode="auto">
              <a:xfrm>
                <a:off x="1729255" y="1475804"/>
                <a:ext cx="5428804"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rgbClr val="C00000"/>
                    </a:solidFill>
                    <a:effectLst/>
                    <a:latin typeface="Arial" charset="0"/>
                  </a:rPr>
                  <a:t>PTBĐ</a:t>
                </a:r>
              </a:p>
            </p:txBody>
          </p:sp>
        </p:grpSp>
        <p:sp>
          <p:nvSpPr>
            <p:cNvPr id="24" name="TextBox 23">
              <a:extLst>
                <a:ext uri="{FF2B5EF4-FFF2-40B4-BE49-F238E27FC236}">
                  <a16:creationId xmlns:a16="http://schemas.microsoft.com/office/drawing/2014/main" id="{D338C77D-A3E5-49A6-A0FB-17DAD777B56F}"/>
                </a:ext>
              </a:extLst>
            </p:cNvPr>
            <p:cNvSpPr txBox="1"/>
            <p:nvPr/>
          </p:nvSpPr>
          <p:spPr>
            <a:xfrm>
              <a:off x="436416" y="2106084"/>
              <a:ext cx="2687784" cy="430887"/>
            </a:xfrm>
            <a:prstGeom prst="rect">
              <a:avLst/>
            </a:prstGeom>
            <a:noFill/>
          </p:spPr>
          <p:txBody>
            <a:bodyPr wrap="square" rtlCol="0">
              <a:spAutoFit/>
            </a:bodyPr>
            <a:lstStyle/>
            <a:p>
              <a:pPr algn="ctr"/>
              <a:r>
                <a:rPr lang="en-US" sz="2200">
                  <a:solidFill>
                    <a:srgbClr val="0000FF"/>
                  </a:solidFill>
                </a:rPr>
                <a:t>Biểu cảm</a:t>
              </a:r>
              <a:endParaRPr lang="en-US" sz="2200" dirty="0">
                <a:solidFill>
                  <a:srgbClr val="0000FF"/>
                </a:solidFill>
              </a:endParaRPr>
            </a:p>
          </p:txBody>
        </p:sp>
      </p:grpSp>
      <p:grpSp>
        <p:nvGrpSpPr>
          <p:cNvPr id="47" name="Group 46">
            <a:extLst>
              <a:ext uri="{FF2B5EF4-FFF2-40B4-BE49-F238E27FC236}">
                <a16:creationId xmlns:a16="http://schemas.microsoft.com/office/drawing/2014/main" id="{28180A4C-478A-41B9-9D27-E2D0185CF7BE}"/>
              </a:ext>
            </a:extLst>
          </p:cNvPr>
          <p:cNvGrpSpPr/>
          <p:nvPr/>
        </p:nvGrpSpPr>
        <p:grpSpPr>
          <a:xfrm>
            <a:off x="6417352" y="1050185"/>
            <a:ext cx="2204507" cy="1293094"/>
            <a:chOff x="360217" y="1485900"/>
            <a:chExt cx="2807447" cy="1293094"/>
          </a:xfrm>
        </p:grpSpPr>
        <p:grpSp>
          <p:nvGrpSpPr>
            <p:cNvPr id="48" name="Group 47">
              <a:extLst>
                <a:ext uri="{FF2B5EF4-FFF2-40B4-BE49-F238E27FC236}">
                  <a16:creationId xmlns:a16="http://schemas.microsoft.com/office/drawing/2014/main" id="{35A11375-A022-4F7E-B45E-0542761F2A30}"/>
                </a:ext>
              </a:extLst>
            </p:cNvPr>
            <p:cNvGrpSpPr/>
            <p:nvPr/>
          </p:nvGrpSpPr>
          <p:grpSpPr>
            <a:xfrm>
              <a:off x="360217" y="1485900"/>
              <a:ext cx="2791691" cy="1293094"/>
              <a:chOff x="360218" y="1475804"/>
              <a:chExt cx="7716982" cy="1870096"/>
            </a:xfrm>
          </p:grpSpPr>
          <p:sp>
            <p:nvSpPr>
              <p:cNvPr id="50" name="Rectangle: Rounded Corners 49">
                <a:extLst>
                  <a:ext uri="{FF2B5EF4-FFF2-40B4-BE49-F238E27FC236}">
                    <a16:creationId xmlns:a16="http://schemas.microsoft.com/office/drawing/2014/main" id="{663C1BA3-E1D6-4586-B18F-08603A51856C}"/>
                  </a:ext>
                </a:extLst>
              </p:cNvPr>
              <p:cNvSpPr/>
              <p:nvPr/>
            </p:nvSpPr>
            <p:spPr bwMode="auto">
              <a:xfrm>
                <a:off x="360218" y="1790701"/>
                <a:ext cx="7716982" cy="1555199"/>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51" name="Rectangle: Rounded Corners 50">
                <a:extLst>
                  <a:ext uri="{FF2B5EF4-FFF2-40B4-BE49-F238E27FC236}">
                    <a16:creationId xmlns:a16="http://schemas.microsoft.com/office/drawing/2014/main" id="{2FDDFA90-4F1B-448B-B763-7E765CBC3764}"/>
                  </a:ext>
                </a:extLst>
              </p:cNvPr>
              <p:cNvSpPr/>
              <p:nvPr/>
            </p:nvSpPr>
            <p:spPr bwMode="auto">
              <a:xfrm>
                <a:off x="1662632" y="1475804"/>
                <a:ext cx="5073332"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err="1">
                    <a:ln>
                      <a:noFill/>
                    </a:ln>
                    <a:solidFill>
                      <a:srgbClr val="C00000"/>
                    </a:solidFill>
                    <a:effectLst/>
                    <a:latin typeface="Arial" charset="0"/>
                  </a:rPr>
                  <a:t>Thể</a:t>
                </a:r>
                <a:r>
                  <a:rPr kumimoji="0" lang="en-US" sz="2400" b="1" i="0" u="none" strike="noStrike" cap="none" normalizeH="0" baseline="0" dirty="0">
                    <a:ln>
                      <a:noFill/>
                    </a:ln>
                    <a:solidFill>
                      <a:srgbClr val="C00000"/>
                    </a:solidFill>
                    <a:effectLst/>
                    <a:latin typeface="Arial" charset="0"/>
                  </a:rPr>
                  <a:t> </a:t>
                </a:r>
                <a:r>
                  <a:rPr kumimoji="0" lang="en-US" sz="2400" b="1" i="0" u="none" strike="noStrike" cap="none" normalizeH="0" baseline="0" dirty="0" err="1">
                    <a:ln>
                      <a:noFill/>
                    </a:ln>
                    <a:solidFill>
                      <a:srgbClr val="C00000"/>
                    </a:solidFill>
                    <a:effectLst/>
                    <a:latin typeface="Arial" charset="0"/>
                  </a:rPr>
                  <a:t>loại</a:t>
                </a:r>
                <a:endParaRPr kumimoji="0" lang="en-US" sz="2400" b="1" i="0" u="none" strike="noStrike" cap="none" normalizeH="0" baseline="0" dirty="0">
                  <a:ln>
                    <a:noFill/>
                  </a:ln>
                  <a:solidFill>
                    <a:srgbClr val="C00000"/>
                  </a:solidFill>
                  <a:effectLst/>
                  <a:latin typeface="Arial" charset="0"/>
                </a:endParaRPr>
              </a:p>
            </p:txBody>
          </p:sp>
        </p:grpSp>
        <p:sp>
          <p:nvSpPr>
            <p:cNvPr id="49" name="TextBox 48">
              <a:extLst>
                <a:ext uri="{FF2B5EF4-FFF2-40B4-BE49-F238E27FC236}">
                  <a16:creationId xmlns:a16="http://schemas.microsoft.com/office/drawing/2014/main" id="{8131B59D-0DCA-4A55-851D-CF21117BF13A}"/>
                </a:ext>
              </a:extLst>
            </p:cNvPr>
            <p:cNvSpPr txBox="1"/>
            <p:nvPr/>
          </p:nvSpPr>
          <p:spPr>
            <a:xfrm>
              <a:off x="479879" y="2090081"/>
              <a:ext cx="2687785" cy="430887"/>
            </a:xfrm>
            <a:prstGeom prst="rect">
              <a:avLst/>
            </a:prstGeom>
            <a:noFill/>
          </p:spPr>
          <p:txBody>
            <a:bodyPr wrap="square" rtlCol="0">
              <a:spAutoFit/>
            </a:bodyPr>
            <a:lstStyle/>
            <a:p>
              <a:pPr algn="ctr"/>
              <a:r>
                <a:rPr lang="en-US" sz="2200">
                  <a:solidFill>
                    <a:srgbClr val="0000FF"/>
                  </a:solidFill>
                </a:rPr>
                <a:t>Thơ 5 chữ</a:t>
              </a:r>
              <a:endParaRPr lang="en-US" sz="2200" dirty="0">
                <a:solidFill>
                  <a:srgbClr val="0000FF"/>
                </a:solidFill>
              </a:endParaRPr>
            </a:p>
          </p:txBody>
        </p:sp>
      </p:grpSp>
      <p:pic>
        <p:nvPicPr>
          <p:cNvPr id="3074" name="Picture 2" descr="MUA BÁN SÁCH CŨ , MỚI TOÀN QUỐC : TUYỂN TẬP VÕ QUẢNG">
            <a:extLst>
              <a:ext uri="{FF2B5EF4-FFF2-40B4-BE49-F238E27FC236}">
                <a16:creationId xmlns:a16="http://schemas.microsoft.com/office/drawing/2014/main" id="{90D2E171-B495-816C-9ADD-ADA2100DD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1645" y="1125222"/>
            <a:ext cx="2552500" cy="340333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93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571500"/>
          </a:xfrm>
          <a:prstGeom prst="rect">
            <a:avLst/>
          </a:prstGeom>
          <a:solidFill>
            <a:srgbClr val="006600"/>
          </a:solidFill>
          <a:ln w="9525">
            <a:solidFill>
              <a:srgbClr val="FFFFFF"/>
            </a:solidFill>
            <a:miter lim="800000"/>
            <a:headEnd/>
            <a:tailEnd/>
          </a:ln>
          <a:effectLst/>
        </p:spPr>
        <p:txBody>
          <a:bodyPr wrap="none" anchor="ctr"/>
          <a:lstStyle/>
          <a:p>
            <a:pPr algn="ctr"/>
            <a:r>
              <a:rPr lang="en-US" altLang="en-US" sz="2800" b="1">
                <a:solidFill>
                  <a:srgbClr val="FFFF00"/>
                </a:solidFill>
              </a:rPr>
              <a:t>3. Đọc văn bản</a:t>
            </a:r>
          </a:p>
        </p:txBody>
      </p:sp>
      <p:sp>
        <p:nvSpPr>
          <p:cNvPr id="2" name="Rectangle 1">
            <a:extLst>
              <a:ext uri="{FF2B5EF4-FFF2-40B4-BE49-F238E27FC236}">
                <a16:creationId xmlns:a16="http://schemas.microsoft.com/office/drawing/2014/main" id="{1D479BDB-B4E6-2BE5-AC90-E64008E09A20}"/>
              </a:ext>
            </a:extLst>
          </p:cNvPr>
          <p:cNvSpPr/>
          <p:nvPr/>
        </p:nvSpPr>
        <p:spPr bwMode="auto">
          <a:xfrm>
            <a:off x="762000" y="660142"/>
            <a:ext cx="3429000" cy="5016758"/>
          </a:xfrm>
          <a:prstGeom prst="rect">
            <a:avLst/>
          </a:prstGeom>
          <a:solidFill>
            <a:srgbClr val="0066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ts val="0"/>
              </a:spcBef>
              <a:spcAft>
                <a:spcPct val="0"/>
              </a:spcAft>
              <a:buClrTx/>
              <a:buSzTx/>
              <a:buFontTx/>
              <a:buNone/>
              <a:tabLst/>
            </a:pPr>
            <a:r>
              <a:rPr lang="vi-VN" b="0" i="0">
                <a:solidFill>
                  <a:schemeClr val="bg1"/>
                </a:solidFill>
                <a:effectLst/>
                <a:latin typeface="HP001 4 hàng" panose="020B0603050302020204" pitchFamily="34" charset="0"/>
              </a:rPr>
              <a:t>Bóng chiều toả ra nhanh</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Trên các bờ bụi rậm</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Đồng quê đang xanh thẫm</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Bỗng chốc trở tối mò</a:t>
            </a:r>
            <a:br>
              <a:rPr lang="vi-VN">
                <a:solidFill>
                  <a:schemeClr val="bg1"/>
                </a:solidFill>
                <a:latin typeface="HP001 4 hàng" panose="020B0603050302020204" pitchFamily="34" charset="0"/>
              </a:rPr>
            </a:b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Trâu tôi đã ăn no</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Bước giữa trời yên tĩnh</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Trâu tôi đi đùng đỉnh</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Như bước giữa ngàn sao</a:t>
            </a:r>
            <a:br>
              <a:rPr lang="vi-VN">
                <a:solidFill>
                  <a:schemeClr val="bg1"/>
                </a:solidFill>
                <a:latin typeface="HP001 4 hàng" panose="020B0603050302020204" pitchFamily="34" charset="0"/>
              </a:rPr>
            </a:b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Sông Ngân hà nao nao</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Chảy giữa trời lồng lộng</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Sao Thần Nông toả rộng</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Một chiếc vó bằng vàng</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Đón những sao dọc ngang</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Như tôm cua bơi lội</a:t>
            </a:r>
            <a:endParaRPr kumimoji="0" lang="en-US" sz="2000" b="0" i="0" u="none" strike="noStrike" cap="none" normalizeH="0" baseline="0">
              <a:ln>
                <a:noFill/>
              </a:ln>
              <a:solidFill>
                <a:schemeClr val="bg1"/>
              </a:solidFill>
              <a:effectLst/>
              <a:latin typeface="HP001 4 hàng" panose="020B0603050302020204" pitchFamily="34" charset="0"/>
            </a:endParaRPr>
          </a:p>
        </p:txBody>
      </p:sp>
      <p:sp>
        <p:nvSpPr>
          <p:cNvPr id="10" name="Rectangle 9">
            <a:extLst>
              <a:ext uri="{FF2B5EF4-FFF2-40B4-BE49-F238E27FC236}">
                <a16:creationId xmlns:a16="http://schemas.microsoft.com/office/drawing/2014/main" id="{D85BD4CF-BD66-9429-4712-95E543A707CF}"/>
              </a:ext>
            </a:extLst>
          </p:cNvPr>
          <p:cNvSpPr/>
          <p:nvPr/>
        </p:nvSpPr>
        <p:spPr bwMode="auto">
          <a:xfrm>
            <a:off x="5181600" y="1244917"/>
            <a:ext cx="3429000" cy="4401205"/>
          </a:xfrm>
          <a:prstGeom prst="rect">
            <a:avLst/>
          </a:prstGeom>
          <a:solidFill>
            <a:srgbClr val="0066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ts val="0"/>
              </a:spcBef>
              <a:spcAft>
                <a:spcPct val="0"/>
              </a:spcAft>
              <a:buClrTx/>
              <a:buSzTx/>
              <a:buFontTx/>
              <a:buNone/>
              <a:tabLst/>
            </a:pPr>
            <a:r>
              <a:rPr lang="vi-VN" b="0" i="0">
                <a:solidFill>
                  <a:schemeClr val="bg1"/>
                </a:solidFill>
                <a:effectLst/>
                <a:latin typeface="HP001 4 hàng" panose="020B0603050302020204" pitchFamily="34" charset="0"/>
              </a:rPr>
              <a:t>Phía đông nam rời rợi</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Ai đặt một chiếc nơm</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Rờ rỡ ngôi sao Hôm</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Như đuốc đèn soi cá</a:t>
            </a:r>
            <a:br>
              <a:rPr lang="vi-VN">
                <a:solidFill>
                  <a:schemeClr val="bg1"/>
                </a:solidFill>
                <a:latin typeface="HP001 4 hàng" panose="020B0603050302020204" pitchFamily="34" charset="0"/>
              </a:rPr>
            </a:b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Bên trời đang rộn rã</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Cả nhóm Đại Hùng tinh</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Buông gàu bên sông Ngân</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Suốt đêm lo tát nước...</a:t>
            </a:r>
            <a:br>
              <a:rPr lang="vi-VN">
                <a:solidFill>
                  <a:schemeClr val="bg1"/>
                </a:solidFill>
                <a:latin typeface="HP001 4 hàng" panose="020B0603050302020204" pitchFamily="34" charset="0"/>
              </a:rPr>
            </a:b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Ngàn sao vui làm việc</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Mải đến lúc hừng đông</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Phe phẩy chiếc quạt hồng</a:t>
            </a:r>
            <a:br>
              <a:rPr lang="vi-VN">
                <a:solidFill>
                  <a:schemeClr val="bg1"/>
                </a:solidFill>
                <a:latin typeface="HP001 4 hàng" panose="020B0603050302020204" pitchFamily="34" charset="0"/>
              </a:rPr>
            </a:br>
            <a:r>
              <a:rPr lang="vi-VN" b="0" i="0">
                <a:solidFill>
                  <a:schemeClr val="bg1"/>
                </a:solidFill>
                <a:effectLst/>
                <a:latin typeface="HP001 4 hàng" panose="020B0603050302020204" pitchFamily="34" charset="0"/>
              </a:rPr>
              <a:t>Báo ngày lên, về nghỉ</a:t>
            </a:r>
            <a:endParaRPr kumimoji="0" lang="en-US" sz="2000" b="0" i="0" u="none" strike="noStrike" cap="none" normalizeH="0" baseline="0">
              <a:ln>
                <a:noFill/>
              </a:ln>
              <a:solidFill>
                <a:schemeClr val="bg1"/>
              </a:solidFill>
              <a:effectLst/>
              <a:latin typeface="HP001 4 hàng" panose="020B0603050302020204" pitchFamily="34" charset="0"/>
            </a:endParaRPr>
          </a:p>
        </p:txBody>
      </p:sp>
      <p:sp>
        <p:nvSpPr>
          <p:cNvPr id="3" name="TextBox 2">
            <a:extLst>
              <a:ext uri="{FF2B5EF4-FFF2-40B4-BE49-F238E27FC236}">
                <a16:creationId xmlns:a16="http://schemas.microsoft.com/office/drawing/2014/main" id="{9DEEA3BC-0265-FFB3-5EAC-45778D743790}"/>
              </a:ext>
            </a:extLst>
          </p:cNvPr>
          <p:cNvSpPr txBox="1"/>
          <p:nvPr/>
        </p:nvSpPr>
        <p:spPr>
          <a:xfrm>
            <a:off x="4267200" y="660142"/>
            <a:ext cx="4114800" cy="584775"/>
          </a:xfrm>
          <a:prstGeom prst="rect">
            <a:avLst/>
          </a:prstGeom>
          <a:noFill/>
        </p:spPr>
        <p:txBody>
          <a:bodyPr wrap="square" rtlCol="0">
            <a:spAutoFit/>
          </a:bodyPr>
          <a:lstStyle/>
          <a:p>
            <a:pPr algn="ctr"/>
            <a:r>
              <a:rPr lang="en-US" sz="3200" b="1">
                <a:solidFill>
                  <a:srgbClr val="FF0000"/>
                </a:solidFill>
                <a:latin typeface="HP001 4 hàng" panose="020B0603050302020204" pitchFamily="34" charset="0"/>
              </a:rPr>
              <a:t>Ngàn sao làm việc</a:t>
            </a:r>
          </a:p>
        </p:txBody>
      </p:sp>
    </p:spTree>
    <p:extLst>
      <p:ext uri="{BB962C8B-B14F-4D97-AF65-F5344CB8AC3E}">
        <p14:creationId xmlns:p14="http://schemas.microsoft.com/office/powerpoint/2010/main" val="335720961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58&quot;/&gt;&lt;/object&gt;&lt;object type=&quot;3&quot; unique_id=&quot;10006&quot;&gt;&lt;property id=&quot;20148&quot; value=&quot;5&quot;/&gt;&lt;property id=&quot;20300&quot; value=&quot;Slide 3&quot;/&gt;&lt;property id=&quot;20307&quot; value=&quot;259&quot;/&gt;&lt;/object&gt;&lt;object type=&quot;3&quot; unique_id=&quot;10007&quot;&gt;&lt;property id=&quot;20148&quot; value=&quot;5&quot;/&gt;&lt;property id=&quot;20300&quot; value=&quot;Slide 4&quot;/&gt;&lt;property id=&quot;20307&quot; value=&quot;260&quot;/&gt;&lt;/object&gt;&lt;object type=&quot;3&quot; unique_id=&quot;10008&quot;&gt;&lt;property id=&quot;20148&quot; value=&quot;5&quot;/&gt;&lt;property id=&quot;20300&quot; value=&quot;Slide 5&quot;/&gt;&lt;property id=&quot;20307&quot; value=&quot;261&quot;/&gt;&lt;/object&gt;&lt;object type=&quot;3&quot; unique_id=&quot;10009&quot;&gt;&lt;property id=&quot;20148&quot; value=&quot;5&quot;/&gt;&lt;property id=&quot;20300&quot; value=&quot;Slide 6&quot;/&gt;&lt;property id=&quot;20307&quot; value=&quot;262&quot;/&gt;&lt;/object&gt;&lt;object type=&quot;3&quot; unique_id=&quot;10010&quot;&gt;&lt;property id=&quot;20148&quot; value=&quot;5&quot;/&gt;&lt;property id=&quot;20300&quot; value=&quot;Slide 7&quot;/&gt;&lt;property id=&quot;20307&quot; value=&quot;263&quot;/&gt;&lt;/object&gt;&lt;object type=&quot;3&quot; unique_id=&quot;10011&quot;&gt;&lt;property id=&quot;20148&quot; value=&quot;5&quot;/&gt;&lt;property id=&quot;20300&quot; value=&quot;Slide 8&quot;/&gt;&lt;property id=&quot;20307&quot; value=&quot;281&quot;/&gt;&lt;/object&gt;&lt;object type=&quot;3&quot; unique_id=&quot;10012&quot;&gt;&lt;property id=&quot;20148&quot; value=&quot;5&quot;/&gt;&lt;property id=&quot;20300&quot; value=&quot;Slide 9&quot;/&gt;&lt;property id=&quot;20307&quot; value=&quot;276&quot;/&gt;&lt;/object&gt;&lt;object type=&quot;3&quot; unique_id=&quot;10013&quot;&gt;&lt;property id=&quot;20148&quot; value=&quot;5&quot;/&gt;&lt;property id=&quot;20300&quot; value=&quot;Slide 10&quot;/&gt;&lt;property id=&quot;20307&quot; value=&quot;280&quot;/&gt;&lt;/object&gt;&lt;object type=&quot;3&quot; unique_id=&quot;10014&quot;&gt;&lt;property id=&quot;20148&quot; value=&quot;5&quot;/&gt;&lt;property id=&quot;20300&quot; value=&quot;Slide 11&quot;/&gt;&lt;property id=&quot;20307&quot; value=&quot;278&quot;/&gt;&lt;/object&gt;&lt;object type=&quot;3&quot; unique_id=&quot;10015&quot;&gt;&lt;property id=&quot;20148&quot; value=&quot;5&quot;/&gt;&lt;property id=&quot;20300&quot; value=&quot;Slide 12&quot;/&gt;&lt;property id=&quot;20307&quot; value=&quot;279&quot;/&gt;&lt;/object&gt;&lt;/object&gt;&lt;/object&gt;&lt;/database&gt;"/>
  <p:tag name="SECTOMILLISECCONVERTED" val="1"/>
  <p:tag name="ISPRING_UUID" val="{6646DAA1-02F1-4300-8F35-AA2771E3A5E0}"/>
  <p:tag name="ISPRING_RESOURCE_FOLDER" val="F:\Bai giang 2018\Bai 30 Buc thu cua thu linh da do\"/>
  <p:tag name="ISPRING_PRESENTATION_PATH" val="F:\Bai giang 2018\Bai 30 Buc thu cua thu linh da do.pptx"/>
  <p:tag name="ISPRING_PROJECT_VERSION" val="9.3"/>
  <p:tag name="ISPRING_PROJECT_FOLDER_UPDATED" val="1"/>
  <p:tag name="ISPRING_SCREEN_RECS_UPDATED" val="F:\Bai giang 2018\Bai 30 Buc thu cua thu linh da do\"/>
</p:tagLst>
</file>

<file path=ppt/tags/tag10.xml><?xml version="1.0" encoding="utf-8"?>
<p:tagLst xmlns:a="http://schemas.openxmlformats.org/drawingml/2006/main" xmlns:r="http://schemas.openxmlformats.org/officeDocument/2006/relationships" xmlns:p="http://schemas.openxmlformats.org/presentationml/2006/main">
  <p:tag name="PPSNARRATION" val="35,1394261993,C:\Documents and Settings\Admin\Desktop\Ếch ngồi đáy giếng\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7147</TotalTime>
  <Words>1348</Words>
  <Application>Microsoft Office PowerPoint</Application>
  <PresentationFormat>On-screen Show (16:10)</PresentationFormat>
  <Paragraphs>189</Paragraphs>
  <Slides>30</Slides>
  <Notes>5</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.VnArial</vt:lpstr>
      <vt:lpstr>Calibri</vt:lpstr>
      <vt:lpstr>.VnTifani Heavy</vt:lpstr>
      <vt:lpstr>HP001 4 hàng</vt:lpstr>
      <vt:lpstr>.VnSouthernH</vt:lpstr>
      <vt:lpstr>Times New Roman</vt:lpstr>
      <vt:lpstr>Arial</vt:lpstr>
      <vt:lpstr>.VnArabia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KIEN GIANG-LE THUY-QB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Luong Hung</dc:creator>
  <cp:lastModifiedBy>vina</cp:lastModifiedBy>
  <cp:revision>340</cp:revision>
  <dcterms:created xsi:type="dcterms:W3CDTF">2006-01-02T10:45:26Z</dcterms:created>
  <dcterms:modified xsi:type="dcterms:W3CDTF">2023-11-29T13:30:40Z</dcterms:modified>
</cp:coreProperties>
</file>