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Lst>
  <p:notesMasterIdLst>
    <p:notesMasterId r:id="rId61"/>
  </p:notesMasterIdLst>
  <p:sldIdLst>
    <p:sldId id="377" r:id="rId3"/>
    <p:sldId id="387" r:id="rId4"/>
    <p:sldId id="388" r:id="rId5"/>
    <p:sldId id="463" r:id="rId6"/>
    <p:sldId id="389" r:id="rId7"/>
    <p:sldId id="287" r:id="rId8"/>
    <p:sldId id="566" r:id="rId9"/>
    <p:sldId id="567" r:id="rId10"/>
    <p:sldId id="290" r:id="rId11"/>
    <p:sldId id="305" r:id="rId12"/>
    <p:sldId id="568" r:id="rId13"/>
    <p:sldId id="392" r:id="rId14"/>
    <p:sldId id="258" r:id="rId15"/>
    <p:sldId id="395" r:id="rId16"/>
    <p:sldId id="456" r:id="rId17"/>
    <p:sldId id="291" r:id="rId18"/>
    <p:sldId id="409" r:id="rId19"/>
    <p:sldId id="569" r:id="rId20"/>
    <p:sldId id="570" r:id="rId21"/>
    <p:sldId id="524" r:id="rId22"/>
    <p:sldId id="462" r:id="rId23"/>
    <p:sldId id="286" r:id="rId24"/>
    <p:sldId id="324" r:id="rId25"/>
    <p:sldId id="297" r:id="rId26"/>
    <p:sldId id="577" r:id="rId27"/>
    <p:sldId id="554" r:id="rId28"/>
    <p:sldId id="263" r:id="rId29"/>
    <p:sldId id="419" r:id="rId30"/>
    <p:sldId id="298" r:id="rId31"/>
    <p:sldId id="576" r:id="rId32"/>
    <p:sldId id="539" r:id="rId33"/>
    <p:sldId id="262" r:id="rId34"/>
    <p:sldId id="571" r:id="rId35"/>
    <p:sldId id="268" r:id="rId36"/>
    <p:sldId id="572" r:id="rId37"/>
    <p:sldId id="573" r:id="rId38"/>
    <p:sldId id="574" r:id="rId39"/>
    <p:sldId id="460" r:id="rId40"/>
    <p:sldId id="269" r:id="rId41"/>
    <p:sldId id="461" r:id="rId42"/>
    <p:sldId id="303" r:id="rId43"/>
    <p:sldId id="304" r:id="rId44"/>
    <p:sldId id="307" r:id="rId45"/>
    <p:sldId id="379" r:id="rId46"/>
    <p:sldId id="380" r:id="rId47"/>
    <p:sldId id="381" r:id="rId48"/>
    <p:sldId id="383" r:id="rId49"/>
    <p:sldId id="382" r:id="rId50"/>
    <p:sldId id="384" r:id="rId51"/>
    <p:sldId id="385" r:id="rId52"/>
    <p:sldId id="386" r:id="rId53"/>
    <p:sldId id="575" r:id="rId54"/>
    <p:sldId id="288" r:id="rId55"/>
    <p:sldId id="264" r:id="rId56"/>
    <p:sldId id="390" r:id="rId57"/>
    <p:sldId id="328" r:id="rId58"/>
    <p:sldId id="308" r:id="rId59"/>
    <p:sldId id="270"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2" d="100"/>
          <a:sy n="62" d="100"/>
        </p:scale>
        <p:origin x="102" y="9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51E801-F37F-483D-91CD-63F6D4515FC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7C3144A-15AA-412C-8624-E2EA2F5897BF}">
      <dgm:prSet custT="1"/>
      <dgm:spPr>
        <a:solidFill>
          <a:srgbClr val="FFC000"/>
        </a:solidFill>
      </dgm:spPr>
      <dgm:t>
        <a:bodyPr/>
        <a:lstStyle/>
        <a:p>
          <a:r>
            <a:rPr lang="en-US" sz="2800" dirty="0" err="1">
              <a:solidFill>
                <a:srgbClr val="7030A0"/>
              </a:solidFill>
              <a:latin typeface="Times New Roman" panose="02020603050405020304" pitchFamily="18" charset="0"/>
              <a:cs typeface="Times New Roman" panose="02020603050405020304" pitchFamily="18" charset="0"/>
            </a:rPr>
            <a:t>Nguyễn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Ngọc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Tư</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sinh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năm</a:t>
          </a:r>
          <a:r>
            <a:rPr lang="en-US" sz="2800" dirty="0">
              <a:solidFill>
                <a:srgbClr val="7030A0"/>
              </a:solidFill>
              <a:latin typeface="Times New Roman" panose="02020603050405020304" pitchFamily="18" charset="0"/>
              <a:cs typeface="Times New Roman" panose="02020603050405020304" pitchFamily="18" charset="0"/>
            </a:rPr>
            <a:t> 1976, </a:t>
          </a:r>
          <a:r>
            <a:rPr lang="en-US" sz="2800" dirty="0" err="1">
              <a:solidFill>
                <a:srgbClr val="7030A0"/>
              </a:solidFill>
              <a:latin typeface="Times New Roman" panose="02020603050405020304" pitchFamily="18" charset="0"/>
              <a:cs typeface="Times New Roman" panose="02020603050405020304" pitchFamily="18" charset="0"/>
            </a:rPr>
            <a:t>quê</a:t>
          </a:r>
          <a:r>
            <a:rPr lang="en-US" sz="2800" dirty="0">
              <a:solidFill>
                <a:srgbClr val="7030A0"/>
              </a:solidFill>
              <a:latin typeface="Times New Roman" panose="02020603050405020304" pitchFamily="18" charset="0"/>
              <a:cs typeface="Times New Roman" panose="02020603050405020304" pitchFamily="18" charset="0"/>
            </a:rPr>
            <a:t> ở </a:t>
          </a:r>
          <a:r>
            <a:rPr lang="en-US" sz="2800" dirty="0" err="1">
              <a:solidFill>
                <a:srgbClr val="7030A0"/>
              </a:solidFill>
              <a:latin typeface="Times New Roman" panose="02020603050405020304" pitchFamily="18" charset="0"/>
              <a:cs typeface="Times New Roman" panose="02020603050405020304" pitchFamily="18" charset="0"/>
            </a:rPr>
            <a:t>Cà</a:t>
          </a:r>
          <a:r>
            <a:rPr lang="en-US" sz="2800" dirty="0">
              <a:solidFill>
                <a:srgbClr val="7030A0"/>
              </a:solidFill>
              <a:latin typeface="Times New Roman" panose="02020603050405020304" pitchFamily="18" charset="0"/>
              <a:cs typeface="Times New Roman" panose="02020603050405020304" pitchFamily="18" charset="0"/>
            </a:rPr>
            <a:t> Mau.</a:t>
          </a:r>
        </a:p>
      </dgm:t>
    </dgm:pt>
    <dgm:pt modelId="{9BBAC21A-76E1-4940-9DBD-6643894B1CBC}" type="parTrans" cxnId="{A96EBB4E-C178-426D-A11A-6D72A9FA9ECB}">
      <dgm:prSet/>
      <dgm:spPr/>
      <dgm:t>
        <a:bodyPr/>
        <a:lstStyle/>
        <a:p>
          <a:endParaRPr lang="en-US" sz="2000">
            <a:latin typeface="Times New Roman" panose="02020603050405020304" pitchFamily="18" charset="0"/>
            <a:cs typeface="Times New Roman" panose="02020603050405020304" pitchFamily="18" charset="0"/>
          </a:endParaRPr>
        </a:p>
      </dgm:t>
    </dgm:pt>
    <dgm:pt modelId="{B2FCA136-419F-4503-8747-19DB100A4B93}" type="sibTrans" cxnId="{A96EBB4E-C178-426D-A11A-6D72A9FA9ECB}">
      <dgm:prSet/>
      <dgm:spPr/>
      <dgm:t>
        <a:bodyPr/>
        <a:lstStyle/>
        <a:p>
          <a:endParaRPr lang="en-US" sz="2000">
            <a:latin typeface="Times New Roman" panose="02020603050405020304" pitchFamily="18" charset="0"/>
            <a:cs typeface="Times New Roman" panose="02020603050405020304" pitchFamily="18" charset="0"/>
          </a:endParaRPr>
        </a:p>
      </dgm:t>
    </dgm:pt>
    <dgm:pt modelId="{7B15DBB1-020A-415D-9A49-B71E2BDC189F}">
      <dgm:prSet custT="1"/>
      <dgm:spPr>
        <a:solidFill>
          <a:srgbClr val="92D050"/>
        </a:solidFill>
      </dgm:spPr>
      <dgm:t>
        <a:bodyPr/>
        <a:lstStyle/>
        <a:p>
          <a:r>
            <a:rPr lang="en-US" sz="2800" dirty="0" err="1">
              <a:solidFill>
                <a:srgbClr val="C00000"/>
              </a:solidFill>
              <a:latin typeface="Times New Roman" panose="02020603050405020304" pitchFamily="18" charset="0"/>
              <a:cs typeface="Times New Roman" panose="02020603050405020304" pitchFamily="18" charset="0"/>
            </a:rPr>
            <a:t>Văn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của</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chị</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thường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trong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sáng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mộc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mạc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thể</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hiện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một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tâm</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hồn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tinh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tế</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nhạy</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cảm</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giàu</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yêu</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thương</a:t>
          </a:r>
          <a:r>
            <a:rPr lang="en-US" sz="2800" dirty="0">
              <a:solidFill>
                <a:srgbClr val="C00000"/>
              </a:solidFill>
              <a:latin typeface="Times New Roman" panose="02020603050405020304" pitchFamily="18" charset="0"/>
              <a:cs typeface="Times New Roman" panose="02020603050405020304" pitchFamily="18" charset="0"/>
            </a:rPr>
            <a:t>.</a:t>
          </a:r>
        </a:p>
      </dgm:t>
    </dgm:pt>
    <dgm:pt modelId="{DF0C5466-9998-43A0-9DE7-1D788D00D8FB}" type="parTrans" cxnId="{FC3CC9F4-B7F0-4FD2-A107-395BC0E7279C}">
      <dgm:prSet/>
      <dgm:spPr/>
      <dgm:t>
        <a:bodyPr/>
        <a:lstStyle/>
        <a:p>
          <a:endParaRPr lang="en-US" sz="2000">
            <a:latin typeface="Times New Roman" panose="02020603050405020304" pitchFamily="18" charset="0"/>
            <a:cs typeface="Times New Roman" panose="02020603050405020304" pitchFamily="18" charset="0"/>
          </a:endParaRPr>
        </a:p>
      </dgm:t>
    </dgm:pt>
    <dgm:pt modelId="{C13A46ED-3FDE-4CE6-BA32-92E117E1045C}" type="sibTrans" cxnId="{FC3CC9F4-B7F0-4FD2-A107-395BC0E7279C}">
      <dgm:prSet/>
      <dgm:spPr/>
      <dgm:t>
        <a:bodyPr/>
        <a:lstStyle/>
        <a:p>
          <a:endParaRPr lang="en-US" sz="2000">
            <a:latin typeface="Times New Roman" panose="02020603050405020304" pitchFamily="18" charset="0"/>
            <a:cs typeface="Times New Roman" panose="02020603050405020304" pitchFamily="18" charset="0"/>
          </a:endParaRPr>
        </a:p>
      </dgm:t>
    </dgm:pt>
    <dgm:pt modelId="{20830D48-482C-4AEA-B093-482D7E42F2DF}">
      <dgm:prSet custT="1"/>
      <dgm:spPr>
        <a:solidFill>
          <a:srgbClr val="00B0F0"/>
        </a:solidFill>
      </dgm:spPr>
      <dgm:t>
        <a:bodyPr/>
        <a:lstStyle/>
        <a:p>
          <a:r>
            <a:rPr lang="en-US" sz="2800" dirty="0" err="1">
              <a:solidFill>
                <a:srgbClr val="002060"/>
              </a:solidFill>
              <a:latin typeface="Times New Roman" panose="02020603050405020304" pitchFamily="18" charset="0"/>
              <a:cs typeface="Times New Roman" panose="02020603050405020304" pitchFamily="18" charset="0"/>
            </a:rPr>
            <a:t>Tác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phẩm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tiểu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biểu</a:t>
          </a:r>
          <a:r>
            <a:rPr lang="en-US" sz="2800"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Truyện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ngắn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Nguyễn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Ngọc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Tư</a:t>
          </a:r>
          <a:r>
            <a:rPr lang="en-US" sz="2800" i="1" dirty="0">
              <a:solidFill>
                <a:srgbClr val="002060"/>
              </a:solidFill>
              <a:latin typeface="Times New Roman" panose="02020603050405020304" pitchFamily="18" charset="0"/>
              <a:cs typeface="Times New Roman" panose="02020603050405020304" pitchFamily="18" charset="0"/>
            </a:rPr>
            <a:t> (2005), </a:t>
          </a:r>
          <a:r>
            <a:rPr lang="en-US" sz="2800" i="1" dirty="0" err="1">
              <a:solidFill>
                <a:srgbClr val="002060"/>
              </a:solidFill>
              <a:latin typeface="Times New Roman" panose="02020603050405020304" pitchFamily="18" charset="0"/>
              <a:cs typeface="Times New Roman" panose="02020603050405020304" pitchFamily="18" charset="0"/>
            </a:rPr>
            <a:t>Tạp</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văn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Nguyễn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Ngọc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Tư</a:t>
          </a:r>
          <a:r>
            <a:rPr lang="en-US" sz="2800" i="1" dirty="0">
              <a:solidFill>
                <a:srgbClr val="002060"/>
              </a:solidFill>
              <a:latin typeface="Times New Roman" panose="02020603050405020304" pitchFamily="18" charset="0"/>
              <a:cs typeface="Times New Roman" panose="02020603050405020304" pitchFamily="18" charset="0"/>
            </a:rPr>
            <a:t> (2005), </a:t>
          </a:r>
          <a:r>
            <a:rPr lang="en-US" sz="2800" i="1" dirty="0" err="1">
              <a:solidFill>
                <a:srgbClr val="002060"/>
              </a:solidFill>
              <a:latin typeface="Times New Roman" panose="02020603050405020304" pitchFamily="18" charset="0"/>
              <a:cs typeface="Times New Roman" panose="02020603050405020304" pitchFamily="18" charset="0"/>
            </a:rPr>
            <a:t>Không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ai</a:t>
          </a:r>
          <a:r>
            <a:rPr lang="en-US" sz="2800" i="1" dirty="0">
              <a:solidFill>
                <a:srgbClr val="002060"/>
              </a:solidFill>
              <a:latin typeface="Times New Roman" panose="02020603050405020304" pitchFamily="18" charset="0"/>
              <a:cs typeface="Times New Roman" panose="02020603050405020304" pitchFamily="18" charset="0"/>
            </a:rPr>
            <a:t> qua </a:t>
          </a:r>
          <a:r>
            <a:rPr lang="en-US" sz="2800" i="1" dirty="0" err="1">
              <a:solidFill>
                <a:srgbClr val="002060"/>
              </a:solidFill>
              <a:latin typeface="Times New Roman" panose="02020603050405020304" pitchFamily="18" charset="0"/>
              <a:cs typeface="Times New Roman" panose="02020603050405020304" pitchFamily="18" charset="0"/>
            </a:rPr>
            <a:t>sông</a:t>
          </a:r>
          <a:r>
            <a:rPr lang="en-US" sz="2800" i="1" dirty="0">
              <a:solidFill>
                <a:srgbClr val="002060"/>
              </a:solidFill>
              <a:latin typeface="Times New Roman" panose="02020603050405020304" pitchFamily="18" charset="0"/>
              <a:cs typeface="Times New Roman" panose="02020603050405020304" pitchFamily="18" charset="0"/>
            </a:rPr>
            <a:t> (2016),…</a:t>
          </a:r>
          <a:endParaRPr lang="en-US" sz="2800" dirty="0">
            <a:solidFill>
              <a:srgbClr val="002060"/>
            </a:solidFill>
            <a:latin typeface="Times New Roman" panose="02020603050405020304" pitchFamily="18" charset="0"/>
            <a:cs typeface="Times New Roman" panose="02020603050405020304" pitchFamily="18" charset="0"/>
          </a:endParaRPr>
        </a:p>
      </dgm:t>
    </dgm:pt>
    <dgm:pt modelId="{E909EC14-730D-487E-9DB3-9820B2CE7726}" type="parTrans" cxnId="{8484742B-2CC9-4C4B-BF51-9E05CF9F69DF}">
      <dgm:prSet/>
      <dgm:spPr/>
      <dgm:t>
        <a:bodyPr/>
        <a:lstStyle/>
        <a:p>
          <a:endParaRPr lang="en-US" sz="2000">
            <a:latin typeface="Times New Roman" panose="02020603050405020304" pitchFamily="18" charset="0"/>
            <a:cs typeface="Times New Roman" panose="02020603050405020304" pitchFamily="18" charset="0"/>
          </a:endParaRPr>
        </a:p>
      </dgm:t>
    </dgm:pt>
    <dgm:pt modelId="{E366EEEE-CE10-4E6B-A131-0A86F0C6A781}" type="sibTrans" cxnId="{8484742B-2CC9-4C4B-BF51-9E05CF9F69DF}">
      <dgm:prSet/>
      <dgm:spPr/>
      <dgm:t>
        <a:bodyPr/>
        <a:lstStyle/>
        <a:p>
          <a:endParaRPr lang="en-US" sz="2000">
            <a:latin typeface="Times New Roman" panose="02020603050405020304" pitchFamily="18" charset="0"/>
            <a:cs typeface="Times New Roman" panose="02020603050405020304" pitchFamily="18" charset="0"/>
          </a:endParaRPr>
        </a:p>
      </dgm:t>
    </dgm:pt>
    <dgm:pt modelId="{F671D7DD-6F34-4FAE-8DB8-217C3CD52E08}" type="pres">
      <dgm:prSet presAssocID="{6351E801-F37F-483D-91CD-63F6D4515FC8}" presName="linear" presStyleCnt="0">
        <dgm:presLayoutVars>
          <dgm:dir/>
          <dgm:animLvl val="lvl"/>
          <dgm:resizeHandles val="exact"/>
        </dgm:presLayoutVars>
      </dgm:prSet>
      <dgm:spPr/>
    </dgm:pt>
    <dgm:pt modelId="{FF79554C-4CC7-4D97-910B-260E310EE320}" type="pres">
      <dgm:prSet presAssocID="{77C3144A-15AA-412C-8624-E2EA2F5897BF}" presName="parentLin" presStyleCnt="0"/>
      <dgm:spPr/>
    </dgm:pt>
    <dgm:pt modelId="{EE368EB0-9507-4AD3-978E-630017E578B1}" type="pres">
      <dgm:prSet presAssocID="{77C3144A-15AA-412C-8624-E2EA2F5897BF}" presName="parentLeftMargin" presStyleLbl="node1" presStyleIdx="0" presStyleCnt="3"/>
      <dgm:spPr/>
    </dgm:pt>
    <dgm:pt modelId="{1F4864A6-EAAB-4AC5-B8B0-72F30EF7F342}" type="pres">
      <dgm:prSet presAssocID="{77C3144A-15AA-412C-8624-E2EA2F5897BF}" presName="parentText" presStyleLbl="node1" presStyleIdx="0" presStyleCnt="3" custScaleX="137212" custScaleY="164876" custLinFactY="-96013" custLinFactNeighborX="3244" custLinFactNeighborY="-100000">
        <dgm:presLayoutVars>
          <dgm:chMax val="0"/>
          <dgm:bulletEnabled val="1"/>
        </dgm:presLayoutVars>
      </dgm:prSet>
      <dgm:spPr/>
    </dgm:pt>
    <dgm:pt modelId="{70BE53C9-C8E0-4B2E-A1B0-B44A7FB2EDFB}" type="pres">
      <dgm:prSet presAssocID="{77C3144A-15AA-412C-8624-E2EA2F5897BF}" presName="negativeSpace" presStyleCnt="0"/>
      <dgm:spPr/>
    </dgm:pt>
    <dgm:pt modelId="{0A0C2DCF-F779-46D3-BB59-0D31A6C7121B}" type="pres">
      <dgm:prSet presAssocID="{77C3144A-15AA-412C-8624-E2EA2F5897BF}" presName="childText" presStyleLbl="conFgAcc1" presStyleIdx="0" presStyleCnt="3">
        <dgm:presLayoutVars>
          <dgm:bulletEnabled val="1"/>
        </dgm:presLayoutVars>
      </dgm:prSet>
      <dgm:spPr/>
    </dgm:pt>
    <dgm:pt modelId="{4DE58098-E3EB-46DA-8B79-32BA6311FAE9}" type="pres">
      <dgm:prSet presAssocID="{B2FCA136-419F-4503-8747-19DB100A4B93}" presName="spaceBetweenRectangles" presStyleCnt="0"/>
      <dgm:spPr/>
    </dgm:pt>
    <dgm:pt modelId="{5233E671-0FC9-4F46-A771-01AFE5C9E756}" type="pres">
      <dgm:prSet presAssocID="{7B15DBB1-020A-415D-9A49-B71E2BDC189F}" presName="parentLin" presStyleCnt="0"/>
      <dgm:spPr/>
    </dgm:pt>
    <dgm:pt modelId="{F812DE31-8736-473A-A2E3-1E53275DD1A8}" type="pres">
      <dgm:prSet presAssocID="{7B15DBB1-020A-415D-9A49-B71E2BDC189F}" presName="parentLeftMargin" presStyleLbl="node1" presStyleIdx="0" presStyleCnt="3"/>
      <dgm:spPr/>
    </dgm:pt>
    <dgm:pt modelId="{E8188966-ECBD-44B3-B77F-2149BFC8BD32}" type="pres">
      <dgm:prSet presAssocID="{7B15DBB1-020A-415D-9A49-B71E2BDC189F}" presName="parentText" presStyleLbl="node1" presStyleIdx="1" presStyleCnt="3" custScaleX="142049" custScaleY="172210">
        <dgm:presLayoutVars>
          <dgm:chMax val="0"/>
          <dgm:bulletEnabled val="1"/>
        </dgm:presLayoutVars>
      </dgm:prSet>
      <dgm:spPr/>
    </dgm:pt>
    <dgm:pt modelId="{590148BD-45CA-40ED-9FC1-A50DD7B05B89}" type="pres">
      <dgm:prSet presAssocID="{7B15DBB1-020A-415D-9A49-B71E2BDC189F}" presName="negativeSpace" presStyleCnt="0"/>
      <dgm:spPr/>
    </dgm:pt>
    <dgm:pt modelId="{FFE107DE-1DA9-46CC-A79E-AF4DDFC7FC9F}" type="pres">
      <dgm:prSet presAssocID="{7B15DBB1-020A-415D-9A49-B71E2BDC189F}" presName="childText" presStyleLbl="conFgAcc1" presStyleIdx="1" presStyleCnt="3">
        <dgm:presLayoutVars>
          <dgm:bulletEnabled val="1"/>
        </dgm:presLayoutVars>
      </dgm:prSet>
      <dgm:spPr/>
    </dgm:pt>
    <dgm:pt modelId="{0C5B0625-AE0C-403C-B32B-36D2C2149589}" type="pres">
      <dgm:prSet presAssocID="{C13A46ED-3FDE-4CE6-BA32-92E117E1045C}" presName="spaceBetweenRectangles" presStyleCnt="0"/>
      <dgm:spPr/>
    </dgm:pt>
    <dgm:pt modelId="{935B306C-CEC7-4955-B551-FF4E55C9BBEF}" type="pres">
      <dgm:prSet presAssocID="{20830D48-482C-4AEA-B093-482D7E42F2DF}" presName="parentLin" presStyleCnt="0"/>
      <dgm:spPr/>
    </dgm:pt>
    <dgm:pt modelId="{6A72C72F-5911-4D2F-B703-1C67837450C5}" type="pres">
      <dgm:prSet presAssocID="{20830D48-482C-4AEA-B093-482D7E42F2DF}" presName="parentLeftMargin" presStyleLbl="node1" presStyleIdx="1" presStyleCnt="3"/>
      <dgm:spPr/>
    </dgm:pt>
    <dgm:pt modelId="{80F9C286-53C1-4B7C-A288-A215AE67EAF2}" type="pres">
      <dgm:prSet presAssocID="{20830D48-482C-4AEA-B093-482D7E42F2DF}" presName="parentText" presStyleLbl="node1" presStyleIdx="2" presStyleCnt="3" custScaleX="152859" custScaleY="198910">
        <dgm:presLayoutVars>
          <dgm:chMax val="0"/>
          <dgm:bulletEnabled val="1"/>
        </dgm:presLayoutVars>
      </dgm:prSet>
      <dgm:spPr/>
    </dgm:pt>
    <dgm:pt modelId="{CCD5CEDA-FD28-4D87-A0A0-F1BE9849B3EE}" type="pres">
      <dgm:prSet presAssocID="{20830D48-482C-4AEA-B093-482D7E42F2DF}" presName="negativeSpace" presStyleCnt="0"/>
      <dgm:spPr/>
    </dgm:pt>
    <dgm:pt modelId="{13584078-DF84-4F5E-9C04-783811EDF184}" type="pres">
      <dgm:prSet presAssocID="{20830D48-482C-4AEA-B093-482D7E42F2DF}" presName="childText" presStyleLbl="conFgAcc1" presStyleIdx="2" presStyleCnt="3">
        <dgm:presLayoutVars>
          <dgm:bulletEnabled val="1"/>
        </dgm:presLayoutVars>
      </dgm:prSet>
      <dgm:spPr/>
    </dgm:pt>
  </dgm:ptLst>
  <dgm:cxnLst>
    <dgm:cxn modelId="{1D1A4D2A-45D9-4951-B5D5-CEBDC54FF60C}" type="presOf" srcId="{77C3144A-15AA-412C-8624-E2EA2F5897BF}" destId="{1F4864A6-EAAB-4AC5-B8B0-72F30EF7F342}" srcOrd="1" destOrd="0" presId="urn:microsoft.com/office/officeart/2005/8/layout/list1"/>
    <dgm:cxn modelId="{8484742B-2CC9-4C4B-BF51-9E05CF9F69DF}" srcId="{6351E801-F37F-483D-91CD-63F6D4515FC8}" destId="{20830D48-482C-4AEA-B093-482D7E42F2DF}" srcOrd="2" destOrd="0" parTransId="{E909EC14-730D-487E-9DB3-9820B2CE7726}" sibTransId="{E366EEEE-CE10-4E6B-A131-0A86F0C6A781}"/>
    <dgm:cxn modelId="{9F72243D-97CA-47A4-B0CC-C3729BB73975}" type="presOf" srcId="{20830D48-482C-4AEA-B093-482D7E42F2DF}" destId="{80F9C286-53C1-4B7C-A288-A215AE67EAF2}" srcOrd="1" destOrd="0" presId="urn:microsoft.com/office/officeart/2005/8/layout/list1"/>
    <dgm:cxn modelId="{A96EBB4E-C178-426D-A11A-6D72A9FA9ECB}" srcId="{6351E801-F37F-483D-91CD-63F6D4515FC8}" destId="{77C3144A-15AA-412C-8624-E2EA2F5897BF}" srcOrd="0" destOrd="0" parTransId="{9BBAC21A-76E1-4940-9DBD-6643894B1CBC}" sibTransId="{B2FCA136-419F-4503-8747-19DB100A4B93}"/>
    <dgm:cxn modelId="{E48B5D71-A1E4-4C28-A414-4B9753969E26}" type="presOf" srcId="{77C3144A-15AA-412C-8624-E2EA2F5897BF}" destId="{EE368EB0-9507-4AD3-978E-630017E578B1}" srcOrd="0" destOrd="0" presId="urn:microsoft.com/office/officeart/2005/8/layout/list1"/>
    <dgm:cxn modelId="{74155571-AE7B-4F19-93B7-EB70661447EC}" type="presOf" srcId="{6351E801-F37F-483D-91CD-63F6D4515FC8}" destId="{F671D7DD-6F34-4FAE-8DB8-217C3CD52E08}" srcOrd="0" destOrd="0" presId="urn:microsoft.com/office/officeart/2005/8/layout/list1"/>
    <dgm:cxn modelId="{578F6980-7C0B-49E7-AF22-DF295324C0C3}" type="presOf" srcId="{7B15DBB1-020A-415D-9A49-B71E2BDC189F}" destId="{F812DE31-8736-473A-A2E3-1E53275DD1A8}" srcOrd="0" destOrd="0" presId="urn:microsoft.com/office/officeart/2005/8/layout/list1"/>
    <dgm:cxn modelId="{1A887B86-AAD3-41C2-A09B-870F10F439FD}" type="presOf" srcId="{20830D48-482C-4AEA-B093-482D7E42F2DF}" destId="{6A72C72F-5911-4D2F-B703-1C67837450C5}" srcOrd="0" destOrd="0" presId="urn:microsoft.com/office/officeart/2005/8/layout/list1"/>
    <dgm:cxn modelId="{B2A87DAA-6127-4C47-8C56-6F6397292E6F}" type="presOf" srcId="{7B15DBB1-020A-415D-9A49-B71E2BDC189F}" destId="{E8188966-ECBD-44B3-B77F-2149BFC8BD32}" srcOrd="1" destOrd="0" presId="urn:microsoft.com/office/officeart/2005/8/layout/list1"/>
    <dgm:cxn modelId="{FC3CC9F4-B7F0-4FD2-A107-395BC0E7279C}" srcId="{6351E801-F37F-483D-91CD-63F6D4515FC8}" destId="{7B15DBB1-020A-415D-9A49-B71E2BDC189F}" srcOrd="1" destOrd="0" parTransId="{DF0C5466-9998-43A0-9DE7-1D788D00D8FB}" sibTransId="{C13A46ED-3FDE-4CE6-BA32-92E117E1045C}"/>
    <dgm:cxn modelId="{7CDEF6B2-ADAB-4A8E-8013-320329AD90A6}" type="presParOf" srcId="{F671D7DD-6F34-4FAE-8DB8-217C3CD52E08}" destId="{FF79554C-4CC7-4D97-910B-260E310EE320}" srcOrd="0" destOrd="0" presId="urn:microsoft.com/office/officeart/2005/8/layout/list1"/>
    <dgm:cxn modelId="{93F0A826-92AF-47A7-A52B-0803D78586E8}" type="presParOf" srcId="{FF79554C-4CC7-4D97-910B-260E310EE320}" destId="{EE368EB0-9507-4AD3-978E-630017E578B1}" srcOrd="0" destOrd="0" presId="urn:microsoft.com/office/officeart/2005/8/layout/list1"/>
    <dgm:cxn modelId="{FFB1B84F-0F70-4B5D-9326-4A20DC648F33}" type="presParOf" srcId="{FF79554C-4CC7-4D97-910B-260E310EE320}" destId="{1F4864A6-EAAB-4AC5-B8B0-72F30EF7F342}" srcOrd="1" destOrd="0" presId="urn:microsoft.com/office/officeart/2005/8/layout/list1"/>
    <dgm:cxn modelId="{598C1C18-44FB-4457-A9B6-B82C11E2D0EC}" type="presParOf" srcId="{F671D7DD-6F34-4FAE-8DB8-217C3CD52E08}" destId="{70BE53C9-C8E0-4B2E-A1B0-B44A7FB2EDFB}" srcOrd="1" destOrd="0" presId="urn:microsoft.com/office/officeart/2005/8/layout/list1"/>
    <dgm:cxn modelId="{079B728B-6BCE-454E-96A6-40DC54DA2F63}" type="presParOf" srcId="{F671D7DD-6F34-4FAE-8DB8-217C3CD52E08}" destId="{0A0C2DCF-F779-46D3-BB59-0D31A6C7121B}" srcOrd="2" destOrd="0" presId="urn:microsoft.com/office/officeart/2005/8/layout/list1"/>
    <dgm:cxn modelId="{ADD4800C-E09C-4883-87B8-4B3979159850}" type="presParOf" srcId="{F671D7DD-6F34-4FAE-8DB8-217C3CD52E08}" destId="{4DE58098-E3EB-46DA-8B79-32BA6311FAE9}" srcOrd="3" destOrd="0" presId="urn:microsoft.com/office/officeart/2005/8/layout/list1"/>
    <dgm:cxn modelId="{CC88106E-EBEF-4A9D-B230-B7F532AA7A1D}" type="presParOf" srcId="{F671D7DD-6F34-4FAE-8DB8-217C3CD52E08}" destId="{5233E671-0FC9-4F46-A771-01AFE5C9E756}" srcOrd="4" destOrd="0" presId="urn:microsoft.com/office/officeart/2005/8/layout/list1"/>
    <dgm:cxn modelId="{4CB09D82-0D8D-45FB-A4F6-A4511F2780AA}" type="presParOf" srcId="{5233E671-0FC9-4F46-A771-01AFE5C9E756}" destId="{F812DE31-8736-473A-A2E3-1E53275DD1A8}" srcOrd="0" destOrd="0" presId="urn:microsoft.com/office/officeart/2005/8/layout/list1"/>
    <dgm:cxn modelId="{8B1D88D6-618D-451F-9FBF-3CE41FA6BA39}" type="presParOf" srcId="{5233E671-0FC9-4F46-A771-01AFE5C9E756}" destId="{E8188966-ECBD-44B3-B77F-2149BFC8BD32}" srcOrd="1" destOrd="0" presId="urn:microsoft.com/office/officeart/2005/8/layout/list1"/>
    <dgm:cxn modelId="{1610C7E5-1526-4468-9B90-80FCFC3E7705}" type="presParOf" srcId="{F671D7DD-6F34-4FAE-8DB8-217C3CD52E08}" destId="{590148BD-45CA-40ED-9FC1-A50DD7B05B89}" srcOrd="5" destOrd="0" presId="urn:microsoft.com/office/officeart/2005/8/layout/list1"/>
    <dgm:cxn modelId="{E590EDBD-C644-421E-A807-C7B73D74BEDB}" type="presParOf" srcId="{F671D7DD-6F34-4FAE-8DB8-217C3CD52E08}" destId="{FFE107DE-1DA9-46CC-A79E-AF4DDFC7FC9F}" srcOrd="6" destOrd="0" presId="urn:microsoft.com/office/officeart/2005/8/layout/list1"/>
    <dgm:cxn modelId="{E9276779-922B-4096-BAC2-E6C9FDC998D4}" type="presParOf" srcId="{F671D7DD-6F34-4FAE-8DB8-217C3CD52E08}" destId="{0C5B0625-AE0C-403C-B32B-36D2C2149589}" srcOrd="7" destOrd="0" presId="urn:microsoft.com/office/officeart/2005/8/layout/list1"/>
    <dgm:cxn modelId="{0D1FD103-1C82-470A-9F85-DEB08D449C49}" type="presParOf" srcId="{F671D7DD-6F34-4FAE-8DB8-217C3CD52E08}" destId="{935B306C-CEC7-4955-B551-FF4E55C9BBEF}" srcOrd="8" destOrd="0" presId="urn:microsoft.com/office/officeart/2005/8/layout/list1"/>
    <dgm:cxn modelId="{D9E95372-22C4-49F9-AB47-521E354AAF64}" type="presParOf" srcId="{935B306C-CEC7-4955-B551-FF4E55C9BBEF}" destId="{6A72C72F-5911-4D2F-B703-1C67837450C5}" srcOrd="0" destOrd="0" presId="urn:microsoft.com/office/officeart/2005/8/layout/list1"/>
    <dgm:cxn modelId="{AA3D8831-63D6-4A8B-9EA8-61FD84619924}" type="presParOf" srcId="{935B306C-CEC7-4955-B551-FF4E55C9BBEF}" destId="{80F9C286-53C1-4B7C-A288-A215AE67EAF2}" srcOrd="1" destOrd="0" presId="urn:microsoft.com/office/officeart/2005/8/layout/list1"/>
    <dgm:cxn modelId="{E9D40D0A-677E-4874-905A-E48AAE441928}" type="presParOf" srcId="{F671D7DD-6F34-4FAE-8DB8-217C3CD52E08}" destId="{CCD5CEDA-FD28-4D87-A0A0-F1BE9849B3EE}" srcOrd="9" destOrd="0" presId="urn:microsoft.com/office/officeart/2005/8/layout/list1"/>
    <dgm:cxn modelId="{10F7D5F4-618B-4027-9D02-7B67F095C837}" type="presParOf" srcId="{F671D7DD-6F34-4FAE-8DB8-217C3CD52E08}" destId="{13584078-DF84-4F5E-9C04-783811EDF18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C2DCF-F779-46D3-BB59-0D31A6C7121B}">
      <dsp:nvSpPr>
        <dsp:cNvPr id="0" name=""/>
        <dsp:cNvSpPr/>
      </dsp:nvSpPr>
      <dsp:spPr>
        <a:xfrm>
          <a:off x="0" y="1005784"/>
          <a:ext cx="11028216"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4864A6-EAAB-4AC5-B8B0-72F30EF7F342}">
      <dsp:nvSpPr>
        <dsp:cNvPr id="0" name=""/>
        <dsp:cNvSpPr/>
      </dsp:nvSpPr>
      <dsp:spPr>
        <a:xfrm>
          <a:off x="549576" y="0"/>
          <a:ext cx="10478640" cy="1362799"/>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788" tIns="0" rIns="291788" bIns="0" numCol="1" spcCol="1270" anchor="ctr" anchorCtr="0">
          <a:noAutofit/>
        </a:bodyPr>
        <a:lstStyle/>
        <a:p>
          <a:pPr marL="0" lvl="0" indent="0" algn="l" defTabSz="1244600">
            <a:lnSpc>
              <a:spcPct val="90000"/>
            </a:lnSpc>
            <a:spcBef>
              <a:spcPct val="0"/>
            </a:spcBef>
            <a:spcAft>
              <a:spcPct val="35000"/>
            </a:spcAft>
            <a:buNone/>
          </a:pPr>
          <a:r>
            <a:rPr lang="en-US" sz="2800" kern="1200" dirty="0" err="1">
              <a:solidFill>
                <a:srgbClr val="7030A0"/>
              </a:solidFill>
              <a:latin typeface="Times New Roman" panose="02020603050405020304" pitchFamily="18" charset="0"/>
              <a:cs typeface="Times New Roman" panose="02020603050405020304" pitchFamily="18" charset="0"/>
            </a:rPr>
            <a:t>Nguyễn</a:t>
          </a:r>
          <a:r>
            <a:rPr lang="en-US" sz="2800" kern="1200" dirty="0">
              <a:solidFill>
                <a:srgbClr val="7030A0"/>
              </a:solidFill>
              <a:latin typeface="Times New Roman" panose="02020603050405020304" pitchFamily="18" charset="0"/>
              <a:cs typeface="Times New Roman" panose="02020603050405020304" pitchFamily="18" charset="0"/>
            </a:rPr>
            <a:t> </a:t>
          </a:r>
          <a:r>
            <a:rPr lang="en-US" sz="2800" kern="1200" dirty="0" err="1">
              <a:solidFill>
                <a:srgbClr val="7030A0"/>
              </a:solidFill>
              <a:latin typeface="Times New Roman" panose="02020603050405020304" pitchFamily="18" charset="0"/>
              <a:cs typeface="Times New Roman" panose="02020603050405020304" pitchFamily="18" charset="0"/>
            </a:rPr>
            <a:t>Ngọc</a:t>
          </a:r>
          <a:r>
            <a:rPr lang="en-US" sz="2800" kern="1200" dirty="0">
              <a:solidFill>
                <a:srgbClr val="7030A0"/>
              </a:solidFill>
              <a:latin typeface="Times New Roman" panose="02020603050405020304" pitchFamily="18" charset="0"/>
              <a:cs typeface="Times New Roman" panose="02020603050405020304" pitchFamily="18" charset="0"/>
            </a:rPr>
            <a:t> </a:t>
          </a:r>
          <a:r>
            <a:rPr lang="en-US" sz="2800" kern="1200" dirty="0" err="1">
              <a:solidFill>
                <a:srgbClr val="7030A0"/>
              </a:solidFill>
              <a:latin typeface="Times New Roman" panose="02020603050405020304" pitchFamily="18" charset="0"/>
              <a:cs typeface="Times New Roman" panose="02020603050405020304" pitchFamily="18" charset="0"/>
            </a:rPr>
            <a:t>Tư</a:t>
          </a:r>
          <a:r>
            <a:rPr lang="en-US" sz="2800" kern="1200" dirty="0">
              <a:solidFill>
                <a:srgbClr val="7030A0"/>
              </a:solidFill>
              <a:latin typeface="Times New Roman" panose="02020603050405020304" pitchFamily="18" charset="0"/>
              <a:cs typeface="Times New Roman" panose="02020603050405020304" pitchFamily="18" charset="0"/>
            </a:rPr>
            <a:t>, </a:t>
          </a:r>
          <a:r>
            <a:rPr lang="en-US" sz="2800" kern="1200" dirty="0" err="1">
              <a:solidFill>
                <a:srgbClr val="7030A0"/>
              </a:solidFill>
              <a:latin typeface="Times New Roman" panose="02020603050405020304" pitchFamily="18" charset="0"/>
              <a:cs typeface="Times New Roman" panose="02020603050405020304" pitchFamily="18" charset="0"/>
            </a:rPr>
            <a:t>sinh</a:t>
          </a:r>
          <a:r>
            <a:rPr lang="en-US" sz="2800" kern="1200" dirty="0">
              <a:solidFill>
                <a:srgbClr val="7030A0"/>
              </a:solidFill>
              <a:latin typeface="Times New Roman" panose="02020603050405020304" pitchFamily="18" charset="0"/>
              <a:cs typeface="Times New Roman" panose="02020603050405020304" pitchFamily="18" charset="0"/>
            </a:rPr>
            <a:t> </a:t>
          </a:r>
          <a:r>
            <a:rPr lang="en-US" sz="2800" kern="1200" dirty="0" err="1">
              <a:solidFill>
                <a:srgbClr val="7030A0"/>
              </a:solidFill>
              <a:latin typeface="Times New Roman" panose="02020603050405020304" pitchFamily="18" charset="0"/>
              <a:cs typeface="Times New Roman" panose="02020603050405020304" pitchFamily="18" charset="0"/>
            </a:rPr>
            <a:t>năm</a:t>
          </a:r>
          <a:r>
            <a:rPr lang="en-US" sz="2800" kern="1200" dirty="0">
              <a:solidFill>
                <a:srgbClr val="7030A0"/>
              </a:solidFill>
              <a:latin typeface="Times New Roman" panose="02020603050405020304" pitchFamily="18" charset="0"/>
              <a:cs typeface="Times New Roman" panose="02020603050405020304" pitchFamily="18" charset="0"/>
            </a:rPr>
            <a:t> 1976, </a:t>
          </a:r>
          <a:r>
            <a:rPr lang="en-US" sz="2800" kern="1200" dirty="0" err="1">
              <a:solidFill>
                <a:srgbClr val="7030A0"/>
              </a:solidFill>
              <a:latin typeface="Times New Roman" panose="02020603050405020304" pitchFamily="18" charset="0"/>
              <a:cs typeface="Times New Roman" panose="02020603050405020304" pitchFamily="18" charset="0"/>
            </a:rPr>
            <a:t>quê</a:t>
          </a:r>
          <a:r>
            <a:rPr lang="en-US" sz="2800" kern="1200" dirty="0">
              <a:solidFill>
                <a:srgbClr val="7030A0"/>
              </a:solidFill>
              <a:latin typeface="Times New Roman" panose="02020603050405020304" pitchFamily="18" charset="0"/>
              <a:cs typeface="Times New Roman" panose="02020603050405020304" pitchFamily="18" charset="0"/>
            </a:rPr>
            <a:t> ở </a:t>
          </a:r>
          <a:r>
            <a:rPr lang="en-US" sz="2800" kern="1200" dirty="0" err="1">
              <a:solidFill>
                <a:srgbClr val="7030A0"/>
              </a:solidFill>
              <a:latin typeface="Times New Roman" panose="02020603050405020304" pitchFamily="18" charset="0"/>
              <a:cs typeface="Times New Roman" panose="02020603050405020304" pitchFamily="18" charset="0"/>
            </a:rPr>
            <a:t>Cà</a:t>
          </a:r>
          <a:r>
            <a:rPr lang="en-US" sz="2800" kern="1200" dirty="0">
              <a:solidFill>
                <a:srgbClr val="7030A0"/>
              </a:solidFill>
              <a:latin typeface="Times New Roman" panose="02020603050405020304" pitchFamily="18" charset="0"/>
              <a:cs typeface="Times New Roman" panose="02020603050405020304" pitchFamily="18" charset="0"/>
            </a:rPr>
            <a:t> Mau.</a:t>
          </a:r>
        </a:p>
      </dsp:txBody>
      <dsp:txXfrm>
        <a:off x="616102" y="66526"/>
        <a:ext cx="10345588" cy="1229747"/>
      </dsp:txXfrm>
    </dsp:sp>
    <dsp:sp modelId="{FFE107DE-1DA9-46CC-A79E-AF4DDFC7FC9F}">
      <dsp:nvSpPr>
        <dsp:cNvPr id="0" name=""/>
        <dsp:cNvSpPr/>
      </dsp:nvSpPr>
      <dsp:spPr>
        <a:xfrm>
          <a:off x="0" y="2872723"/>
          <a:ext cx="11028216"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188966-ECBD-44B3-B77F-2149BFC8BD32}">
      <dsp:nvSpPr>
        <dsp:cNvPr id="0" name=""/>
        <dsp:cNvSpPr/>
      </dsp:nvSpPr>
      <dsp:spPr>
        <a:xfrm>
          <a:off x="527717" y="1862584"/>
          <a:ext cx="10494642" cy="1423418"/>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788" tIns="0" rIns="291788" bIns="0" numCol="1" spcCol="1270" anchor="ctr" anchorCtr="0">
          <a:noAutofit/>
        </a:bodyPr>
        <a:lstStyle/>
        <a:p>
          <a:pPr marL="0" lvl="0" indent="0" algn="l" defTabSz="1244600">
            <a:lnSpc>
              <a:spcPct val="90000"/>
            </a:lnSpc>
            <a:spcBef>
              <a:spcPct val="0"/>
            </a:spcBef>
            <a:spcAft>
              <a:spcPct val="35000"/>
            </a:spcAft>
            <a:buNone/>
          </a:pPr>
          <a:r>
            <a:rPr lang="en-US" sz="2800" kern="1200" dirty="0" err="1">
              <a:solidFill>
                <a:srgbClr val="C00000"/>
              </a:solidFill>
              <a:latin typeface="Times New Roman" panose="02020603050405020304" pitchFamily="18" charset="0"/>
              <a:cs typeface="Times New Roman" panose="02020603050405020304" pitchFamily="18" charset="0"/>
            </a:rPr>
            <a:t>Văn</a:t>
          </a:r>
          <a:r>
            <a:rPr lang="en-US" sz="2800" kern="1200" dirty="0">
              <a:solidFill>
                <a:srgbClr val="C00000"/>
              </a:solidFill>
              <a:latin typeface="Times New Roman" panose="02020603050405020304" pitchFamily="18" charset="0"/>
              <a:cs typeface="Times New Roman" panose="02020603050405020304" pitchFamily="18" charset="0"/>
            </a:rPr>
            <a:t> </a:t>
          </a:r>
          <a:r>
            <a:rPr lang="en-US" sz="2800" kern="1200" dirty="0" err="1">
              <a:solidFill>
                <a:srgbClr val="C00000"/>
              </a:solidFill>
              <a:latin typeface="Times New Roman" panose="02020603050405020304" pitchFamily="18" charset="0"/>
              <a:cs typeface="Times New Roman" panose="02020603050405020304" pitchFamily="18" charset="0"/>
            </a:rPr>
            <a:t>của</a:t>
          </a:r>
          <a:r>
            <a:rPr lang="en-US" sz="2800" kern="1200" dirty="0">
              <a:solidFill>
                <a:srgbClr val="C00000"/>
              </a:solidFill>
              <a:latin typeface="Times New Roman" panose="02020603050405020304" pitchFamily="18" charset="0"/>
              <a:cs typeface="Times New Roman" panose="02020603050405020304" pitchFamily="18" charset="0"/>
            </a:rPr>
            <a:t> </a:t>
          </a:r>
          <a:r>
            <a:rPr lang="en-US" sz="2800" kern="1200" dirty="0" err="1">
              <a:solidFill>
                <a:srgbClr val="C00000"/>
              </a:solidFill>
              <a:latin typeface="Times New Roman" panose="02020603050405020304" pitchFamily="18" charset="0"/>
              <a:cs typeface="Times New Roman" panose="02020603050405020304" pitchFamily="18" charset="0"/>
            </a:rPr>
            <a:t>chị</a:t>
          </a:r>
          <a:r>
            <a:rPr lang="en-US" sz="2800" kern="1200" dirty="0">
              <a:solidFill>
                <a:srgbClr val="C00000"/>
              </a:solidFill>
              <a:latin typeface="Times New Roman" panose="02020603050405020304" pitchFamily="18" charset="0"/>
              <a:cs typeface="Times New Roman" panose="02020603050405020304" pitchFamily="18" charset="0"/>
            </a:rPr>
            <a:t> </a:t>
          </a:r>
          <a:r>
            <a:rPr lang="en-US" sz="2800" kern="1200" dirty="0" err="1">
              <a:solidFill>
                <a:srgbClr val="C00000"/>
              </a:solidFill>
              <a:latin typeface="Times New Roman" panose="02020603050405020304" pitchFamily="18" charset="0"/>
              <a:cs typeface="Times New Roman" panose="02020603050405020304" pitchFamily="18" charset="0"/>
            </a:rPr>
            <a:t>thường</a:t>
          </a:r>
          <a:r>
            <a:rPr lang="en-US" sz="2800" kern="1200" dirty="0">
              <a:solidFill>
                <a:srgbClr val="C00000"/>
              </a:solidFill>
              <a:latin typeface="Times New Roman" panose="02020603050405020304" pitchFamily="18" charset="0"/>
              <a:cs typeface="Times New Roman" panose="02020603050405020304" pitchFamily="18" charset="0"/>
            </a:rPr>
            <a:t> </a:t>
          </a:r>
          <a:r>
            <a:rPr lang="en-US" sz="2800" kern="1200" dirty="0" err="1">
              <a:solidFill>
                <a:srgbClr val="C00000"/>
              </a:solidFill>
              <a:latin typeface="Times New Roman" panose="02020603050405020304" pitchFamily="18" charset="0"/>
              <a:cs typeface="Times New Roman" panose="02020603050405020304" pitchFamily="18" charset="0"/>
            </a:rPr>
            <a:t>trong</a:t>
          </a:r>
          <a:r>
            <a:rPr lang="en-US" sz="2800" kern="1200" dirty="0">
              <a:solidFill>
                <a:srgbClr val="C00000"/>
              </a:solidFill>
              <a:latin typeface="Times New Roman" panose="02020603050405020304" pitchFamily="18" charset="0"/>
              <a:cs typeface="Times New Roman" panose="02020603050405020304" pitchFamily="18" charset="0"/>
            </a:rPr>
            <a:t> </a:t>
          </a:r>
          <a:r>
            <a:rPr lang="en-US" sz="2800" kern="1200" dirty="0" err="1">
              <a:solidFill>
                <a:srgbClr val="C00000"/>
              </a:solidFill>
              <a:latin typeface="Times New Roman" panose="02020603050405020304" pitchFamily="18" charset="0"/>
              <a:cs typeface="Times New Roman" panose="02020603050405020304" pitchFamily="18" charset="0"/>
            </a:rPr>
            <a:t>sáng</a:t>
          </a:r>
          <a:r>
            <a:rPr lang="en-US" sz="2800" kern="1200" dirty="0">
              <a:solidFill>
                <a:srgbClr val="C00000"/>
              </a:solidFill>
              <a:latin typeface="Times New Roman" panose="02020603050405020304" pitchFamily="18" charset="0"/>
              <a:cs typeface="Times New Roman" panose="02020603050405020304" pitchFamily="18" charset="0"/>
            </a:rPr>
            <a:t>, </a:t>
          </a:r>
          <a:r>
            <a:rPr lang="en-US" sz="2800" kern="1200" dirty="0" err="1">
              <a:solidFill>
                <a:srgbClr val="C00000"/>
              </a:solidFill>
              <a:latin typeface="Times New Roman" panose="02020603050405020304" pitchFamily="18" charset="0"/>
              <a:cs typeface="Times New Roman" panose="02020603050405020304" pitchFamily="18" charset="0"/>
            </a:rPr>
            <a:t>mộc</a:t>
          </a:r>
          <a:r>
            <a:rPr lang="en-US" sz="2800" kern="1200" dirty="0">
              <a:solidFill>
                <a:srgbClr val="C00000"/>
              </a:solidFill>
              <a:latin typeface="Times New Roman" panose="02020603050405020304" pitchFamily="18" charset="0"/>
              <a:cs typeface="Times New Roman" panose="02020603050405020304" pitchFamily="18" charset="0"/>
            </a:rPr>
            <a:t> </a:t>
          </a:r>
          <a:r>
            <a:rPr lang="en-US" sz="2800" kern="1200" dirty="0" err="1">
              <a:solidFill>
                <a:srgbClr val="C00000"/>
              </a:solidFill>
              <a:latin typeface="Times New Roman" panose="02020603050405020304" pitchFamily="18" charset="0"/>
              <a:cs typeface="Times New Roman" panose="02020603050405020304" pitchFamily="18" charset="0"/>
            </a:rPr>
            <a:t>mạc</a:t>
          </a:r>
          <a:r>
            <a:rPr lang="en-US" sz="2800" kern="1200" dirty="0">
              <a:solidFill>
                <a:srgbClr val="C00000"/>
              </a:solidFill>
              <a:latin typeface="Times New Roman" panose="02020603050405020304" pitchFamily="18" charset="0"/>
              <a:cs typeface="Times New Roman" panose="02020603050405020304" pitchFamily="18" charset="0"/>
            </a:rPr>
            <a:t>, </a:t>
          </a:r>
          <a:r>
            <a:rPr lang="en-US" sz="2800" kern="1200" dirty="0" err="1">
              <a:solidFill>
                <a:srgbClr val="C00000"/>
              </a:solidFill>
              <a:latin typeface="Times New Roman" panose="02020603050405020304" pitchFamily="18" charset="0"/>
              <a:cs typeface="Times New Roman" panose="02020603050405020304" pitchFamily="18" charset="0"/>
            </a:rPr>
            <a:t>thể</a:t>
          </a:r>
          <a:r>
            <a:rPr lang="en-US" sz="2800" kern="1200" dirty="0">
              <a:solidFill>
                <a:srgbClr val="C00000"/>
              </a:solidFill>
              <a:latin typeface="Times New Roman" panose="02020603050405020304" pitchFamily="18" charset="0"/>
              <a:cs typeface="Times New Roman" panose="02020603050405020304" pitchFamily="18" charset="0"/>
            </a:rPr>
            <a:t> </a:t>
          </a:r>
          <a:r>
            <a:rPr lang="en-US" sz="2800" kern="1200" dirty="0" err="1">
              <a:solidFill>
                <a:srgbClr val="C00000"/>
              </a:solidFill>
              <a:latin typeface="Times New Roman" panose="02020603050405020304" pitchFamily="18" charset="0"/>
              <a:cs typeface="Times New Roman" panose="02020603050405020304" pitchFamily="18" charset="0"/>
            </a:rPr>
            <a:t>hiện</a:t>
          </a:r>
          <a:r>
            <a:rPr lang="en-US" sz="2800" kern="1200" dirty="0">
              <a:solidFill>
                <a:srgbClr val="C00000"/>
              </a:solidFill>
              <a:latin typeface="Times New Roman" panose="02020603050405020304" pitchFamily="18" charset="0"/>
              <a:cs typeface="Times New Roman" panose="02020603050405020304" pitchFamily="18" charset="0"/>
            </a:rPr>
            <a:t> </a:t>
          </a:r>
          <a:r>
            <a:rPr lang="en-US" sz="2800" kern="1200" dirty="0" err="1">
              <a:solidFill>
                <a:srgbClr val="C00000"/>
              </a:solidFill>
              <a:latin typeface="Times New Roman" panose="02020603050405020304" pitchFamily="18" charset="0"/>
              <a:cs typeface="Times New Roman" panose="02020603050405020304" pitchFamily="18" charset="0"/>
            </a:rPr>
            <a:t>một</a:t>
          </a:r>
          <a:r>
            <a:rPr lang="en-US" sz="2800" kern="1200" dirty="0">
              <a:solidFill>
                <a:srgbClr val="C00000"/>
              </a:solidFill>
              <a:latin typeface="Times New Roman" panose="02020603050405020304" pitchFamily="18" charset="0"/>
              <a:cs typeface="Times New Roman" panose="02020603050405020304" pitchFamily="18" charset="0"/>
            </a:rPr>
            <a:t> </a:t>
          </a:r>
          <a:r>
            <a:rPr lang="en-US" sz="2800" kern="1200" dirty="0" err="1">
              <a:solidFill>
                <a:srgbClr val="C00000"/>
              </a:solidFill>
              <a:latin typeface="Times New Roman" panose="02020603050405020304" pitchFamily="18" charset="0"/>
              <a:cs typeface="Times New Roman" panose="02020603050405020304" pitchFamily="18" charset="0"/>
            </a:rPr>
            <a:t>tâm</a:t>
          </a:r>
          <a:r>
            <a:rPr lang="en-US" sz="2800" kern="1200" dirty="0">
              <a:solidFill>
                <a:srgbClr val="C00000"/>
              </a:solidFill>
              <a:latin typeface="Times New Roman" panose="02020603050405020304" pitchFamily="18" charset="0"/>
              <a:cs typeface="Times New Roman" panose="02020603050405020304" pitchFamily="18" charset="0"/>
            </a:rPr>
            <a:t> </a:t>
          </a:r>
          <a:r>
            <a:rPr lang="en-US" sz="2800" kern="1200" dirty="0" err="1">
              <a:solidFill>
                <a:srgbClr val="C00000"/>
              </a:solidFill>
              <a:latin typeface="Times New Roman" panose="02020603050405020304" pitchFamily="18" charset="0"/>
              <a:cs typeface="Times New Roman" panose="02020603050405020304" pitchFamily="18" charset="0"/>
            </a:rPr>
            <a:t>hồn</a:t>
          </a:r>
          <a:r>
            <a:rPr lang="en-US" sz="2800" kern="1200" dirty="0">
              <a:solidFill>
                <a:srgbClr val="C00000"/>
              </a:solidFill>
              <a:latin typeface="Times New Roman" panose="02020603050405020304" pitchFamily="18" charset="0"/>
              <a:cs typeface="Times New Roman" panose="02020603050405020304" pitchFamily="18" charset="0"/>
            </a:rPr>
            <a:t> </a:t>
          </a:r>
          <a:r>
            <a:rPr lang="en-US" sz="2800" kern="1200" dirty="0" err="1">
              <a:solidFill>
                <a:srgbClr val="C00000"/>
              </a:solidFill>
              <a:latin typeface="Times New Roman" panose="02020603050405020304" pitchFamily="18" charset="0"/>
              <a:cs typeface="Times New Roman" panose="02020603050405020304" pitchFamily="18" charset="0"/>
            </a:rPr>
            <a:t>tinh</a:t>
          </a:r>
          <a:r>
            <a:rPr lang="en-US" sz="2800" kern="1200" dirty="0">
              <a:solidFill>
                <a:srgbClr val="C00000"/>
              </a:solidFill>
              <a:latin typeface="Times New Roman" panose="02020603050405020304" pitchFamily="18" charset="0"/>
              <a:cs typeface="Times New Roman" panose="02020603050405020304" pitchFamily="18" charset="0"/>
            </a:rPr>
            <a:t> </a:t>
          </a:r>
          <a:r>
            <a:rPr lang="en-US" sz="2800" kern="1200" dirty="0" err="1">
              <a:solidFill>
                <a:srgbClr val="C00000"/>
              </a:solidFill>
              <a:latin typeface="Times New Roman" panose="02020603050405020304" pitchFamily="18" charset="0"/>
              <a:cs typeface="Times New Roman" panose="02020603050405020304" pitchFamily="18" charset="0"/>
            </a:rPr>
            <a:t>tế</a:t>
          </a:r>
          <a:r>
            <a:rPr lang="en-US" sz="2800" kern="1200" dirty="0">
              <a:solidFill>
                <a:srgbClr val="C00000"/>
              </a:solidFill>
              <a:latin typeface="Times New Roman" panose="02020603050405020304" pitchFamily="18" charset="0"/>
              <a:cs typeface="Times New Roman" panose="02020603050405020304" pitchFamily="18" charset="0"/>
            </a:rPr>
            <a:t>, </a:t>
          </a:r>
          <a:r>
            <a:rPr lang="en-US" sz="2800" kern="1200" dirty="0" err="1">
              <a:solidFill>
                <a:srgbClr val="C00000"/>
              </a:solidFill>
              <a:latin typeface="Times New Roman" panose="02020603050405020304" pitchFamily="18" charset="0"/>
              <a:cs typeface="Times New Roman" panose="02020603050405020304" pitchFamily="18" charset="0"/>
            </a:rPr>
            <a:t>nhạy</a:t>
          </a:r>
          <a:r>
            <a:rPr lang="en-US" sz="2800" kern="1200" dirty="0">
              <a:solidFill>
                <a:srgbClr val="C00000"/>
              </a:solidFill>
              <a:latin typeface="Times New Roman" panose="02020603050405020304" pitchFamily="18" charset="0"/>
              <a:cs typeface="Times New Roman" panose="02020603050405020304" pitchFamily="18" charset="0"/>
            </a:rPr>
            <a:t> </a:t>
          </a:r>
          <a:r>
            <a:rPr lang="en-US" sz="2800" kern="1200" dirty="0" err="1">
              <a:solidFill>
                <a:srgbClr val="C00000"/>
              </a:solidFill>
              <a:latin typeface="Times New Roman" panose="02020603050405020304" pitchFamily="18" charset="0"/>
              <a:cs typeface="Times New Roman" panose="02020603050405020304" pitchFamily="18" charset="0"/>
            </a:rPr>
            <a:t>cảm</a:t>
          </a:r>
          <a:r>
            <a:rPr lang="en-US" sz="2800" kern="1200" dirty="0">
              <a:solidFill>
                <a:srgbClr val="C00000"/>
              </a:solidFill>
              <a:latin typeface="Times New Roman" panose="02020603050405020304" pitchFamily="18" charset="0"/>
              <a:cs typeface="Times New Roman" panose="02020603050405020304" pitchFamily="18" charset="0"/>
            </a:rPr>
            <a:t>, </a:t>
          </a:r>
          <a:r>
            <a:rPr lang="en-US" sz="2800" kern="1200" dirty="0" err="1">
              <a:solidFill>
                <a:srgbClr val="C00000"/>
              </a:solidFill>
              <a:latin typeface="Times New Roman" panose="02020603050405020304" pitchFamily="18" charset="0"/>
              <a:cs typeface="Times New Roman" panose="02020603050405020304" pitchFamily="18" charset="0"/>
            </a:rPr>
            <a:t>giàu</a:t>
          </a:r>
          <a:r>
            <a:rPr lang="en-US" sz="2800" kern="1200" dirty="0">
              <a:solidFill>
                <a:srgbClr val="C00000"/>
              </a:solidFill>
              <a:latin typeface="Times New Roman" panose="02020603050405020304" pitchFamily="18" charset="0"/>
              <a:cs typeface="Times New Roman" panose="02020603050405020304" pitchFamily="18" charset="0"/>
            </a:rPr>
            <a:t> </a:t>
          </a:r>
          <a:r>
            <a:rPr lang="en-US" sz="2800" kern="1200" dirty="0" err="1">
              <a:solidFill>
                <a:srgbClr val="C00000"/>
              </a:solidFill>
              <a:latin typeface="Times New Roman" panose="02020603050405020304" pitchFamily="18" charset="0"/>
              <a:cs typeface="Times New Roman" panose="02020603050405020304" pitchFamily="18" charset="0"/>
            </a:rPr>
            <a:t>yêu</a:t>
          </a:r>
          <a:r>
            <a:rPr lang="en-US" sz="2800" kern="1200" dirty="0">
              <a:solidFill>
                <a:srgbClr val="C00000"/>
              </a:solidFill>
              <a:latin typeface="Times New Roman" panose="02020603050405020304" pitchFamily="18" charset="0"/>
              <a:cs typeface="Times New Roman" panose="02020603050405020304" pitchFamily="18" charset="0"/>
            </a:rPr>
            <a:t> </a:t>
          </a:r>
          <a:r>
            <a:rPr lang="en-US" sz="2800" kern="1200" dirty="0" err="1">
              <a:solidFill>
                <a:srgbClr val="C00000"/>
              </a:solidFill>
              <a:latin typeface="Times New Roman" panose="02020603050405020304" pitchFamily="18" charset="0"/>
              <a:cs typeface="Times New Roman" panose="02020603050405020304" pitchFamily="18" charset="0"/>
            </a:rPr>
            <a:t>thương</a:t>
          </a:r>
          <a:r>
            <a:rPr lang="en-US" sz="2800" kern="1200" dirty="0">
              <a:solidFill>
                <a:srgbClr val="C00000"/>
              </a:solidFill>
              <a:latin typeface="Times New Roman" panose="02020603050405020304" pitchFamily="18" charset="0"/>
              <a:cs typeface="Times New Roman" panose="02020603050405020304" pitchFamily="18" charset="0"/>
            </a:rPr>
            <a:t>.</a:t>
          </a:r>
        </a:p>
      </dsp:txBody>
      <dsp:txXfrm>
        <a:off x="597203" y="1932070"/>
        <a:ext cx="10355670" cy="1284446"/>
      </dsp:txXfrm>
    </dsp:sp>
    <dsp:sp modelId="{13584078-DF84-4F5E-9C04-783811EDF184}">
      <dsp:nvSpPr>
        <dsp:cNvPr id="0" name=""/>
        <dsp:cNvSpPr/>
      </dsp:nvSpPr>
      <dsp:spPr>
        <a:xfrm>
          <a:off x="0" y="4960353"/>
          <a:ext cx="11028216"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F9C286-53C1-4B7C-A288-A215AE67EAF2}">
      <dsp:nvSpPr>
        <dsp:cNvPr id="0" name=""/>
        <dsp:cNvSpPr/>
      </dsp:nvSpPr>
      <dsp:spPr>
        <a:xfrm>
          <a:off x="492177" y="3729523"/>
          <a:ext cx="10532721" cy="164411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788" tIns="0" rIns="291788" bIns="0" numCol="1" spcCol="1270" anchor="ctr" anchorCtr="0">
          <a:noAutofit/>
        </a:bodyPr>
        <a:lstStyle/>
        <a:p>
          <a:pPr marL="0" lvl="0" indent="0" algn="l" defTabSz="1244600">
            <a:lnSpc>
              <a:spcPct val="90000"/>
            </a:lnSpc>
            <a:spcBef>
              <a:spcPct val="0"/>
            </a:spcBef>
            <a:spcAft>
              <a:spcPct val="35000"/>
            </a:spcAft>
            <a:buNone/>
          </a:pPr>
          <a:r>
            <a:rPr lang="en-US" sz="2800" kern="1200" dirty="0" err="1">
              <a:solidFill>
                <a:srgbClr val="002060"/>
              </a:solidFill>
              <a:latin typeface="Times New Roman" panose="02020603050405020304" pitchFamily="18" charset="0"/>
              <a:cs typeface="Times New Roman" panose="02020603050405020304" pitchFamily="18" charset="0"/>
            </a:rPr>
            <a:t>Tác</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phẩm</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tiểu</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biểu</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i="1" kern="1200" dirty="0" err="1">
              <a:solidFill>
                <a:srgbClr val="002060"/>
              </a:solidFill>
              <a:latin typeface="Times New Roman" panose="02020603050405020304" pitchFamily="18" charset="0"/>
              <a:cs typeface="Times New Roman" panose="02020603050405020304" pitchFamily="18" charset="0"/>
            </a:rPr>
            <a:t>Truyện</a:t>
          </a:r>
          <a:r>
            <a:rPr lang="en-US" sz="2800" i="1" kern="1200" dirty="0">
              <a:solidFill>
                <a:srgbClr val="002060"/>
              </a:solidFill>
              <a:latin typeface="Times New Roman" panose="02020603050405020304" pitchFamily="18" charset="0"/>
              <a:cs typeface="Times New Roman" panose="02020603050405020304" pitchFamily="18" charset="0"/>
            </a:rPr>
            <a:t> </a:t>
          </a:r>
          <a:r>
            <a:rPr lang="en-US" sz="2800" i="1" kern="1200" dirty="0" err="1">
              <a:solidFill>
                <a:srgbClr val="002060"/>
              </a:solidFill>
              <a:latin typeface="Times New Roman" panose="02020603050405020304" pitchFamily="18" charset="0"/>
              <a:cs typeface="Times New Roman" panose="02020603050405020304" pitchFamily="18" charset="0"/>
            </a:rPr>
            <a:t>ngắn</a:t>
          </a:r>
          <a:r>
            <a:rPr lang="en-US" sz="2800" i="1" kern="1200" dirty="0">
              <a:solidFill>
                <a:srgbClr val="002060"/>
              </a:solidFill>
              <a:latin typeface="Times New Roman" panose="02020603050405020304" pitchFamily="18" charset="0"/>
              <a:cs typeface="Times New Roman" panose="02020603050405020304" pitchFamily="18" charset="0"/>
            </a:rPr>
            <a:t> </a:t>
          </a:r>
          <a:r>
            <a:rPr lang="en-US" sz="2800" i="1" kern="1200" dirty="0" err="1">
              <a:solidFill>
                <a:srgbClr val="002060"/>
              </a:solidFill>
              <a:latin typeface="Times New Roman" panose="02020603050405020304" pitchFamily="18" charset="0"/>
              <a:cs typeface="Times New Roman" panose="02020603050405020304" pitchFamily="18" charset="0"/>
            </a:rPr>
            <a:t>Nguyễn</a:t>
          </a:r>
          <a:r>
            <a:rPr lang="en-US" sz="2800" i="1" kern="1200" dirty="0">
              <a:solidFill>
                <a:srgbClr val="002060"/>
              </a:solidFill>
              <a:latin typeface="Times New Roman" panose="02020603050405020304" pitchFamily="18" charset="0"/>
              <a:cs typeface="Times New Roman" panose="02020603050405020304" pitchFamily="18" charset="0"/>
            </a:rPr>
            <a:t> </a:t>
          </a:r>
          <a:r>
            <a:rPr lang="en-US" sz="2800" i="1" kern="1200" dirty="0" err="1">
              <a:solidFill>
                <a:srgbClr val="002060"/>
              </a:solidFill>
              <a:latin typeface="Times New Roman" panose="02020603050405020304" pitchFamily="18" charset="0"/>
              <a:cs typeface="Times New Roman" panose="02020603050405020304" pitchFamily="18" charset="0"/>
            </a:rPr>
            <a:t>Ngọc</a:t>
          </a:r>
          <a:r>
            <a:rPr lang="en-US" sz="2800" i="1" kern="1200" dirty="0">
              <a:solidFill>
                <a:srgbClr val="002060"/>
              </a:solidFill>
              <a:latin typeface="Times New Roman" panose="02020603050405020304" pitchFamily="18" charset="0"/>
              <a:cs typeface="Times New Roman" panose="02020603050405020304" pitchFamily="18" charset="0"/>
            </a:rPr>
            <a:t> </a:t>
          </a:r>
          <a:r>
            <a:rPr lang="en-US" sz="2800" i="1" kern="1200" dirty="0" err="1">
              <a:solidFill>
                <a:srgbClr val="002060"/>
              </a:solidFill>
              <a:latin typeface="Times New Roman" panose="02020603050405020304" pitchFamily="18" charset="0"/>
              <a:cs typeface="Times New Roman" panose="02020603050405020304" pitchFamily="18" charset="0"/>
            </a:rPr>
            <a:t>Tư</a:t>
          </a:r>
          <a:r>
            <a:rPr lang="en-US" sz="2800" i="1" kern="1200" dirty="0">
              <a:solidFill>
                <a:srgbClr val="002060"/>
              </a:solidFill>
              <a:latin typeface="Times New Roman" panose="02020603050405020304" pitchFamily="18" charset="0"/>
              <a:cs typeface="Times New Roman" panose="02020603050405020304" pitchFamily="18" charset="0"/>
            </a:rPr>
            <a:t> (2005), </a:t>
          </a:r>
          <a:r>
            <a:rPr lang="en-US" sz="2800" i="1" kern="1200" dirty="0" err="1">
              <a:solidFill>
                <a:srgbClr val="002060"/>
              </a:solidFill>
              <a:latin typeface="Times New Roman" panose="02020603050405020304" pitchFamily="18" charset="0"/>
              <a:cs typeface="Times New Roman" panose="02020603050405020304" pitchFamily="18" charset="0"/>
            </a:rPr>
            <a:t>Tạp</a:t>
          </a:r>
          <a:r>
            <a:rPr lang="en-US" sz="2800" i="1" kern="1200" dirty="0">
              <a:solidFill>
                <a:srgbClr val="002060"/>
              </a:solidFill>
              <a:latin typeface="Times New Roman" panose="02020603050405020304" pitchFamily="18" charset="0"/>
              <a:cs typeface="Times New Roman" panose="02020603050405020304" pitchFamily="18" charset="0"/>
            </a:rPr>
            <a:t> </a:t>
          </a:r>
          <a:r>
            <a:rPr lang="en-US" sz="2800" i="1" kern="1200" dirty="0" err="1">
              <a:solidFill>
                <a:srgbClr val="002060"/>
              </a:solidFill>
              <a:latin typeface="Times New Roman" panose="02020603050405020304" pitchFamily="18" charset="0"/>
              <a:cs typeface="Times New Roman" panose="02020603050405020304" pitchFamily="18" charset="0"/>
            </a:rPr>
            <a:t>văn</a:t>
          </a:r>
          <a:r>
            <a:rPr lang="en-US" sz="2800" i="1" kern="1200" dirty="0">
              <a:solidFill>
                <a:srgbClr val="002060"/>
              </a:solidFill>
              <a:latin typeface="Times New Roman" panose="02020603050405020304" pitchFamily="18" charset="0"/>
              <a:cs typeface="Times New Roman" panose="02020603050405020304" pitchFamily="18" charset="0"/>
            </a:rPr>
            <a:t> </a:t>
          </a:r>
          <a:r>
            <a:rPr lang="en-US" sz="2800" i="1" kern="1200" dirty="0" err="1">
              <a:solidFill>
                <a:srgbClr val="002060"/>
              </a:solidFill>
              <a:latin typeface="Times New Roman" panose="02020603050405020304" pitchFamily="18" charset="0"/>
              <a:cs typeface="Times New Roman" panose="02020603050405020304" pitchFamily="18" charset="0"/>
            </a:rPr>
            <a:t>Nguyễn</a:t>
          </a:r>
          <a:r>
            <a:rPr lang="en-US" sz="2800" i="1" kern="1200" dirty="0">
              <a:solidFill>
                <a:srgbClr val="002060"/>
              </a:solidFill>
              <a:latin typeface="Times New Roman" panose="02020603050405020304" pitchFamily="18" charset="0"/>
              <a:cs typeface="Times New Roman" panose="02020603050405020304" pitchFamily="18" charset="0"/>
            </a:rPr>
            <a:t> </a:t>
          </a:r>
          <a:r>
            <a:rPr lang="en-US" sz="2800" i="1" kern="1200" dirty="0" err="1">
              <a:solidFill>
                <a:srgbClr val="002060"/>
              </a:solidFill>
              <a:latin typeface="Times New Roman" panose="02020603050405020304" pitchFamily="18" charset="0"/>
              <a:cs typeface="Times New Roman" panose="02020603050405020304" pitchFamily="18" charset="0"/>
            </a:rPr>
            <a:t>Ngọc</a:t>
          </a:r>
          <a:r>
            <a:rPr lang="en-US" sz="2800" i="1" kern="1200" dirty="0">
              <a:solidFill>
                <a:srgbClr val="002060"/>
              </a:solidFill>
              <a:latin typeface="Times New Roman" panose="02020603050405020304" pitchFamily="18" charset="0"/>
              <a:cs typeface="Times New Roman" panose="02020603050405020304" pitchFamily="18" charset="0"/>
            </a:rPr>
            <a:t> </a:t>
          </a:r>
          <a:r>
            <a:rPr lang="en-US" sz="2800" i="1" kern="1200" dirty="0" err="1">
              <a:solidFill>
                <a:srgbClr val="002060"/>
              </a:solidFill>
              <a:latin typeface="Times New Roman" panose="02020603050405020304" pitchFamily="18" charset="0"/>
              <a:cs typeface="Times New Roman" panose="02020603050405020304" pitchFamily="18" charset="0"/>
            </a:rPr>
            <a:t>Tư</a:t>
          </a:r>
          <a:r>
            <a:rPr lang="en-US" sz="2800" i="1" kern="1200" dirty="0">
              <a:solidFill>
                <a:srgbClr val="002060"/>
              </a:solidFill>
              <a:latin typeface="Times New Roman" panose="02020603050405020304" pitchFamily="18" charset="0"/>
              <a:cs typeface="Times New Roman" panose="02020603050405020304" pitchFamily="18" charset="0"/>
            </a:rPr>
            <a:t> (2005), </a:t>
          </a:r>
          <a:r>
            <a:rPr lang="en-US" sz="2800" i="1" kern="1200" dirty="0" err="1">
              <a:solidFill>
                <a:srgbClr val="002060"/>
              </a:solidFill>
              <a:latin typeface="Times New Roman" panose="02020603050405020304" pitchFamily="18" charset="0"/>
              <a:cs typeface="Times New Roman" panose="02020603050405020304" pitchFamily="18" charset="0"/>
            </a:rPr>
            <a:t>Không</a:t>
          </a:r>
          <a:r>
            <a:rPr lang="en-US" sz="2800" i="1" kern="1200" dirty="0">
              <a:solidFill>
                <a:srgbClr val="002060"/>
              </a:solidFill>
              <a:latin typeface="Times New Roman" panose="02020603050405020304" pitchFamily="18" charset="0"/>
              <a:cs typeface="Times New Roman" panose="02020603050405020304" pitchFamily="18" charset="0"/>
            </a:rPr>
            <a:t> </a:t>
          </a:r>
          <a:r>
            <a:rPr lang="en-US" sz="2800" i="1" kern="1200" dirty="0" err="1">
              <a:solidFill>
                <a:srgbClr val="002060"/>
              </a:solidFill>
              <a:latin typeface="Times New Roman" panose="02020603050405020304" pitchFamily="18" charset="0"/>
              <a:cs typeface="Times New Roman" panose="02020603050405020304" pitchFamily="18" charset="0"/>
            </a:rPr>
            <a:t>ai</a:t>
          </a:r>
          <a:r>
            <a:rPr lang="en-US" sz="2800" i="1" kern="1200" dirty="0">
              <a:solidFill>
                <a:srgbClr val="002060"/>
              </a:solidFill>
              <a:latin typeface="Times New Roman" panose="02020603050405020304" pitchFamily="18" charset="0"/>
              <a:cs typeface="Times New Roman" panose="02020603050405020304" pitchFamily="18" charset="0"/>
            </a:rPr>
            <a:t> qua </a:t>
          </a:r>
          <a:r>
            <a:rPr lang="en-US" sz="2800" i="1" kern="1200" dirty="0" err="1">
              <a:solidFill>
                <a:srgbClr val="002060"/>
              </a:solidFill>
              <a:latin typeface="Times New Roman" panose="02020603050405020304" pitchFamily="18" charset="0"/>
              <a:cs typeface="Times New Roman" panose="02020603050405020304" pitchFamily="18" charset="0"/>
            </a:rPr>
            <a:t>sông</a:t>
          </a:r>
          <a:r>
            <a:rPr lang="en-US" sz="2800" i="1" kern="1200" dirty="0">
              <a:solidFill>
                <a:srgbClr val="002060"/>
              </a:solidFill>
              <a:latin typeface="Times New Roman" panose="02020603050405020304" pitchFamily="18" charset="0"/>
              <a:cs typeface="Times New Roman" panose="02020603050405020304" pitchFamily="18" charset="0"/>
            </a:rPr>
            <a:t> (2016),…</a:t>
          </a:r>
          <a:endParaRPr lang="en-US" sz="2800" kern="1200" dirty="0">
            <a:solidFill>
              <a:srgbClr val="002060"/>
            </a:solidFill>
            <a:latin typeface="Times New Roman" panose="02020603050405020304" pitchFamily="18" charset="0"/>
            <a:cs typeface="Times New Roman" panose="02020603050405020304" pitchFamily="18" charset="0"/>
          </a:endParaRPr>
        </a:p>
      </dsp:txBody>
      <dsp:txXfrm>
        <a:off x="572436" y="3809782"/>
        <a:ext cx="10372203" cy="14835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5A5C2-D327-4DD4-B7C6-671970532787}" type="datetimeFigureOut">
              <a:rPr lang="en-US" smtClean="0"/>
              <a:t>11/29/2023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7CB5F-B392-42EC-83D6-E4CA16270CB9}" type="slidenum">
              <a:rPr lang="en-US" smtClean="0"/>
              <a:t>‹#›</a:t>
            </a:fld>
            <a:endParaRPr lang="en-US"/>
          </a:p>
        </p:txBody>
      </p:sp>
    </p:spTree>
    <p:extLst>
      <p:ext uri="{BB962C8B-B14F-4D97-AF65-F5344CB8AC3E}">
        <p14:creationId xmlns:p14="http://schemas.microsoft.com/office/powerpoint/2010/main" val="2868931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7250360-C5E4-4DDD-9519-8AD3606262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F032B8B-4375-483B-8583-A3E50B711D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a:extLst>
              <a:ext uri="{FF2B5EF4-FFF2-40B4-BE49-F238E27FC236}">
                <a16:creationId xmlns:a16="http://schemas.microsoft.com/office/drawing/2014/main" id="{BC4B775D-CECC-43FE-99FF-594979B23C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E161654-2CC8-4A8C-9A40-0D39599A4351}" type="slidenum">
              <a:rPr lang="en-US" altLang="en-US" smtClean="0"/>
              <a:pPr/>
              <a:t>10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ca94827098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8" name="Google Shape;878;gca94827098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Nguyễn</a:t>
            </a:r>
            <a:r>
              <a:rPr lang="en-US" baseline="0" dirty="0"/>
              <a:t> </a:t>
            </a:r>
            <a:r>
              <a:rPr lang="en-US" baseline="0" dirty="0" err="1"/>
              <a:t>Nhâm</a:t>
            </a:r>
            <a:r>
              <a:rPr lang="en-US" baseline="0" dirty="0"/>
              <a:t> 0981.713.891- 0366.698.459</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380642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D5C966-A7C4-47F0-A005-8140A375C3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145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D5C966-A7C4-47F0-A005-8140A375C3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18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7250360-C5E4-4DDD-9519-8AD3606262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F032B8B-4375-483B-8583-A3E50B711D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a:extLst>
              <a:ext uri="{FF2B5EF4-FFF2-40B4-BE49-F238E27FC236}">
                <a16:creationId xmlns:a16="http://schemas.microsoft.com/office/drawing/2014/main" id="{BC4B775D-CECC-43FE-99FF-594979B23C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E161654-2CC8-4A8C-9A40-0D39599A4351}" type="slidenum">
              <a:rPr lang="en-US" altLang="en-US" smtClean="0"/>
              <a:pPr/>
              <a:t>21</a:t>
            </a:fld>
            <a:endParaRPr lang="en-US" altLang="en-US"/>
          </a:p>
        </p:txBody>
      </p:sp>
    </p:spTree>
    <p:extLst>
      <p:ext uri="{BB962C8B-B14F-4D97-AF65-F5344CB8AC3E}">
        <p14:creationId xmlns:p14="http://schemas.microsoft.com/office/powerpoint/2010/main" val="3760417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AAEC1CF-8F44-48DA-B279-C4D15C7CEB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E8C73584-482D-49FB-B2F1-40E8BE74BE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a:t>
            </a:r>
          </a:p>
          <a:p>
            <a:endParaRPr lang="en-US" altLang="en-US"/>
          </a:p>
        </p:txBody>
      </p:sp>
      <p:sp>
        <p:nvSpPr>
          <p:cNvPr id="29700" name="Slide Number Placeholder 3">
            <a:extLst>
              <a:ext uri="{FF2B5EF4-FFF2-40B4-BE49-F238E27FC236}">
                <a16:creationId xmlns:a16="http://schemas.microsoft.com/office/drawing/2014/main" id="{0CA2D990-8018-4C0E-B9CA-EDB18188F2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96F0152-9C4F-4F01-97A6-336EBBB101A8}" type="slidenum">
              <a:rPr lang="en-US" altLang="en-US" smtClean="0"/>
              <a:pPr/>
              <a:t>23</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AAEC1CF-8F44-48DA-B279-C4D15C7CEB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E8C73584-482D-49FB-B2F1-40E8BE74BE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a:t>
            </a:r>
          </a:p>
          <a:p>
            <a:endParaRPr lang="en-US" altLang="en-US"/>
          </a:p>
        </p:txBody>
      </p:sp>
      <p:sp>
        <p:nvSpPr>
          <p:cNvPr id="29700" name="Slide Number Placeholder 3">
            <a:extLst>
              <a:ext uri="{FF2B5EF4-FFF2-40B4-BE49-F238E27FC236}">
                <a16:creationId xmlns:a16="http://schemas.microsoft.com/office/drawing/2014/main" id="{0CA2D990-8018-4C0E-B9CA-EDB18188F2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96F0152-9C4F-4F01-97A6-336EBBB101A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707026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995DF-42C9-0443-4D64-E0725570BE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0350B1-8B3C-AB95-6728-0108B7BA37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3EAAA5-F8A0-3D4A-5669-85B7E0D6F7B3}"/>
              </a:ext>
            </a:extLst>
          </p:cNvPr>
          <p:cNvSpPr>
            <a:spLocks noGrp="1"/>
          </p:cNvSpPr>
          <p:nvPr>
            <p:ph type="dt" sz="half" idx="10"/>
          </p:nvPr>
        </p:nvSpPr>
        <p:spPr/>
        <p:txBody>
          <a:bodyPr/>
          <a:lstStyle/>
          <a:p>
            <a:fld id="{30DE3892-7A13-47F3-920B-9FF8774DA571}" type="datetimeFigureOut">
              <a:rPr lang="en-US" smtClean="0"/>
              <a:t>11/29/2023</a:t>
            </a:fld>
            <a:endParaRPr lang="en-US"/>
          </a:p>
        </p:txBody>
      </p:sp>
      <p:sp>
        <p:nvSpPr>
          <p:cNvPr id="5" name="Footer Placeholder 4">
            <a:extLst>
              <a:ext uri="{FF2B5EF4-FFF2-40B4-BE49-F238E27FC236}">
                <a16:creationId xmlns:a16="http://schemas.microsoft.com/office/drawing/2014/main" id="{F1006DB4-1C93-6A95-51CF-E6C6E26D91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0A3FB5-40DF-4221-9041-90C0C90816F3}"/>
              </a:ext>
            </a:extLst>
          </p:cNvPr>
          <p:cNvSpPr>
            <a:spLocks noGrp="1"/>
          </p:cNvSpPr>
          <p:nvPr>
            <p:ph type="sldNum" sz="quarter" idx="12"/>
          </p:nvPr>
        </p:nvSpPr>
        <p:spPr/>
        <p:txBody>
          <a:bodyPr/>
          <a:lstStyle/>
          <a:p>
            <a:fld id="{669F1798-A0AB-4AC4-8BA4-50B472B9D7F8}" type="slidenum">
              <a:rPr lang="en-US" smtClean="0"/>
              <a:t>‹#›</a:t>
            </a:fld>
            <a:endParaRPr lang="en-US"/>
          </a:p>
        </p:txBody>
      </p:sp>
    </p:spTree>
    <p:extLst>
      <p:ext uri="{BB962C8B-B14F-4D97-AF65-F5344CB8AC3E}">
        <p14:creationId xmlns:p14="http://schemas.microsoft.com/office/powerpoint/2010/main" val="1225284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C9AC8-BF22-B1F9-A0C9-1C00728FEB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86BBC0-9FD3-C778-2CD2-A157B23E2C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DBC8B-C971-5C40-530B-5A670B56A5CF}"/>
              </a:ext>
            </a:extLst>
          </p:cNvPr>
          <p:cNvSpPr>
            <a:spLocks noGrp="1"/>
          </p:cNvSpPr>
          <p:nvPr>
            <p:ph type="dt" sz="half" idx="10"/>
          </p:nvPr>
        </p:nvSpPr>
        <p:spPr/>
        <p:txBody>
          <a:bodyPr/>
          <a:lstStyle/>
          <a:p>
            <a:fld id="{30DE3892-7A13-47F3-920B-9FF8774DA571}" type="datetimeFigureOut">
              <a:rPr lang="en-US" smtClean="0"/>
              <a:t>11/29/2023</a:t>
            </a:fld>
            <a:endParaRPr lang="en-US"/>
          </a:p>
        </p:txBody>
      </p:sp>
      <p:sp>
        <p:nvSpPr>
          <p:cNvPr id="5" name="Footer Placeholder 4">
            <a:extLst>
              <a:ext uri="{FF2B5EF4-FFF2-40B4-BE49-F238E27FC236}">
                <a16:creationId xmlns:a16="http://schemas.microsoft.com/office/drawing/2014/main" id="{A1B66598-D188-D94C-A3EA-BEED48788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9FECC-B6EE-72FC-362E-8BE2552978A1}"/>
              </a:ext>
            </a:extLst>
          </p:cNvPr>
          <p:cNvSpPr>
            <a:spLocks noGrp="1"/>
          </p:cNvSpPr>
          <p:nvPr>
            <p:ph type="sldNum" sz="quarter" idx="12"/>
          </p:nvPr>
        </p:nvSpPr>
        <p:spPr/>
        <p:txBody>
          <a:bodyPr/>
          <a:lstStyle/>
          <a:p>
            <a:fld id="{669F1798-A0AB-4AC4-8BA4-50B472B9D7F8}" type="slidenum">
              <a:rPr lang="en-US" smtClean="0"/>
              <a:t>‹#›</a:t>
            </a:fld>
            <a:endParaRPr lang="en-US"/>
          </a:p>
        </p:txBody>
      </p:sp>
    </p:spTree>
    <p:extLst>
      <p:ext uri="{BB962C8B-B14F-4D97-AF65-F5344CB8AC3E}">
        <p14:creationId xmlns:p14="http://schemas.microsoft.com/office/powerpoint/2010/main" val="2149549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A617BF-841E-1A90-8963-A8DBF9CF73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B3A9-1338-81E6-F3EE-D7D7E8FEEC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5EF0D0-8B45-A8CE-B295-7B45BA2E36AB}"/>
              </a:ext>
            </a:extLst>
          </p:cNvPr>
          <p:cNvSpPr>
            <a:spLocks noGrp="1"/>
          </p:cNvSpPr>
          <p:nvPr>
            <p:ph type="dt" sz="half" idx="10"/>
          </p:nvPr>
        </p:nvSpPr>
        <p:spPr/>
        <p:txBody>
          <a:bodyPr/>
          <a:lstStyle/>
          <a:p>
            <a:fld id="{30DE3892-7A13-47F3-920B-9FF8774DA571}" type="datetimeFigureOut">
              <a:rPr lang="en-US" smtClean="0"/>
              <a:t>11/29/2023</a:t>
            </a:fld>
            <a:endParaRPr lang="en-US"/>
          </a:p>
        </p:txBody>
      </p:sp>
      <p:sp>
        <p:nvSpPr>
          <p:cNvPr id="5" name="Footer Placeholder 4">
            <a:extLst>
              <a:ext uri="{FF2B5EF4-FFF2-40B4-BE49-F238E27FC236}">
                <a16:creationId xmlns:a16="http://schemas.microsoft.com/office/drawing/2014/main" id="{3D801AAD-4E14-E353-FA8D-1D8DDA105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C7B1ED-DD4E-8FD0-036C-9B6C1BBC6ECC}"/>
              </a:ext>
            </a:extLst>
          </p:cNvPr>
          <p:cNvSpPr>
            <a:spLocks noGrp="1"/>
          </p:cNvSpPr>
          <p:nvPr>
            <p:ph type="sldNum" sz="quarter" idx="12"/>
          </p:nvPr>
        </p:nvSpPr>
        <p:spPr/>
        <p:txBody>
          <a:bodyPr/>
          <a:lstStyle/>
          <a:p>
            <a:fld id="{669F1798-A0AB-4AC4-8BA4-50B472B9D7F8}" type="slidenum">
              <a:rPr lang="en-US" smtClean="0"/>
              <a:t>‹#›</a:t>
            </a:fld>
            <a:endParaRPr lang="en-US"/>
          </a:p>
        </p:txBody>
      </p:sp>
    </p:spTree>
    <p:extLst>
      <p:ext uri="{BB962C8B-B14F-4D97-AF65-F5344CB8AC3E}">
        <p14:creationId xmlns:p14="http://schemas.microsoft.com/office/powerpoint/2010/main" val="2358832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718067" y="609600"/>
            <a:ext cx="10756000" cy="386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000"/>
              <a:buNone/>
              <a:defRPr sz="3600" b="0">
                <a:latin typeface="Lobster"/>
                <a:ea typeface="Lobster"/>
                <a:cs typeface="Lobster"/>
                <a:sym typeface="Lobst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453041553"/>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t>29/11/2023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t>‹#›</a:t>
            </a:fld>
            <a:endParaRPr lang="vi-VN">
              <a:solidFill>
                <a:prstClr val="black">
                  <a:tint val="75000"/>
                </a:prstClr>
              </a:solidFill>
            </a:endParaRPr>
          </a:p>
        </p:txBody>
      </p:sp>
    </p:spTree>
    <p:extLst>
      <p:ext uri="{BB962C8B-B14F-4D97-AF65-F5344CB8AC3E}">
        <p14:creationId xmlns:p14="http://schemas.microsoft.com/office/powerpoint/2010/main" val="688282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t>29/11/2023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t>‹#›</a:t>
            </a:fld>
            <a:endParaRPr lang="vi-VN">
              <a:solidFill>
                <a:prstClr val="black">
                  <a:tint val="75000"/>
                </a:prstClr>
              </a:solidFill>
            </a:endParaRPr>
          </a:p>
        </p:txBody>
      </p:sp>
    </p:spTree>
    <p:extLst>
      <p:ext uri="{BB962C8B-B14F-4D97-AF65-F5344CB8AC3E}">
        <p14:creationId xmlns:p14="http://schemas.microsoft.com/office/powerpoint/2010/main" val="930746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t>29/11/2023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t>‹#›</a:t>
            </a:fld>
            <a:endParaRPr lang="vi-VN">
              <a:solidFill>
                <a:prstClr val="black">
                  <a:tint val="75000"/>
                </a:prstClr>
              </a:solidFill>
            </a:endParaRPr>
          </a:p>
        </p:txBody>
      </p:sp>
    </p:spTree>
    <p:extLst>
      <p:ext uri="{BB962C8B-B14F-4D97-AF65-F5344CB8AC3E}">
        <p14:creationId xmlns:p14="http://schemas.microsoft.com/office/powerpoint/2010/main" val="534957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t>29/11/2023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t>‹#›</a:t>
            </a:fld>
            <a:endParaRPr lang="vi-VN">
              <a:solidFill>
                <a:prstClr val="black">
                  <a:tint val="75000"/>
                </a:prstClr>
              </a:solidFill>
            </a:endParaRPr>
          </a:p>
        </p:txBody>
      </p:sp>
    </p:spTree>
    <p:extLst>
      <p:ext uri="{BB962C8B-B14F-4D97-AF65-F5344CB8AC3E}">
        <p14:creationId xmlns:p14="http://schemas.microsoft.com/office/powerpoint/2010/main" val="2202763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t>29/11/2023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t>‹#›</a:t>
            </a:fld>
            <a:endParaRPr lang="vi-VN">
              <a:solidFill>
                <a:prstClr val="black">
                  <a:tint val="75000"/>
                </a:prstClr>
              </a:solidFill>
            </a:endParaRPr>
          </a:p>
        </p:txBody>
      </p:sp>
    </p:spTree>
    <p:extLst>
      <p:ext uri="{BB962C8B-B14F-4D97-AF65-F5344CB8AC3E}">
        <p14:creationId xmlns:p14="http://schemas.microsoft.com/office/powerpoint/2010/main" val="2262801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t>29/11/2023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t>‹#›</a:t>
            </a:fld>
            <a:endParaRPr lang="vi-VN">
              <a:solidFill>
                <a:prstClr val="black">
                  <a:tint val="75000"/>
                </a:prstClr>
              </a:solidFill>
            </a:endParaRPr>
          </a:p>
        </p:txBody>
      </p:sp>
    </p:spTree>
    <p:extLst>
      <p:ext uri="{BB962C8B-B14F-4D97-AF65-F5344CB8AC3E}">
        <p14:creationId xmlns:p14="http://schemas.microsoft.com/office/powerpoint/2010/main" val="1394121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t>29/11/2023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t>‹#›</a:t>
            </a:fld>
            <a:endParaRPr lang="vi-VN">
              <a:solidFill>
                <a:prstClr val="black">
                  <a:tint val="75000"/>
                </a:prstClr>
              </a:solidFill>
            </a:endParaRPr>
          </a:p>
        </p:txBody>
      </p:sp>
    </p:spTree>
    <p:extLst>
      <p:ext uri="{BB962C8B-B14F-4D97-AF65-F5344CB8AC3E}">
        <p14:creationId xmlns:p14="http://schemas.microsoft.com/office/powerpoint/2010/main" val="1359327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2FF2E-60ED-5271-F729-E6CA156E0A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BAA771-578E-E3E6-22FA-514350FA7A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111F5-2AC0-EFE6-41CF-C71DB3E63027}"/>
              </a:ext>
            </a:extLst>
          </p:cNvPr>
          <p:cNvSpPr>
            <a:spLocks noGrp="1"/>
          </p:cNvSpPr>
          <p:nvPr>
            <p:ph type="dt" sz="half" idx="10"/>
          </p:nvPr>
        </p:nvSpPr>
        <p:spPr/>
        <p:txBody>
          <a:bodyPr/>
          <a:lstStyle/>
          <a:p>
            <a:fld id="{30DE3892-7A13-47F3-920B-9FF8774DA571}" type="datetimeFigureOut">
              <a:rPr lang="en-US" smtClean="0"/>
              <a:t>11/29/2023</a:t>
            </a:fld>
            <a:endParaRPr lang="en-US"/>
          </a:p>
        </p:txBody>
      </p:sp>
      <p:sp>
        <p:nvSpPr>
          <p:cNvPr id="5" name="Footer Placeholder 4">
            <a:extLst>
              <a:ext uri="{FF2B5EF4-FFF2-40B4-BE49-F238E27FC236}">
                <a16:creationId xmlns:a16="http://schemas.microsoft.com/office/drawing/2014/main" id="{F923F768-7251-5873-4347-EEAD6DD560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52E88-8C9E-796A-FA6D-BEB4DB9BBDCD}"/>
              </a:ext>
            </a:extLst>
          </p:cNvPr>
          <p:cNvSpPr>
            <a:spLocks noGrp="1"/>
          </p:cNvSpPr>
          <p:nvPr>
            <p:ph type="sldNum" sz="quarter" idx="12"/>
          </p:nvPr>
        </p:nvSpPr>
        <p:spPr/>
        <p:txBody>
          <a:bodyPr/>
          <a:lstStyle/>
          <a:p>
            <a:fld id="{669F1798-A0AB-4AC4-8BA4-50B472B9D7F8}" type="slidenum">
              <a:rPr lang="en-US" smtClean="0"/>
              <a:t>‹#›</a:t>
            </a:fld>
            <a:endParaRPr lang="en-US"/>
          </a:p>
        </p:txBody>
      </p:sp>
    </p:spTree>
    <p:extLst>
      <p:ext uri="{BB962C8B-B14F-4D97-AF65-F5344CB8AC3E}">
        <p14:creationId xmlns:p14="http://schemas.microsoft.com/office/powerpoint/2010/main" val="346339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t>29/11/2023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t>‹#›</a:t>
            </a:fld>
            <a:endParaRPr lang="vi-VN">
              <a:solidFill>
                <a:prstClr val="black">
                  <a:tint val="75000"/>
                </a:prstClr>
              </a:solidFill>
            </a:endParaRPr>
          </a:p>
        </p:txBody>
      </p:sp>
    </p:spTree>
    <p:extLst>
      <p:ext uri="{BB962C8B-B14F-4D97-AF65-F5344CB8AC3E}">
        <p14:creationId xmlns:p14="http://schemas.microsoft.com/office/powerpoint/2010/main" val="1950724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t>29/11/2023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t>‹#›</a:t>
            </a:fld>
            <a:endParaRPr lang="vi-VN">
              <a:solidFill>
                <a:prstClr val="black">
                  <a:tint val="75000"/>
                </a:prstClr>
              </a:solidFill>
            </a:endParaRPr>
          </a:p>
        </p:txBody>
      </p:sp>
    </p:spTree>
    <p:extLst>
      <p:ext uri="{BB962C8B-B14F-4D97-AF65-F5344CB8AC3E}">
        <p14:creationId xmlns:p14="http://schemas.microsoft.com/office/powerpoint/2010/main" val="3469219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t>29/11/2023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t>‹#›</a:t>
            </a:fld>
            <a:endParaRPr lang="vi-VN">
              <a:solidFill>
                <a:prstClr val="black">
                  <a:tint val="75000"/>
                </a:prstClr>
              </a:solidFill>
            </a:endParaRPr>
          </a:p>
        </p:txBody>
      </p:sp>
    </p:spTree>
    <p:extLst>
      <p:ext uri="{BB962C8B-B14F-4D97-AF65-F5344CB8AC3E}">
        <p14:creationId xmlns:p14="http://schemas.microsoft.com/office/powerpoint/2010/main" val="15378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t>29/11/2023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t>‹#›</a:t>
            </a:fld>
            <a:endParaRPr lang="vi-VN">
              <a:solidFill>
                <a:prstClr val="black">
                  <a:tint val="75000"/>
                </a:prstClr>
              </a:solidFill>
            </a:endParaRPr>
          </a:p>
        </p:txBody>
      </p:sp>
    </p:spTree>
    <p:extLst>
      <p:ext uri="{BB962C8B-B14F-4D97-AF65-F5344CB8AC3E}">
        <p14:creationId xmlns:p14="http://schemas.microsoft.com/office/powerpoint/2010/main" val="2716258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A2F61-4A08-0B01-BCAB-9EAF5DC29C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4EAC09-75B8-7D0F-F77B-01958F15D0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98CD10-7E82-AFC9-A36B-0DA0B437CC12}"/>
              </a:ext>
            </a:extLst>
          </p:cNvPr>
          <p:cNvSpPr>
            <a:spLocks noGrp="1"/>
          </p:cNvSpPr>
          <p:nvPr>
            <p:ph type="dt" sz="half" idx="10"/>
          </p:nvPr>
        </p:nvSpPr>
        <p:spPr/>
        <p:txBody>
          <a:bodyPr/>
          <a:lstStyle/>
          <a:p>
            <a:fld id="{30DE3892-7A13-47F3-920B-9FF8774DA571}" type="datetimeFigureOut">
              <a:rPr lang="en-US" smtClean="0"/>
              <a:t>11/29/2023</a:t>
            </a:fld>
            <a:endParaRPr lang="en-US"/>
          </a:p>
        </p:txBody>
      </p:sp>
      <p:sp>
        <p:nvSpPr>
          <p:cNvPr id="5" name="Footer Placeholder 4">
            <a:extLst>
              <a:ext uri="{FF2B5EF4-FFF2-40B4-BE49-F238E27FC236}">
                <a16:creationId xmlns:a16="http://schemas.microsoft.com/office/drawing/2014/main" id="{BAF1C9C1-6D94-F541-6E6B-063CB2BF68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E04B89-5827-0AFA-0291-C3FE1A87BE04}"/>
              </a:ext>
            </a:extLst>
          </p:cNvPr>
          <p:cNvSpPr>
            <a:spLocks noGrp="1"/>
          </p:cNvSpPr>
          <p:nvPr>
            <p:ph type="sldNum" sz="quarter" idx="12"/>
          </p:nvPr>
        </p:nvSpPr>
        <p:spPr/>
        <p:txBody>
          <a:bodyPr/>
          <a:lstStyle/>
          <a:p>
            <a:fld id="{669F1798-A0AB-4AC4-8BA4-50B472B9D7F8}" type="slidenum">
              <a:rPr lang="en-US" smtClean="0"/>
              <a:t>‹#›</a:t>
            </a:fld>
            <a:endParaRPr lang="en-US"/>
          </a:p>
        </p:txBody>
      </p:sp>
    </p:spTree>
    <p:extLst>
      <p:ext uri="{BB962C8B-B14F-4D97-AF65-F5344CB8AC3E}">
        <p14:creationId xmlns:p14="http://schemas.microsoft.com/office/powerpoint/2010/main" val="3820478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606D5-8A3F-1F32-41D3-9CCFFDA1E2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A764E2-FA19-DDAD-3D92-8DE055D386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E417AC-EE2F-002C-EF15-53A7B8462A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6A5FC3-CC83-4980-E7ED-3AF96F28692B}"/>
              </a:ext>
            </a:extLst>
          </p:cNvPr>
          <p:cNvSpPr>
            <a:spLocks noGrp="1"/>
          </p:cNvSpPr>
          <p:nvPr>
            <p:ph type="dt" sz="half" idx="10"/>
          </p:nvPr>
        </p:nvSpPr>
        <p:spPr/>
        <p:txBody>
          <a:bodyPr/>
          <a:lstStyle/>
          <a:p>
            <a:fld id="{30DE3892-7A13-47F3-920B-9FF8774DA571}" type="datetimeFigureOut">
              <a:rPr lang="en-US" smtClean="0"/>
              <a:t>11/29/2023</a:t>
            </a:fld>
            <a:endParaRPr lang="en-US"/>
          </a:p>
        </p:txBody>
      </p:sp>
      <p:sp>
        <p:nvSpPr>
          <p:cNvPr id="6" name="Footer Placeholder 5">
            <a:extLst>
              <a:ext uri="{FF2B5EF4-FFF2-40B4-BE49-F238E27FC236}">
                <a16:creationId xmlns:a16="http://schemas.microsoft.com/office/drawing/2014/main" id="{CEB11356-CEEB-6110-7A90-D203DE49FF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5E9AE4-D92D-A996-EC90-BEB77607BD05}"/>
              </a:ext>
            </a:extLst>
          </p:cNvPr>
          <p:cNvSpPr>
            <a:spLocks noGrp="1"/>
          </p:cNvSpPr>
          <p:nvPr>
            <p:ph type="sldNum" sz="quarter" idx="12"/>
          </p:nvPr>
        </p:nvSpPr>
        <p:spPr/>
        <p:txBody>
          <a:bodyPr/>
          <a:lstStyle/>
          <a:p>
            <a:fld id="{669F1798-A0AB-4AC4-8BA4-50B472B9D7F8}" type="slidenum">
              <a:rPr lang="en-US" smtClean="0"/>
              <a:t>‹#›</a:t>
            </a:fld>
            <a:endParaRPr lang="en-US"/>
          </a:p>
        </p:txBody>
      </p:sp>
    </p:spTree>
    <p:extLst>
      <p:ext uri="{BB962C8B-B14F-4D97-AF65-F5344CB8AC3E}">
        <p14:creationId xmlns:p14="http://schemas.microsoft.com/office/powerpoint/2010/main" val="4099431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FEBE2-BBD7-9F93-3901-7DB3EBDE61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EC9509-DEFB-ED00-3092-BF84510A0F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F2ACB7-A61F-A418-FBC8-89D42BE9B7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CC1670-2A10-F6D8-DC7A-79FD289DE5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506FBD-F5BB-C258-3136-01DA3A2324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071696-546D-E2BD-D2BC-2D6853F9FC77}"/>
              </a:ext>
            </a:extLst>
          </p:cNvPr>
          <p:cNvSpPr>
            <a:spLocks noGrp="1"/>
          </p:cNvSpPr>
          <p:nvPr>
            <p:ph type="dt" sz="half" idx="10"/>
          </p:nvPr>
        </p:nvSpPr>
        <p:spPr/>
        <p:txBody>
          <a:bodyPr/>
          <a:lstStyle/>
          <a:p>
            <a:fld id="{30DE3892-7A13-47F3-920B-9FF8774DA571}" type="datetimeFigureOut">
              <a:rPr lang="en-US" smtClean="0"/>
              <a:t>11/29/2023</a:t>
            </a:fld>
            <a:endParaRPr lang="en-US"/>
          </a:p>
        </p:txBody>
      </p:sp>
      <p:sp>
        <p:nvSpPr>
          <p:cNvPr id="8" name="Footer Placeholder 7">
            <a:extLst>
              <a:ext uri="{FF2B5EF4-FFF2-40B4-BE49-F238E27FC236}">
                <a16:creationId xmlns:a16="http://schemas.microsoft.com/office/drawing/2014/main" id="{D2BED20C-034A-01D7-3A06-FCFEBC1626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D3A86A-E9E5-C0CC-152F-2B821DAB216C}"/>
              </a:ext>
            </a:extLst>
          </p:cNvPr>
          <p:cNvSpPr>
            <a:spLocks noGrp="1"/>
          </p:cNvSpPr>
          <p:nvPr>
            <p:ph type="sldNum" sz="quarter" idx="12"/>
          </p:nvPr>
        </p:nvSpPr>
        <p:spPr/>
        <p:txBody>
          <a:bodyPr/>
          <a:lstStyle/>
          <a:p>
            <a:fld id="{669F1798-A0AB-4AC4-8BA4-50B472B9D7F8}" type="slidenum">
              <a:rPr lang="en-US" smtClean="0"/>
              <a:t>‹#›</a:t>
            </a:fld>
            <a:endParaRPr lang="en-US"/>
          </a:p>
        </p:txBody>
      </p:sp>
    </p:spTree>
    <p:extLst>
      <p:ext uri="{BB962C8B-B14F-4D97-AF65-F5344CB8AC3E}">
        <p14:creationId xmlns:p14="http://schemas.microsoft.com/office/powerpoint/2010/main" val="3839813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1145A-0856-9690-B45D-6C5017D5D4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CB8332-040E-29C7-0FA9-EEC66C75F108}"/>
              </a:ext>
            </a:extLst>
          </p:cNvPr>
          <p:cNvSpPr>
            <a:spLocks noGrp="1"/>
          </p:cNvSpPr>
          <p:nvPr>
            <p:ph type="dt" sz="half" idx="10"/>
          </p:nvPr>
        </p:nvSpPr>
        <p:spPr/>
        <p:txBody>
          <a:bodyPr/>
          <a:lstStyle/>
          <a:p>
            <a:fld id="{30DE3892-7A13-47F3-920B-9FF8774DA571}" type="datetimeFigureOut">
              <a:rPr lang="en-US" smtClean="0"/>
              <a:t>11/29/2023</a:t>
            </a:fld>
            <a:endParaRPr lang="en-US"/>
          </a:p>
        </p:txBody>
      </p:sp>
      <p:sp>
        <p:nvSpPr>
          <p:cNvPr id="4" name="Footer Placeholder 3">
            <a:extLst>
              <a:ext uri="{FF2B5EF4-FFF2-40B4-BE49-F238E27FC236}">
                <a16:creationId xmlns:a16="http://schemas.microsoft.com/office/drawing/2014/main" id="{43CFF6A3-0C7B-FE9C-F9D0-C20667BFCF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20E8B1-5579-041B-BE49-DDAD866F368F}"/>
              </a:ext>
            </a:extLst>
          </p:cNvPr>
          <p:cNvSpPr>
            <a:spLocks noGrp="1"/>
          </p:cNvSpPr>
          <p:nvPr>
            <p:ph type="sldNum" sz="quarter" idx="12"/>
          </p:nvPr>
        </p:nvSpPr>
        <p:spPr/>
        <p:txBody>
          <a:bodyPr/>
          <a:lstStyle/>
          <a:p>
            <a:fld id="{669F1798-A0AB-4AC4-8BA4-50B472B9D7F8}" type="slidenum">
              <a:rPr lang="en-US" smtClean="0"/>
              <a:t>‹#›</a:t>
            </a:fld>
            <a:endParaRPr lang="en-US"/>
          </a:p>
        </p:txBody>
      </p:sp>
    </p:spTree>
    <p:extLst>
      <p:ext uri="{BB962C8B-B14F-4D97-AF65-F5344CB8AC3E}">
        <p14:creationId xmlns:p14="http://schemas.microsoft.com/office/powerpoint/2010/main" val="2231427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2258BB-6109-AC21-92BE-A533FBEBF18D}"/>
              </a:ext>
            </a:extLst>
          </p:cNvPr>
          <p:cNvSpPr>
            <a:spLocks noGrp="1"/>
          </p:cNvSpPr>
          <p:nvPr>
            <p:ph type="dt" sz="half" idx="10"/>
          </p:nvPr>
        </p:nvSpPr>
        <p:spPr/>
        <p:txBody>
          <a:bodyPr/>
          <a:lstStyle/>
          <a:p>
            <a:fld id="{30DE3892-7A13-47F3-920B-9FF8774DA571}" type="datetimeFigureOut">
              <a:rPr lang="en-US" smtClean="0"/>
              <a:t>11/29/2023</a:t>
            </a:fld>
            <a:endParaRPr lang="en-US"/>
          </a:p>
        </p:txBody>
      </p:sp>
      <p:sp>
        <p:nvSpPr>
          <p:cNvPr id="3" name="Footer Placeholder 2">
            <a:extLst>
              <a:ext uri="{FF2B5EF4-FFF2-40B4-BE49-F238E27FC236}">
                <a16:creationId xmlns:a16="http://schemas.microsoft.com/office/drawing/2014/main" id="{A87FB44F-DE6A-E267-EB34-743ACED19E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BA8F91-27EB-81B7-439E-E273C17AACE7}"/>
              </a:ext>
            </a:extLst>
          </p:cNvPr>
          <p:cNvSpPr>
            <a:spLocks noGrp="1"/>
          </p:cNvSpPr>
          <p:nvPr>
            <p:ph type="sldNum" sz="quarter" idx="12"/>
          </p:nvPr>
        </p:nvSpPr>
        <p:spPr/>
        <p:txBody>
          <a:bodyPr/>
          <a:lstStyle/>
          <a:p>
            <a:fld id="{669F1798-A0AB-4AC4-8BA4-50B472B9D7F8}" type="slidenum">
              <a:rPr lang="en-US" smtClean="0"/>
              <a:t>‹#›</a:t>
            </a:fld>
            <a:endParaRPr lang="en-US"/>
          </a:p>
        </p:txBody>
      </p:sp>
    </p:spTree>
    <p:extLst>
      <p:ext uri="{BB962C8B-B14F-4D97-AF65-F5344CB8AC3E}">
        <p14:creationId xmlns:p14="http://schemas.microsoft.com/office/powerpoint/2010/main" val="2383999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E631-14F8-EE5B-68DC-A9607A7FD1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56181F-5B46-043A-3234-8E075890F9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EA2703-0276-5919-6F6F-CD4D24F13B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D13940-885D-93FA-EF21-4C3E41554578}"/>
              </a:ext>
            </a:extLst>
          </p:cNvPr>
          <p:cNvSpPr>
            <a:spLocks noGrp="1"/>
          </p:cNvSpPr>
          <p:nvPr>
            <p:ph type="dt" sz="half" idx="10"/>
          </p:nvPr>
        </p:nvSpPr>
        <p:spPr/>
        <p:txBody>
          <a:bodyPr/>
          <a:lstStyle/>
          <a:p>
            <a:fld id="{30DE3892-7A13-47F3-920B-9FF8774DA571}" type="datetimeFigureOut">
              <a:rPr lang="en-US" smtClean="0"/>
              <a:t>11/29/2023</a:t>
            </a:fld>
            <a:endParaRPr lang="en-US"/>
          </a:p>
        </p:txBody>
      </p:sp>
      <p:sp>
        <p:nvSpPr>
          <p:cNvPr id="6" name="Footer Placeholder 5">
            <a:extLst>
              <a:ext uri="{FF2B5EF4-FFF2-40B4-BE49-F238E27FC236}">
                <a16:creationId xmlns:a16="http://schemas.microsoft.com/office/drawing/2014/main" id="{D1A10E36-1519-D34B-84EB-9BC6E917AE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F8207-135C-6502-02BA-7CFA52841B29}"/>
              </a:ext>
            </a:extLst>
          </p:cNvPr>
          <p:cNvSpPr>
            <a:spLocks noGrp="1"/>
          </p:cNvSpPr>
          <p:nvPr>
            <p:ph type="sldNum" sz="quarter" idx="12"/>
          </p:nvPr>
        </p:nvSpPr>
        <p:spPr/>
        <p:txBody>
          <a:bodyPr/>
          <a:lstStyle/>
          <a:p>
            <a:fld id="{669F1798-A0AB-4AC4-8BA4-50B472B9D7F8}" type="slidenum">
              <a:rPr lang="en-US" smtClean="0"/>
              <a:t>‹#›</a:t>
            </a:fld>
            <a:endParaRPr lang="en-US"/>
          </a:p>
        </p:txBody>
      </p:sp>
    </p:spTree>
    <p:extLst>
      <p:ext uri="{BB962C8B-B14F-4D97-AF65-F5344CB8AC3E}">
        <p14:creationId xmlns:p14="http://schemas.microsoft.com/office/powerpoint/2010/main" val="3118806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2420B-E1CF-8FD2-2DD2-F135F587EB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D3F999-7D15-1C31-E9E7-B0AFE9563B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092B5C-1D00-8F8B-9462-0A07D50DA9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054C10-D774-7A58-44F9-F4ACA86A2FB5}"/>
              </a:ext>
            </a:extLst>
          </p:cNvPr>
          <p:cNvSpPr>
            <a:spLocks noGrp="1"/>
          </p:cNvSpPr>
          <p:nvPr>
            <p:ph type="dt" sz="half" idx="10"/>
          </p:nvPr>
        </p:nvSpPr>
        <p:spPr/>
        <p:txBody>
          <a:bodyPr/>
          <a:lstStyle/>
          <a:p>
            <a:fld id="{30DE3892-7A13-47F3-920B-9FF8774DA571}" type="datetimeFigureOut">
              <a:rPr lang="en-US" smtClean="0"/>
              <a:t>11/29/2023</a:t>
            </a:fld>
            <a:endParaRPr lang="en-US"/>
          </a:p>
        </p:txBody>
      </p:sp>
      <p:sp>
        <p:nvSpPr>
          <p:cNvPr id="6" name="Footer Placeholder 5">
            <a:extLst>
              <a:ext uri="{FF2B5EF4-FFF2-40B4-BE49-F238E27FC236}">
                <a16:creationId xmlns:a16="http://schemas.microsoft.com/office/drawing/2014/main" id="{9C4D2A03-E7A6-FC7F-1938-0C4E5DC28D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7BAF01-0BFD-29E1-5768-CCA9EF7724E6}"/>
              </a:ext>
            </a:extLst>
          </p:cNvPr>
          <p:cNvSpPr>
            <a:spLocks noGrp="1"/>
          </p:cNvSpPr>
          <p:nvPr>
            <p:ph type="sldNum" sz="quarter" idx="12"/>
          </p:nvPr>
        </p:nvSpPr>
        <p:spPr/>
        <p:txBody>
          <a:bodyPr/>
          <a:lstStyle/>
          <a:p>
            <a:fld id="{669F1798-A0AB-4AC4-8BA4-50B472B9D7F8}" type="slidenum">
              <a:rPr lang="en-US" smtClean="0"/>
              <a:t>‹#›</a:t>
            </a:fld>
            <a:endParaRPr lang="en-US"/>
          </a:p>
        </p:txBody>
      </p:sp>
    </p:spTree>
    <p:extLst>
      <p:ext uri="{BB962C8B-B14F-4D97-AF65-F5344CB8AC3E}">
        <p14:creationId xmlns:p14="http://schemas.microsoft.com/office/powerpoint/2010/main" val="1876633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666B47-B477-6198-1E02-655A503CB4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AF20B7-0D50-8109-4CC0-AD5D054EEF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3B0CC-6DB2-CA39-D4CB-5D7AC88FA8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E3892-7A13-47F3-920B-9FF8774DA571}" type="datetimeFigureOut">
              <a:rPr lang="en-US" smtClean="0"/>
              <a:t>11/29/2023</a:t>
            </a:fld>
            <a:endParaRPr lang="en-US"/>
          </a:p>
        </p:txBody>
      </p:sp>
      <p:sp>
        <p:nvSpPr>
          <p:cNvPr id="5" name="Footer Placeholder 4">
            <a:extLst>
              <a:ext uri="{FF2B5EF4-FFF2-40B4-BE49-F238E27FC236}">
                <a16:creationId xmlns:a16="http://schemas.microsoft.com/office/drawing/2014/main" id="{4BEE1119-C6D6-BE60-6D09-C8EDAC7CF8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B906F2-8B5F-9F78-065F-8D53F85D88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F1798-A0AB-4AC4-8BA4-50B472B9D7F8}" type="slidenum">
              <a:rPr lang="en-US" smtClean="0"/>
              <a:t>‹#›</a:t>
            </a:fld>
            <a:endParaRPr lang="en-US"/>
          </a:p>
        </p:txBody>
      </p:sp>
    </p:spTree>
    <p:extLst>
      <p:ext uri="{BB962C8B-B14F-4D97-AF65-F5344CB8AC3E}">
        <p14:creationId xmlns:p14="http://schemas.microsoft.com/office/powerpoint/2010/main" val="1087041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8ED132D-452A-49E5-B8CD-EA0C46A12A5F}" type="datetimeFigureOut">
              <a:rPr lang="vi-VN" smtClean="0">
                <a:solidFill>
                  <a:prstClr val="black">
                    <a:tint val="75000"/>
                  </a:prstClr>
                </a:solidFill>
              </a:rPr>
              <a:t>29/11/2023</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CB03046-9975-4CD1-8163-35C299AA0868}" type="slidenum">
              <a:rPr lang="vi-VN" smtClean="0">
                <a:solidFill>
                  <a:prstClr val="black">
                    <a:tint val="75000"/>
                  </a:prstClr>
                </a:solidFill>
              </a:rPr>
              <a:t>‹#›</a:t>
            </a:fld>
            <a:endParaRPr lang="vi-VN">
              <a:solidFill>
                <a:prstClr val="black">
                  <a:tint val="75000"/>
                </a:prstClr>
              </a:solidFill>
            </a:endParaRPr>
          </a:p>
        </p:txBody>
      </p:sp>
    </p:spTree>
    <p:extLst>
      <p:ext uri="{BB962C8B-B14F-4D97-AF65-F5344CB8AC3E}">
        <p14:creationId xmlns:p14="http://schemas.microsoft.com/office/powerpoint/2010/main" val="288657144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hiase.org/tags/dinh-nghia/" TargetMode="External"/><Relationship Id="rId4" Type="http://schemas.openxmlformats.org/officeDocument/2006/relationships/hyperlink" Target="https://chiase.org/threads/tap-van-la-gi.155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10" Type="http://schemas.openxmlformats.org/officeDocument/2006/relationships/image" Target="../media/image4.png"/><Relationship Id="rId4" Type="http://schemas.openxmlformats.org/officeDocument/2006/relationships/image" Target="../media/image15.png"/><Relationship Id="rId9" Type="http://schemas.openxmlformats.org/officeDocument/2006/relationships/image" Target="../media/image20.sv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5.png"/><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44.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audio" Target="../media/audio2.wav"/><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audio" Target="../media/audio3.wav"/><Relationship Id="rId9" Type="http://schemas.openxmlformats.org/officeDocument/2006/relationships/image" Target="../media/image30.png"/></Relationships>
</file>

<file path=ppt/slides/_rels/slide45.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audio" Target="../media/audio3.wav"/><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audio" Target="../media/audio2.wav"/><Relationship Id="rId9" Type="http://schemas.openxmlformats.org/officeDocument/2006/relationships/image" Target="../media/image30.png"/></Relationships>
</file>

<file path=ppt/slides/_rels/slide46.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audio" Target="../media/audio2.wav"/><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audio" Target="../media/audio3.wav"/><Relationship Id="rId9" Type="http://schemas.openxmlformats.org/officeDocument/2006/relationships/image" Target="../media/image30.png"/></Relationships>
</file>

<file path=ppt/slides/_rels/slide47.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audio" Target="../media/audio2.wav"/><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audio" Target="../media/audio3.wav"/><Relationship Id="rId9" Type="http://schemas.openxmlformats.org/officeDocument/2006/relationships/image" Target="../media/image30.png"/></Relationships>
</file>

<file path=ppt/slides/_rels/slide48.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audio" Target="../media/audio2.wav"/><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audio" Target="../media/audio3.wav"/><Relationship Id="rId9" Type="http://schemas.openxmlformats.org/officeDocument/2006/relationships/image" Target="../media/image30.png"/></Relationships>
</file>

<file path=ppt/slides/_rels/slide49.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audio" Target="../media/audio3.wav"/><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audio" Target="../media/audio2.wav"/><Relationship Id="rId9" Type="http://schemas.openxmlformats.org/officeDocument/2006/relationships/image" Target="../media/image30.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audio" Target="../media/audio3.wav"/><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audio" Target="../media/audio2.wav"/><Relationship Id="rId9" Type="http://schemas.openxmlformats.org/officeDocument/2006/relationships/image" Target="../media/image30.png"/></Relationships>
</file>

<file path=ppt/slides/_rels/slide51.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audio" Target="../media/audio2.wav"/><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audio" Target="../media/audio3.wav"/><Relationship Id="rId9"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32.png"/><Relationship Id="rId4" Type="http://schemas.microsoft.com/office/2007/relationships/hdphoto" Target="../media/hdphoto2.wdp"/></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36.png"/><Relationship Id="rId4" Type="http://schemas.microsoft.com/office/2007/relationships/hdphoto" Target="../media/hdphoto5.wdp"/></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wm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9.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36E5D4EC-131B-465A-B772-15BA62411652}"/>
              </a:ext>
            </a:extLst>
          </p:cNvPr>
          <p:cNvSpPr>
            <a:spLocks noGrp="1"/>
          </p:cNvSpPr>
          <p:nvPr>
            <p:ph type="ctrTitle"/>
          </p:nvPr>
        </p:nvSpPr>
        <p:spPr>
          <a:xfrm>
            <a:off x="914400" y="520700"/>
            <a:ext cx="10363200" cy="1470025"/>
          </a:xfrm>
        </p:spPr>
        <p:txBody>
          <a:bodyPr>
            <a:normAutofit fontScale="90000"/>
          </a:bodyPr>
          <a:lstStyle/>
          <a:p>
            <a:pPr eaLnBrk="1" hangingPunct="1"/>
            <a:r>
              <a:rPr lang="en-US" altLang="en-US" b="1">
                <a:latin typeface="Times New Roman" panose="02020603050405020304" pitchFamily="18" charset="0"/>
                <a:cs typeface="Times New Roman" panose="02020603050405020304" pitchFamily="18" charset="0"/>
              </a:rPr>
              <a:t>BÀI 2: KHÚC NHẠC TÂM HỒN</a:t>
            </a:r>
          </a:p>
        </p:txBody>
      </p:sp>
      <p:sp>
        <p:nvSpPr>
          <p:cNvPr id="4099" name="Subtitle 2">
            <a:extLst>
              <a:ext uri="{FF2B5EF4-FFF2-40B4-BE49-F238E27FC236}">
                <a16:creationId xmlns:a16="http://schemas.microsoft.com/office/drawing/2014/main" id="{95A15789-0148-470E-B17D-E55059F88D64}"/>
              </a:ext>
            </a:extLst>
          </p:cNvPr>
          <p:cNvSpPr>
            <a:spLocks noGrp="1"/>
          </p:cNvSpPr>
          <p:nvPr>
            <p:ph type="subTitle" idx="1"/>
          </p:nvPr>
        </p:nvSpPr>
        <p:spPr>
          <a:xfrm>
            <a:off x="1371600" y="3886200"/>
            <a:ext cx="8991600" cy="1752600"/>
          </a:xfrm>
        </p:spPr>
        <p:txBody>
          <a:bodyPr/>
          <a:lstStyle/>
          <a:p>
            <a:pPr eaLnBrk="1" hangingPunct="1"/>
            <a:r>
              <a:rPr lang="en-US" altLang="en-US">
                <a:solidFill>
                  <a:schemeClr val="tx1"/>
                </a:solidFill>
                <a:latin typeface="Times New Roman" panose="02020603050405020304" pitchFamily="18" charset="0"/>
                <a:cs typeface="Times New Roman" panose="02020603050405020304" pitchFamily="18" charset="0"/>
              </a:rPr>
              <a:t> </a:t>
            </a:r>
          </a:p>
        </p:txBody>
      </p:sp>
      <p:pic>
        <p:nvPicPr>
          <p:cNvPr id="93" name="Picture 92">
            <a:extLst>
              <a:ext uri="{FF2B5EF4-FFF2-40B4-BE49-F238E27FC236}">
                <a16:creationId xmlns:a16="http://schemas.microsoft.com/office/drawing/2014/main" id="{EF1E364F-278F-4D7D-A8B1-C3EA2037BCDD}"/>
              </a:ext>
            </a:extLst>
          </p:cNvPr>
          <p:cNvPicPr>
            <a:picLocks noChangeAspect="1"/>
          </p:cNvPicPr>
          <p:nvPr/>
        </p:nvPicPr>
        <p:blipFill>
          <a:blip r:embed="rId2"/>
          <a:srcRect/>
          <a:stretch>
            <a:fillRect/>
          </a:stretch>
        </p:blipFill>
        <p:spPr bwMode="auto">
          <a:xfrm>
            <a:off x="10820400" y="44450"/>
            <a:ext cx="1371600" cy="641350"/>
          </a:xfrm>
          <a:prstGeom prst="rect">
            <a:avLst/>
          </a:prstGeom>
          <a:ln/>
        </p:spPr>
        <p:style>
          <a:lnRef idx="2">
            <a:schemeClr val="accent5"/>
          </a:lnRef>
          <a:fillRef idx="1">
            <a:schemeClr val="lt1"/>
          </a:fillRef>
          <a:effectRef idx="0">
            <a:schemeClr val="accent5"/>
          </a:effectRef>
          <a:fontRef idx="minor">
            <a:schemeClr val="dk1"/>
          </a:fontRef>
        </p:style>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a:extLst>
              <a:ext uri="{FF2B5EF4-FFF2-40B4-BE49-F238E27FC236}">
                <a16:creationId xmlns:a16="http://schemas.microsoft.com/office/drawing/2014/main" id="{76EA0245-6F5D-4F6C-8A64-CC0EA51C284F}"/>
              </a:ext>
            </a:extLst>
          </p:cNvPr>
          <p:cNvSpPr txBox="1">
            <a:spLocks noChangeArrowheads="1"/>
          </p:cNvSpPr>
          <p:nvPr/>
        </p:nvSpPr>
        <p:spPr bwMode="auto">
          <a:xfrm>
            <a:off x="1524000" y="0"/>
            <a:ext cx="922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PHIẾU HỌC TẬP SỐ 1: ĐỌC - TÌM HIỂU CHUNG</a:t>
            </a:r>
            <a:endParaRPr lang="en-US" altLang="en-US" sz="280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76B1153C-AFAD-44D8-8348-7EA1E595C6BB}"/>
              </a:ext>
            </a:extLst>
          </p:cNvPr>
          <p:cNvGraphicFramePr>
            <a:graphicFrameLocks noGrp="1"/>
          </p:cNvGraphicFramePr>
          <p:nvPr>
            <p:extLst>
              <p:ext uri="{D42A27DB-BD31-4B8C-83A1-F6EECF244321}">
                <p14:modId xmlns:p14="http://schemas.microsoft.com/office/powerpoint/2010/main" val="3492913705"/>
              </p:ext>
            </p:extLst>
          </p:nvPr>
        </p:nvGraphicFramePr>
        <p:xfrm>
          <a:off x="76200" y="761998"/>
          <a:ext cx="12039600" cy="5079243"/>
        </p:xfrm>
        <a:graphic>
          <a:graphicData uri="http://schemas.openxmlformats.org/drawingml/2006/table">
            <a:tbl>
              <a:tblPr firstRow="1" firstCol="1" bandRow="1">
                <a:tableStyleId>{5C22544A-7EE6-4342-B048-85BDC9FD1C3A}</a:tableStyleId>
              </a:tblPr>
              <a:tblGrid>
                <a:gridCol w="7612134">
                  <a:extLst>
                    <a:ext uri="{9D8B030D-6E8A-4147-A177-3AD203B41FA5}">
                      <a16:colId xmlns:a16="http://schemas.microsoft.com/office/drawing/2014/main" val="20000"/>
                    </a:ext>
                  </a:extLst>
                </a:gridCol>
                <a:gridCol w="4427466">
                  <a:extLst>
                    <a:ext uri="{9D8B030D-6E8A-4147-A177-3AD203B41FA5}">
                      <a16:colId xmlns:a16="http://schemas.microsoft.com/office/drawing/2014/main" val="20001"/>
                    </a:ext>
                  </a:extLst>
                </a:gridCol>
              </a:tblGrid>
              <a:tr h="1215073">
                <a:tc gridSpan="2">
                  <a:txBody>
                    <a:bodyPr/>
                    <a:lstStyle/>
                    <a:p>
                      <a:pPr marL="457200" algn="ctr">
                        <a:lnSpc>
                          <a:spcPct val="115000"/>
                        </a:lnSpc>
                        <a:spcAft>
                          <a:spcPts val="0"/>
                        </a:spcAft>
                      </a:pPr>
                      <a:r>
                        <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Văn bản: Trở gió</a:t>
                      </a:r>
                    </a:p>
                  </a:txBody>
                  <a:tcPr marL="68580" marR="68580" marT="0" marB="0">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10000"/>
                  </a:ext>
                </a:extLst>
              </a:tr>
              <a:tr h="896337">
                <a:tc>
                  <a:txBody>
                    <a:bodyPr/>
                    <a:lstStyle/>
                    <a:p>
                      <a:pPr marL="457200">
                        <a:lnSpc>
                          <a:spcPct val="115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Tác giả</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457200">
                        <a:lnSpc>
                          <a:spcPct val="115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001"/>
                  </a:ext>
                </a:extLst>
              </a:tr>
              <a:tr h="1045726">
                <a:tc>
                  <a:txBody>
                    <a:bodyPr/>
                    <a:lstStyle/>
                    <a:p>
                      <a:pPr marL="457200">
                        <a:lnSpc>
                          <a:spcPct val="115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Xuất xứ</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457200">
                        <a:lnSpc>
                          <a:spcPct val="115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002"/>
                  </a:ext>
                </a:extLst>
              </a:tr>
              <a:tr h="896337">
                <a:tc>
                  <a:txBody>
                    <a:bodyPr/>
                    <a:lstStyle/>
                    <a:p>
                      <a:pPr marL="457200">
                        <a:lnSpc>
                          <a:spcPct val="115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Thể loại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457200">
                        <a:lnSpc>
                          <a:spcPct val="115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003"/>
                  </a:ext>
                </a:extLst>
              </a:tr>
              <a:tr h="1025770">
                <a:tc>
                  <a:txBody>
                    <a:bodyPr/>
                    <a:lstStyle/>
                    <a:p>
                      <a:pPr marL="457200">
                        <a:lnSpc>
                          <a:spcPct val="115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Phương thức biểu đạt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457200">
                        <a:lnSpc>
                          <a:spcPct val="115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C61F7491-B2C9-4A9E-A96D-1BAB38DD7E41}"/>
              </a:ext>
            </a:extLst>
          </p:cNvPr>
          <p:cNvGraphicFramePr>
            <a:graphicFrameLocks noGrp="1"/>
          </p:cNvGraphicFramePr>
          <p:nvPr>
            <p:extLst>
              <p:ext uri="{D42A27DB-BD31-4B8C-83A1-F6EECF244321}">
                <p14:modId xmlns:p14="http://schemas.microsoft.com/office/powerpoint/2010/main" val="304635458"/>
              </p:ext>
            </p:extLst>
          </p:nvPr>
        </p:nvGraphicFramePr>
        <p:xfrm>
          <a:off x="122584" y="5668755"/>
          <a:ext cx="12039600" cy="1025770"/>
        </p:xfrm>
        <a:graphic>
          <a:graphicData uri="http://schemas.openxmlformats.org/drawingml/2006/table">
            <a:tbl>
              <a:tblPr firstRow="1" firstCol="1" bandRow="1">
                <a:tableStyleId>{5C22544A-7EE6-4342-B048-85BDC9FD1C3A}</a:tableStyleId>
              </a:tblPr>
              <a:tblGrid>
                <a:gridCol w="7612134">
                  <a:extLst>
                    <a:ext uri="{9D8B030D-6E8A-4147-A177-3AD203B41FA5}">
                      <a16:colId xmlns:a16="http://schemas.microsoft.com/office/drawing/2014/main" val="2203740952"/>
                    </a:ext>
                  </a:extLst>
                </a:gridCol>
                <a:gridCol w="4427466">
                  <a:extLst>
                    <a:ext uri="{9D8B030D-6E8A-4147-A177-3AD203B41FA5}">
                      <a16:colId xmlns:a16="http://schemas.microsoft.com/office/drawing/2014/main" val="3345012781"/>
                    </a:ext>
                  </a:extLst>
                </a:gridCol>
              </a:tblGrid>
              <a:tr h="1025770">
                <a:tc>
                  <a:txBody>
                    <a:bodyPr/>
                    <a:lstStyle/>
                    <a:p>
                      <a:pPr marL="457200">
                        <a:lnSpc>
                          <a:spcPct val="115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Bố cục</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457200">
                        <a:lnSpc>
                          <a:spcPct val="115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70181886"/>
                  </a:ext>
                </a:extLst>
              </a:tr>
            </a:tbl>
          </a:graphicData>
        </a:graphic>
      </p:graphicFrame>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5"/>
          <p:cNvSpPr txBox="1">
            <a:spLocks noChangeArrowheads="1"/>
          </p:cNvSpPr>
          <p:nvPr>
            <p:custDataLst>
              <p:tags r:id="rId1"/>
            </p:custDataLst>
          </p:nvPr>
        </p:nvSpPr>
        <p:spPr bwMode="auto">
          <a:xfrm>
            <a:off x="1863092" y="1138239"/>
            <a:ext cx="8583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BÁO CÁO BÀI TẬP DỰ ÁN</a:t>
            </a:r>
          </a:p>
        </p:txBody>
      </p:sp>
      <p:sp>
        <p:nvSpPr>
          <p:cNvPr id="10" name="Rounded Rectangle 9"/>
          <p:cNvSpPr/>
          <p:nvPr>
            <p:custDataLst>
              <p:tags r:id="rId2"/>
            </p:custDataLst>
          </p:nvPr>
        </p:nvSpPr>
        <p:spPr>
          <a:xfrm>
            <a:off x="1661160" y="1905655"/>
            <a:ext cx="5897880" cy="2622391"/>
          </a:xfrm>
          <a:prstGeom prst="roundRect">
            <a:avLst/>
          </a:prstGeom>
          <a:solidFill>
            <a:srgbClr val="002060"/>
          </a:solidFill>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80" b="1" i="0" u="none" strike="noStrike" kern="1200" cap="none" spc="50" normalizeH="0" baseline="0" noProof="0" dirty="0">
                <a:ln w="11430"/>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50" normalizeH="0" baseline="0" noProof="0" dirty="0" err="1">
                <a:ln w="11430"/>
                <a:solidFill>
                  <a:srgbClr val="FFFF00"/>
                </a:solidFill>
                <a:effectLst/>
                <a:uLnTx/>
                <a:uFillTx/>
                <a:latin typeface="Times New Roman" panose="02020603050405020304" pitchFamily="18" charset="0"/>
                <a:ea typeface="+mn-ea"/>
                <a:cs typeface="Times New Roman" panose="02020603050405020304" pitchFamily="18" charset="0"/>
              </a:rPr>
              <a:t>Trình</a:t>
            </a:r>
            <a:r>
              <a:rPr kumimoji="0" lang="en-US" sz="2880" b="1" i="0" u="none" strike="noStrike" kern="1200" cap="none" spc="50" normalizeH="0" baseline="0" noProof="0" dirty="0">
                <a:ln w="11430"/>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50" normalizeH="0" baseline="0" noProof="0" dirty="0" err="1">
                <a:ln w="11430"/>
                <a:solidFill>
                  <a:srgbClr val="FFFF00"/>
                </a:solidFill>
                <a:effectLst/>
                <a:uLnTx/>
                <a:uFillTx/>
                <a:latin typeface="Times New Roman" panose="02020603050405020304" pitchFamily="18" charset="0"/>
                <a:ea typeface="+mn-ea"/>
                <a:cs typeface="Times New Roman" panose="02020603050405020304" pitchFamily="18" charset="0"/>
              </a:rPr>
              <a:t>bày</a:t>
            </a:r>
            <a:r>
              <a:rPr kumimoji="0" lang="en-US" sz="2880" b="1" i="0" u="none" strike="noStrike" kern="1200" cap="none" spc="50" normalizeH="0" baseline="0" noProof="0" dirty="0">
                <a:ln w="11430"/>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50" normalizeH="0" baseline="0" noProof="0" dirty="0" err="1">
                <a:ln w="11430"/>
                <a:solidFill>
                  <a:srgbClr val="FFFF00"/>
                </a:solidFill>
                <a:effectLst/>
                <a:uLnTx/>
                <a:uFillTx/>
                <a:latin typeface="Times New Roman" panose="02020603050405020304" pitchFamily="18" charset="0"/>
                <a:ea typeface="+mn-ea"/>
                <a:cs typeface="Times New Roman" panose="02020603050405020304" pitchFamily="18" charset="0"/>
              </a:rPr>
              <a:t>những</a:t>
            </a:r>
            <a:r>
              <a:rPr kumimoji="0" lang="en-US" sz="2880" b="1" i="0" u="none" strike="noStrike" kern="1200" cap="none" spc="50" normalizeH="0" baseline="0" noProof="0" dirty="0">
                <a:ln w="11430"/>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50" normalizeH="0" baseline="0" noProof="0" dirty="0" err="1">
                <a:ln w="11430"/>
                <a:solidFill>
                  <a:srgbClr val="FFFF00"/>
                </a:solidFill>
                <a:effectLst/>
                <a:uLnTx/>
                <a:uFillTx/>
                <a:latin typeface="Times New Roman" panose="02020603050405020304" pitchFamily="18" charset="0"/>
                <a:ea typeface="+mn-ea"/>
                <a:cs typeface="Times New Roman" panose="02020603050405020304" pitchFamily="18" charset="0"/>
              </a:rPr>
              <a:t>hiểu</a:t>
            </a:r>
            <a:r>
              <a:rPr kumimoji="0" lang="en-US" sz="2880" b="1" i="0" u="none" strike="noStrike" kern="1200" cap="none" spc="50" normalizeH="0" baseline="0" noProof="0" dirty="0">
                <a:ln w="11430"/>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50" normalizeH="0" baseline="0" noProof="0" dirty="0" err="1">
                <a:ln w="11430"/>
                <a:solidFill>
                  <a:srgbClr val="FFFF00"/>
                </a:solidFill>
                <a:effectLst/>
                <a:uLnTx/>
                <a:uFillTx/>
                <a:latin typeface="Times New Roman" panose="02020603050405020304" pitchFamily="18" charset="0"/>
                <a:ea typeface="+mn-ea"/>
                <a:cs typeface="Times New Roman" panose="02020603050405020304" pitchFamily="18" charset="0"/>
              </a:rPr>
              <a:t>biết</a:t>
            </a:r>
            <a:r>
              <a:rPr kumimoji="0" lang="en-US" sz="2880" b="1" i="0" u="none" strike="noStrike" kern="1200" cap="none" spc="50" normalizeH="0" baseline="0" noProof="0" dirty="0">
                <a:ln w="11430"/>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50" normalizeH="0" baseline="0" noProof="0" dirty="0" err="1">
                <a:ln w="11430"/>
                <a:solidFill>
                  <a:srgbClr val="FFFF00"/>
                </a:solidFill>
                <a:effectLst/>
                <a:uLnTx/>
                <a:uFillTx/>
                <a:latin typeface="Times New Roman" panose="02020603050405020304" pitchFamily="18" charset="0"/>
                <a:ea typeface="+mn-ea"/>
                <a:cs typeface="Times New Roman" panose="02020603050405020304" pitchFamily="18" charset="0"/>
              </a:rPr>
              <a:t>của</a:t>
            </a:r>
            <a:r>
              <a:rPr kumimoji="0" lang="en-US" sz="2880" b="1" i="0" u="none" strike="noStrike" kern="1200" cap="none" spc="50" normalizeH="0" baseline="0" noProof="0" dirty="0">
                <a:ln w="11430"/>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50" normalizeH="0" baseline="0" noProof="0" dirty="0" err="1">
                <a:ln w="11430"/>
                <a:solidFill>
                  <a:srgbClr val="FFFF00"/>
                </a:solidFill>
                <a:effectLst/>
                <a:uLnTx/>
                <a:uFillTx/>
                <a:latin typeface="Times New Roman" panose="02020603050405020304" pitchFamily="18" charset="0"/>
                <a:ea typeface="+mn-ea"/>
                <a:cs typeface="Times New Roman" panose="02020603050405020304" pitchFamily="18" charset="0"/>
              </a:rPr>
              <a:t>em</a:t>
            </a:r>
            <a:r>
              <a:rPr kumimoji="0" lang="en-US" sz="2880" b="1" i="0" u="none" strike="noStrike" kern="1200" cap="none" spc="50" normalizeH="0" baseline="0" noProof="0" dirty="0">
                <a:ln w="11430"/>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50" normalizeH="0" baseline="0" noProof="0" dirty="0" err="1">
                <a:ln w="11430"/>
                <a:solidFill>
                  <a:srgbClr val="FFFF00"/>
                </a:solidFill>
                <a:effectLst/>
                <a:uLnTx/>
                <a:uFillTx/>
                <a:latin typeface="Times New Roman" panose="02020603050405020304" pitchFamily="18" charset="0"/>
                <a:ea typeface="+mn-ea"/>
                <a:cs typeface="Times New Roman" panose="02020603050405020304" pitchFamily="18" charset="0"/>
              </a:rPr>
              <a:t>về</a:t>
            </a:r>
            <a:r>
              <a:rPr kumimoji="0" lang="en-US" sz="2880" b="1" i="0" u="none" strike="noStrike" kern="1200" cap="none" spc="50" normalizeH="0" baseline="0" noProof="0" dirty="0">
                <a:ln w="11430"/>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50" normalizeH="0" baseline="0" noProof="0" dirty="0" err="1">
                <a:ln w="11430"/>
                <a:solidFill>
                  <a:srgbClr val="FFFF00"/>
                </a:solidFill>
                <a:effectLst/>
                <a:uLnTx/>
                <a:uFillTx/>
                <a:latin typeface="Times New Roman" panose="02020603050405020304" pitchFamily="18" charset="0"/>
                <a:ea typeface="+mn-ea"/>
                <a:cs typeface="Times New Roman" panose="02020603050405020304" pitchFamily="18" charset="0"/>
              </a:rPr>
              <a:t>tác</a:t>
            </a:r>
            <a:r>
              <a:rPr kumimoji="0" lang="en-US" sz="2880" b="1" i="0" u="none" strike="noStrike" kern="1200" cap="none" spc="50" normalizeH="0" baseline="0" noProof="0" dirty="0">
                <a:ln w="11430"/>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50" normalizeH="0" baseline="0" noProof="0" dirty="0" err="1">
                <a:ln w="11430"/>
                <a:solidFill>
                  <a:srgbClr val="FFFF00"/>
                </a:solidFill>
                <a:effectLst/>
                <a:uLnTx/>
                <a:uFillTx/>
                <a:latin typeface="Times New Roman" panose="02020603050405020304" pitchFamily="18" charset="0"/>
                <a:ea typeface="+mn-ea"/>
                <a:cs typeface="Times New Roman" panose="02020603050405020304" pitchFamily="18" charset="0"/>
              </a:rPr>
              <a:t>giả</a:t>
            </a:r>
            <a:r>
              <a:rPr kumimoji="0" lang="en-US" sz="2880" b="1" i="0" u="none" strike="noStrike" kern="1200" cap="none" spc="50" normalizeH="0" baseline="0" noProof="0" dirty="0">
                <a:ln w="11430"/>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Nguyễn </a:t>
            </a:r>
            <a:r>
              <a:rPr kumimoji="0" lang="en-US" sz="288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Ngọc</a:t>
            </a:r>
            <a:r>
              <a:rPr kumimoji="0" lang="en-US" sz="288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Tư</a:t>
            </a:r>
            <a:r>
              <a:rPr kumimoji="0" lang="en-US" sz="288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50" normalizeH="0" baseline="0" noProof="0" dirty="0" err="1">
                <a:ln w="11430"/>
                <a:solidFill>
                  <a:srgbClr val="FFFF00"/>
                </a:solidFill>
                <a:effectLst/>
                <a:uLnTx/>
                <a:uFillTx/>
                <a:latin typeface="Times New Roman" panose="02020603050405020304" pitchFamily="18" charset="0"/>
                <a:ea typeface="+mn-ea"/>
                <a:cs typeface="Times New Roman" panose="02020603050405020304" pitchFamily="18" charset="0"/>
              </a:rPr>
              <a:t>và</a:t>
            </a:r>
            <a:r>
              <a:rPr kumimoji="0" lang="en-US" sz="2880" b="1" i="0" u="none" strike="noStrike" kern="1200" cap="none" spc="50" normalizeH="0" baseline="0" noProof="0" dirty="0">
                <a:ln w="11430"/>
                <a:solidFill>
                  <a:srgbClr val="FFFF00"/>
                </a:solidFill>
                <a:effectLst/>
                <a:uLnTx/>
                <a:uFillTx/>
                <a:latin typeface="Times New Roman" panose="02020603050405020304" pitchFamily="18" charset="0"/>
                <a:ea typeface="+mn-ea"/>
                <a:cs typeface="Times New Roman" panose="02020603050405020304" pitchFamily="18" charset="0"/>
              </a:rPr>
              <a:t> văn </a:t>
            </a:r>
            <a:r>
              <a:rPr kumimoji="0" lang="en-US" sz="2880" b="1" i="0" u="none" strike="noStrike" kern="1200" cap="none" spc="50" normalizeH="0" baseline="0" noProof="0" dirty="0" err="1">
                <a:ln w="11430"/>
                <a:solidFill>
                  <a:srgbClr val="FFFF00"/>
                </a:solidFill>
                <a:effectLst/>
                <a:uLnTx/>
                <a:uFillTx/>
                <a:latin typeface="Times New Roman" panose="02020603050405020304" pitchFamily="18" charset="0"/>
                <a:ea typeface="+mn-ea"/>
                <a:cs typeface="Times New Roman" panose="02020603050405020304" pitchFamily="18" charset="0"/>
              </a:rPr>
              <a:t>bản</a:t>
            </a:r>
            <a:r>
              <a:rPr kumimoji="0" lang="en-US" sz="2880" b="1" i="0" u="none" strike="noStrike" kern="1200" cap="none" spc="50" normalizeH="0" baseline="0" noProof="0" dirty="0">
                <a:ln w="11430"/>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50" normalizeH="0" baseline="0" noProof="0" dirty="0" err="1">
                <a:ln w="11430"/>
                <a:solidFill>
                  <a:srgbClr val="FFFF00"/>
                </a:solidFill>
                <a:effectLst/>
                <a:uLnTx/>
                <a:uFillTx/>
                <a:latin typeface="Times New Roman" panose="02020603050405020304" pitchFamily="18" charset="0"/>
                <a:ea typeface="+mn-ea"/>
                <a:cs typeface="Times New Roman" panose="02020603050405020304" pitchFamily="18" charset="0"/>
              </a:rPr>
              <a:t>Trở</a:t>
            </a:r>
            <a:r>
              <a:rPr kumimoji="0" lang="en-US" sz="2880" b="1" i="0" u="none" strike="noStrike" kern="1200" cap="none" spc="50" normalizeH="0" baseline="0" noProof="0" dirty="0">
                <a:ln w="11430"/>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50" normalizeH="0" baseline="0" noProof="0" dirty="0" err="1">
                <a:ln w="11430"/>
                <a:solidFill>
                  <a:srgbClr val="FFFF00"/>
                </a:solidFill>
                <a:effectLst/>
                <a:uLnTx/>
                <a:uFillTx/>
                <a:latin typeface="Times New Roman" panose="02020603050405020304" pitchFamily="18" charset="0"/>
                <a:ea typeface="+mn-ea"/>
                <a:cs typeface="Times New Roman" panose="02020603050405020304" pitchFamily="18" charset="0"/>
              </a:rPr>
              <a:t>gió</a:t>
            </a:r>
            <a:r>
              <a:rPr kumimoji="0" lang="en-US" sz="2880" b="1" i="0" u="none" strike="noStrike" kern="1200" cap="none" spc="50" normalizeH="0" baseline="0" noProof="0" dirty="0">
                <a:ln w="11430"/>
                <a:solidFill>
                  <a:srgbClr val="FFFF00"/>
                </a:solidFill>
                <a:effectLst/>
                <a:uLnTx/>
                <a:uFillTx/>
                <a:latin typeface="Times New Roman" panose="02020603050405020304" pitchFamily="18" charset="0"/>
                <a:ea typeface="+mn-ea"/>
                <a:cs typeface="Times New Roman" panose="02020603050405020304" pitchFamily="18" charset="0"/>
              </a:rPr>
              <a:t>”.</a:t>
            </a:r>
            <a:endParaRPr kumimoji="0" lang="en-US" sz="288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6155" name="Line 12"/>
          <p:cNvSpPr>
            <a:spLocks noChangeShapeType="1"/>
          </p:cNvSpPr>
          <p:nvPr/>
        </p:nvSpPr>
        <p:spPr bwMode="auto">
          <a:xfrm>
            <a:off x="609600" y="990600"/>
            <a:ext cx="109728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6" name="Rectangle 13"/>
          <p:cNvSpPr>
            <a:spLocks noChangeArrowheads="1"/>
          </p:cNvSpPr>
          <p:nvPr/>
        </p:nvSpPr>
        <p:spPr bwMode="auto">
          <a:xfrm>
            <a:off x="609600" y="0"/>
            <a:ext cx="10972800" cy="1001004"/>
          </a:xfrm>
          <a:prstGeom prst="rect">
            <a:avLst/>
          </a:prstGeom>
          <a:solidFill>
            <a:srgbClr val="002060"/>
          </a:solidFill>
          <a:ln w="9525">
            <a:solidFill>
              <a:srgbClr val="FFFFFF"/>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16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Trở Gió - Nguyễn Ngọc Tư # mobile">
            <a:extLst>
              <a:ext uri="{FF2B5EF4-FFF2-40B4-BE49-F238E27FC236}">
                <a16:creationId xmlns:a16="http://schemas.microsoft.com/office/drawing/2014/main" id="{778A5576-7FEB-2075-C061-E4244B992D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1690" y="1894139"/>
            <a:ext cx="1880780" cy="281063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964395"/>
      </p:ext>
    </p:extLst>
  </p:cSld>
  <p:clrMapOvr>
    <a:masterClrMapping/>
  </p:clrMapOvr>
  <p:transition>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1DFB2F-2321-A527-3AFA-CDB0AD3EFE2F}"/>
              </a:ext>
            </a:extLst>
          </p:cNvPr>
          <p:cNvSpPr txBox="1"/>
          <p:nvPr/>
        </p:nvSpPr>
        <p:spPr>
          <a:xfrm>
            <a:off x="168115" y="77081"/>
            <a:ext cx="2913076" cy="707886"/>
          </a:xfrm>
          <a:prstGeom prst="rect">
            <a:avLst/>
          </a:prstGeom>
          <a:noFill/>
        </p:spPr>
        <p:txBody>
          <a:bodyPr wrap="square">
            <a:spAutoFit/>
          </a:bodyPr>
          <a:lstStyle/>
          <a:p>
            <a:pPr algn="just"/>
            <a:r>
              <a:rPr lang="en-US" sz="4000" b="1" dirty="0">
                <a:latin typeface="Times New Roman" panose="02020603050405020304" pitchFamily="18" charset="0"/>
                <a:ea typeface="Times New Roman" panose="02020603050405020304" pitchFamily="18" charset="0"/>
                <a:cs typeface="Times New Roman" panose="02020603050405020304" pitchFamily="18" charset="0"/>
              </a:rPr>
              <a:t>1</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8EE7AA1-2536-F750-44FB-313779F445D8}"/>
              </a:ext>
            </a:extLst>
          </p:cNvPr>
          <p:cNvPicPr>
            <a:picLocks noChangeAspect="1"/>
          </p:cNvPicPr>
          <p:nvPr/>
        </p:nvPicPr>
        <p:blipFill>
          <a:blip r:embed="rId2"/>
          <a:stretch>
            <a:fillRect/>
          </a:stretch>
        </p:blipFill>
        <p:spPr>
          <a:xfrm>
            <a:off x="300246" y="1241946"/>
            <a:ext cx="4107981" cy="553897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TextBox 6">
            <a:extLst>
              <a:ext uri="{FF2B5EF4-FFF2-40B4-BE49-F238E27FC236}">
                <a16:creationId xmlns:a16="http://schemas.microsoft.com/office/drawing/2014/main" id="{C451F635-39B9-A5A9-246A-A2B902541F62}"/>
              </a:ext>
            </a:extLst>
          </p:cNvPr>
          <p:cNvSpPr txBox="1"/>
          <p:nvPr/>
        </p:nvSpPr>
        <p:spPr>
          <a:xfrm>
            <a:off x="4514598" y="1366897"/>
            <a:ext cx="7377155" cy="1754326"/>
          </a:xfrm>
          <a:prstGeom prst="rect">
            <a:avLst/>
          </a:prstGeom>
          <a:noFill/>
        </p:spPr>
        <p:txBody>
          <a:bodyPr wrap="square">
            <a:spAutoFit/>
          </a:bodyPr>
          <a:lstStyle/>
          <a:p>
            <a:pPr algn="just"/>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Ngọc</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(1976),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một</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đình</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nông</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tại</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Tân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Duyệt</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huyện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Đầm</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Dơi</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Cà Mau.</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FDE8C73-1B15-9EE0-71F6-BD82348997FE}"/>
              </a:ext>
            </a:extLst>
          </p:cNvPr>
          <p:cNvSpPr txBox="1"/>
          <p:nvPr/>
        </p:nvSpPr>
        <p:spPr>
          <a:xfrm>
            <a:off x="4514598" y="3353134"/>
            <a:ext cx="7522727" cy="1200329"/>
          </a:xfrm>
          <a:prstGeom prst="rect">
            <a:avLst/>
          </a:prstGeom>
          <a:noFill/>
        </p:spPr>
        <p:txBody>
          <a:bodyPr wrap="square">
            <a:spAutoFit/>
          </a:bodyPr>
          <a:lstStyle/>
          <a:p>
            <a:pPr algn="just"/>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cách</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sáng</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tác</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viết</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bạn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ở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pic>
        <p:nvPicPr>
          <p:cNvPr id="9" name="Picture 8">
            <a:extLst>
              <a:ext uri="{FF2B5EF4-FFF2-40B4-BE49-F238E27FC236}">
                <a16:creationId xmlns:a16="http://schemas.microsoft.com/office/drawing/2014/main" id="{89BFF511-4B75-4EC9-9CDD-114DFA71258A}"/>
              </a:ext>
            </a:extLst>
          </p:cNvPr>
          <p:cNvPicPr>
            <a:picLocks noChangeAspect="1"/>
          </p:cNvPicPr>
          <p:nvPr/>
        </p:nvPicPr>
        <p:blipFill>
          <a:blip r:embed="rId3"/>
          <a:srcRect/>
          <a:stretch>
            <a:fillRect/>
          </a:stretch>
        </p:blipFill>
        <p:spPr bwMode="auto">
          <a:xfrm>
            <a:off x="10730552" y="44450"/>
            <a:ext cx="1371600" cy="717550"/>
          </a:xfrm>
          <a:prstGeom prst="rect">
            <a:avLst/>
          </a:prstGeom>
          <a:ln/>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40350655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anim calcmode="lin" valueType="num">
                                      <p:cBhvr>
                                        <p:cTn id="29" dur="2000" fill="hold"/>
                                        <p:tgtEl>
                                          <p:spTgt spid="8"/>
                                        </p:tgtEl>
                                        <p:attrNameLst>
                                          <p:attrName>ppt_w</p:attrName>
                                        </p:attrNameLst>
                                      </p:cBhvr>
                                      <p:tavLst>
                                        <p:tav tm="0" fmla="#ppt_w*sin(2.5*pi*$)">
                                          <p:val>
                                            <p:fltVal val="0"/>
                                          </p:val>
                                        </p:tav>
                                        <p:tav tm="100000">
                                          <p:val>
                                            <p:fltVal val="1"/>
                                          </p:val>
                                        </p:tav>
                                      </p:tavLst>
                                    </p:anim>
                                    <p:anim calcmode="lin" valueType="num">
                                      <p:cBhvr>
                                        <p:cTn id="30"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1872376057"/>
              </p:ext>
            </p:extLst>
          </p:nvPr>
        </p:nvGraphicFramePr>
        <p:xfrm>
          <a:off x="498764" y="1135781"/>
          <a:ext cx="11028217" cy="5722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Content Placeholder 4" descr="A picture containing room, building, food&#10;&#10;Description automatically generated">
            <a:extLst>
              <a:ext uri="{FF2B5EF4-FFF2-40B4-BE49-F238E27FC236}">
                <a16:creationId xmlns:a16="http://schemas.microsoft.com/office/drawing/2014/main" id="{DD0E8061-98C1-EC1D-1193-446782CAAA3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7466" y="217987"/>
            <a:ext cx="1077058" cy="91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67325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31"/>
          <p:cNvSpPr txBox="1">
            <a:spLocks noGrp="1"/>
          </p:cNvSpPr>
          <p:nvPr>
            <p:ph type="title"/>
          </p:nvPr>
        </p:nvSpPr>
        <p:spPr>
          <a:xfrm>
            <a:off x="318899" y="499809"/>
            <a:ext cx="10756000" cy="386800"/>
          </a:xfrm>
          <a:prstGeom prst="rect">
            <a:avLst/>
          </a:prstGeom>
        </p:spPr>
        <p:txBody>
          <a:bodyPr spcFirstLastPara="1" wrap="square" lIns="121900" tIns="121900" rIns="121900" bIns="121900" anchor="ctr" anchorCtr="0">
            <a:noAutofit/>
          </a:bodyPr>
          <a:lstStyle/>
          <a:p>
            <a:r>
              <a:rPr lang="en-US" sz="4267"/>
              <a:t>Một số tác phẩm tiêu biểu</a:t>
            </a:r>
            <a:endParaRPr sz="4267"/>
          </a:p>
        </p:txBody>
      </p:sp>
      <p:grpSp>
        <p:nvGrpSpPr>
          <p:cNvPr id="881" name="Google Shape;881;p31"/>
          <p:cNvGrpSpPr/>
          <p:nvPr/>
        </p:nvGrpSpPr>
        <p:grpSpPr>
          <a:xfrm>
            <a:off x="946995" y="4422333"/>
            <a:ext cx="1940800" cy="815600"/>
            <a:chOff x="710246" y="3316750"/>
            <a:chExt cx="1455600" cy="611700"/>
          </a:xfrm>
        </p:grpSpPr>
        <p:cxnSp>
          <p:nvCxnSpPr>
            <p:cNvPr id="882" name="Google Shape;882;p31"/>
            <p:cNvCxnSpPr>
              <a:stCxn id="883" idx="2"/>
            </p:cNvCxnSpPr>
            <p:nvPr/>
          </p:nvCxnSpPr>
          <p:spPr>
            <a:xfrm>
              <a:off x="1438046" y="3725050"/>
              <a:ext cx="0" cy="203400"/>
            </a:xfrm>
            <a:prstGeom prst="straightConnector1">
              <a:avLst/>
            </a:prstGeom>
            <a:noFill/>
            <a:ln w="19050" cap="flat" cmpd="sng">
              <a:solidFill>
                <a:schemeClr val="accent5"/>
              </a:solidFill>
              <a:prstDash val="solid"/>
              <a:round/>
              <a:headEnd type="none" w="med" len="med"/>
              <a:tailEnd type="diamond" w="med" len="med"/>
            </a:ln>
          </p:spPr>
        </p:cxnSp>
        <p:sp>
          <p:nvSpPr>
            <p:cNvPr id="883" name="Google Shape;883;p31"/>
            <p:cNvSpPr/>
            <p:nvPr/>
          </p:nvSpPr>
          <p:spPr>
            <a:xfrm>
              <a:off x="710246" y="3316750"/>
              <a:ext cx="1455600" cy="408300"/>
            </a:xfrm>
            <a:prstGeom prst="roundRect">
              <a:avLst>
                <a:gd name="adj" fmla="val 0"/>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45A68"/>
                </a:buClr>
                <a:buSzPts val="1100"/>
                <a:buFontTx/>
                <a:buNone/>
                <a:tabLst/>
                <a:defRPr/>
              </a:pPr>
              <a:r>
                <a:rPr kumimoji="0" lang="en" sz="2667" b="1" i="0" u="none" strike="noStrike" kern="0" cap="none" spc="0" normalizeH="0" baseline="0" noProof="0" dirty="0">
                  <a:ln>
                    <a:noFill/>
                  </a:ln>
                  <a:solidFill>
                    <a:srgbClr val="233C4F"/>
                  </a:solidFill>
                  <a:effectLst/>
                  <a:uLnTx/>
                  <a:uFillTx/>
                  <a:latin typeface="Poppins"/>
                  <a:ea typeface="Poppins"/>
                  <a:cs typeface="Poppins"/>
                  <a:sym typeface="Poppins"/>
                </a:rPr>
                <a:t>2000</a:t>
              </a:r>
              <a:endParaRPr kumimoji="0" sz="2667" b="1" i="0" u="none" strike="noStrike" kern="0" cap="none" spc="0" normalizeH="0" baseline="0" noProof="0" dirty="0">
                <a:ln>
                  <a:noFill/>
                </a:ln>
                <a:solidFill>
                  <a:srgbClr val="233C4F"/>
                </a:solidFill>
                <a:effectLst/>
                <a:uLnTx/>
                <a:uFillTx/>
                <a:latin typeface="Poppins"/>
                <a:ea typeface="Poppins"/>
                <a:cs typeface="Poppins"/>
                <a:sym typeface="Poppins"/>
              </a:endParaRPr>
            </a:p>
          </p:txBody>
        </p:sp>
      </p:grpSp>
      <p:sp>
        <p:nvSpPr>
          <p:cNvPr id="884" name="Google Shape;884;p31"/>
          <p:cNvSpPr txBox="1"/>
          <p:nvPr/>
        </p:nvSpPr>
        <p:spPr>
          <a:xfrm>
            <a:off x="946994" y="5327000"/>
            <a:ext cx="2089281" cy="8428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0" i="0" u="none" strike="noStrike" kern="0" cap="none" spc="0" normalizeH="0" baseline="0" noProof="0" dirty="0" err="1">
                <a:ln>
                  <a:noFill/>
                </a:ln>
                <a:solidFill>
                  <a:srgbClr val="5A3015"/>
                </a:solidFill>
                <a:effectLst/>
                <a:uLnTx/>
                <a:uFillTx/>
                <a:latin typeface="Lobster" panose="020B0604020202020204" charset="0"/>
                <a:ea typeface="Poppins"/>
                <a:cs typeface="Poppins"/>
                <a:sym typeface="Poppins"/>
              </a:rPr>
              <a:t>Ngọn</a:t>
            </a:r>
            <a:r>
              <a:rPr kumimoji="0" lang="en-US" sz="2667" b="0" i="0" u="none" strike="noStrike" kern="0" cap="none" spc="0" normalizeH="0" noProof="0" dirty="0">
                <a:ln>
                  <a:noFill/>
                </a:ln>
                <a:solidFill>
                  <a:srgbClr val="5A3015"/>
                </a:solidFill>
                <a:effectLst/>
                <a:uLnTx/>
                <a:uFillTx/>
                <a:latin typeface="Lobster" panose="020B0604020202020204" charset="0"/>
                <a:ea typeface="Poppins"/>
                <a:cs typeface="Poppins"/>
                <a:sym typeface="Poppins"/>
              </a:rPr>
              <a:t> </a:t>
            </a:r>
            <a:r>
              <a:rPr kumimoji="0" lang="en-US" sz="2667" b="0" i="0" u="none" strike="noStrike" kern="0" cap="none" spc="0" normalizeH="0" noProof="0" dirty="0" err="1">
                <a:ln>
                  <a:noFill/>
                </a:ln>
                <a:solidFill>
                  <a:srgbClr val="5A3015"/>
                </a:solidFill>
                <a:effectLst/>
                <a:uLnTx/>
                <a:uFillTx/>
                <a:latin typeface="Lobster" panose="020B0604020202020204" charset="0"/>
                <a:ea typeface="Poppins"/>
                <a:cs typeface="Poppins"/>
                <a:sym typeface="Poppins"/>
              </a:rPr>
              <a:t>đèn</a:t>
            </a:r>
            <a:r>
              <a:rPr kumimoji="0" lang="en-US" sz="2667" b="0" i="0" u="none" strike="noStrike" kern="0" cap="none" spc="0" normalizeH="0" noProof="0" dirty="0">
                <a:ln>
                  <a:noFill/>
                </a:ln>
                <a:solidFill>
                  <a:srgbClr val="5A3015"/>
                </a:solidFill>
                <a:effectLst/>
                <a:uLnTx/>
                <a:uFillTx/>
                <a:latin typeface="Lobster" panose="020B0604020202020204" charset="0"/>
                <a:ea typeface="Poppins"/>
                <a:cs typeface="Poppins"/>
                <a:sym typeface="Poppins"/>
              </a:rPr>
              <a:t> </a:t>
            </a:r>
            <a:r>
              <a:rPr kumimoji="0" lang="en-US" sz="2667" b="0" i="0" u="none" strike="noStrike" kern="0" cap="none" spc="0" normalizeH="0" noProof="0" dirty="0" err="1">
                <a:ln>
                  <a:noFill/>
                </a:ln>
                <a:solidFill>
                  <a:srgbClr val="5A3015"/>
                </a:solidFill>
                <a:effectLst/>
                <a:uLnTx/>
                <a:uFillTx/>
                <a:latin typeface="Lobster" panose="020B0604020202020204" charset="0"/>
                <a:ea typeface="Poppins"/>
                <a:cs typeface="Poppins"/>
                <a:sym typeface="Poppins"/>
              </a:rPr>
              <a:t>không</a:t>
            </a:r>
            <a:r>
              <a:rPr kumimoji="0" lang="en-US" sz="2667" b="0" i="0" u="none" strike="noStrike" kern="0" cap="none" spc="0" normalizeH="0" noProof="0" dirty="0">
                <a:ln>
                  <a:noFill/>
                </a:ln>
                <a:solidFill>
                  <a:srgbClr val="5A3015"/>
                </a:solidFill>
                <a:effectLst/>
                <a:uLnTx/>
                <a:uFillTx/>
                <a:latin typeface="Lobster" panose="020B0604020202020204" charset="0"/>
                <a:ea typeface="Poppins"/>
                <a:cs typeface="Poppins"/>
                <a:sym typeface="Poppins"/>
              </a:rPr>
              <a:t> </a:t>
            </a:r>
            <a:r>
              <a:rPr kumimoji="0" lang="en-US" sz="2667" b="0" i="0" u="none" strike="noStrike" kern="0" cap="none" spc="0" normalizeH="0" noProof="0" dirty="0" err="1">
                <a:ln>
                  <a:noFill/>
                </a:ln>
                <a:solidFill>
                  <a:srgbClr val="5A3015"/>
                </a:solidFill>
                <a:effectLst/>
                <a:uLnTx/>
                <a:uFillTx/>
                <a:latin typeface="Lobster" panose="020B0604020202020204" charset="0"/>
                <a:ea typeface="Poppins"/>
                <a:cs typeface="Poppins"/>
                <a:sym typeface="Poppins"/>
              </a:rPr>
              <a:t>tắt</a:t>
            </a:r>
            <a:endParaRPr kumimoji="0" sz="2667" b="0" i="0" u="none" strike="noStrike" kern="0" cap="none" spc="0" normalizeH="0" baseline="0" noProof="0" dirty="0">
              <a:ln>
                <a:noFill/>
              </a:ln>
              <a:solidFill>
                <a:srgbClr val="5A3015"/>
              </a:solidFill>
              <a:effectLst/>
              <a:uLnTx/>
              <a:uFillTx/>
              <a:latin typeface="Lobster" panose="020B0604020202020204" charset="0"/>
              <a:ea typeface="Poppins"/>
              <a:cs typeface="Poppins"/>
              <a:sym typeface="Poppins"/>
            </a:endParaRPr>
          </a:p>
        </p:txBody>
      </p:sp>
      <p:grpSp>
        <p:nvGrpSpPr>
          <p:cNvPr id="885" name="Google Shape;885;p31"/>
          <p:cNvGrpSpPr/>
          <p:nvPr/>
        </p:nvGrpSpPr>
        <p:grpSpPr>
          <a:xfrm>
            <a:off x="1299994" y="2623433"/>
            <a:ext cx="2357917" cy="1702400"/>
            <a:chOff x="974995" y="1967575"/>
            <a:chExt cx="1768438" cy="1276800"/>
          </a:xfrm>
        </p:grpSpPr>
        <p:grpSp>
          <p:nvGrpSpPr>
            <p:cNvPr id="886" name="Google Shape;886;p31"/>
            <p:cNvGrpSpPr/>
            <p:nvPr/>
          </p:nvGrpSpPr>
          <p:grpSpPr>
            <a:xfrm rot="-10645051">
              <a:off x="974995" y="2426551"/>
              <a:ext cx="926096" cy="805776"/>
              <a:chOff x="4082775" y="914425"/>
              <a:chExt cx="777050" cy="973675"/>
            </a:xfrm>
          </p:grpSpPr>
          <p:sp>
            <p:nvSpPr>
              <p:cNvPr id="887" name="Google Shape;887;p31"/>
              <p:cNvSpPr/>
              <p:nvPr/>
            </p:nvSpPr>
            <p:spPr>
              <a:xfrm>
                <a:off x="4082775" y="914425"/>
                <a:ext cx="665375" cy="778900"/>
              </a:xfrm>
              <a:custGeom>
                <a:avLst/>
                <a:gdLst/>
                <a:ahLst/>
                <a:cxnLst/>
                <a:rect l="l" t="t" r="r" b="b"/>
                <a:pathLst>
                  <a:path w="26615" h="31156" extrusionOk="0">
                    <a:moveTo>
                      <a:pt x="24598" y="27170"/>
                    </a:moveTo>
                    <a:lnTo>
                      <a:pt x="24598" y="27170"/>
                    </a:lnTo>
                    <a:cubicBezTo>
                      <a:pt x="24594" y="27175"/>
                      <a:pt x="24589" y="27181"/>
                      <a:pt x="24585" y="27187"/>
                    </a:cubicBezTo>
                    <a:lnTo>
                      <a:pt x="24585" y="27187"/>
                    </a:lnTo>
                    <a:cubicBezTo>
                      <a:pt x="24590" y="27181"/>
                      <a:pt x="24594" y="27175"/>
                      <a:pt x="24598" y="27170"/>
                    </a:cubicBezTo>
                    <a:close/>
                    <a:moveTo>
                      <a:pt x="9983" y="1"/>
                    </a:moveTo>
                    <a:cubicBezTo>
                      <a:pt x="9865" y="1"/>
                      <a:pt x="9748" y="4"/>
                      <a:pt x="9631" y="12"/>
                    </a:cubicBezTo>
                    <a:cubicBezTo>
                      <a:pt x="9190" y="517"/>
                      <a:pt x="8635" y="807"/>
                      <a:pt x="8057" y="807"/>
                    </a:cubicBezTo>
                    <a:cubicBezTo>
                      <a:pt x="7782" y="807"/>
                      <a:pt x="7503" y="742"/>
                      <a:pt x="7227" y="602"/>
                    </a:cubicBezTo>
                    <a:lnTo>
                      <a:pt x="7227" y="602"/>
                    </a:lnTo>
                    <a:cubicBezTo>
                      <a:pt x="7440" y="1226"/>
                      <a:pt x="6821" y="1783"/>
                      <a:pt x="6162" y="1783"/>
                    </a:cubicBezTo>
                    <a:cubicBezTo>
                      <a:pt x="6052" y="1783"/>
                      <a:pt x="5940" y="1767"/>
                      <a:pt x="5832" y="1734"/>
                    </a:cubicBezTo>
                    <a:lnTo>
                      <a:pt x="5832" y="1734"/>
                    </a:lnTo>
                    <a:lnTo>
                      <a:pt x="6018" y="2494"/>
                    </a:lnTo>
                    <a:cubicBezTo>
                      <a:pt x="5915" y="2464"/>
                      <a:pt x="5824" y="2450"/>
                      <a:pt x="5742" y="2450"/>
                    </a:cubicBezTo>
                    <a:cubicBezTo>
                      <a:pt x="4963" y="2450"/>
                      <a:pt x="5030" y="3678"/>
                      <a:pt x="4039" y="3678"/>
                    </a:cubicBezTo>
                    <a:cubicBezTo>
                      <a:pt x="4002" y="3678"/>
                      <a:pt x="3964" y="3676"/>
                      <a:pt x="3924" y="3672"/>
                    </a:cubicBezTo>
                    <a:lnTo>
                      <a:pt x="3924" y="3672"/>
                    </a:lnTo>
                    <a:cubicBezTo>
                      <a:pt x="3955" y="4262"/>
                      <a:pt x="4451" y="3890"/>
                      <a:pt x="4467" y="4448"/>
                    </a:cubicBezTo>
                    <a:cubicBezTo>
                      <a:pt x="3257" y="5223"/>
                      <a:pt x="3350" y="6356"/>
                      <a:pt x="1861" y="6805"/>
                    </a:cubicBezTo>
                    <a:lnTo>
                      <a:pt x="2823" y="7581"/>
                    </a:lnTo>
                    <a:cubicBezTo>
                      <a:pt x="1861" y="9597"/>
                      <a:pt x="1396" y="12079"/>
                      <a:pt x="0" y="13583"/>
                    </a:cubicBezTo>
                    <a:cubicBezTo>
                      <a:pt x="529" y="13541"/>
                      <a:pt x="921" y="13231"/>
                      <a:pt x="1324" y="13231"/>
                    </a:cubicBezTo>
                    <a:cubicBezTo>
                      <a:pt x="1511" y="13231"/>
                      <a:pt x="1701" y="13298"/>
                      <a:pt x="1908" y="13490"/>
                    </a:cubicBezTo>
                    <a:cubicBezTo>
                      <a:pt x="2094" y="14607"/>
                      <a:pt x="1117" y="15677"/>
                      <a:pt x="1644" y="16747"/>
                    </a:cubicBezTo>
                    <a:cubicBezTo>
                      <a:pt x="962" y="17352"/>
                      <a:pt x="0" y="18515"/>
                      <a:pt x="16" y="19074"/>
                    </a:cubicBezTo>
                    <a:cubicBezTo>
                      <a:pt x="744" y="18314"/>
                      <a:pt x="2140" y="18158"/>
                      <a:pt x="2482" y="17042"/>
                    </a:cubicBezTo>
                    <a:cubicBezTo>
                      <a:pt x="2517" y="16912"/>
                      <a:pt x="2586" y="16860"/>
                      <a:pt x="2666" y="16860"/>
                    </a:cubicBezTo>
                    <a:cubicBezTo>
                      <a:pt x="2864" y="16860"/>
                      <a:pt x="3135" y="17176"/>
                      <a:pt x="3179" y="17429"/>
                    </a:cubicBezTo>
                    <a:cubicBezTo>
                      <a:pt x="4668" y="18251"/>
                      <a:pt x="2575" y="19446"/>
                      <a:pt x="2714" y="20345"/>
                    </a:cubicBezTo>
                    <a:cubicBezTo>
                      <a:pt x="2816" y="20414"/>
                      <a:pt x="2923" y="20445"/>
                      <a:pt x="3029" y="20445"/>
                    </a:cubicBezTo>
                    <a:cubicBezTo>
                      <a:pt x="3568" y="20445"/>
                      <a:pt x="4102" y="19656"/>
                      <a:pt x="4064" y="19074"/>
                    </a:cubicBezTo>
                    <a:cubicBezTo>
                      <a:pt x="4220" y="18997"/>
                      <a:pt x="4357" y="18964"/>
                      <a:pt x="4479" y="18964"/>
                    </a:cubicBezTo>
                    <a:cubicBezTo>
                      <a:pt x="5179" y="18964"/>
                      <a:pt x="5424" y="20022"/>
                      <a:pt x="6153" y="20022"/>
                    </a:cubicBezTo>
                    <a:cubicBezTo>
                      <a:pt x="6175" y="20022"/>
                      <a:pt x="6197" y="20021"/>
                      <a:pt x="6219" y="20020"/>
                    </a:cubicBezTo>
                    <a:lnTo>
                      <a:pt x="6219" y="20020"/>
                    </a:lnTo>
                    <a:cubicBezTo>
                      <a:pt x="6235" y="20655"/>
                      <a:pt x="6049" y="21183"/>
                      <a:pt x="5770" y="21726"/>
                    </a:cubicBezTo>
                    <a:cubicBezTo>
                      <a:pt x="5886" y="21775"/>
                      <a:pt x="5986" y="21797"/>
                      <a:pt x="6073" y="21797"/>
                    </a:cubicBezTo>
                    <a:cubicBezTo>
                      <a:pt x="6613" y="21797"/>
                      <a:pt x="6661" y="20952"/>
                      <a:pt x="7088" y="20578"/>
                    </a:cubicBezTo>
                    <a:cubicBezTo>
                      <a:pt x="7383" y="20687"/>
                      <a:pt x="7848" y="20888"/>
                      <a:pt x="7801" y="21105"/>
                    </a:cubicBezTo>
                    <a:cubicBezTo>
                      <a:pt x="7290" y="21400"/>
                      <a:pt x="6917" y="21819"/>
                      <a:pt x="6933" y="22393"/>
                    </a:cubicBezTo>
                    <a:cubicBezTo>
                      <a:pt x="7094" y="22458"/>
                      <a:pt x="7228" y="22487"/>
                      <a:pt x="7340" y="22487"/>
                    </a:cubicBezTo>
                    <a:cubicBezTo>
                      <a:pt x="8190" y="22487"/>
                      <a:pt x="7809" y="20833"/>
                      <a:pt x="8685" y="20764"/>
                    </a:cubicBezTo>
                    <a:lnTo>
                      <a:pt x="8685" y="20764"/>
                    </a:lnTo>
                    <a:cubicBezTo>
                      <a:pt x="8096" y="22858"/>
                      <a:pt x="10717" y="21384"/>
                      <a:pt x="10360" y="23277"/>
                    </a:cubicBezTo>
                    <a:cubicBezTo>
                      <a:pt x="10640" y="22734"/>
                      <a:pt x="10360" y="22005"/>
                      <a:pt x="10857" y="21415"/>
                    </a:cubicBezTo>
                    <a:cubicBezTo>
                      <a:pt x="11927" y="21881"/>
                      <a:pt x="11880" y="24300"/>
                      <a:pt x="13648" y="24672"/>
                    </a:cubicBezTo>
                    <a:cubicBezTo>
                      <a:pt x="13681" y="24681"/>
                      <a:pt x="13712" y="24685"/>
                      <a:pt x="13742" y="24685"/>
                    </a:cubicBezTo>
                    <a:cubicBezTo>
                      <a:pt x="14046" y="24685"/>
                      <a:pt x="14255" y="24296"/>
                      <a:pt x="14579" y="24254"/>
                    </a:cubicBezTo>
                    <a:cubicBezTo>
                      <a:pt x="15417" y="24533"/>
                      <a:pt x="15618" y="25370"/>
                      <a:pt x="15587" y="26084"/>
                    </a:cubicBezTo>
                    <a:lnTo>
                      <a:pt x="16828" y="26316"/>
                    </a:lnTo>
                    <a:cubicBezTo>
                      <a:pt x="16626" y="26859"/>
                      <a:pt x="16363" y="27464"/>
                      <a:pt x="16595" y="28007"/>
                    </a:cubicBezTo>
                    <a:cubicBezTo>
                      <a:pt x="16799" y="28133"/>
                      <a:pt x="16998" y="28182"/>
                      <a:pt x="17193" y="28182"/>
                    </a:cubicBezTo>
                    <a:cubicBezTo>
                      <a:pt x="17894" y="28182"/>
                      <a:pt x="18556" y="27549"/>
                      <a:pt x="19254" y="27549"/>
                    </a:cubicBezTo>
                    <a:cubicBezTo>
                      <a:pt x="19415" y="27549"/>
                      <a:pt x="19578" y="27583"/>
                      <a:pt x="19744" y="27666"/>
                    </a:cubicBezTo>
                    <a:cubicBezTo>
                      <a:pt x="20162" y="27092"/>
                      <a:pt x="19046" y="27278"/>
                      <a:pt x="19247" y="26751"/>
                    </a:cubicBezTo>
                    <a:cubicBezTo>
                      <a:pt x="19201" y="26037"/>
                      <a:pt x="21574" y="25665"/>
                      <a:pt x="21651" y="24362"/>
                    </a:cubicBezTo>
                    <a:cubicBezTo>
                      <a:pt x="21822" y="24199"/>
                      <a:pt x="21972" y="24133"/>
                      <a:pt x="22108" y="24133"/>
                    </a:cubicBezTo>
                    <a:cubicBezTo>
                      <a:pt x="22551" y="24133"/>
                      <a:pt x="22849" y="24834"/>
                      <a:pt x="23264" y="25107"/>
                    </a:cubicBezTo>
                    <a:cubicBezTo>
                      <a:pt x="22908" y="25929"/>
                      <a:pt x="22039" y="25929"/>
                      <a:pt x="21496" y="26518"/>
                    </a:cubicBezTo>
                    <a:lnTo>
                      <a:pt x="22753" y="26316"/>
                    </a:lnTo>
                    <a:cubicBezTo>
                      <a:pt x="23812" y="26415"/>
                      <a:pt x="23405" y="27801"/>
                      <a:pt x="24203" y="27801"/>
                    </a:cubicBezTo>
                    <a:cubicBezTo>
                      <a:pt x="24281" y="27801"/>
                      <a:pt x="24370" y="27788"/>
                      <a:pt x="24474" y="27759"/>
                    </a:cubicBezTo>
                    <a:cubicBezTo>
                      <a:pt x="24519" y="27550"/>
                      <a:pt x="24477" y="27340"/>
                      <a:pt x="24585" y="27187"/>
                    </a:cubicBezTo>
                    <a:lnTo>
                      <a:pt x="24585" y="27187"/>
                    </a:lnTo>
                    <a:cubicBezTo>
                      <a:pt x="24485" y="27320"/>
                      <a:pt x="24368" y="27471"/>
                      <a:pt x="24225" y="27471"/>
                    </a:cubicBezTo>
                    <a:cubicBezTo>
                      <a:pt x="24172" y="27471"/>
                      <a:pt x="24116" y="27450"/>
                      <a:pt x="24055" y="27402"/>
                    </a:cubicBezTo>
                    <a:cubicBezTo>
                      <a:pt x="23931" y="26782"/>
                      <a:pt x="24614" y="26472"/>
                      <a:pt x="24660" y="26316"/>
                    </a:cubicBezTo>
                    <a:lnTo>
                      <a:pt x="24660" y="26316"/>
                    </a:lnTo>
                    <a:cubicBezTo>
                      <a:pt x="24970" y="26921"/>
                      <a:pt x="24428" y="27588"/>
                      <a:pt x="24831" y="27867"/>
                    </a:cubicBezTo>
                    <a:lnTo>
                      <a:pt x="25001" y="26766"/>
                    </a:lnTo>
                    <a:cubicBezTo>
                      <a:pt x="25157" y="28240"/>
                      <a:pt x="26056" y="30240"/>
                      <a:pt x="26614" y="31155"/>
                    </a:cubicBezTo>
                    <a:cubicBezTo>
                      <a:pt x="26242" y="29263"/>
                      <a:pt x="25684" y="27076"/>
                      <a:pt x="24350" y="25805"/>
                    </a:cubicBezTo>
                    <a:cubicBezTo>
                      <a:pt x="22427" y="25029"/>
                      <a:pt x="24273" y="23525"/>
                      <a:pt x="24288" y="22315"/>
                    </a:cubicBezTo>
                    <a:cubicBezTo>
                      <a:pt x="23497" y="22206"/>
                      <a:pt x="23233" y="21555"/>
                      <a:pt x="23342" y="20811"/>
                    </a:cubicBezTo>
                    <a:cubicBezTo>
                      <a:pt x="23504" y="20676"/>
                      <a:pt x="23638" y="20622"/>
                      <a:pt x="23753" y="20622"/>
                    </a:cubicBezTo>
                    <a:cubicBezTo>
                      <a:pt x="24186" y="20622"/>
                      <a:pt x="24356" y="21371"/>
                      <a:pt x="24736" y="21371"/>
                    </a:cubicBezTo>
                    <a:cubicBezTo>
                      <a:pt x="24838" y="21371"/>
                      <a:pt x="24954" y="21318"/>
                      <a:pt x="25095" y="21183"/>
                    </a:cubicBezTo>
                    <a:cubicBezTo>
                      <a:pt x="24521" y="20640"/>
                      <a:pt x="24040" y="20299"/>
                      <a:pt x="23388" y="19880"/>
                    </a:cubicBezTo>
                    <a:lnTo>
                      <a:pt x="22846" y="16049"/>
                    </a:lnTo>
                    <a:lnTo>
                      <a:pt x="22846" y="16049"/>
                    </a:lnTo>
                    <a:cubicBezTo>
                      <a:pt x="22886" y="16057"/>
                      <a:pt x="22926" y="16061"/>
                      <a:pt x="22965" y="16061"/>
                    </a:cubicBezTo>
                    <a:cubicBezTo>
                      <a:pt x="23441" y="16061"/>
                      <a:pt x="23832" y="15485"/>
                      <a:pt x="23761" y="15041"/>
                    </a:cubicBezTo>
                    <a:lnTo>
                      <a:pt x="23761" y="15041"/>
                    </a:lnTo>
                    <a:cubicBezTo>
                      <a:pt x="23480" y="15085"/>
                      <a:pt x="23223" y="15117"/>
                      <a:pt x="22977" y="15117"/>
                    </a:cubicBezTo>
                    <a:cubicBezTo>
                      <a:pt x="22446" y="15117"/>
                      <a:pt x="21964" y="14970"/>
                      <a:pt x="21403" y="14483"/>
                    </a:cubicBezTo>
                    <a:cubicBezTo>
                      <a:pt x="21372" y="13909"/>
                      <a:pt x="20659" y="13521"/>
                      <a:pt x="21326" y="13133"/>
                    </a:cubicBezTo>
                    <a:lnTo>
                      <a:pt x="21326" y="13133"/>
                    </a:lnTo>
                    <a:cubicBezTo>
                      <a:pt x="21580" y="13232"/>
                      <a:pt x="21834" y="13498"/>
                      <a:pt x="22135" y="13498"/>
                    </a:cubicBezTo>
                    <a:cubicBezTo>
                      <a:pt x="22165" y="13498"/>
                      <a:pt x="22195" y="13496"/>
                      <a:pt x="22225" y="13490"/>
                    </a:cubicBezTo>
                    <a:cubicBezTo>
                      <a:pt x="20659" y="11582"/>
                      <a:pt x="21062" y="8760"/>
                      <a:pt x="19465" y="6728"/>
                    </a:cubicBezTo>
                    <a:cubicBezTo>
                      <a:pt x="19728" y="6107"/>
                      <a:pt x="20969" y="6340"/>
                      <a:pt x="20705" y="5518"/>
                    </a:cubicBezTo>
                    <a:lnTo>
                      <a:pt x="20705" y="5518"/>
                    </a:lnTo>
                    <a:cubicBezTo>
                      <a:pt x="20508" y="5574"/>
                      <a:pt x="20319" y="5598"/>
                      <a:pt x="20138" y="5598"/>
                    </a:cubicBezTo>
                    <a:cubicBezTo>
                      <a:pt x="19763" y="5598"/>
                      <a:pt x="19422" y="5494"/>
                      <a:pt x="19108" y="5348"/>
                    </a:cubicBezTo>
                    <a:cubicBezTo>
                      <a:pt x="18643" y="4277"/>
                      <a:pt x="17262" y="3579"/>
                      <a:pt x="17092" y="2540"/>
                    </a:cubicBezTo>
                    <a:cubicBezTo>
                      <a:pt x="16975" y="2573"/>
                      <a:pt x="16869" y="2587"/>
                      <a:pt x="16770" y="2587"/>
                    </a:cubicBezTo>
                    <a:cubicBezTo>
                      <a:pt x="15945" y="2587"/>
                      <a:pt x="15682" y="1562"/>
                      <a:pt x="14731" y="1562"/>
                    </a:cubicBezTo>
                    <a:cubicBezTo>
                      <a:pt x="14663" y="1562"/>
                      <a:pt x="14592" y="1568"/>
                      <a:pt x="14517" y="1579"/>
                    </a:cubicBezTo>
                    <a:cubicBezTo>
                      <a:pt x="14207" y="1424"/>
                      <a:pt x="14595" y="1082"/>
                      <a:pt x="14269" y="850"/>
                    </a:cubicBezTo>
                    <a:cubicBezTo>
                      <a:pt x="13217" y="619"/>
                      <a:pt x="11524" y="1"/>
                      <a:pt x="998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8" name="Google Shape;888;p31"/>
              <p:cNvSpPr/>
              <p:nvPr/>
            </p:nvSpPr>
            <p:spPr>
              <a:xfrm>
                <a:off x="4676775" y="1262850"/>
                <a:ext cx="37250" cy="24350"/>
              </a:xfrm>
              <a:custGeom>
                <a:avLst/>
                <a:gdLst/>
                <a:ahLst/>
                <a:cxnLst/>
                <a:rect l="l" t="t" r="r" b="b"/>
                <a:pathLst>
                  <a:path w="1490" h="974" extrusionOk="0">
                    <a:moveTo>
                      <a:pt x="422" y="0"/>
                    </a:moveTo>
                    <a:cubicBezTo>
                      <a:pt x="265" y="0"/>
                      <a:pt x="117" y="69"/>
                      <a:pt x="1" y="251"/>
                    </a:cubicBezTo>
                    <a:cubicBezTo>
                      <a:pt x="193" y="663"/>
                      <a:pt x="324" y="965"/>
                      <a:pt x="781" y="965"/>
                    </a:cubicBezTo>
                    <a:cubicBezTo>
                      <a:pt x="841" y="965"/>
                      <a:pt x="906" y="960"/>
                      <a:pt x="978" y="949"/>
                    </a:cubicBezTo>
                    <a:cubicBezTo>
                      <a:pt x="1002" y="966"/>
                      <a:pt x="1032" y="974"/>
                      <a:pt x="1064" y="974"/>
                    </a:cubicBezTo>
                    <a:cubicBezTo>
                      <a:pt x="1239" y="974"/>
                      <a:pt x="1489" y="743"/>
                      <a:pt x="1319" y="468"/>
                    </a:cubicBezTo>
                    <a:cubicBezTo>
                      <a:pt x="1110" y="291"/>
                      <a:pt x="746" y="0"/>
                      <a:pt x="42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9" name="Google Shape;889;p31"/>
              <p:cNvSpPr/>
              <p:nvPr/>
            </p:nvSpPr>
            <p:spPr>
              <a:xfrm>
                <a:off x="4739600" y="1433900"/>
                <a:ext cx="120225" cy="116775"/>
              </a:xfrm>
              <a:custGeom>
                <a:avLst/>
                <a:gdLst/>
                <a:ahLst/>
                <a:cxnLst/>
                <a:rect l="l" t="t" r="r" b="b"/>
                <a:pathLst>
                  <a:path w="4809" h="4671" extrusionOk="0">
                    <a:moveTo>
                      <a:pt x="1225" y="1"/>
                    </a:moveTo>
                    <a:cubicBezTo>
                      <a:pt x="0" y="2032"/>
                      <a:pt x="2420" y="3366"/>
                      <a:pt x="3738" y="4514"/>
                    </a:cubicBezTo>
                    <a:cubicBezTo>
                      <a:pt x="3811" y="4623"/>
                      <a:pt x="3961" y="4670"/>
                      <a:pt x="4119" y="4670"/>
                    </a:cubicBezTo>
                    <a:cubicBezTo>
                      <a:pt x="4367" y="4670"/>
                      <a:pt x="4634" y="4554"/>
                      <a:pt x="4653" y="4374"/>
                    </a:cubicBezTo>
                    <a:cubicBezTo>
                      <a:pt x="4808" y="3087"/>
                      <a:pt x="3149" y="2978"/>
                      <a:pt x="2435" y="2094"/>
                    </a:cubicBezTo>
                    <a:cubicBezTo>
                      <a:pt x="2327" y="1334"/>
                      <a:pt x="1939" y="249"/>
                      <a:pt x="122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0" name="Google Shape;890;p31"/>
              <p:cNvSpPr/>
              <p:nvPr/>
            </p:nvSpPr>
            <p:spPr>
              <a:xfrm>
                <a:off x="4200500" y="1612050"/>
                <a:ext cx="21175" cy="13800"/>
              </a:xfrm>
              <a:custGeom>
                <a:avLst/>
                <a:gdLst/>
                <a:ahLst/>
                <a:cxnLst/>
                <a:rect l="l" t="t" r="r" b="b"/>
                <a:pathLst>
                  <a:path w="847" h="552" extrusionOk="0">
                    <a:moveTo>
                      <a:pt x="541" y="0"/>
                    </a:moveTo>
                    <a:cubicBezTo>
                      <a:pt x="1" y="0"/>
                      <a:pt x="846" y="407"/>
                      <a:pt x="130" y="536"/>
                    </a:cubicBezTo>
                    <a:cubicBezTo>
                      <a:pt x="156" y="547"/>
                      <a:pt x="184" y="551"/>
                      <a:pt x="214" y="551"/>
                    </a:cubicBezTo>
                    <a:cubicBezTo>
                      <a:pt x="456" y="551"/>
                      <a:pt x="800" y="243"/>
                      <a:pt x="704" y="9"/>
                    </a:cubicBezTo>
                    <a:cubicBezTo>
                      <a:pt x="639" y="3"/>
                      <a:pt x="585" y="0"/>
                      <a:pt x="54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1" name="Google Shape;891;p31"/>
              <p:cNvSpPr/>
              <p:nvPr/>
            </p:nvSpPr>
            <p:spPr>
              <a:xfrm>
                <a:off x="4439375" y="1679950"/>
                <a:ext cx="22900" cy="20350"/>
              </a:xfrm>
              <a:custGeom>
                <a:avLst/>
                <a:gdLst/>
                <a:ahLst/>
                <a:cxnLst/>
                <a:rect l="l" t="t" r="r" b="b"/>
                <a:pathLst>
                  <a:path w="916" h="814" extrusionOk="0">
                    <a:moveTo>
                      <a:pt x="201" y="1"/>
                    </a:moveTo>
                    <a:cubicBezTo>
                      <a:pt x="171" y="1"/>
                      <a:pt x="141" y="3"/>
                      <a:pt x="113" y="7"/>
                    </a:cubicBezTo>
                    <a:cubicBezTo>
                      <a:pt x="153" y="179"/>
                      <a:pt x="1" y="589"/>
                      <a:pt x="158" y="589"/>
                    </a:cubicBezTo>
                    <a:cubicBezTo>
                      <a:pt x="185" y="589"/>
                      <a:pt x="221" y="577"/>
                      <a:pt x="268" y="550"/>
                    </a:cubicBezTo>
                    <a:lnTo>
                      <a:pt x="439" y="317"/>
                    </a:lnTo>
                    <a:lnTo>
                      <a:pt x="439" y="317"/>
                    </a:lnTo>
                    <a:cubicBezTo>
                      <a:pt x="529" y="362"/>
                      <a:pt x="575" y="697"/>
                      <a:pt x="411" y="803"/>
                    </a:cubicBezTo>
                    <a:lnTo>
                      <a:pt x="411" y="803"/>
                    </a:lnTo>
                    <a:lnTo>
                      <a:pt x="718" y="628"/>
                    </a:lnTo>
                    <a:cubicBezTo>
                      <a:pt x="915" y="206"/>
                      <a:pt x="500" y="1"/>
                      <a:pt x="201" y="1"/>
                    </a:cubicBezTo>
                    <a:close/>
                    <a:moveTo>
                      <a:pt x="411" y="803"/>
                    </a:moveTo>
                    <a:lnTo>
                      <a:pt x="393" y="814"/>
                    </a:lnTo>
                    <a:cubicBezTo>
                      <a:pt x="399" y="810"/>
                      <a:pt x="405" y="807"/>
                      <a:pt x="411" y="803"/>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2" name="Google Shape;892;p31"/>
              <p:cNvSpPr/>
              <p:nvPr/>
            </p:nvSpPr>
            <p:spPr>
              <a:xfrm>
                <a:off x="4422800" y="1712675"/>
                <a:ext cx="32600" cy="41900"/>
              </a:xfrm>
              <a:custGeom>
                <a:avLst/>
                <a:gdLst/>
                <a:ahLst/>
                <a:cxnLst/>
                <a:rect l="l" t="t" r="r" b="b"/>
                <a:pathLst>
                  <a:path w="1304" h="1676" extrusionOk="0">
                    <a:moveTo>
                      <a:pt x="1211" y="1"/>
                    </a:moveTo>
                    <a:lnTo>
                      <a:pt x="621" y="1288"/>
                    </a:lnTo>
                    <a:lnTo>
                      <a:pt x="420" y="823"/>
                    </a:lnTo>
                    <a:cubicBezTo>
                      <a:pt x="420" y="1257"/>
                      <a:pt x="1" y="1319"/>
                      <a:pt x="420" y="1676"/>
                    </a:cubicBezTo>
                    <a:cubicBezTo>
                      <a:pt x="854" y="1335"/>
                      <a:pt x="1304" y="606"/>
                      <a:pt x="121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3" name="Google Shape;893;p31"/>
              <p:cNvSpPr/>
              <p:nvPr/>
            </p:nvSpPr>
            <p:spPr>
              <a:xfrm>
                <a:off x="4377825" y="1732850"/>
                <a:ext cx="6225" cy="17075"/>
              </a:xfrm>
              <a:custGeom>
                <a:avLst/>
                <a:gdLst/>
                <a:ahLst/>
                <a:cxnLst/>
                <a:rect l="l" t="t" r="r" b="b"/>
                <a:pathLst>
                  <a:path w="249" h="683" extrusionOk="0">
                    <a:moveTo>
                      <a:pt x="78" y="0"/>
                    </a:moveTo>
                    <a:lnTo>
                      <a:pt x="1" y="435"/>
                    </a:lnTo>
                    <a:lnTo>
                      <a:pt x="63" y="357"/>
                    </a:lnTo>
                    <a:lnTo>
                      <a:pt x="249" y="683"/>
                    </a:lnTo>
                    <a:lnTo>
                      <a:pt x="7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4" name="Google Shape;894;p31"/>
              <p:cNvSpPr/>
              <p:nvPr/>
            </p:nvSpPr>
            <p:spPr>
              <a:xfrm>
                <a:off x="4367450" y="1760225"/>
                <a:ext cx="14175" cy="20000"/>
              </a:xfrm>
              <a:custGeom>
                <a:avLst/>
                <a:gdLst/>
                <a:ahLst/>
                <a:cxnLst/>
                <a:rect l="l" t="t" r="r" b="b"/>
                <a:pathLst>
                  <a:path w="567" h="800" extrusionOk="0">
                    <a:moveTo>
                      <a:pt x="382" y="1"/>
                    </a:moveTo>
                    <a:cubicBezTo>
                      <a:pt x="0" y="1"/>
                      <a:pt x="107" y="800"/>
                      <a:pt x="346" y="800"/>
                    </a:cubicBezTo>
                    <a:cubicBezTo>
                      <a:pt x="373" y="800"/>
                      <a:pt x="401" y="789"/>
                      <a:pt x="431" y="767"/>
                    </a:cubicBezTo>
                    <a:cubicBezTo>
                      <a:pt x="566" y="497"/>
                      <a:pt x="431" y="50"/>
                      <a:pt x="496" y="21"/>
                    </a:cubicBezTo>
                    <a:lnTo>
                      <a:pt x="496" y="21"/>
                    </a:lnTo>
                    <a:cubicBezTo>
                      <a:pt x="510" y="26"/>
                      <a:pt x="525" y="31"/>
                      <a:pt x="540" y="38"/>
                    </a:cubicBezTo>
                    <a:cubicBezTo>
                      <a:pt x="524" y="25"/>
                      <a:pt x="512" y="20"/>
                      <a:pt x="503" y="20"/>
                    </a:cubicBezTo>
                    <a:cubicBezTo>
                      <a:pt x="501" y="20"/>
                      <a:pt x="498" y="20"/>
                      <a:pt x="496" y="21"/>
                    </a:cubicBezTo>
                    <a:lnTo>
                      <a:pt x="496" y="21"/>
                    </a:lnTo>
                    <a:cubicBezTo>
                      <a:pt x="454" y="7"/>
                      <a:pt x="416" y="1"/>
                      <a:pt x="38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5" name="Google Shape;895;p31"/>
              <p:cNvSpPr/>
              <p:nvPr/>
            </p:nvSpPr>
            <p:spPr>
              <a:xfrm>
                <a:off x="4598825" y="1811950"/>
                <a:ext cx="22525" cy="23875"/>
              </a:xfrm>
              <a:custGeom>
                <a:avLst/>
                <a:gdLst/>
                <a:ahLst/>
                <a:cxnLst/>
                <a:rect l="l" t="t" r="r" b="b"/>
                <a:pathLst>
                  <a:path w="901" h="955" extrusionOk="0">
                    <a:moveTo>
                      <a:pt x="436" y="0"/>
                    </a:moveTo>
                    <a:cubicBezTo>
                      <a:pt x="451" y="202"/>
                      <a:pt x="668" y="590"/>
                      <a:pt x="311" y="652"/>
                    </a:cubicBezTo>
                    <a:lnTo>
                      <a:pt x="79" y="481"/>
                    </a:lnTo>
                    <a:lnTo>
                      <a:pt x="79" y="481"/>
                    </a:lnTo>
                    <a:cubicBezTo>
                      <a:pt x="1" y="625"/>
                      <a:pt x="273" y="954"/>
                      <a:pt x="482" y="954"/>
                    </a:cubicBezTo>
                    <a:cubicBezTo>
                      <a:pt x="521" y="954"/>
                      <a:pt x="559" y="943"/>
                      <a:pt x="591" y="915"/>
                    </a:cubicBezTo>
                    <a:cubicBezTo>
                      <a:pt x="544" y="636"/>
                      <a:pt x="901" y="156"/>
                      <a:pt x="43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6" name="Google Shape;896;p31"/>
              <p:cNvSpPr/>
              <p:nvPr/>
            </p:nvSpPr>
            <p:spPr>
              <a:xfrm>
                <a:off x="4625250" y="1866250"/>
                <a:ext cx="20150" cy="21850"/>
              </a:xfrm>
              <a:custGeom>
                <a:avLst/>
                <a:gdLst/>
                <a:ahLst/>
                <a:cxnLst/>
                <a:rect l="l" t="t" r="r" b="b"/>
                <a:pathLst>
                  <a:path w="806" h="874" extrusionOk="0">
                    <a:moveTo>
                      <a:pt x="334" y="0"/>
                    </a:moveTo>
                    <a:cubicBezTo>
                      <a:pt x="241" y="0"/>
                      <a:pt x="139" y="66"/>
                      <a:pt x="30" y="232"/>
                    </a:cubicBezTo>
                    <a:cubicBezTo>
                      <a:pt x="1" y="451"/>
                      <a:pt x="136" y="874"/>
                      <a:pt x="486" y="874"/>
                    </a:cubicBezTo>
                    <a:cubicBezTo>
                      <a:pt x="509" y="874"/>
                      <a:pt x="532" y="872"/>
                      <a:pt x="557" y="868"/>
                    </a:cubicBezTo>
                    <a:lnTo>
                      <a:pt x="805" y="620"/>
                    </a:lnTo>
                    <a:cubicBezTo>
                      <a:pt x="709" y="340"/>
                      <a:pt x="544" y="0"/>
                      <a:pt x="33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97" name="Google Shape;897;p31"/>
            <p:cNvSpPr/>
            <p:nvPr/>
          </p:nvSpPr>
          <p:spPr>
            <a:xfrm>
              <a:off x="1434833" y="1967575"/>
              <a:ext cx="1308600" cy="1276800"/>
            </a:xfrm>
            <a:prstGeom prst="arc">
              <a:avLst>
                <a:gd name="adj1" fmla="val 10823822"/>
                <a:gd name="adj2" fmla="val 19331255"/>
              </a:avLst>
            </a:prstGeom>
            <a:noFill/>
            <a:ln w="19050" cap="flat" cmpd="sng">
              <a:solidFill>
                <a:schemeClr val="dk1"/>
              </a:solidFill>
              <a:prstDash val="solid"/>
              <a:round/>
              <a:headEnd type="none" w="sm" len="sm"/>
              <a:tailEnd type="diamond"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55A64"/>
                </a:solidFill>
                <a:effectLst/>
                <a:uLnTx/>
                <a:uFillTx/>
                <a:latin typeface="Arial"/>
                <a:ea typeface="+mn-ea"/>
                <a:cs typeface="Arial"/>
                <a:sym typeface="Arial"/>
              </a:endParaRPr>
            </a:p>
          </p:txBody>
        </p:sp>
        <p:sp>
          <p:nvSpPr>
            <p:cNvPr id="898" name="Google Shape;898;p31"/>
            <p:cNvSpPr txBox="1"/>
            <p:nvPr/>
          </p:nvSpPr>
          <p:spPr>
            <a:xfrm>
              <a:off x="1093496" y="2742694"/>
              <a:ext cx="689100" cy="4026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3333" b="0" i="0" u="none" strike="noStrike" kern="0" cap="none" spc="0" normalizeH="0" baseline="0" noProof="0">
                  <a:ln>
                    <a:noFill/>
                  </a:ln>
                  <a:solidFill>
                    <a:srgbClr val="233C4F"/>
                  </a:solidFill>
                  <a:effectLst/>
                  <a:uLnTx/>
                  <a:uFillTx/>
                  <a:latin typeface="Lobster"/>
                  <a:ea typeface="Lobster"/>
                  <a:cs typeface="Lobster"/>
                  <a:sym typeface="Lobster"/>
                </a:rPr>
                <a:t>01</a:t>
              </a:r>
              <a:endParaRPr kumimoji="0" sz="3333" b="0" i="0" u="none" strike="noStrike" kern="0" cap="none" spc="0" normalizeH="0" baseline="0" noProof="0">
                <a:ln>
                  <a:noFill/>
                </a:ln>
                <a:solidFill>
                  <a:srgbClr val="233C4F"/>
                </a:solidFill>
                <a:effectLst/>
                <a:uLnTx/>
                <a:uFillTx/>
                <a:latin typeface="Lobster"/>
                <a:ea typeface="Lobster"/>
                <a:cs typeface="Lobster"/>
                <a:sym typeface="Lobster"/>
              </a:endParaRPr>
            </a:p>
          </p:txBody>
        </p:sp>
      </p:grpSp>
      <p:grpSp>
        <p:nvGrpSpPr>
          <p:cNvPr id="899" name="Google Shape;899;p31"/>
          <p:cNvGrpSpPr/>
          <p:nvPr/>
        </p:nvGrpSpPr>
        <p:grpSpPr>
          <a:xfrm>
            <a:off x="3036279" y="3939400"/>
            <a:ext cx="1940800" cy="1298400"/>
            <a:chOff x="2277209" y="2954550"/>
            <a:chExt cx="1455600" cy="973800"/>
          </a:xfrm>
        </p:grpSpPr>
        <p:cxnSp>
          <p:nvCxnSpPr>
            <p:cNvPr id="900" name="Google Shape;900;p31"/>
            <p:cNvCxnSpPr>
              <a:stCxn id="901" idx="2"/>
            </p:cNvCxnSpPr>
            <p:nvPr/>
          </p:nvCxnSpPr>
          <p:spPr>
            <a:xfrm>
              <a:off x="3005009" y="3362850"/>
              <a:ext cx="0" cy="565500"/>
            </a:xfrm>
            <a:prstGeom prst="straightConnector1">
              <a:avLst/>
            </a:prstGeom>
            <a:noFill/>
            <a:ln w="19050" cap="flat" cmpd="sng">
              <a:solidFill>
                <a:schemeClr val="accent5"/>
              </a:solidFill>
              <a:prstDash val="solid"/>
              <a:round/>
              <a:headEnd type="none" w="med" len="med"/>
              <a:tailEnd type="diamond" w="med" len="med"/>
            </a:ln>
          </p:spPr>
        </p:cxnSp>
        <p:sp>
          <p:nvSpPr>
            <p:cNvPr id="901" name="Google Shape;901;p31"/>
            <p:cNvSpPr/>
            <p:nvPr/>
          </p:nvSpPr>
          <p:spPr>
            <a:xfrm>
              <a:off x="2277209" y="2954550"/>
              <a:ext cx="1455600" cy="408300"/>
            </a:xfrm>
            <a:prstGeom prst="roundRect">
              <a:avLst>
                <a:gd name="adj" fmla="val 0"/>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45A68"/>
                </a:buClr>
                <a:buSzPts val="1100"/>
                <a:buFontTx/>
                <a:buNone/>
                <a:tabLst/>
                <a:defRPr/>
              </a:pPr>
              <a:r>
                <a:rPr kumimoji="0" lang="en" sz="2667" b="1" i="0" u="none" strike="noStrike" kern="0" cap="none" spc="0" normalizeH="0" baseline="0" noProof="0" dirty="0">
                  <a:ln>
                    <a:noFill/>
                  </a:ln>
                  <a:solidFill>
                    <a:srgbClr val="233C4F"/>
                  </a:solidFill>
                  <a:effectLst/>
                  <a:uLnTx/>
                  <a:uFillTx/>
                  <a:latin typeface="Poppins"/>
                  <a:ea typeface="Poppins"/>
                  <a:cs typeface="Poppins"/>
                  <a:sym typeface="Poppins"/>
                </a:rPr>
                <a:t>2005</a:t>
              </a:r>
              <a:endParaRPr kumimoji="0" sz="2667" b="1" i="0" u="none" strike="noStrike" kern="0" cap="none" spc="0" normalizeH="0" baseline="0" noProof="0" dirty="0">
                <a:ln>
                  <a:noFill/>
                </a:ln>
                <a:solidFill>
                  <a:srgbClr val="233C4F"/>
                </a:solidFill>
                <a:effectLst/>
                <a:uLnTx/>
                <a:uFillTx/>
                <a:latin typeface="Poppins"/>
                <a:ea typeface="Poppins"/>
                <a:cs typeface="Poppins"/>
                <a:sym typeface="Poppins"/>
              </a:endParaRPr>
            </a:p>
          </p:txBody>
        </p:sp>
      </p:grpSp>
      <p:sp>
        <p:nvSpPr>
          <p:cNvPr id="902" name="Google Shape;902;p31"/>
          <p:cNvSpPr txBox="1"/>
          <p:nvPr/>
        </p:nvSpPr>
        <p:spPr>
          <a:xfrm>
            <a:off x="3036279" y="5401813"/>
            <a:ext cx="1940800" cy="8428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0" i="0" u="none" strike="noStrike" kern="0" cap="none" spc="0" normalizeH="0" baseline="0" noProof="0" dirty="0" err="1">
                <a:ln>
                  <a:noFill/>
                </a:ln>
                <a:solidFill>
                  <a:srgbClr val="5A3015"/>
                </a:solidFill>
                <a:effectLst/>
                <a:uLnTx/>
                <a:uFillTx/>
                <a:latin typeface="Lobster" panose="020B0604020202020204" charset="0"/>
                <a:ea typeface="Poppins"/>
                <a:cs typeface="Poppins"/>
                <a:sym typeface="Poppins"/>
              </a:rPr>
              <a:t>Cánh</a:t>
            </a:r>
            <a:r>
              <a:rPr kumimoji="0" lang="en-US" sz="2667" b="0" i="0" u="none" strike="noStrike" kern="0" cap="none" spc="0" normalizeH="0" noProof="0" dirty="0">
                <a:ln>
                  <a:noFill/>
                </a:ln>
                <a:solidFill>
                  <a:srgbClr val="5A3015"/>
                </a:solidFill>
                <a:effectLst/>
                <a:uLnTx/>
                <a:uFillTx/>
                <a:latin typeface="Lobster" panose="020B0604020202020204" charset="0"/>
                <a:ea typeface="Poppins"/>
                <a:cs typeface="Poppins"/>
                <a:sym typeface="Poppins"/>
              </a:rPr>
              <a:t> </a:t>
            </a:r>
            <a:r>
              <a:rPr kumimoji="0" lang="en-US" sz="2667" b="0" i="0" u="none" strike="noStrike" kern="0" cap="none" spc="0" normalizeH="0" noProof="0" dirty="0" err="1">
                <a:ln>
                  <a:noFill/>
                </a:ln>
                <a:solidFill>
                  <a:srgbClr val="5A3015"/>
                </a:solidFill>
                <a:effectLst/>
                <a:uLnTx/>
                <a:uFillTx/>
                <a:latin typeface="Lobster" panose="020B0604020202020204" charset="0"/>
                <a:ea typeface="Poppins"/>
                <a:cs typeface="Poppins"/>
                <a:sym typeface="Poppins"/>
              </a:rPr>
              <a:t>đồng</a:t>
            </a:r>
            <a:r>
              <a:rPr kumimoji="0" lang="en-US" sz="2667" b="0" i="0" u="none" strike="noStrike" kern="0" cap="none" spc="0" normalizeH="0" noProof="0" dirty="0">
                <a:ln>
                  <a:noFill/>
                </a:ln>
                <a:solidFill>
                  <a:srgbClr val="5A3015"/>
                </a:solidFill>
                <a:effectLst/>
                <a:uLnTx/>
                <a:uFillTx/>
                <a:latin typeface="Lobster" panose="020B0604020202020204" charset="0"/>
                <a:ea typeface="Poppins"/>
                <a:cs typeface="Poppins"/>
                <a:sym typeface="Poppins"/>
              </a:rPr>
              <a:t> </a:t>
            </a:r>
            <a:r>
              <a:rPr kumimoji="0" lang="en-US" sz="2667" b="0" i="0" u="none" strike="noStrike" kern="0" cap="none" spc="0" normalizeH="0" noProof="0" dirty="0" err="1">
                <a:ln>
                  <a:noFill/>
                </a:ln>
                <a:solidFill>
                  <a:srgbClr val="5A3015"/>
                </a:solidFill>
                <a:effectLst/>
                <a:uLnTx/>
                <a:uFillTx/>
                <a:latin typeface="Lobster" panose="020B0604020202020204" charset="0"/>
                <a:ea typeface="Poppins"/>
                <a:cs typeface="Poppins"/>
                <a:sym typeface="Poppins"/>
              </a:rPr>
              <a:t>bất</a:t>
            </a:r>
            <a:r>
              <a:rPr kumimoji="0" lang="en-US" sz="2667" b="0" i="0" u="none" strike="noStrike" kern="0" cap="none" spc="0" normalizeH="0" noProof="0" dirty="0">
                <a:ln>
                  <a:noFill/>
                </a:ln>
                <a:solidFill>
                  <a:srgbClr val="5A3015"/>
                </a:solidFill>
                <a:effectLst/>
                <a:uLnTx/>
                <a:uFillTx/>
                <a:latin typeface="Lobster" panose="020B0604020202020204" charset="0"/>
                <a:ea typeface="Poppins"/>
                <a:cs typeface="Poppins"/>
                <a:sym typeface="Poppins"/>
              </a:rPr>
              <a:t> </a:t>
            </a:r>
            <a:r>
              <a:rPr kumimoji="0" lang="en-US" sz="2667" b="0" i="0" u="none" strike="noStrike" kern="0" cap="none" spc="0" normalizeH="0" noProof="0" dirty="0" err="1">
                <a:ln>
                  <a:noFill/>
                </a:ln>
                <a:solidFill>
                  <a:srgbClr val="5A3015"/>
                </a:solidFill>
                <a:effectLst/>
                <a:uLnTx/>
                <a:uFillTx/>
                <a:latin typeface="Lobster" panose="020B0604020202020204" charset="0"/>
                <a:ea typeface="Poppins"/>
                <a:cs typeface="Poppins"/>
                <a:sym typeface="Poppins"/>
              </a:rPr>
              <a:t>tận</a:t>
            </a:r>
            <a:endParaRPr kumimoji="0" sz="2667" b="0" i="0" u="none" strike="noStrike" kern="0" cap="none" spc="0" normalizeH="0" baseline="0" noProof="0" dirty="0">
              <a:ln>
                <a:noFill/>
              </a:ln>
              <a:solidFill>
                <a:srgbClr val="5A3015"/>
              </a:solidFill>
              <a:effectLst/>
              <a:uLnTx/>
              <a:uFillTx/>
              <a:latin typeface="Lobster" panose="020B0604020202020204" charset="0"/>
              <a:ea typeface="Poppins"/>
              <a:cs typeface="Poppins"/>
              <a:sym typeface="Poppins"/>
            </a:endParaRPr>
          </a:p>
        </p:txBody>
      </p:sp>
      <p:grpSp>
        <p:nvGrpSpPr>
          <p:cNvPr id="903" name="Google Shape;903;p31"/>
          <p:cNvGrpSpPr/>
          <p:nvPr/>
        </p:nvGrpSpPr>
        <p:grpSpPr>
          <a:xfrm>
            <a:off x="3454552" y="2140500"/>
            <a:ext cx="2297913" cy="1950088"/>
            <a:chOff x="2590913" y="1605375"/>
            <a:chExt cx="1723435" cy="1462566"/>
          </a:xfrm>
        </p:grpSpPr>
        <p:grpSp>
          <p:nvGrpSpPr>
            <p:cNvPr id="904" name="Google Shape;904;p31"/>
            <p:cNvGrpSpPr/>
            <p:nvPr/>
          </p:nvGrpSpPr>
          <p:grpSpPr>
            <a:xfrm rot="-6794687" flipH="1">
              <a:off x="2747296" y="2183981"/>
              <a:ext cx="703701" cy="804014"/>
              <a:chOff x="3212275" y="349350"/>
              <a:chExt cx="440900" cy="503850"/>
            </a:xfrm>
          </p:grpSpPr>
          <p:sp>
            <p:nvSpPr>
              <p:cNvPr id="905" name="Google Shape;905;p31"/>
              <p:cNvSpPr/>
              <p:nvPr/>
            </p:nvSpPr>
            <p:spPr>
              <a:xfrm>
                <a:off x="3212275" y="349350"/>
                <a:ext cx="392050" cy="503850"/>
              </a:xfrm>
              <a:custGeom>
                <a:avLst/>
                <a:gdLst/>
                <a:ahLst/>
                <a:cxnLst/>
                <a:rect l="l" t="t" r="r" b="b"/>
                <a:pathLst>
                  <a:path w="15682" h="20154" extrusionOk="0">
                    <a:moveTo>
                      <a:pt x="11106" y="7695"/>
                    </a:moveTo>
                    <a:cubicBezTo>
                      <a:pt x="11152" y="7726"/>
                      <a:pt x="11183" y="7788"/>
                      <a:pt x="11230" y="7819"/>
                    </a:cubicBezTo>
                    <a:cubicBezTo>
                      <a:pt x="11168" y="7788"/>
                      <a:pt x="11090" y="7742"/>
                      <a:pt x="11013" y="7711"/>
                    </a:cubicBezTo>
                    <a:cubicBezTo>
                      <a:pt x="11044" y="7711"/>
                      <a:pt x="11075" y="7695"/>
                      <a:pt x="11106" y="7695"/>
                    </a:cubicBezTo>
                    <a:close/>
                    <a:moveTo>
                      <a:pt x="4995" y="7897"/>
                    </a:moveTo>
                    <a:cubicBezTo>
                      <a:pt x="5026" y="7928"/>
                      <a:pt x="5042" y="7928"/>
                      <a:pt x="5057" y="7943"/>
                    </a:cubicBezTo>
                    <a:lnTo>
                      <a:pt x="4995" y="7943"/>
                    </a:lnTo>
                    <a:lnTo>
                      <a:pt x="4995" y="7897"/>
                    </a:lnTo>
                    <a:close/>
                    <a:moveTo>
                      <a:pt x="7701" y="0"/>
                    </a:moveTo>
                    <a:cubicBezTo>
                      <a:pt x="7430" y="0"/>
                      <a:pt x="7263" y="300"/>
                      <a:pt x="7011" y="359"/>
                    </a:cubicBezTo>
                    <a:cubicBezTo>
                      <a:pt x="6983" y="353"/>
                      <a:pt x="6954" y="350"/>
                      <a:pt x="6924" y="350"/>
                    </a:cubicBezTo>
                    <a:cubicBezTo>
                      <a:pt x="6730" y="350"/>
                      <a:pt x="6518" y="472"/>
                      <a:pt x="6358" y="472"/>
                    </a:cubicBezTo>
                    <a:cubicBezTo>
                      <a:pt x="6251" y="472"/>
                      <a:pt x="6167" y="417"/>
                      <a:pt x="6127" y="235"/>
                    </a:cubicBezTo>
                    <a:cubicBezTo>
                      <a:pt x="5135" y="623"/>
                      <a:pt x="3971" y="452"/>
                      <a:pt x="3274" y="1522"/>
                    </a:cubicBezTo>
                    <a:cubicBezTo>
                      <a:pt x="2591" y="1538"/>
                      <a:pt x="2545" y="2453"/>
                      <a:pt x="2281" y="2778"/>
                    </a:cubicBezTo>
                    <a:cubicBezTo>
                      <a:pt x="2002" y="3414"/>
                      <a:pt x="2048" y="4081"/>
                      <a:pt x="2250" y="4717"/>
                    </a:cubicBezTo>
                    <a:cubicBezTo>
                      <a:pt x="1661" y="5043"/>
                      <a:pt x="1071" y="5307"/>
                      <a:pt x="699" y="5865"/>
                    </a:cubicBezTo>
                    <a:cubicBezTo>
                      <a:pt x="141" y="6982"/>
                      <a:pt x="1" y="8098"/>
                      <a:pt x="730" y="9060"/>
                    </a:cubicBezTo>
                    <a:cubicBezTo>
                      <a:pt x="789" y="9298"/>
                      <a:pt x="922" y="9364"/>
                      <a:pt x="1080" y="9364"/>
                    </a:cubicBezTo>
                    <a:cubicBezTo>
                      <a:pt x="1278" y="9364"/>
                      <a:pt x="1516" y="9260"/>
                      <a:pt x="1698" y="9260"/>
                    </a:cubicBezTo>
                    <a:cubicBezTo>
                      <a:pt x="1712" y="9260"/>
                      <a:pt x="1725" y="9260"/>
                      <a:pt x="1738" y="9261"/>
                    </a:cubicBezTo>
                    <a:cubicBezTo>
                      <a:pt x="1793" y="9254"/>
                      <a:pt x="1844" y="9250"/>
                      <a:pt x="1891" y="9250"/>
                    </a:cubicBezTo>
                    <a:cubicBezTo>
                      <a:pt x="2706" y="9250"/>
                      <a:pt x="2512" y="10331"/>
                      <a:pt x="2746" y="10859"/>
                    </a:cubicBezTo>
                    <a:cubicBezTo>
                      <a:pt x="2817" y="11028"/>
                      <a:pt x="2975" y="11115"/>
                      <a:pt x="3141" y="11115"/>
                    </a:cubicBezTo>
                    <a:cubicBezTo>
                      <a:pt x="3264" y="11115"/>
                      <a:pt x="3391" y="11067"/>
                      <a:pt x="3491" y="10968"/>
                    </a:cubicBezTo>
                    <a:cubicBezTo>
                      <a:pt x="4282" y="10223"/>
                      <a:pt x="2963" y="9044"/>
                      <a:pt x="3971" y="8672"/>
                    </a:cubicBezTo>
                    <a:lnTo>
                      <a:pt x="3971" y="8672"/>
                    </a:lnTo>
                    <a:cubicBezTo>
                      <a:pt x="3987" y="8688"/>
                      <a:pt x="4018" y="8734"/>
                      <a:pt x="4033" y="8750"/>
                    </a:cubicBezTo>
                    <a:cubicBezTo>
                      <a:pt x="4018" y="8843"/>
                      <a:pt x="3987" y="8951"/>
                      <a:pt x="4018" y="9044"/>
                    </a:cubicBezTo>
                    <a:cubicBezTo>
                      <a:pt x="4096" y="9324"/>
                      <a:pt x="3971" y="9649"/>
                      <a:pt x="4359" y="9758"/>
                    </a:cubicBezTo>
                    <a:cubicBezTo>
                      <a:pt x="4437" y="9897"/>
                      <a:pt x="4561" y="10006"/>
                      <a:pt x="4654" y="10099"/>
                    </a:cubicBezTo>
                    <a:cubicBezTo>
                      <a:pt x="4731" y="10347"/>
                      <a:pt x="4809" y="10595"/>
                      <a:pt x="4902" y="10843"/>
                    </a:cubicBezTo>
                    <a:cubicBezTo>
                      <a:pt x="4669" y="11619"/>
                      <a:pt x="5042" y="12472"/>
                      <a:pt x="4576" y="13294"/>
                    </a:cubicBezTo>
                    <a:cubicBezTo>
                      <a:pt x="4282" y="13837"/>
                      <a:pt x="3599" y="13930"/>
                      <a:pt x="3134" y="14178"/>
                    </a:cubicBezTo>
                    <a:cubicBezTo>
                      <a:pt x="3274" y="14860"/>
                      <a:pt x="2188" y="14922"/>
                      <a:pt x="2343" y="15527"/>
                    </a:cubicBezTo>
                    <a:cubicBezTo>
                      <a:pt x="2457" y="15413"/>
                      <a:pt x="2559" y="15376"/>
                      <a:pt x="2656" y="15376"/>
                    </a:cubicBezTo>
                    <a:cubicBezTo>
                      <a:pt x="2837" y="15376"/>
                      <a:pt x="3001" y="15506"/>
                      <a:pt x="3191" y="15506"/>
                    </a:cubicBezTo>
                    <a:cubicBezTo>
                      <a:pt x="3288" y="15506"/>
                      <a:pt x="3391" y="15472"/>
                      <a:pt x="3506" y="15372"/>
                    </a:cubicBezTo>
                    <a:cubicBezTo>
                      <a:pt x="3801" y="14860"/>
                      <a:pt x="4251" y="14519"/>
                      <a:pt x="4871" y="14287"/>
                    </a:cubicBezTo>
                    <a:cubicBezTo>
                      <a:pt x="4944" y="14259"/>
                      <a:pt x="5009" y="14247"/>
                      <a:pt x="5069" y="14247"/>
                    </a:cubicBezTo>
                    <a:cubicBezTo>
                      <a:pt x="5479" y="14247"/>
                      <a:pt x="5602" y="14832"/>
                      <a:pt x="5833" y="15062"/>
                    </a:cubicBezTo>
                    <a:cubicBezTo>
                      <a:pt x="5879" y="16318"/>
                      <a:pt x="6732" y="17388"/>
                      <a:pt x="7228" y="18474"/>
                    </a:cubicBezTo>
                    <a:cubicBezTo>
                      <a:pt x="7213" y="18474"/>
                      <a:pt x="7197" y="18490"/>
                      <a:pt x="7166" y="18490"/>
                    </a:cubicBezTo>
                    <a:cubicBezTo>
                      <a:pt x="6810" y="18831"/>
                      <a:pt x="6748" y="19715"/>
                      <a:pt x="7353" y="19994"/>
                    </a:cubicBezTo>
                    <a:cubicBezTo>
                      <a:pt x="7370" y="19992"/>
                      <a:pt x="7387" y="19990"/>
                      <a:pt x="7404" y="19990"/>
                    </a:cubicBezTo>
                    <a:cubicBezTo>
                      <a:pt x="7604" y="19990"/>
                      <a:pt x="7792" y="20153"/>
                      <a:pt x="7975" y="20153"/>
                    </a:cubicBezTo>
                    <a:cubicBezTo>
                      <a:pt x="8058" y="20153"/>
                      <a:pt x="8139" y="20120"/>
                      <a:pt x="8221" y="20025"/>
                    </a:cubicBezTo>
                    <a:cubicBezTo>
                      <a:pt x="8438" y="19715"/>
                      <a:pt x="8516" y="19203"/>
                      <a:pt x="8299" y="18800"/>
                    </a:cubicBezTo>
                    <a:cubicBezTo>
                      <a:pt x="8206" y="18645"/>
                      <a:pt x="8081" y="18552"/>
                      <a:pt x="7973" y="18490"/>
                    </a:cubicBezTo>
                    <a:cubicBezTo>
                      <a:pt x="8019" y="18335"/>
                      <a:pt x="8019" y="18179"/>
                      <a:pt x="7942" y="17978"/>
                    </a:cubicBezTo>
                    <a:cubicBezTo>
                      <a:pt x="7977" y="17970"/>
                      <a:pt x="8014" y="17966"/>
                      <a:pt x="8052" y="17966"/>
                    </a:cubicBezTo>
                    <a:cubicBezTo>
                      <a:pt x="8344" y="17966"/>
                      <a:pt x="8710" y="18176"/>
                      <a:pt x="9051" y="18176"/>
                    </a:cubicBezTo>
                    <a:cubicBezTo>
                      <a:pt x="9096" y="18176"/>
                      <a:pt x="9139" y="18172"/>
                      <a:pt x="9183" y="18164"/>
                    </a:cubicBezTo>
                    <a:cubicBezTo>
                      <a:pt x="9322" y="17730"/>
                      <a:pt x="9136" y="16939"/>
                      <a:pt x="9943" y="16799"/>
                    </a:cubicBezTo>
                    <a:cubicBezTo>
                      <a:pt x="10170" y="17001"/>
                      <a:pt x="10427" y="17058"/>
                      <a:pt x="10696" y="17058"/>
                    </a:cubicBezTo>
                    <a:cubicBezTo>
                      <a:pt x="11044" y="17058"/>
                      <a:pt x="11412" y="16962"/>
                      <a:pt x="11763" y="16962"/>
                    </a:cubicBezTo>
                    <a:cubicBezTo>
                      <a:pt x="11954" y="16962"/>
                      <a:pt x="12140" y="16991"/>
                      <a:pt x="12316" y="17078"/>
                    </a:cubicBezTo>
                    <a:cubicBezTo>
                      <a:pt x="13122" y="15651"/>
                      <a:pt x="11261" y="14473"/>
                      <a:pt x="12471" y="12968"/>
                    </a:cubicBezTo>
                    <a:cubicBezTo>
                      <a:pt x="12548" y="12865"/>
                      <a:pt x="12643" y="12841"/>
                      <a:pt x="12742" y="12841"/>
                    </a:cubicBezTo>
                    <a:cubicBezTo>
                      <a:pt x="12828" y="12841"/>
                      <a:pt x="12918" y="12859"/>
                      <a:pt x="13002" y="12859"/>
                    </a:cubicBezTo>
                    <a:cubicBezTo>
                      <a:pt x="13109" y="12859"/>
                      <a:pt x="13207" y="12829"/>
                      <a:pt x="13277" y="12689"/>
                    </a:cubicBezTo>
                    <a:lnTo>
                      <a:pt x="13277" y="12689"/>
                    </a:lnTo>
                    <a:cubicBezTo>
                      <a:pt x="13200" y="12716"/>
                      <a:pt x="13134" y="12728"/>
                      <a:pt x="13078" y="12728"/>
                    </a:cubicBezTo>
                    <a:cubicBezTo>
                      <a:pt x="12611" y="12728"/>
                      <a:pt x="12764" y="11912"/>
                      <a:pt x="12238" y="11898"/>
                    </a:cubicBezTo>
                    <a:cubicBezTo>
                      <a:pt x="12238" y="11650"/>
                      <a:pt x="12781" y="11681"/>
                      <a:pt x="12548" y="11309"/>
                    </a:cubicBezTo>
                    <a:lnTo>
                      <a:pt x="12548" y="11309"/>
                    </a:lnTo>
                    <a:cubicBezTo>
                      <a:pt x="12487" y="11325"/>
                      <a:pt x="12430" y="11332"/>
                      <a:pt x="12376" y="11332"/>
                    </a:cubicBezTo>
                    <a:cubicBezTo>
                      <a:pt x="11966" y="11332"/>
                      <a:pt x="11754" y="10904"/>
                      <a:pt x="11494" y="10657"/>
                    </a:cubicBezTo>
                    <a:lnTo>
                      <a:pt x="11494" y="10580"/>
                    </a:lnTo>
                    <a:cubicBezTo>
                      <a:pt x="11726" y="10394"/>
                      <a:pt x="11897" y="10208"/>
                      <a:pt x="11974" y="9975"/>
                    </a:cubicBezTo>
                    <a:cubicBezTo>
                      <a:pt x="12114" y="9618"/>
                      <a:pt x="11974" y="9277"/>
                      <a:pt x="11742" y="8951"/>
                    </a:cubicBezTo>
                    <a:cubicBezTo>
                      <a:pt x="11804" y="8750"/>
                      <a:pt x="11788" y="8564"/>
                      <a:pt x="11695" y="8362"/>
                    </a:cubicBezTo>
                    <a:lnTo>
                      <a:pt x="11695" y="8362"/>
                    </a:lnTo>
                    <a:cubicBezTo>
                      <a:pt x="11974" y="8672"/>
                      <a:pt x="12269" y="8951"/>
                      <a:pt x="12750" y="9261"/>
                    </a:cubicBezTo>
                    <a:cubicBezTo>
                      <a:pt x="12595" y="8905"/>
                      <a:pt x="12424" y="8036"/>
                      <a:pt x="11850" y="7742"/>
                    </a:cubicBezTo>
                    <a:lnTo>
                      <a:pt x="11850" y="7742"/>
                    </a:lnTo>
                    <a:cubicBezTo>
                      <a:pt x="12471" y="8052"/>
                      <a:pt x="13587" y="8315"/>
                      <a:pt x="14192" y="8951"/>
                    </a:cubicBezTo>
                    <a:cubicBezTo>
                      <a:pt x="13882" y="8052"/>
                      <a:pt x="12657" y="7711"/>
                      <a:pt x="12657" y="6671"/>
                    </a:cubicBezTo>
                    <a:cubicBezTo>
                      <a:pt x="12796" y="6485"/>
                      <a:pt x="13029" y="6423"/>
                      <a:pt x="13184" y="6361"/>
                    </a:cubicBezTo>
                    <a:cubicBezTo>
                      <a:pt x="13355" y="6191"/>
                      <a:pt x="13122" y="6051"/>
                      <a:pt x="13045" y="5927"/>
                    </a:cubicBezTo>
                    <a:cubicBezTo>
                      <a:pt x="13603" y="5105"/>
                      <a:pt x="14844" y="5570"/>
                      <a:pt x="15681" y="5167"/>
                    </a:cubicBezTo>
                    <a:cubicBezTo>
                      <a:pt x="15650" y="5074"/>
                      <a:pt x="15418" y="5012"/>
                      <a:pt x="15588" y="4857"/>
                    </a:cubicBezTo>
                    <a:lnTo>
                      <a:pt x="15588" y="4857"/>
                    </a:lnTo>
                    <a:cubicBezTo>
                      <a:pt x="15438" y="4903"/>
                      <a:pt x="15283" y="4910"/>
                      <a:pt x="15129" y="4910"/>
                    </a:cubicBezTo>
                    <a:cubicBezTo>
                      <a:pt x="15064" y="4910"/>
                      <a:pt x="14999" y="4909"/>
                      <a:pt x="14934" y="4909"/>
                    </a:cubicBezTo>
                    <a:cubicBezTo>
                      <a:pt x="14693" y="4909"/>
                      <a:pt x="14458" y="4926"/>
                      <a:pt x="14254" y="5089"/>
                    </a:cubicBezTo>
                    <a:cubicBezTo>
                      <a:pt x="14099" y="5012"/>
                      <a:pt x="13820" y="4965"/>
                      <a:pt x="13836" y="4764"/>
                    </a:cubicBezTo>
                    <a:cubicBezTo>
                      <a:pt x="14130" y="4035"/>
                      <a:pt x="14797" y="4562"/>
                      <a:pt x="15200" y="4081"/>
                    </a:cubicBezTo>
                    <a:cubicBezTo>
                      <a:pt x="15278" y="3926"/>
                      <a:pt x="15200" y="3740"/>
                      <a:pt x="15076" y="3600"/>
                    </a:cubicBezTo>
                    <a:cubicBezTo>
                      <a:pt x="15013" y="3587"/>
                      <a:pt x="14952" y="3581"/>
                      <a:pt x="14894" y="3581"/>
                    </a:cubicBezTo>
                    <a:cubicBezTo>
                      <a:pt x="14516" y="3581"/>
                      <a:pt x="14232" y="3835"/>
                      <a:pt x="13819" y="3835"/>
                    </a:cubicBezTo>
                    <a:cubicBezTo>
                      <a:pt x="13799" y="3835"/>
                      <a:pt x="13779" y="3834"/>
                      <a:pt x="13758" y="3833"/>
                    </a:cubicBezTo>
                    <a:cubicBezTo>
                      <a:pt x="13740" y="3834"/>
                      <a:pt x="13723" y="3835"/>
                      <a:pt x="13706" y="3835"/>
                    </a:cubicBezTo>
                    <a:cubicBezTo>
                      <a:pt x="13023" y="3835"/>
                      <a:pt x="12889" y="2949"/>
                      <a:pt x="12238" y="2934"/>
                    </a:cubicBezTo>
                    <a:cubicBezTo>
                      <a:pt x="12202" y="2926"/>
                      <a:pt x="12158" y="2922"/>
                      <a:pt x="12112" y="2922"/>
                    </a:cubicBezTo>
                    <a:cubicBezTo>
                      <a:pt x="11961" y="2922"/>
                      <a:pt x="11788" y="2972"/>
                      <a:pt x="11788" y="3151"/>
                    </a:cubicBezTo>
                    <a:cubicBezTo>
                      <a:pt x="11230" y="3104"/>
                      <a:pt x="10641" y="2996"/>
                      <a:pt x="10299" y="2530"/>
                    </a:cubicBezTo>
                    <a:cubicBezTo>
                      <a:pt x="10253" y="2220"/>
                      <a:pt x="10377" y="1894"/>
                      <a:pt x="10222" y="1507"/>
                    </a:cubicBezTo>
                    <a:cubicBezTo>
                      <a:pt x="10198" y="1385"/>
                      <a:pt x="10088" y="1235"/>
                      <a:pt x="9959" y="1235"/>
                    </a:cubicBezTo>
                    <a:cubicBezTo>
                      <a:pt x="9924" y="1235"/>
                      <a:pt x="9887" y="1247"/>
                      <a:pt x="9850" y="1274"/>
                    </a:cubicBezTo>
                    <a:cubicBezTo>
                      <a:pt x="9694" y="1507"/>
                      <a:pt x="9850" y="1863"/>
                      <a:pt x="10005" y="2096"/>
                    </a:cubicBezTo>
                    <a:cubicBezTo>
                      <a:pt x="9988" y="2097"/>
                      <a:pt x="9970" y="2098"/>
                      <a:pt x="9953" y="2098"/>
                    </a:cubicBezTo>
                    <a:cubicBezTo>
                      <a:pt x="9525" y="2098"/>
                      <a:pt x="8979" y="1743"/>
                      <a:pt x="8562" y="1445"/>
                    </a:cubicBezTo>
                    <a:cubicBezTo>
                      <a:pt x="8485" y="762"/>
                      <a:pt x="9400" y="855"/>
                      <a:pt x="9679" y="359"/>
                    </a:cubicBezTo>
                    <a:cubicBezTo>
                      <a:pt x="9633" y="350"/>
                      <a:pt x="9587" y="346"/>
                      <a:pt x="9541" y="346"/>
                    </a:cubicBezTo>
                    <a:cubicBezTo>
                      <a:pt x="9047" y="346"/>
                      <a:pt x="8573" y="839"/>
                      <a:pt x="8080" y="839"/>
                    </a:cubicBezTo>
                    <a:cubicBezTo>
                      <a:pt x="7927" y="839"/>
                      <a:pt x="7773" y="792"/>
                      <a:pt x="7616" y="669"/>
                    </a:cubicBezTo>
                    <a:cubicBezTo>
                      <a:pt x="7213" y="374"/>
                      <a:pt x="7926" y="297"/>
                      <a:pt x="7740" y="2"/>
                    </a:cubicBezTo>
                    <a:cubicBezTo>
                      <a:pt x="7727" y="1"/>
                      <a:pt x="7714" y="0"/>
                      <a:pt x="770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6" name="Google Shape;906;p31"/>
              <p:cNvSpPr/>
              <p:nvPr/>
            </p:nvSpPr>
            <p:spPr>
              <a:xfrm>
                <a:off x="3557775" y="806900"/>
                <a:ext cx="32200" cy="24375"/>
              </a:xfrm>
              <a:custGeom>
                <a:avLst/>
                <a:gdLst/>
                <a:ahLst/>
                <a:cxnLst/>
                <a:rect l="l" t="t" r="r" b="b"/>
                <a:pathLst>
                  <a:path w="1288" h="975" extrusionOk="0">
                    <a:moveTo>
                      <a:pt x="415" y="0"/>
                    </a:moveTo>
                    <a:cubicBezTo>
                      <a:pt x="344" y="0"/>
                      <a:pt x="277" y="7"/>
                      <a:pt x="217" y="17"/>
                    </a:cubicBezTo>
                    <a:cubicBezTo>
                      <a:pt x="47" y="126"/>
                      <a:pt x="0" y="327"/>
                      <a:pt x="62" y="529"/>
                    </a:cubicBezTo>
                    <a:cubicBezTo>
                      <a:pt x="140" y="746"/>
                      <a:pt x="279" y="793"/>
                      <a:pt x="481" y="917"/>
                    </a:cubicBezTo>
                    <a:cubicBezTo>
                      <a:pt x="562" y="957"/>
                      <a:pt x="646" y="974"/>
                      <a:pt x="731" y="974"/>
                    </a:cubicBezTo>
                    <a:cubicBezTo>
                      <a:pt x="938" y="974"/>
                      <a:pt x="1144" y="872"/>
                      <a:pt x="1287" y="762"/>
                    </a:cubicBezTo>
                    <a:cubicBezTo>
                      <a:pt x="1256" y="498"/>
                      <a:pt x="1070" y="327"/>
                      <a:pt x="853" y="126"/>
                    </a:cubicBezTo>
                    <a:cubicBezTo>
                      <a:pt x="727" y="31"/>
                      <a:pt x="564" y="0"/>
                      <a:pt x="41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7" name="Google Shape;907;p31"/>
              <p:cNvSpPr/>
              <p:nvPr/>
            </p:nvSpPr>
            <p:spPr>
              <a:xfrm>
                <a:off x="3598875" y="678150"/>
                <a:ext cx="54300" cy="43100"/>
              </a:xfrm>
              <a:custGeom>
                <a:avLst/>
                <a:gdLst/>
                <a:ahLst/>
                <a:cxnLst/>
                <a:rect l="l" t="t" r="r" b="b"/>
                <a:pathLst>
                  <a:path w="2172" h="1724" extrusionOk="0">
                    <a:moveTo>
                      <a:pt x="721" y="0"/>
                    </a:moveTo>
                    <a:cubicBezTo>
                      <a:pt x="653" y="0"/>
                      <a:pt x="583" y="6"/>
                      <a:pt x="512" y="18"/>
                    </a:cubicBezTo>
                    <a:cubicBezTo>
                      <a:pt x="0" y="173"/>
                      <a:pt x="124" y="669"/>
                      <a:pt x="155" y="1135"/>
                    </a:cubicBezTo>
                    <a:cubicBezTo>
                      <a:pt x="279" y="1367"/>
                      <a:pt x="574" y="1677"/>
                      <a:pt x="853" y="1724"/>
                    </a:cubicBezTo>
                    <a:cubicBezTo>
                      <a:pt x="1303" y="1615"/>
                      <a:pt x="1892" y="1445"/>
                      <a:pt x="2171" y="995"/>
                    </a:cubicBezTo>
                    <a:cubicBezTo>
                      <a:pt x="1864" y="491"/>
                      <a:pt x="1354" y="0"/>
                      <a:pt x="72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8" name="Google Shape;908;p31"/>
              <p:cNvSpPr/>
              <p:nvPr/>
            </p:nvSpPr>
            <p:spPr>
              <a:xfrm>
                <a:off x="3228875" y="645950"/>
                <a:ext cx="26475" cy="21800"/>
              </a:xfrm>
              <a:custGeom>
                <a:avLst/>
                <a:gdLst/>
                <a:ahLst/>
                <a:cxnLst/>
                <a:rect l="l" t="t" r="r" b="b"/>
                <a:pathLst>
                  <a:path w="1059" h="872" extrusionOk="0">
                    <a:moveTo>
                      <a:pt x="757" y="1"/>
                    </a:moveTo>
                    <a:cubicBezTo>
                      <a:pt x="644" y="1"/>
                      <a:pt x="516" y="64"/>
                      <a:pt x="345" y="251"/>
                    </a:cubicBezTo>
                    <a:cubicBezTo>
                      <a:pt x="330" y="213"/>
                      <a:pt x="300" y="139"/>
                      <a:pt x="255" y="139"/>
                    </a:cubicBezTo>
                    <a:cubicBezTo>
                      <a:pt x="209" y="139"/>
                      <a:pt x="145" y="221"/>
                      <a:pt x="66" y="515"/>
                    </a:cubicBezTo>
                    <a:cubicBezTo>
                      <a:pt x="1" y="794"/>
                      <a:pt x="25" y="850"/>
                      <a:pt x="65" y="850"/>
                    </a:cubicBezTo>
                    <a:cubicBezTo>
                      <a:pt x="91" y="850"/>
                      <a:pt x="125" y="825"/>
                      <a:pt x="143" y="825"/>
                    </a:cubicBezTo>
                    <a:cubicBezTo>
                      <a:pt x="209" y="777"/>
                      <a:pt x="271" y="760"/>
                      <a:pt x="330" y="760"/>
                    </a:cubicBezTo>
                    <a:cubicBezTo>
                      <a:pt x="481" y="760"/>
                      <a:pt x="615" y="872"/>
                      <a:pt x="748" y="872"/>
                    </a:cubicBezTo>
                    <a:cubicBezTo>
                      <a:pt x="810" y="763"/>
                      <a:pt x="841" y="841"/>
                      <a:pt x="950" y="592"/>
                    </a:cubicBezTo>
                    <a:cubicBezTo>
                      <a:pt x="1059" y="344"/>
                      <a:pt x="997" y="344"/>
                      <a:pt x="1043" y="112"/>
                    </a:cubicBezTo>
                    <a:cubicBezTo>
                      <a:pt x="947" y="53"/>
                      <a:pt x="858" y="1"/>
                      <a:pt x="75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09" name="Google Shape;909;p31"/>
            <p:cNvSpPr/>
            <p:nvPr/>
          </p:nvSpPr>
          <p:spPr>
            <a:xfrm>
              <a:off x="3005748" y="1605375"/>
              <a:ext cx="1308600" cy="1276800"/>
            </a:xfrm>
            <a:prstGeom prst="arc">
              <a:avLst>
                <a:gd name="adj1" fmla="val 10780397"/>
                <a:gd name="adj2" fmla="val 19331255"/>
              </a:avLst>
            </a:prstGeom>
            <a:noFill/>
            <a:ln w="19050" cap="flat" cmpd="sng">
              <a:solidFill>
                <a:schemeClr val="dk1"/>
              </a:solidFill>
              <a:prstDash val="solid"/>
              <a:round/>
              <a:headEnd type="none" w="sm" len="sm"/>
              <a:tailEnd type="diamond"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55A64"/>
                </a:solidFill>
                <a:effectLst/>
                <a:uLnTx/>
                <a:uFillTx/>
                <a:latin typeface="Arial"/>
                <a:ea typeface="+mn-ea"/>
                <a:cs typeface="Arial"/>
                <a:sym typeface="Arial"/>
              </a:endParaRPr>
            </a:p>
          </p:txBody>
        </p:sp>
        <p:sp>
          <p:nvSpPr>
            <p:cNvPr id="910" name="Google Shape;910;p31"/>
            <p:cNvSpPr txBox="1"/>
            <p:nvPr/>
          </p:nvSpPr>
          <p:spPr>
            <a:xfrm>
              <a:off x="2660471" y="2370444"/>
              <a:ext cx="689100" cy="4026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3333" b="0" i="0" u="none" strike="noStrike" kern="0" cap="none" spc="0" normalizeH="0" baseline="0" noProof="0">
                  <a:ln>
                    <a:noFill/>
                  </a:ln>
                  <a:solidFill>
                    <a:srgbClr val="233C4F"/>
                  </a:solidFill>
                  <a:effectLst/>
                  <a:uLnTx/>
                  <a:uFillTx/>
                  <a:latin typeface="Lobster"/>
                  <a:ea typeface="Lobster"/>
                  <a:cs typeface="Lobster"/>
                  <a:sym typeface="Lobster"/>
                </a:rPr>
                <a:t>02</a:t>
              </a:r>
              <a:endParaRPr kumimoji="0" sz="3333" b="0" i="0" u="none" strike="noStrike" kern="0" cap="none" spc="0" normalizeH="0" baseline="0" noProof="0">
                <a:ln>
                  <a:noFill/>
                </a:ln>
                <a:solidFill>
                  <a:srgbClr val="233C4F"/>
                </a:solidFill>
                <a:effectLst/>
                <a:uLnTx/>
                <a:uFillTx/>
                <a:latin typeface="Lobster"/>
                <a:ea typeface="Lobster"/>
                <a:cs typeface="Lobster"/>
                <a:sym typeface="Lobster"/>
              </a:endParaRPr>
            </a:p>
          </p:txBody>
        </p:sp>
      </p:grpSp>
      <p:grpSp>
        <p:nvGrpSpPr>
          <p:cNvPr id="911" name="Google Shape;911;p31"/>
          <p:cNvGrpSpPr/>
          <p:nvPr/>
        </p:nvGrpSpPr>
        <p:grpSpPr>
          <a:xfrm>
            <a:off x="5125573" y="3456467"/>
            <a:ext cx="1940800" cy="1781200"/>
            <a:chOff x="3844180" y="2592350"/>
            <a:chExt cx="1455600" cy="1335900"/>
          </a:xfrm>
        </p:grpSpPr>
        <p:cxnSp>
          <p:nvCxnSpPr>
            <p:cNvPr id="912" name="Google Shape;912;p31"/>
            <p:cNvCxnSpPr>
              <a:stCxn id="913" idx="2"/>
            </p:cNvCxnSpPr>
            <p:nvPr/>
          </p:nvCxnSpPr>
          <p:spPr>
            <a:xfrm>
              <a:off x="4571980" y="3000650"/>
              <a:ext cx="0" cy="927600"/>
            </a:xfrm>
            <a:prstGeom prst="straightConnector1">
              <a:avLst/>
            </a:prstGeom>
            <a:noFill/>
            <a:ln w="19050" cap="flat" cmpd="sng">
              <a:solidFill>
                <a:schemeClr val="accent5"/>
              </a:solidFill>
              <a:prstDash val="solid"/>
              <a:round/>
              <a:headEnd type="none" w="med" len="med"/>
              <a:tailEnd type="diamond" w="med" len="med"/>
            </a:ln>
          </p:spPr>
        </p:cxnSp>
        <p:sp>
          <p:nvSpPr>
            <p:cNvPr id="913" name="Google Shape;913;p31"/>
            <p:cNvSpPr/>
            <p:nvPr/>
          </p:nvSpPr>
          <p:spPr>
            <a:xfrm>
              <a:off x="3844180" y="2592350"/>
              <a:ext cx="1455600" cy="408300"/>
            </a:xfrm>
            <a:prstGeom prst="roundRect">
              <a:avLst>
                <a:gd name="adj" fmla="val 0"/>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45A68"/>
                </a:buClr>
                <a:buSzPts val="1100"/>
                <a:buFontTx/>
                <a:buNone/>
                <a:tabLst/>
                <a:defRPr/>
              </a:pPr>
              <a:r>
                <a:rPr lang="en" sz="2667" b="1" kern="0" dirty="0">
                  <a:solidFill>
                    <a:srgbClr val="233C4F"/>
                  </a:solidFill>
                  <a:latin typeface="Poppins"/>
                  <a:ea typeface="Poppins"/>
                  <a:cs typeface="Poppins"/>
                  <a:sym typeface="Poppins"/>
                </a:rPr>
                <a:t>2005</a:t>
              </a:r>
              <a:endParaRPr kumimoji="0" sz="2667" b="1" i="0" u="none" strike="noStrike" kern="0" cap="none" spc="0" normalizeH="0" baseline="0" noProof="0" dirty="0">
                <a:ln>
                  <a:noFill/>
                </a:ln>
                <a:solidFill>
                  <a:srgbClr val="233C4F"/>
                </a:solidFill>
                <a:effectLst/>
                <a:uLnTx/>
                <a:uFillTx/>
                <a:latin typeface="Poppins"/>
                <a:ea typeface="Poppins"/>
                <a:cs typeface="Poppins"/>
                <a:sym typeface="Poppins"/>
              </a:endParaRPr>
            </a:p>
          </p:txBody>
        </p:sp>
      </p:grpSp>
      <p:sp>
        <p:nvSpPr>
          <p:cNvPr id="914" name="Google Shape;914;p31"/>
          <p:cNvSpPr txBox="1"/>
          <p:nvPr/>
        </p:nvSpPr>
        <p:spPr>
          <a:xfrm>
            <a:off x="5125600" y="5327000"/>
            <a:ext cx="1940800" cy="8428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0" i="0" u="none" strike="noStrike" kern="0" cap="none" spc="0" normalizeH="0" baseline="0" noProof="0" dirty="0" err="1">
                <a:ln>
                  <a:noFill/>
                </a:ln>
                <a:solidFill>
                  <a:srgbClr val="5A3015"/>
                </a:solidFill>
                <a:effectLst/>
                <a:uLnTx/>
                <a:uFillTx/>
                <a:latin typeface="Lobster" panose="020B0604020202020204" charset="0"/>
                <a:ea typeface="Poppins"/>
                <a:cs typeface="Poppins"/>
                <a:sym typeface="Poppins"/>
              </a:rPr>
              <a:t>Truyện</a:t>
            </a:r>
            <a:r>
              <a:rPr kumimoji="0" lang="en-US" sz="2667" b="0" i="0" u="none" strike="noStrike" kern="0" cap="none" spc="0" normalizeH="0" noProof="0" dirty="0">
                <a:ln>
                  <a:noFill/>
                </a:ln>
                <a:solidFill>
                  <a:srgbClr val="5A3015"/>
                </a:solidFill>
                <a:effectLst/>
                <a:uLnTx/>
                <a:uFillTx/>
                <a:latin typeface="Lobster" panose="020B0604020202020204" charset="0"/>
                <a:ea typeface="Poppins"/>
                <a:cs typeface="Poppins"/>
                <a:sym typeface="Poppins"/>
              </a:rPr>
              <a:t> </a:t>
            </a:r>
            <a:r>
              <a:rPr kumimoji="0" lang="en-US" sz="2667" b="0" i="0" u="none" strike="noStrike" kern="0" cap="none" spc="0" normalizeH="0" noProof="0" dirty="0" err="1">
                <a:ln>
                  <a:noFill/>
                </a:ln>
                <a:solidFill>
                  <a:srgbClr val="5A3015"/>
                </a:solidFill>
                <a:effectLst/>
                <a:uLnTx/>
                <a:uFillTx/>
                <a:latin typeface="Lobster" panose="020B0604020202020204" charset="0"/>
                <a:ea typeface="Poppins"/>
                <a:cs typeface="Poppins"/>
                <a:sym typeface="Poppins"/>
              </a:rPr>
              <a:t>ngắn</a:t>
            </a:r>
            <a:r>
              <a:rPr kumimoji="0" lang="en-US" sz="2667" b="0" i="0" u="none" strike="noStrike" kern="0" cap="none" spc="0" normalizeH="0" noProof="0" dirty="0">
                <a:ln>
                  <a:noFill/>
                </a:ln>
                <a:solidFill>
                  <a:srgbClr val="5A3015"/>
                </a:solidFill>
                <a:effectLst/>
                <a:uLnTx/>
                <a:uFillTx/>
                <a:latin typeface="Lobster" panose="020B0604020202020204" charset="0"/>
                <a:ea typeface="Poppins"/>
                <a:cs typeface="Poppins"/>
                <a:sym typeface="Poppins"/>
              </a:rPr>
              <a:t> </a:t>
            </a:r>
            <a:r>
              <a:rPr kumimoji="0" lang="en-US" sz="2667" b="0" i="0" u="none" strike="noStrike" kern="0" cap="none" spc="0" normalizeH="0" noProof="0" dirty="0" err="1">
                <a:ln>
                  <a:noFill/>
                </a:ln>
                <a:solidFill>
                  <a:srgbClr val="5A3015"/>
                </a:solidFill>
                <a:effectLst/>
                <a:uLnTx/>
                <a:uFillTx/>
                <a:latin typeface="Lobster" panose="020B0604020202020204" charset="0"/>
                <a:ea typeface="Poppins"/>
                <a:cs typeface="Poppins"/>
                <a:sym typeface="Poppins"/>
              </a:rPr>
              <a:t>Nguyễn</a:t>
            </a:r>
            <a:r>
              <a:rPr kumimoji="0" lang="en-US" sz="2667" b="0" i="0" u="none" strike="noStrike" kern="0" cap="none" spc="0" normalizeH="0" noProof="0" dirty="0">
                <a:ln>
                  <a:noFill/>
                </a:ln>
                <a:solidFill>
                  <a:srgbClr val="5A3015"/>
                </a:solidFill>
                <a:effectLst/>
                <a:uLnTx/>
                <a:uFillTx/>
                <a:latin typeface="Lobster" panose="020B0604020202020204" charset="0"/>
                <a:ea typeface="Poppins"/>
                <a:cs typeface="Poppins"/>
                <a:sym typeface="Poppins"/>
              </a:rPr>
              <a:t> </a:t>
            </a:r>
            <a:r>
              <a:rPr kumimoji="0" lang="en-US" sz="2667" b="0" i="0" u="none" strike="noStrike" kern="0" cap="none" spc="0" normalizeH="0" noProof="0" dirty="0" err="1">
                <a:ln>
                  <a:noFill/>
                </a:ln>
                <a:solidFill>
                  <a:srgbClr val="5A3015"/>
                </a:solidFill>
                <a:effectLst/>
                <a:uLnTx/>
                <a:uFillTx/>
                <a:latin typeface="Lobster" panose="020B0604020202020204" charset="0"/>
                <a:ea typeface="Poppins"/>
                <a:cs typeface="Poppins"/>
                <a:sym typeface="Poppins"/>
              </a:rPr>
              <a:t>Ngọc</a:t>
            </a:r>
            <a:r>
              <a:rPr kumimoji="0" lang="en-US" sz="2667" b="0" i="0" u="none" strike="noStrike" kern="0" cap="none" spc="0" normalizeH="0" noProof="0" dirty="0">
                <a:ln>
                  <a:noFill/>
                </a:ln>
                <a:solidFill>
                  <a:srgbClr val="5A3015"/>
                </a:solidFill>
                <a:effectLst/>
                <a:uLnTx/>
                <a:uFillTx/>
                <a:latin typeface="Lobster" panose="020B0604020202020204" charset="0"/>
                <a:ea typeface="Poppins"/>
                <a:cs typeface="Poppins"/>
                <a:sym typeface="Poppins"/>
              </a:rPr>
              <a:t> </a:t>
            </a:r>
            <a:r>
              <a:rPr kumimoji="0" lang="en-US" sz="2667" b="0" i="0" u="none" strike="noStrike" kern="0" cap="none" spc="0" normalizeH="0" noProof="0" dirty="0" err="1">
                <a:ln>
                  <a:noFill/>
                </a:ln>
                <a:solidFill>
                  <a:srgbClr val="5A3015"/>
                </a:solidFill>
                <a:effectLst/>
                <a:uLnTx/>
                <a:uFillTx/>
                <a:latin typeface="Lobster" panose="020B0604020202020204" charset="0"/>
                <a:ea typeface="Poppins"/>
                <a:cs typeface="Poppins"/>
                <a:sym typeface="Poppins"/>
              </a:rPr>
              <a:t>Tư</a:t>
            </a:r>
            <a:endParaRPr kumimoji="0" sz="2667" b="0" i="0" u="none" strike="noStrike" kern="0" cap="none" spc="0" normalizeH="0" baseline="0" noProof="0" dirty="0">
              <a:ln>
                <a:noFill/>
              </a:ln>
              <a:solidFill>
                <a:srgbClr val="5A3015"/>
              </a:solidFill>
              <a:effectLst/>
              <a:uLnTx/>
              <a:uFillTx/>
              <a:latin typeface="Lobster" panose="020B0604020202020204" charset="0"/>
              <a:ea typeface="Poppins"/>
              <a:cs typeface="Poppins"/>
              <a:sym typeface="Poppins"/>
            </a:endParaRPr>
          </a:p>
        </p:txBody>
      </p:sp>
      <p:grpSp>
        <p:nvGrpSpPr>
          <p:cNvPr id="915" name="Google Shape;915;p31"/>
          <p:cNvGrpSpPr/>
          <p:nvPr/>
        </p:nvGrpSpPr>
        <p:grpSpPr>
          <a:xfrm>
            <a:off x="5636561" y="1657567"/>
            <a:ext cx="2210456" cy="1865147"/>
            <a:chOff x="4227421" y="1243175"/>
            <a:chExt cx="1657842" cy="1398860"/>
          </a:xfrm>
        </p:grpSpPr>
        <p:grpSp>
          <p:nvGrpSpPr>
            <p:cNvPr id="916" name="Google Shape;916;p31"/>
            <p:cNvGrpSpPr/>
            <p:nvPr/>
          </p:nvGrpSpPr>
          <p:grpSpPr>
            <a:xfrm rot="-5792580">
              <a:off x="4247514" y="1717052"/>
              <a:ext cx="926059" cy="805794"/>
              <a:chOff x="4082775" y="914425"/>
              <a:chExt cx="777050" cy="973675"/>
            </a:xfrm>
          </p:grpSpPr>
          <p:sp>
            <p:nvSpPr>
              <p:cNvPr id="917" name="Google Shape;917;p31"/>
              <p:cNvSpPr/>
              <p:nvPr/>
            </p:nvSpPr>
            <p:spPr>
              <a:xfrm>
                <a:off x="4082775" y="914425"/>
                <a:ext cx="665375" cy="778900"/>
              </a:xfrm>
              <a:custGeom>
                <a:avLst/>
                <a:gdLst/>
                <a:ahLst/>
                <a:cxnLst/>
                <a:rect l="l" t="t" r="r" b="b"/>
                <a:pathLst>
                  <a:path w="26615" h="31156" extrusionOk="0">
                    <a:moveTo>
                      <a:pt x="24598" y="27170"/>
                    </a:moveTo>
                    <a:lnTo>
                      <a:pt x="24598" y="27170"/>
                    </a:lnTo>
                    <a:cubicBezTo>
                      <a:pt x="24594" y="27175"/>
                      <a:pt x="24589" y="27181"/>
                      <a:pt x="24585" y="27187"/>
                    </a:cubicBezTo>
                    <a:lnTo>
                      <a:pt x="24585" y="27187"/>
                    </a:lnTo>
                    <a:cubicBezTo>
                      <a:pt x="24590" y="27181"/>
                      <a:pt x="24594" y="27175"/>
                      <a:pt x="24598" y="27170"/>
                    </a:cubicBezTo>
                    <a:close/>
                    <a:moveTo>
                      <a:pt x="9983" y="1"/>
                    </a:moveTo>
                    <a:cubicBezTo>
                      <a:pt x="9865" y="1"/>
                      <a:pt x="9748" y="4"/>
                      <a:pt x="9631" y="12"/>
                    </a:cubicBezTo>
                    <a:cubicBezTo>
                      <a:pt x="9190" y="517"/>
                      <a:pt x="8635" y="807"/>
                      <a:pt x="8057" y="807"/>
                    </a:cubicBezTo>
                    <a:cubicBezTo>
                      <a:pt x="7782" y="807"/>
                      <a:pt x="7503" y="742"/>
                      <a:pt x="7227" y="602"/>
                    </a:cubicBezTo>
                    <a:lnTo>
                      <a:pt x="7227" y="602"/>
                    </a:lnTo>
                    <a:cubicBezTo>
                      <a:pt x="7440" y="1226"/>
                      <a:pt x="6821" y="1783"/>
                      <a:pt x="6162" y="1783"/>
                    </a:cubicBezTo>
                    <a:cubicBezTo>
                      <a:pt x="6052" y="1783"/>
                      <a:pt x="5940" y="1767"/>
                      <a:pt x="5832" y="1734"/>
                    </a:cubicBezTo>
                    <a:lnTo>
                      <a:pt x="5832" y="1734"/>
                    </a:lnTo>
                    <a:lnTo>
                      <a:pt x="6018" y="2494"/>
                    </a:lnTo>
                    <a:cubicBezTo>
                      <a:pt x="5915" y="2464"/>
                      <a:pt x="5824" y="2450"/>
                      <a:pt x="5742" y="2450"/>
                    </a:cubicBezTo>
                    <a:cubicBezTo>
                      <a:pt x="4963" y="2450"/>
                      <a:pt x="5030" y="3678"/>
                      <a:pt x="4039" y="3678"/>
                    </a:cubicBezTo>
                    <a:cubicBezTo>
                      <a:pt x="4002" y="3678"/>
                      <a:pt x="3964" y="3676"/>
                      <a:pt x="3924" y="3672"/>
                    </a:cubicBezTo>
                    <a:lnTo>
                      <a:pt x="3924" y="3672"/>
                    </a:lnTo>
                    <a:cubicBezTo>
                      <a:pt x="3955" y="4262"/>
                      <a:pt x="4451" y="3890"/>
                      <a:pt x="4467" y="4448"/>
                    </a:cubicBezTo>
                    <a:cubicBezTo>
                      <a:pt x="3257" y="5223"/>
                      <a:pt x="3350" y="6356"/>
                      <a:pt x="1861" y="6805"/>
                    </a:cubicBezTo>
                    <a:lnTo>
                      <a:pt x="2823" y="7581"/>
                    </a:lnTo>
                    <a:cubicBezTo>
                      <a:pt x="1861" y="9597"/>
                      <a:pt x="1396" y="12079"/>
                      <a:pt x="0" y="13583"/>
                    </a:cubicBezTo>
                    <a:cubicBezTo>
                      <a:pt x="529" y="13541"/>
                      <a:pt x="921" y="13231"/>
                      <a:pt x="1324" y="13231"/>
                    </a:cubicBezTo>
                    <a:cubicBezTo>
                      <a:pt x="1511" y="13231"/>
                      <a:pt x="1701" y="13298"/>
                      <a:pt x="1908" y="13490"/>
                    </a:cubicBezTo>
                    <a:cubicBezTo>
                      <a:pt x="2094" y="14607"/>
                      <a:pt x="1117" y="15677"/>
                      <a:pt x="1644" y="16747"/>
                    </a:cubicBezTo>
                    <a:cubicBezTo>
                      <a:pt x="962" y="17352"/>
                      <a:pt x="0" y="18515"/>
                      <a:pt x="16" y="19074"/>
                    </a:cubicBezTo>
                    <a:cubicBezTo>
                      <a:pt x="744" y="18314"/>
                      <a:pt x="2140" y="18158"/>
                      <a:pt x="2482" y="17042"/>
                    </a:cubicBezTo>
                    <a:cubicBezTo>
                      <a:pt x="2517" y="16912"/>
                      <a:pt x="2586" y="16860"/>
                      <a:pt x="2666" y="16860"/>
                    </a:cubicBezTo>
                    <a:cubicBezTo>
                      <a:pt x="2864" y="16860"/>
                      <a:pt x="3135" y="17176"/>
                      <a:pt x="3179" y="17429"/>
                    </a:cubicBezTo>
                    <a:cubicBezTo>
                      <a:pt x="4668" y="18251"/>
                      <a:pt x="2575" y="19446"/>
                      <a:pt x="2714" y="20345"/>
                    </a:cubicBezTo>
                    <a:cubicBezTo>
                      <a:pt x="2816" y="20414"/>
                      <a:pt x="2923" y="20445"/>
                      <a:pt x="3029" y="20445"/>
                    </a:cubicBezTo>
                    <a:cubicBezTo>
                      <a:pt x="3568" y="20445"/>
                      <a:pt x="4102" y="19656"/>
                      <a:pt x="4064" y="19074"/>
                    </a:cubicBezTo>
                    <a:cubicBezTo>
                      <a:pt x="4220" y="18997"/>
                      <a:pt x="4357" y="18964"/>
                      <a:pt x="4479" y="18964"/>
                    </a:cubicBezTo>
                    <a:cubicBezTo>
                      <a:pt x="5179" y="18964"/>
                      <a:pt x="5424" y="20022"/>
                      <a:pt x="6153" y="20022"/>
                    </a:cubicBezTo>
                    <a:cubicBezTo>
                      <a:pt x="6175" y="20022"/>
                      <a:pt x="6197" y="20021"/>
                      <a:pt x="6219" y="20020"/>
                    </a:cubicBezTo>
                    <a:lnTo>
                      <a:pt x="6219" y="20020"/>
                    </a:lnTo>
                    <a:cubicBezTo>
                      <a:pt x="6235" y="20655"/>
                      <a:pt x="6049" y="21183"/>
                      <a:pt x="5770" y="21726"/>
                    </a:cubicBezTo>
                    <a:cubicBezTo>
                      <a:pt x="5886" y="21775"/>
                      <a:pt x="5986" y="21797"/>
                      <a:pt x="6073" y="21797"/>
                    </a:cubicBezTo>
                    <a:cubicBezTo>
                      <a:pt x="6613" y="21797"/>
                      <a:pt x="6661" y="20952"/>
                      <a:pt x="7088" y="20578"/>
                    </a:cubicBezTo>
                    <a:cubicBezTo>
                      <a:pt x="7383" y="20687"/>
                      <a:pt x="7848" y="20888"/>
                      <a:pt x="7801" y="21105"/>
                    </a:cubicBezTo>
                    <a:cubicBezTo>
                      <a:pt x="7290" y="21400"/>
                      <a:pt x="6917" y="21819"/>
                      <a:pt x="6933" y="22393"/>
                    </a:cubicBezTo>
                    <a:cubicBezTo>
                      <a:pt x="7094" y="22458"/>
                      <a:pt x="7228" y="22487"/>
                      <a:pt x="7340" y="22487"/>
                    </a:cubicBezTo>
                    <a:cubicBezTo>
                      <a:pt x="8190" y="22487"/>
                      <a:pt x="7809" y="20833"/>
                      <a:pt x="8685" y="20764"/>
                    </a:cubicBezTo>
                    <a:lnTo>
                      <a:pt x="8685" y="20764"/>
                    </a:lnTo>
                    <a:cubicBezTo>
                      <a:pt x="8096" y="22858"/>
                      <a:pt x="10717" y="21384"/>
                      <a:pt x="10360" y="23277"/>
                    </a:cubicBezTo>
                    <a:cubicBezTo>
                      <a:pt x="10640" y="22734"/>
                      <a:pt x="10360" y="22005"/>
                      <a:pt x="10857" y="21415"/>
                    </a:cubicBezTo>
                    <a:cubicBezTo>
                      <a:pt x="11927" y="21881"/>
                      <a:pt x="11880" y="24300"/>
                      <a:pt x="13648" y="24672"/>
                    </a:cubicBezTo>
                    <a:cubicBezTo>
                      <a:pt x="13681" y="24681"/>
                      <a:pt x="13712" y="24685"/>
                      <a:pt x="13742" y="24685"/>
                    </a:cubicBezTo>
                    <a:cubicBezTo>
                      <a:pt x="14046" y="24685"/>
                      <a:pt x="14255" y="24296"/>
                      <a:pt x="14579" y="24254"/>
                    </a:cubicBezTo>
                    <a:cubicBezTo>
                      <a:pt x="15417" y="24533"/>
                      <a:pt x="15618" y="25370"/>
                      <a:pt x="15587" y="26084"/>
                    </a:cubicBezTo>
                    <a:lnTo>
                      <a:pt x="16828" y="26316"/>
                    </a:lnTo>
                    <a:cubicBezTo>
                      <a:pt x="16626" y="26859"/>
                      <a:pt x="16363" y="27464"/>
                      <a:pt x="16595" y="28007"/>
                    </a:cubicBezTo>
                    <a:cubicBezTo>
                      <a:pt x="16799" y="28133"/>
                      <a:pt x="16998" y="28182"/>
                      <a:pt x="17193" y="28182"/>
                    </a:cubicBezTo>
                    <a:cubicBezTo>
                      <a:pt x="17894" y="28182"/>
                      <a:pt x="18556" y="27549"/>
                      <a:pt x="19254" y="27549"/>
                    </a:cubicBezTo>
                    <a:cubicBezTo>
                      <a:pt x="19415" y="27549"/>
                      <a:pt x="19578" y="27583"/>
                      <a:pt x="19744" y="27666"/>
                    </a:cubicBezTo>
                    <a:cubicBezTo>
                      <a:pt x="20162" y="27092"/>
                      <a:pt x="19046" y="27278"/>
                      <a:pt x="19247" y="26751"/>
                    </a:cubicBezTo>
                    <a:cubicBezTo>
                      <a:pt x="19201" y="26037"/>
                      <a:pt x="21574" y="25665"/>
                      <a:pt x="21651" y="24362"/>
                    </a:cubicBezTo>
                    <a:cubicBezTo>
                      <a:pt x="21822" y="24199"/>
                      <a:pt x="21972" y="24133"/>
                      <a:pt x="22108" y="24133"/>
                    </a:cubicBezTo>
                    <a:cubicBezTo>
                      <a:pt x="22551" y="24133"/>
                      <a:pt x="22849" y="24834"/>
                      <a:pt x="23264" y="25107"/>
                    </a:cubicBezTo>
                    <a:cubicBezTo>
                      <a:pt x="22908" y="25929"/>
                      <a:pt x="22039" y="25929"/>
                      <a:pt x="21496" y="26518"/>
                    </a:cubicBezTo>
                    <a:lnTo>
                      <a:pt x="22753" y="26316"/>
                    </a:lnTo>
                    <a:cubicBezTo>
                      <a:pt x="23812" y="26415"/>
                      <a:pt x="23405" y="27801"/>
                      <a:pt x="24203" y="27801"/>
                    </a:cubicBezTo>
                    <a:cubicBezTo>
                      <a:pt x="24281" y="27801"/>
                      <a:pt x="24370" y="27788"/>
                      <a:pt x="24474" y="27759"/>
                    </a:cubicBezTo>
                    <a:cubicBezTo>
                      <a:pt x="24519" y="27550"/>
                      <a:pt x="24477" y="27340"/>
                      <a:pt x="24585" y="27187"/>
                    </a:cubicBezTo>
                    <a:lnTo>
                      <a:pt x="24585" y="27187"/>
                    </a:lnTo>
                    <a:cubicBezTo>
                      <a:pt x="24485" y="27320"/>
                      <a:pt x="24368" y="27471"/>
                      <a:pt x="24225" y="27471"/>
                    </a:cubicBezTo>
                    <a:cubicBezTo>
                      <a:pt x="24172" y="27471"/>
                      <a:pt x="24116" y="27450"/>
                      <a:pt x="24055" y="27402"/>
                    </a:cubicBezTo>
                    <a:cubicBezTo>
                      <a:pt x="23931" y="26782"/>
                      <a:pt x="24614" y="26472"/>
                      <a:pt x="24660" y="26316"/>
                    </a:cubicBezTo>
                    <a:lnTo>
                      <a:pt x="24660" y="26316"/>
                    </a:lnTo>
                    <a:cubicBezTo>
                      <a:pt x="24970" y="26921"/>
                      <a:pt x="24428" y="27588"/>
                      <a:pt x="24831" y="27867"/>
                    </a:cubicBezTo>
                    <a:lnTo>
                      <a:pt x="25001" y="26766"/>
                    </a:lnTo>
                    <a:cubicBezTo>
                      <a:pt x="25157" y="28240"/>
                      <a:pt x="26056" y="30240"/>
                      <a:pt x="26614" y="31155"/>
                    </a:cubicBezTo>
                    <a:cubicBezTo>
                      <a:pt x="26242" y="29263"/>
                      <a:pt x="25684" y="27076"/>
                      <a:pt x="24350" y="25805"/>
                    </a:cubicBezTo>
                    <a:cubicBezTo>
                      <a:pt x="22427" y="25029"/>
                      <a:pt x="24273" y="23525"/>
                      <a:pt x="24288" y="22315"/>
                    </a:cubicBezTo>
                    <a:cubicBezTo>
                      <a:pt x="23497" y="22206"/>
                      <a:pt x="23233" y="21555"/>
                      <a:pt x="23342" y="20811"/>
                    </a:cubicBezTo>
                    <a:cubicBezTo>
                      <a:pt x="23504" y="20676"/>
                      <a:pt x="23638" y="20622"/>
                      <a:pt x="23753" y="20622"/>
                    </a:cubicBezTo>
                    <a:cubicBezTo>
                      <a:pt x="24186" y="20622"/>
                      <a:pt x="24356" y="21371"/>
                      <a:pt x="24736" y="21371"/>
                    </a:cubicBezTo>
                    <a:cubicBezTo>
                      <a:pt x="24838" y="21371"/>
                      <a:pt x="24954" y="21318"/>
                      <a:pt x="25095" y="21183"/>
                    </a:cubicBezTo>
                    <a:cubicBezTo>
                      <a:pt x="24521" y="20640"/>
                      <a:pt x="24040" y="20299"/>
                      <a:pt x="23388" y="19880"/>
                    </a:cubicBezTo>
                    <a:lnTo>
                      <a:pt x="22846" y="16049"/>
                    </a:lnTo>
                    <a:lnTo>
                      <a:pt x="22846" y="16049"/>
                    </a:lnTo>
                    <a:cubicBezTo>
                      <a:pt x="22886" y="16057"/>
                      <a:pt x="22926" y="16061"/>
                      <a:pt x="22965" y="16061"/>
                    </a:cubicBezTo>
                    <a:cubicBezTo>
                      <a:pt x="23441" y="16061"/>
                      <a:pt x="23832" y="15485"/>
                      <a:pt x="23761" y="15041"/>
                    </a:cubicBezTo>
                    <a:lnTo>
                      <a:pt x="23761" y="15041"/>
                    </a:lnTo>
                    <a:cubicBezTo>
                      <a:pt x="23480" y="15085"/>
                      <a:pt x="23223" y="15117"/>
                      <a:pt x="22977" y="15117"/>
                    </a:cubicBezTo>
                    <a:cubicBezTo>
                      <a:pt x="22446" y="15117"/>
                      <a:pt x="21964" y="14970"/>
                      <a:pt x="21403" y="14483"/>
                    </a:cubicBezTo>
                    <a:cubicBezTo>
                      <a:pt x="21372" y="13909"/>
                      <a:pt x="20659" y="13521"/>
                      <a:pt x="21326" y="13133"/>
                    </a:cubicBezTo>
                    <a:lnTo>
                      <a:pt x="21326" y="13133"/>
                    </a:lnTo>
                    <a:cubicBezTo>
                      <a:pt x="21580" y="13232"/>
                      <a:pt x="21834" y="13498"/>
                      <a:pt x="22135" y="13498"/>
                    </a:cubicBezTo>
                    <a:cubicBezTo>
                      <a:pt x="22165" y="13498"/>
                      <a:pt x="22195" y="13496"/>
                      <a:pt x="22225" y="13490"/>
                    </a:cubicBezTo>
                    <a:cubicBezTo>
                      <a:pt x="20659" y="11582"/>
                      <a:pt x="21062" y="8760"/>
                      <a:pt x="19465" y="6728"/>
                    </a:cubicBezTo>
                    <a:cubicBezTo>
                      <a:pt x="19728" y="6107"/>
                      <a:pt x="20969" y="6340"/>
                      <a:pt x="20705" y="5518"/>
                    </a:cubicBezTo>
                    <a:lnTo>
                      <a:pt x="20705" y="5518"/>
                    </a:lnTo>
                    <a:cubicBezTo>
                      <a:pt x="20508" y="5574"/>
                      <a:pt x="20319" y="5598"/>
                      <a:pt x="20138" y="5598"/>
                    </a:cubicBezTo>
                    <a:cubicBezTo>
                      <a:pt x="19763" y="5598"/>
                      <a:pt x="19422" y="5494"/>
                      <a:pt x="19108" y="5348"/>
                    </a:cubicBezTo>
                    <a:cubicBezTo>
                      <a:pt x="18643" y="4277"/>
                      <a:pt x="17262" y="3579"/>
                      <a:pt x="17092" y="2540"/>
                    </a:cubicBezTo>
                    <a:cubicBezTo>
                      <a:pt x="16975" y="2573"/>
                      <a:pt x="16869" y="2587"/>
                      <a:pt x="16770" y="2587"/>
                    </a:cubicBezTo>
                    <a:cubicBezTo>
                      <a:pt x="15945" y="2587"/>
                      <a:pt x="15682" y="1562"/>
                      <a:pt x="14731" y="1562"/>
                    </a:cubicBezTo>
                    <a:cubicBezTo>
                      <a:pt x="14663" y="1562"/>
                      <a:pt x="14592" y="1568"/>
                      <a:pt x="14517" y="1579"/>
                    </a:cubicBezTo>
                    <a:cubicBezTo>
                      <a:pt x="14207" y="1424"/>
                      <a:pt x="14595" y="1082"/>
                      <a:pt x="14269" y="850"/>
                    </a:cubicBezTo>
                    <a:cubicBezTo>
                      <a:pt x="13217" y="619"/>
                      <a:pt x="11524" y="1"/>
                      <a:pt x="998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8" name="Google Shape;918;p31"/>
              <p:cNvSpPr/>
              <p:nvPr/>
            </p:nvSpPr>
            <p:spPr>
              <a:xfrm>
                <a:off x="4676775" y="1262850"/>
                <a:ext cx="37250" cy="24350"/>
              </a:xfrm>
              <a:custGeom>
                <a:avLst/>
                <a:gdLst/>
                <a:ahLst/>
                <a:cxnLst/>
                <a:rect l="l" t="t" r="r" b="b"/>
                <a:pathLst>
                  <a:path w="1490" h="974" extrusionOk="0">
                    <a:moveTo>
                      <a:pt x="422" y="0"/>
                    </a:moveTo>
                    <a:cubicBezTo>
                      <a:pt x="265" y="0"/>
                      <a:pt x="117" y="69"/>
                      <a:pt x="1" y="251"/>
                    </a:cubicBezTo>
                    <a:cubicBezTo>
                      <a:pt x="193" y="663"/>
                      <a:pt x="324" y="965"/>
                      <a:pt x="781" y="965"/>
                    </a:cubicBezTo>
                    <a:cubicBezTo>
                      <a:pt x="841" y="965"/>
                      <a:pt x="906" y="960"/>
                      <a:pt x="978" y="949"/>
                    </a:cubicBezTo>
                    <a:cubicBezTo>
                      <a:pt x="1002" y="966"/>
                      <a:pt x="1032" y="974"/>
                      <a:pt x="1064" y="974"/>
                    </a:cubicBezTo>
                    <a:cubicBezTo>
                      <a:pt x="1239" y="974"/>
                      <a:pt x="1489" y="743"/>
                      <a:pt x="1319" y="468"/>
                    </a:cubicBezTo>
                    <a:cubicBezTo>
                      <a:pt x="1110" y="291"/>
                      <a:pt x="746" y="0"/>
                      <a:pt x="42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9" name="Google Shape;919;p31"/>
              <p:cNvSpPr/>
              <p:nvPr/>
            </p:nvSpPr>
            <p:spPr>
              <a:xfrm>
                <a:off x="4739600" y="1433900"/>
                <a:ext cx="120225" cy="116775"/>
              </a:xfrm>
              <a:custGeom>
                <a:avLst/>
                <a:gdLst/>
                <a:ahLst/>
                <a:cxnLst/>
                <a:rect l="l" t="t" r="r" b="b"/>
                <a:pathLst>
                  <a:path w="4809" h="4671" extrusionOk="0">
                    <a:moveTo>
                      <a:pt x="1225" y="1"/>
                    </a:moveTo>
                    <a:cubicBezTo>
                      <a:pt x="0" y="2032"/>
                      <a:pt x="2420" y="3366"/>
                      <a:pt x="3738" y="4514"/>
                    </a:cubicBezTo>
                    <a:cubicBezTo>
                      <a:pt x="3811" y="4623"/>
                      <a:pt x="3961" y="4670"/>
                      <a:pt x="4119" y="4670"/>
                    </a:cubicBezTo>
                    <a:cubicBezTo>
                      <a:pt x="4367" y="4670"/>
                      <a:pt x="4634" y="4554"/>
                      <a:pt x="4653" y="4374"/>
                    </a:cubicBezTo>
                    <a:cubicBezTo>
                      <a:pt x="4808" y="3087"/>
                      <a:pt x="3149" y="2978"/>
                      <a:pt x="2435" y="2094"/>
                    </a:cubicBezTo>
                    <a:cubicBezTo>
                      <a:pt x="2327" y="1334"/>
                      <a:pt x="1939" y="249"/>
                      <a:pt x="122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0" name="Google Shape;920;p31"/>
              <p:cNvSpPr/>
              <p:nvPr/>
            </p:nvSpPr>
            <p:spPr>
              <a:xfrm>
                <a:off x="4200500" y="1612050"/>
                <a:ext cx="21175" cy="13800"/>
              </a:xfrm>
              <a:custGeom>
                <a:avLst/>
                <a:gdLst/>
                <a:ahLst/>
                <a:cxnLst/>
                <a:rect l="l" t="t" r="r" b="b"/>
                <a:pathLst>
                  <a:path w="847" h="552" extrusionOk="0">
                    <a:moveTo>
                      <a:pt x="541" y="0"/>
                    </a:moveTo>
                    <a:cubicBezTo>
                      <a:pt x="1" y="0"/>
                      <a:pt x="846" y="407"/>
                      <a:pt x="130" y="536"/>
                    </a:cubicBezTo>
                    <a:cubicBezTo>
                      <a:pt x="156" y="547"/>
                      <a:pt x="184" y="551"/>
                      <a:pt x="214" y="551"/>
                    </a:cubicBezTo>
                    <a:cubicBezTo>
                      <a:pt x="456" y="551"/>
                      <a:pt x="800" y="243"/>
                      <a:pt x="704" y="9"/>
                    </a:cubicBezTo>
                    <a:cubicBezTo>
                      <a:pt x="639" y="3"/>
                      <a:pt x="585" y="0"/>
                      <a:pt x="54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1" name="Google Shape;921;p31"/>
              <p:cNvSpPr/>
              <p:nvPr/>
            </p:nvSpPr>
            <p:spPr>
              <a:xfrm>
                <a:off x="4439375" y="1679950"/>
                <a:ext cx="22900" cy="20350"/>
              </a:xfrm>
              <a:custGeom>
                <a:avLst/>
                <a:gdLst/>
                <a:ahLst/>
                <a:cxnLst/>
                <a:rect l="l" t="t" r="r" b="b"/>
                <a:pathLst>
                  <a:path w="916" h="814" extrusionOk="0">
                    <a:moveTo>
                      <a:pt x="201" y="1"/>
                    </a:moveTo>
                    <a:cubicBezTo>
                      <a:pt x="171" y="1"/>
                      <a:pt x="141" y="3"/>
                      <a:pt x="113" y="7"/>
                    </a:cubicBezTo>
                    <a:cubicBezTo>
                      <a:pt x="153" y="179"/>
                      <a:pt x="1" y="589"/>
                      <a:pt x="158" y="589"/>
                    </a:cubicBezTo>
                    <a:cubicBezTo>
                      <a:pt x="185" y="589"/>
                      <a:pt x="221" y="577"/>
                      <a:pt x="268" y="550"/>
                    </a:cubicBezTo>
                    <a:lnTo>
                      <a:pt x="439" y="317"/>
                    </a:lnTo>
                    <a:lnTo>
                      <a:pt x="439" y="317"/>
                    </a:lnTo>
                    <a:cubicBezTo>
                      <a:pt x="529" y="362"/>
                      <a:pt x="575" y="697"/>
                      <a:pt x="411" y="803"/>
                    </a:cubicBezTo>
                    <a:lnTo>
                      <a:pt x="411" y="803"/>
                    </a:lnTo>
                    <a:lnTo>
                      <a:pt x="718" y="628"/>
                    </a:lnTo>
                    <a:cubicBezTo>
                      <a:pt x="915" y="206"/>
                      <a:pt x="500" y="1"/>
                      <a:pt x="201" y="1"/>
                    </a:cubicBezTo>
                    <a:close/>
                    <a:moveTo>
                      <a:pt x="411" y="803"/>
                    </a:moveTo>
                    <a:lnTo>
                      <a:pt x="393" y="814"/>
                    </a:lnTo>
                    <a:cubicBezTo>
                      <a:pt x="399" y="810"/>
                      <a:pt x="405" y="807"/>
                      <a:pt x="411" y="803"/>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2" name="Google Shape;922;p31"/>
              <p:cNvSpPr/>
              <p:nvPr/>
            </p:nvSpPr>
            <p:spPr>
              <a:xfrm>
                <a:off x="4422800" y="1712675"/>
                <a:ext cx="32600" cy="41900"/>
              </a:xfrm>
              <a:custGeom>
                <a:avLst/>
                <a:gdLst/>
                <a:ahLst/>
                <a:cxnLst/>
                <a:rect l="l" t="t" r="r" b="b"/>
                <a:pathLst>
                  <a:path w="1304" h="1676" extrusionOk="0">
                    <a:moveTo>
                      <a:pt x="1211" y="1"/>
                    </a:moveTo>
                    <a:lnTo>
                      <a:pt x="621" y="1288"/>
                    </a:lnTo>
                    <a:lnTo>
                      <a:pt x="420" y="823"/>
                    </a:lnTo>
                    <a:cubicBezTo>
                      <a:pt x="420" y="1257"/>
                      <a:pt x="1" y="1319"/>
                      <a:pt x="420" y="1676"/>
                    </a:cubicBezTo>
                    <a:cubicBezTo>
                      <a:pt x="854" y="1335"/>
                      <a:pt x="1304" y="606"/>
                      <a:pt x="121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3" name="Google Shape;923;p31"/>
              <p:cNvSpPr/>
              <p:nvPr/>
            </p:nvSpPr>
            <p:spPr>
              <a:xfrm>
                <a:off x="4377825" y="1732850"/>
                <a:ext cx="6225" cy="17075"/>
              </a:xfrm>
              <a:custGeom>
                <a:avLst/>
                <a:gdLst/>
                <a:ahLst/>
                <a:cxnLst/>
                <a:rect l="l" t="t" r="r" b="b"/>
                <a:pathLst>
                  <a:path w="249" h="683" extrusionOk="0">
                    <a:moveTo>
                      <a:pt x="78" y="0"/>
                    </a:moveTo>
                    <a:lnTo>
                      <a:pt x="1" y="435"/>
                    </a:lnTo>
                    <a:lnTo>
                      <a:pt x="63" y="357"/>
                    </a:lnTo>
                    <a:lnTo>
                      <a:pt x="249" y="683"/>
                    </a:lnTo>
                    <a:lnTo>
                      <a:pt x="7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4" name="Google Shape;924;p31"/>
              <p:cNvSpPr/>
              <p:nvPr/>
            </p:nvSpPr>
            <p:spPr>
              <a:xfrm>
                <a:off x="4367450" y="1760225"/>
                <a:ext cx="14175" cy="20000"/>
              </a:xfrm>
              <a:custGeom>
                <a:avLst/>
                <a:gdLst/>
                <a:ahLst/>
                <a:cxnLst/>
                <a:rect l="l" t="t" r="r" b="b"/>
                <a:pathLst>
                  <a:path w="567" h="800" extrusionOk="0">
                    <a:moveTo>
                      <a:pt x="382" y="1"/>
                    </a:moveTo>
                    <a:cubicBezTo>
                      <a:pt x="0" y="1"/>
                      <a:pt x="107" y="800"/>
                      <a:pt x="346" y="800"/>
                    </a:cubicBezTo>
                    <a:cubicBezTo>
                      <a:pt x="373" y="800"/>
                      <a:pt x="401" y="789"/>
                      <a:pt x="431" y="767"/>
                    </a:cubicBezTo>
                    <a:cubicBezTo>
                      <a:pt x="566" y="497"/>
                      <a:pt x="431" y="50"/>
                      <a:pt x="496" y="21"/>
                    </a:cubicBezTo>
                    <a:lnTo>
                      <a:pt x="496" y="21"/>
                    </a:lnTo>
                    <a:cubicBezTo>
                      <a:pt x="510" y="26"/>
                      <a:pt x="525" y="31"/>
                      <a:pt x="540" y="38"/>
                    </a:cubicBezTo>
                    <a:cubicBezTo>
                      <a:pt x="524" y="25"/>
                      <a:pt x="512" y="20"/>
                      <a:pt x="503" y="20"/>
                    </a:cubicBezTo>
                    <a:cubicBezTo>
                      <a:pt x="501" y="20"/>
                      <a:pt x="498" y="20"/>
                      <a:pt x="496" y="21"/>
                    </a:cubicBezTo>
                    <a:lnTo>
                      <a:pt x="496" y="21"/>
                    </a:lnTo>
                    <a:cubicBezTo>
                      <a:pt x="454" y="7"/>
                      <a:pt x="416" y="1"/>
                      <a:pt x="38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5" name="Google Shape;925;p31"/>
              <p:cNvSpPr/>
              <p:nvPr/>
            </p:nvSpPr>
            <p:spPr>
              <a:xfrm>
                <a:off x="4598825" y="1811950"/>
                <a:ext cx="22525" cy="23875"/>
              </a:xfrm>
              <a:custGeom>
                <a:avLst/>
                <a:gdLst/>
                <a:ahLst/>
                <a:cxnLst/>
                <a:rect l="l" t="t" r="r" b="b"/>
                <a:pathLst>
                  <a:path w="901" h="955" extrusionOk="0">
                    <a:moveTo>
                      <a:pt x="436" y="0"/>
                    </a:moveTo>
                    <a:cubicBezTo>
                      <a:pt x="451" y="202"/>
                      <a:pt x="668" y="590"/>
                      <a:pt x="311" y="652"/>
                    </a:cubicBezTo>
                    <a:lnTo>
                      <a:pt x="79" y="481"/>
                    </a:lnTo>
                    <a:lnTo>
                      <a:pt x="79" y="481"/>
                    </a:lnTo>
                    <a:cubicBezTo>
                      <a:pt x="1" y="625"/>
                      <a:pt x="273" y="954"/>
                      <a:pt x="482" y="954"/>
                    </a:cubicBezTo>
                    <a:cubicBezTo>
                      <a:pt x="521" y="954"/>
                      <a:pt x="559" y="943"/>
                      <a:pt x="591" y="915"/>
                    </a:cubicBezTo>
                    <a:cubicBezTo>
                      <a:pt x="544" y="636"/>
                      <a:pt x="901" y="156"/>
                      <a:pt x="43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6" name="Google Shape;926;p31"/>
              <p:cNvSpPr/>
              <p:nvPr/>
            </p:nvSpPr>
            <p:spPr>
              <a:xfrm>
                <a:off x="4625250" y="1866250"/>
                <a:ext cx="20150" cy="21850"/>
              </a:xfrm>
              <a:custGeom>
                <a:avLst/>
                <a:gdLst/>
                <a:ahLst/>
                <a:cxnLst/>
                <a:rect l="l" t="t" r="r" b="b"/>
                <a:pathLst>
                  <a:path w="806" h="874" extrusionOk="0">
                    <a:moveTo>
                      <a:pt x="334" y="0"/>
                    </a:moveTo>
                    <a:cubicBezTo>
                      <a:pt x="241" y="0"/>
                      <a:pt x="139" y="66"/>
                      <a:pt x="30" y="232"/>
                    </a:cubicBezTo>
                    <a:cubicBezTo>
                      <a:pt x="1" y="451"/>
                      <a:pt x="136" y="874"/>
                      <a:pt x="486" y="874"/>
                    </a:cubicBezTo>
                    <a:cubicBezTo>
                      <a:pt x="509" y="874"/>
                      <a:pt x="532" y="872"/>
                      <a:pt x="557" y="868"/>
                    </a:cubicBezTo>
                    <a:lnTo>
                      <a:pt x="805" y="620"/>
                    </a:lnTo>
                    <a:cubicBezTo>
                      <a:pt x="709" y="340"/>
                      <a:pt x="544" y="0"/>
                      <a:pt x="33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27" name="Google Shape;927;p31"/>
            <p:cNvSpPr/>
            <p:nvPr/>
          </p:nvSpPr>
          <p:spPr>
            <a:xfrm>
              <a:off x="4576663" y="1243175"/>
              <a:ext cx="1308600" cy="1276800"/>
            </a:xfrm>
            <a:prstGeom prst="arc">
              <a:avLst>
                <a:gd name="adj1" fmla="val 10780397"/>
                <a:gd name="adj2" fmla="val 19331255"/>
              </a:avLst>
            </a:prstGeom>
            <a:noFill/>
            <a:ln w="19050" cap="flat" cmpd="sng">
              <a:solidFill>
                <a:schemeClr val="dk1"/>
              </a:solidFill>
              <a:prstDash val="solid"/>
              <a:round/>
              <a:headEnd type="none" w="sm" len="sm"/>
              <a:tailEnd type="diamond"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55A64"/>
                </a:solidFill>
                <a:effectLst/>
                <a:uLnTx/>
                <a:uFillTx/>
                <a:latin typeface="Arial"/>
                <a:ea typeface="+mn-ea"/>
                <a:cs typeface="Arial"/>
                <a:sym typeface="Arial"/>
              </a:endParaRPr>
            </a:p>
          </p:txBody>
        </p:sp>
        <p:sp>
          <p:nvSpPr>
            <p:cNvPr id="928" name="Google Shape;928;p31"/>
            <p:cNvSpPr txBox="1"/>
            <p:nvPr/>
          </p:nvSpPr>
          <p:spPr>
            <a:xfrm>
              <a:off x="4227421" y="2018294"/>
              <a:ext cx="689100" cy="4026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3333" b="0" i="0" u="none" strike="noStrike" kern="0" cap="none" spc="0" normalizeH="0" baseline="0" noProof="0">
                  <a:ln>
                    <a:noFill/>
                  </a:ln>
                  <a:solidFill>
                    <a:srgbClr val="233C4F"/>
                  </a:solidFill>
                  <a:effectLst/>
                  <a:uLnTx/>
                  <a:uFillTx/>
                  <a:latin typeface="Lobster"/>
                  <a:ea typeface="Lobster"/>
                  <a:cs typeface="Lobster"/>
                  <a:sym typeface="Lobster"/>
                </a:rPr>
                <a:t>03</a:t>
              </a:r>
              <a:endParaRPr kumimoji="0" sz="3333" b="0" i="0" u="none" strike="noStrike" kern="0" cap="none" spc="0" normalizeH="0" baseline="0" noProof="0">
                <a:ln>
                  <a:noFill/>
                </a:ln>
                <a:solidFill>
                  <a:srgbClr val="233C4F"/>
                </a:solidFill>
                <a:effectLst/>
                <a:uLnTx/>
                <a:uFillTx/>
                <a:latin typeface="Lobster"/>
                <a:ea typeface="Lobster"/>
                <a:cs typeface="Lobster"/>
                <a:sym typeface="Lobster"/>
              </a:endParaRPr>
            </a:p>
          </p:txBody>
        </p:sp>
      </p:grpSp>
      <p:grpSp>
        <p:nvGrpSpPr>
          <p:cNvPr id="929" name="Google Shape;929;p31"/>
          <p:cNvGrpSpPr/>
          <p:nvPr/>
        </p:nvGrpSpPr>
        <p:grpSpPr>
          <a:xfrm>
            <a:off x="7214911" y="2973533"/>
            <a:ext cx="1940800" cy="2264000"/>
            <a:chOff x="5411183" y="2230150"/>
            <a:chExt cx="1455600" cy="1698000"/>
          </a:xfrm>
        </p:grpSpPr>
        <p:cxnSp>
          <p:nvCxnSpPr>
            <p:cNvPr id="930" name="Google Shape;930;p31"/>
            <p:cNvCxnSpPr>
              <a:stCxn id="931" idx="2"/>
            </p:cNvCxnSpPr>
            <p:nvPr/>
          </p:nvCxnSpPr>
          <p:spPr>
            <a:xfrm>
              <a:off x="6138983" y="2638450"/>
              <a:ext cx="0" cy="1289700"/>
            </a:xfrm>
            <a:prstGeom prst="straightConnector1">
              <a:avLst/>
            </a:prstGeom>
            <a:noFill/>
            <a:ln w="19050" cap="flat" cmpd="sng">
              <a:solidFill>
                <a:schemeClr val="accent5"/>
              </a:solidFill>
              <a:prstDash val="solid"/>
              <a:round/>
              <a:headEnd type="none" w="med" len="med"/>
              <a:tailEnd type="diamond" w="med" len="med"/>
            </a:ln>
          </p:spPr>
        </p:cxnSp>
        <p:sp>
          <p:nvSpPr>
            <p:cNvPr id="931" name="Google Shape;931;p31"/>
            <p:cNvSpPr/>
            <p:nvPr/>
          </p:nvSpPr>
          <p:spPr>
            <a:xfrm>
              <a:off x="5411183" y="2230150"/>
              <a:ext cx="1455600" cy="408300"/>
            </a:xfrm>
            <a:prstGeom prst="roundRect">
              <a:avLst>
                <a:gd name="adj" fmla="val 0"/>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45A68"/>
                </a:buClr>
                <a:buSzPts val="1100"/>
                <a:buFontTx/>
                <a:buNone/>
                <a:tabLst/>
                <a:defRPr/>
              </a:pPr>
              <a:r>
                <a:rPr kumimoji="0" lang="en" sz="2667" b="1" i="0" u="none" strike="noStrike" kern="0" cap="none" spc="0" normalizeH="0" baseline="0" noProof="0" dirty="0">
                  <a:ln>
                    <a:noFill/>
                  </a:ln>
                  <a:solidFill>
                    <a:srgbClr val="233C4F"/>
                  </a:solidFill>
                  <a:effectLst/>
                  <a:uLnTx/>
                  <a:uFillTx/>
                  <a:latin typeface="Poppins"/>
                  <a:ea typeface="Poppins"/>
                  <a:cs typeface="Poppins"/>
                  <a:sym typeface="Poppins"/>
                </a:rPr>
                <a:t>2005</a:t>
              </a:r>
              <a:endParaRPr kumimoji="0" sz="2667" b="1" i="0" u="none" strike="noStrike" kern="0" cap="none" spc="0" normalizeH="0" baseline="0" noProof="0" dirty="0">
                <a:ln>
                  <a:noFill/>
                </a:ln>
                <a:solidFill>
                  <a:srgbClr val="233C4F"/>
                </a:solidFill>
                <a:effectLst/>
                <a:uLnTx/>
                <a:uFillTx/>
                <a:latin typeface="Poppins"/>
                <a:ea typeface="Poppins"/>
                <a:cs typeface="Poppins"/>
                <a:sym typeface="Poppins"/>
              </a:endParaRPr>
            </a:p>
          </p:txBody>
        </p:sp>
      </p:grpSp>
      <p:sp>
        <p:nvSpPr>
          <p:cNvPr id="932" name="Google Shape;932;p31"/>
          <p:cNvSpPr txBox="1"/>
          <p:nvPr/>
        </p:nvSpPr>
        <p:spPr>
          <a:xfrm>
            <a:off x="7214903" y="5327000"/>
            <a:ext cx="1940800" cy="8428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0" i="0" u="none" strike="noStrike" kern="0" cap="none" spc="0" normalizeH="0" baseline="0" noProof="0" dirty="0" err="1">
                <a:ln>
                  <a:noFill/>
                </a:ln>
                <a:solidFill>
                  <a:srgbClr val="5A3015"/>
                </a:solidFill>
                <a:effectLst/>
                <a:uLnTx/>
                <a:uFillTx/>
                <a:latin typeface="Lobster" panose="020B0604020202020204" charset="0"/>
                <a:ea typeface="Poppins"/>
                <a:cs typeface="Poppins"/>
                <a:sym typeface="Poppins"/>
              </a:rPr>
              <a:t>Không</a:t>
            </a:r>
            <a:r>
              <a:rPr kumimoji="0" lang="en-US" sz="2667" b="0" i="0" u="none" strike="noStrike" kern="0" cap="none" spc="0" normalizeH="0" noProof="0" dirty="0">
                <a:ln>
                  <a:noFill/>
                </a:ln>
                <a:solidFill>
                  <a:srgbClr val="5A3015"/>
                </a:solidFill>
                <a:effectLst/>
                <a:uLnTx/>
                <a:uFillTx/>
                <a:latin typeface="Lobster" panose="020B0604020202020204" charset="0"/>
                <a:ea typeface="Poppins"/>
                <a:cs typeface="Poppins"/>
                <a:sym typeface="Poppins"/>
              </a:rPr>
              <a:t> ai qua </a:t>
            </a:r>
            <a:r>
              <a:rPr kumimoji="0" lang="en-US" sz="2667" b="0" i="0" u="none" strike="noStrike" kern="0" cap="none" spc="0" normalizeH="0" noProof="0" dirty="0" err="1">
                <a:ln>
                  <a:noFill/>
                </a:ln>
                <a:solidFill>
                  <a:srgbClr val="5A3015"/>
                </a:solidFill>
                <a:effectLst/>
                <a:uLnTx/>
                <a:uFillTx/>
                <a:latin typeface="Lobster" panose="020B0604020202020204" charset="0"/>
                <a:ea typeface="Poppins"/>
                <a:cs typeface="Poppins"/>
                <a:sym typeface="Poppins"/>
              </a:rPr>
              <a:t>sông</a:t>
            </a:r>
            <a:endParaRPr kumimoji="0" sz="2667" b="0" i="0" u="none" strike="noStrike" kern="0" cap="none" spc="0" normalizeH="0" baseline="0" noProof="0" dirty="0">
              <a:ln>
                <a:noFill/>
              </a:ln>
              <a:solidFill>
                <a:srgbClr val="5A3015"/>
              </a:solidFill>
              <a:effectLst/>
              <a:uLnTx/>
              <a:uFillTx/>
              <a:latin typeface="Lobster" panose="020B0604020202020204" charset="0"/>
              <a:ea typeface="Poppins"/>
              <a:cs typeface="Poppins"/>
              <a:sym typeface="Poppins"/>
            </a:endParaRPr>
          </a:p>
        </p:txBody>
      </p:sp>
      <p:grpSp>
        <p:nvGrpSpPr>
          <p:cNvPr id="933" name="Google Shape;933;p31"/>
          <p:cNvGrpSpPr/>
          <p:nvPr/>
        </p:nvGrpSpPr>
        <p:grpSpPr>
          <a:xfrm>
            <a:off x="7364504" y="1174634"/>
            <a:ext cx="2577067" cy="1985956"/>
            <a:chOff x="5523378" y="880975"/>
            <a:chExt cx="1932800" cy="1489467"/>
          </a:xfrm>
        </p:grpSpPr>
        <p:grpSp>
          <p:nvGrpSpPr>
            <p:cNvPr id="934" name="Google Shape;934;p31"/>
            <p:cNvGrpSpPr/>
            <p:nvPr/>
          </p:nvGrpSpPr>
          <p:grpSpPr>
            <a:xfrm rot="-154949" flipH="1">
              <a:off x="5647343" y="1563500"/>
              <a:ext cx="926096" cy="805776"/>
              <a:chOff x="4082775" y="914425"/>
              <a:chExt cx="777050" cy="973675"/>
            </a:xfrm>
          </p:grpSpPr>
          <p:sp>
            <p:nvSpPr>
              <p:cNvPr id="935" name="Google Shape;935;p31"/>
              <p:cNvSpPr/>
              <p:nvPr/>
            </p:nvSpPr>
            <p:spPr>
              <a:xfrm>
                <a:off x="4082775" y="914425"/>
                <a:ext cx="665375" cy="778900"/>
              </a:xfrm>
              <a:custGeom>
                <a:avLst/>
                <a:gdLst/>
                <a:ahLst/>
                <a:cxnLst/>
                <a:rect l="l" t="t" r="r" b="b"/>
                <a:pathLst>
                  <a:path w="26615" h="31156" extrusionOk="0">
                    <a:moveTo>
                      <a:pt x="24598" y="27170"/>
                    </a:moveTo>
                    <a:lnTo>
                      <a:pt x="24598" y="27170"/>
                    </a:lnTo>
                    <a:cubicBezTo>
                      <a:pt x="24594" y="27175"/>
                      <a:pt x="24589" y="27181"/>
                      <a:pt x="24585" y="27187"/>
                    </a:cubicBezTo>
                    <a:lnTo>
                      <a:pt x="24585" y="27187"/>
                    </a:lnTo>
                    <a:cubicBezTo>
                      <a:pt x="24590" y="27181"/>
                      <a:pt x="24594" y="27175"/>
                      <a:pt x="24598" y="27170"/>
                    </a:cubicBezTo>
                    <a:close/>
                    <a:moveTo>
                      <a:pt x="9983" y="1"/>
                    </a:moveTo>
                    <a:cubicBezTo>
                      <a:pt x="9865" y="1"/>
                      <a:pt x="9748" y="4"/>
                      <a:pt x="9631" y="12"/>
                    </a:cubicBezTo>
                    <a:cubicBezTo>
                      <a:pt x="9190" y="517"/>
                      <a:pt x="8635" y="807"/>
                      <a:pt x="8057" y="807"/>
                    </a:cubicBezTo>
                    <a:cubicBezTo>
                      <a:pt x="7782" y="807"/>
                      <a:pt x="7503" y="742"/>
                      <a:pt x="7227" y="602"/>
                    </a:cubicBezTo>
                    <a:lnTo>
                      <a:pt x="7227" y="602"/>
                    </a:lnTo>
                    <a:cubicBezTo>
                      <a:pt x="7440" y="1226"/>
                      <a:pt x="6821" y="1783"/>
                      <a:pt x="6162" y="1783"/>
                    </a:cubicBezTo>
                    <a:cubicBezTo>
                      <a:pt x="6052" y="1783"/>
                      <a:pt x="5940" y="1767"/>
                      <a:pt x="5832" y="1734"/>
                    </a:cubicBezTo>
                    <a:lnTo>
                      <a:pt x="5832" y="1734"/>
                    </a:lnTo>
                    <a:lnTo>
                      <a:pt x="6018" y="2494"/>
                    </a:lnTo>
                    <a:cubicBezTo>
                      <a:pt x="5915" y="2464"/>
                      <a:pt x="5824" y="2450"/>
                      <a:pt x="5742" y="2450"/>
                    </a:cubicBezTo>
                    <a:cubicBezTo>
                      <a:pt x="4963" y="2450"/>
                      <a:pt x="5030" y="3678"/>
                      <a:pt x="4039" y="3678"/>
                    </a:cubicBezTo>
                    <a:cubicBezTo>
                      <a:pt x="4002" y="3678"/>
                      <a:pt x="3964" y="3676"/>
                      <a:pt x="3924" y="3672"/>
                    </a:cubicBezTo>
                    <a:lnTo>
                      <a:pt x="3924" y="3672"/>
                    </a:lnTo>
                    <a:cubicBezTo>
                      <a:pt x="3955" y="4262"/>
                      <a:pt x="4451" y="3890"/>
                      <a:pt x="4467" y="4448"/>
                    </a:cubicBezTo>
                    <a:cubicBezTo>
                      <a:pt x="3257" y="5223"/>
                      <a:pt x="3350" y="6356"/>
                      <a:pt x="1861" y="6805"/>
                    </a:cubicBezTo>
                    <a:lnTo>
                      <a:pt x="2823" y="7581"/>
                    </a:lnTo>
                    <a:cubicBezTo>
                      <a:pt x="1861" y="9597"/>
                      <a:pt x="1396" y="12079"/>
                      <a:pt x="0" y="13583"/>
                    </a:cubicBezTo>
                    <a:cubicBezTo>
                      <a:pt x="529" y="13541"/>
                      <a:pt x="921" y="13231"/>
                      <a:pt x="1324" y="13231"/>
                    </a:cubicBezTo>
                    <a:cubicBezTo>
                      <a:pt x="1511" y="13231"/>
                      <a:pt x="1701" y="13298"/>
                      <a:pt x="1908" y="13490"/>
                    </a:cubicBezTo>
                    <a:cubicBezTo>
                      <a:pt x="2094" y="14607"/>
                      <a:pt x="1117" y="15677"/>
                      <a:pt x="1644" y="16747"/>
                    </a:cubicBezTo>
                    <a:cubicBezTo>
                      <a:pt x="962" y="17352"/>
                      <a:pt x="0" y="18515"/>
                      <a:pt x="16" y="19074"/>
                    </a:cubicBezTo>
                    <a:cubicBezTo>
                      <a:pt x="744" y="18314"/>
                      <a:pt x="2140" y="18158"/>
                      <a:pt x="2482" y="17042"/>
                    </a:cubicBezTo>
                    <a:cubicBezTo>
                      <a:pt x="2517" y="16912"/>
                      <a:pt x="2586" y="16860"/>
                      <a:pt x="2666" y="16860"/>
                    </a:cubicBezTo>
                    <a:cubicBezTo>
                      <a:pt x="2864" y="16860"/>
                      <a:pt x="3135" y="17176"/>
                      <a:pt x="3179" y="17429"/>
                    </a:cubicBezTo>
                    <a:cubicBezTo>
                      <a:pt x="4668" y="18251"/>
                      <a:pt x="2575" y="19446"/>
                      <a:pt x="2714" y="20345"/>
                    </a:cubicBezTo>
                    <a:cubicBezTo>
                      <a:pt x="2816" y="20414"/>
                      <a:pt x="2923" y="20445"/>
                      <a:pt x="3029" y="20445"/>
                    </a:cubicBezTo>
                    <a:cubicBezTo>
                      <a:pt x="3568" y="20445"/>
                      <a:pt x="4102" y="19656"/>
                      <a:pt x="4064" y="19074"/>
                    </a:cubicBezTo>
                    <a:cubicBezTo>
                      <a:pt x="4220" y="18997"/>
                      <a:pt x="4357" y="18964"/>
                      <a:pt x="4479" y="18964"/>
                    </a:cubicBezTo>
                    <a:cubicBezTo>
                      <a:pt x="5179" y="18964"/>
                      <a:pt x="5424" y="20022"/>
                      <a:pt x="6153" y="20022"/>
                    </a:cubicBezTo>
                    <a:cubicBezTo>
                      <a:pt x="6175" y="20022"/>
                      <a:pt x="6197" y="20021"/>
                      <a:pt x="6219" y="20020"/>
                    </a:cubicBezTo>
                    <a:lnTo>
                      <a:pt x="6219" y="20020"/>
                    </a:lnTo>
                    <a:cubicBezTo>
                      <a:pt x="6235" y="20655"/>
                      <a:pt x="6049" y="21183"/>
                      <a:pt x="5770" y="21726"/>
                    </a:cubicBezTo>
                    <a:cubicBezTo>
                      <a:pt x="5886" y="21775"/>
                      <a:pt x="5986" y="21797"/>
                      <a:pt x="6073" y="21797"/>
                    </a:cubicBezTo>
                    <a:cubicBezTo>
                      <a:pt x="6613" y="21797"/>
                      <a:pt x="6661" y="20952"/>
                      <a:pt x="7088" y="20578"/>
                    </a:cubicBezTo>
                    <a:cubicBezTo>
                      <a:pt x="7383" y="20687"/>
                      <a:pt x="7848" y="20888"/>
                      <a:pt x="7801" y="21105"/>
                    </a:cubicBezTo>
                    <a:cubicBezTo>
                      <a:pt x="7290" y="21400"/>
                      <a:pt x="6917" y="21819"/>
                      <a:pt x="6933" y="22393"/>
                    </a:cubicBezTo>
                    <a:cubicBezTo>
                      <a:pt x="7094" y="22458"/>
                      <a:pt x="7228" y="22487"/>
                      <a:pt x="7340" y="22487"/>
                    </a:cubicBezTo>
                    <a:cubicBezTo>
                      <a:pt x="8190" y="22487"/>
                      <a:pt x="7809" y="20833"/>
                      <a:pt x="8685" y="20764"/>
                    </a:cubicBezTo>
                    <a:lnTo>
                      <a:pt x="8685" y="20764"/>
                    </a:lnTo>
                    <a:cubicBezTo>
                      <a:pt x="8096" y="22858"/>
                      <a:pt x="10717" y="21384"/>
                      <a:pt x="10360" y="23277"/>
                    </a:cubicBezTo>
                    <a:cubicBezTo>
                      <a:pt x="10640" y="22734"/>
                      <a:pt x="10360" y="22005"/>
                      <a:pt x="10857" y="21415"/>
                    </a:cubicBezTo>
                    <a:cubicBezTo>
                      <a:pt x="11927" y="21881"/>
                      <a:pt x="11880" y="24300"/>
                      <a:pt x="13648" y="24672"/>
                    </a:cubicBezTo>
                    <a:cubicBezTo>
                      <a:pt x="13681" y="24681"/>
                      <a:pt x="13712" y="24685"/>
                      <a:pt x="13742" y="24685"/>
                    </a:cubicBezTo>
                    <a:cubicBezTo>
                      <a:pt x="14046" y="24685"/>
                      <a:pt x="14255" y="24296"/>
                      <a:pt x="14579" y="24254"/>
                    </a:cubicBezTo>
                    <a:cubicBezTo>
                      <a:pt x="15417" y="24533"/>
                      <a:pt x="15618" y="25370"/>
                      <a:pt x="15587" y="26084"/>
                    </a:cubicBezTo>
                    <a:lnTo>
                      <a:pt x="16828" y="26316"/>
                    </a:lnTo>
                    <a:cubicBezTo>
                      <a:pt x="16626" y="26859"/>
                      <a:pt x="16363" y="27464"/>
                      <a:pt x="16595" y="28007"/>
                    </a:cubicBezTo>
                    <a:cubicBezTo>
                      <a:pt x="16799" y="28133"/>
                      <a:pt x="16998" y="28182"/>
                      <a:pt x="17193" y="28182"/>
                    </a:cubicBezTo>
                    <a:cubicBezTo>
                      <a:pt x="17894" y="28182"/>
                      <a:pt x="18556" y="27549"/>
                      <a:pt x="19254" y="27549"/>
                    </a:cubicBezTo>
                    <a:cubicBezTo>
                      <a:pt x="19415" y="27549"/>
                      <a:pt x="19578" y="27583"/>
                      <a:pt x="19744" y="27666"/>
                    </a:cubicBezTo>
                    <a:cubicBezTo>
                      <a:pt x="20162" y="27092"/>
                      <a:pt x="19046" y="27278"/>
                      <a:pt x="19247" y="26751"/>
                    </a:cubicBezTo>
                    <a:cubicBezTo>
                      <a:pt x="19201" y="26037"/>
                      <a:pt x="21574" y="25665"/>
                      <a:pt x="21651" y="24362"/>
                    </a:cubicBezTo>
                    <a:cubicBezTo>
                      <a:pt x="21822" y="24199"/>
                      <a:pt x="21972" y="24133"/>
                      <a:pt x="22108" y="24133"/>
                    </a:cubicBezTo>
                    <a:cubicBezTo>
                      <a:pt x="22551" y="24133"/>
                      <a:pt x="22849" y="24834"/>
                      <a:pt x="23264" y="25107"/>
                    </a:cubicBezTo>
                    <a:cubicBezTo>
                      <a:pt x="22908" y="25929"/>
                      <a:pt x="22039" y="25929"/>
                      <a:pt x="21496" y="26518"/>
                    </a:cubicBezTo>
                    <a:lnTo>
                      <a:pt x="22753" y="26316"/>
                    </a:lnTo>
                    <a:cubicBezTo>
                      <a:pt x="23812" y="26415"/>
                      <a:pt x="23405" y="27801"/>
                      <a:pt x="24203" y="27801"/>
                    </a:cubicBezTo>
                    <a:cubicBezTo>
                      <a:pt x="24281" y="27801"/>
                      <a:pt x="24370" y="27788"/>
                      <a:pt x="24474" y="27759"/>
                    </a:cubicBezTo>
                    <a:cubicBezTo>
                      <a:pt x="24519" y="27550"/>
                      <a:pt x="24477" y="27340"/>
                      <a:pt x="24585" y="27187"/>
                    </a:cubicBezTo>
                    <a:lnTo>
                      <a:pt x="24585" y="27187"/>
                    </a:lnTo>
                    <a:cubicBezTo>
                      <a:pt x="24485" y="27320"/>
                      <a:pt x="24368" y="27471"/>
                      <a:pt x="24225" y="27471"/>
                    </a:cubicBezTo>
                    <a:cubicBezTo>
                      <a:pt x="24172" y="27471"/>
                      <a:pt x="24116" y="27450"/>
                      <a:pt x="24055" y="27402"/>
                    </a:cubicBezTo>
                    <a:cubicBezTo>
                      <a:pt x="23931" y="26782"/>
                      <a:pt x="24614" y="26472"/>
                      <a:pt x="24660" y="26316"/>
                    </a:cubicBezTo>
                    <a:lnTo>
                      <a:pt x="24660" y="26316"/>
                    </a:lnTo>
                    <a:cubicBezTo>
                      <a:pt x="24970" y="26921"/>
                      <a:pt x="24428" y="27588"/>
                      <a:pt x="24831" y="27867"/>
                    </a:cubicBezTo>
                    <a:lnTo>
                      <a:pt x="25001" y="26766"/>
                    </a:lnTo>
                    <a:cubicBezTo>
                      <a:pt x="25157" y="28240"/>
                      <a:pt x="26056" y="30240"/>
                      <a:pt x="26614" y="31155"/>
                    </a:cubicBezTo>
                    <a:cubicBezTo>
                      <a:pt x="26242" y="29263"/>
                      <a:pt x="25684" y="27076"/>
                      <a:pt x="24350" y="25805"/>
                    </a:cubicBezTo>
                    <a:cubicBezTo>
                      <a:pt x="22427" y="25029"/>
                      <a:pt x="24273" y="23525"/>
                      <a:pt x="24288" y="22315"/>
                    </a:cubicBezTo>
                    <a:cubicBezTo>
                      <a:pt x="23497" y="22206"/>
                      <a:pt x="23233" y="21555"/>
                      <a:pt x="23342" y="20811"/>
                    </a:cubicBezTo>
                    <a:cubicBezTo>
                      <a:pt x="23504" y="20676"/>
                      <a:pt x="23638" y="20622"/>
                      <a:pt x="23753" y="20622"/>
                    </a:cubicBezTo>
                    <a:cubicBezTo>
                      <a:pt x="24186" y="20622"/>
                      <a:pt x="24356" y="21371"/>
                      <a:pt x="24736" y="21371"/>
                    </a:cubicBezTo>
                    <a:cubicBezTo>
                      <a:pt x="24838" y="21371"/>
                      <a:pt x="24954" y="21318"/>
                      <a:pt x="25095" y="21183"/>
                    </a:cubicBezTo>
                    <a:cubicBezTo>
                      <a:pt x="24521" y="20640"/>
                      <a:pt x="24040" y="20299"/>
                      <a:pt x="23388" y="19880"/>
                    </a:cubicBezTo>
                    <a:lnTo>
                      <a:pt x="22846" y="16049"/>
                    </a:lnTo>
                    <a:lnTo>
                      <a:pt x="22846" y="16049"/>
                    </a:lnTo>
                    <a:cubicBezTo>
                      <a:pt x="22886" y="16057"/>
                      <a:pt x="22926" y="16061"/>
                      <a:pt x="22965" y="16061"/>
                    </a:cubicBezTo>
                    <a:cubicBezTo>
                      <a:pt x="23441" y="16061"/>
                      <a:pt x="23832" y="15485"/>
                      <a:pt x="23761" y="15041"/>
                    </a:cubicBezTo>
                    <a:lnTo>
                      <a:pt x="23761" y="15041"/>
                    </a:lnTo>
                    <a:cubicBezTo>
                      <a:pt x="23480" y="15085"/>
                      <a:pt x="23223" y="15117"/>
                      <a:pt x="22977" y="15117"/>
                    </a:cubicBezTo>
                    <a:cubicBezTo>
                      <a:pt x="22446" y="15117"/>
                      <a:pt x="21964" y="14970"/>
                      <a:pt x="21403" y="14483"/>
                    </a:cubicBezTo>
                    <a:cubicBezTo>
                      <a:pt x="21372" y="13909"/>
                      <a:pt x="20659" y="13521"/>
                      <a:pt x="21326" y="13133"/>
                    </a:cubicBezTo>
                    <a:lnTo>
                      <a:pt x="21326" y="13133"/>
                    </a:lnTo>
                    <a:cubicBezTo>
                      <a:pt x="21580" y="13232"/>
                      <a:pt x="21834" y="13498"/>
                      <a:pt x="22135" y="13498"/>
                    </a:cubicBezTo>
                    <a:cubicBezTo>
                      <a:pt x="22165" y="13498"/>
                      <a:pt x="22195" y="13496"/>
                      <a:pt x="22225" y="13490"/>
                    </a:cubicBezTo>
                    <a:cubicBezTo>
                      <a:pt x="20659" y="11582"/>
                      <a:pt x="21062" y="8760"/>
                      <a:pt x="19465" y="6728"/>
                    </a:cubicBezTo>
                    <a:cubicBezTo>
                      <a:pt x="19728" y="6107"/>
                      <a:pt x="20969" y="6340"/>
                      <a:pt x="20705" y="5518"/>
                    </a:cubicBezTo>
                    <a:lnTo>
                      <a:pt x="20705" y="5518"/>
                    </a:lnTo>
                    <a:cubicBezTo>
                      <a:pt x="20508" y="5574"/>
                      <a:pt x="20319" y="5598"/>
                      <a:pt x="20138" y="5598"/>
                    </a:cubicBezTo>
                    <a:cubicBezTo>
                      <a:pt x="19763" y="5598"/>
                      <a:pt x="19422" y="5494"/>
                      <a:pt x="19108" y="5348"/>
                    </a:cubicBezTo>
                    <a:cubicBezTo>
                      <a:pt x="18643" y="4277"/>
                      <a:pt x="17262" y="3579"/>
                      <a:pt x="17092" y="2540"/>
                    </a:cubicBezTo>
                    <a:cubicBezTo>
                      <a:pt x="16975" y="2573"/>
                      <a:pt x="16869" y="2587"/>
                      <a:pt x="16770" y="2587"/>
                    </a:cubicBezTo>
                    <a:cubicBezTo>
                      <a:pt x="15945" y="2587"/>
                      <a:pt x="15682" y="1562"/>
                      <a:pt x="14731" y="1562"/>
                    </a:cubicBezTo>
                    <a:cubicBezTo>
                      <a:pt x="14663" y="1562"/>
                      <a:pt x="14592" y="1568"/>
                      <a:pt x="14517" y="1579"/>
                    </a:cubicBezTo>
                    <a:cubicBezTo>
                      <a:pt x="14207" y="1424"/>
                      <a:pt x="14595" y="1082"/>
                      <a:pt x="14269" y="850"/>
                    </a:cubicBezTo>
                    <a:cubicBezTo>
                      <a:pt x="13217" y="619"/>
                      <a:pt x="11524" y="1"/>
                      <a:pt x="998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6" name="Google Shape;936;p31"/>
              <p:cNvSpPr/>
              <p:nvPr/>
            </p:nvSpPr>
            <p:spPr>
              <a:xfrm>
                <a:off x="4676775" y="1262850"/>
                <a:ext cx="37250" cy="24350"/>
              </a:xfrm>
              <a:custGeom>
                <a:avLst/>
                <a:gdLst/>
                <a:ahLst/>
                <a:cxnLst/>
                <a:rect l="l" t="t" r="r" b="b"/>
                <a:pathLst>
                  <a:path w="1490" h="974" extrusionOk="0">
                    <a:moveTo>
                      <a:pt x="422" y="0"/>
                    </a:moveTo>
                    <a:cubicBezTo>
                      <a:pt x="265" y="0"/>
                      <a:pt x="117" y="69"/>
                      <a:pt x="1" y="251"/>
                    </a:cubicBezTo>
                    <a:cubicBezTo>
                      <a:pt x="193" y="663"/>
                      <a:pt x="324" y="965"/>
                      <a:pt x="781" y="965"/>
                    </a:cubicBezTo>
                    <a:cubicBezTo>
                      <a:pt x="841" y="965"/>
                      <a:pt x="906" y="960"/>
                      <a:pt x="978" y="949"/>
                    </a:cubicBezTo>
                    <a:cubicBezTo>
                      <a:pt x="1002" y="966"/>
                      <a:pt x="1032" y="974"/>
                      <a:pt x="1064" y="974"/>
                    </a:cubicBezTo>
                    <a:cubicBezTo>
                      <a:pt x="1239" y="974"/>
                      <a:pt x="1489" y="743"/>
                      <a:pt x="1319" y="468"/>
                    </a:cubicBezTo>
                    <a:cubicBezTo>
                      <a:pt x="1110" y="291"/>
                      <a:pt x="746" y="0"/>
                      <a:pt x="42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7" name="Google Shape;937;p31"/>
              <p:cNvSpPr/>
              <p:nvPr/>
            </p:nvSpPr>
            <p:spPr>
              <a:xfrm>
                <a:off x="4739600" y="1433900"/>
                <a:ext cx="120225" cy="116775"/>
              </a:xfrm>
              <a:custGeom>
                <a:avLst/>
                <a:gdLst/>
                <a:ahLst/>
                <a:cxnLst/>
                <a:rect l="l" t="t" r="r" b="b"/>
                <a:pathLst>
                  <a:path w="4809" h="4671" extrusionOk="0">
                    <a:moveTo>
                      <a:pt x="1225" y="1"/>
                    </a:moveTo>
                    <a:cubicBezTo>
                      <a:pt x="0" y="2032"/>
                      <a:pt x="2420" y="3366"/>
                      <a:pt x="3738" y="4514"/>
                    </a:cubicBezTo>
                    <a:cubicBezTo>
                      <a:pt x="3811" y="4623"/>
                      <a:pt x="3961" y="4670"/>
                      <a:pt x="4119" y="4670"/>
                    </a:cubicBezTo>
                    <a:cubicBezTo>
                      <a:pt x="4367" y="4670"/>
                      <a:pt x="4634" y="4554"/>
                      <a:pt x="4653" y="4374"/>
                    </a:cubicBezTo>
                    <a:cubicBezTo>
                      <a:pt x="4808" y="3087"/>
                      <a:pt x="3149" y="2978"/>
                      <a:pt x="2435" y="2094"/>
                    </a:cubicBezTo>
                    <a:cubicBezTo>
                      <a:pt x="2327" y="1334"/>
                      <a:pt x="1939" y="249"/>
                      <a:pt x="122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8" name="Google Shape;938;p31"/>
              <p:cNvSpPr/>
              <p:nvPr/>
            </p:nvSpPr>
            <p:spPr>
              <a:xfrm>
                <a:off x="4200500" y="1612050"/>
                <a:ext cx="21175" cy="13800"/>
              </a:xfrm>
              <a:custGeom>
                <a:avLst/>
                <a:gdLst/>
                <a:ahLst/>
                <a:cxnLst/>
                <a:rect l="l" t="t" r="r" b="b"/>
                <a:pathLst>
                  <a:path w="847" h="552" extrusionOk="0">
                    <a:moveTo>
                      <a:pt x="541" y="0"/>
                    </a:moveTo>
                    <a:cubicBezTo>
                      <a:pt x="1" y="0"/>
                      <a:pt x="846" y="407"/>
                      <a:pt x="130" y="536"/>
                    </a:cubicBezTo>
                    <a:cubicBezTo>
                      <a:pt x="156" y="547"/>
                      <a:pt x="184" y="551"/>
                      <a:pt x="214" y="551"/>
                    </a:cubicBezTo>
                    <a:cubicBezTo>
                      <a:pt x="456" y="551"/>
                      <a:pt x="800" y="243"/>
                      <a:pt x="704" y="9"/>
                    </a:cubicBezTo>
                    <a:cubicBezTo>
                      <a:pt x="639" y="3"/>
                      <a:pt x="585" y="0"/>
                      <a:pt x="54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9" name="Google Shape;939;p31"/>
              <p:cNvSpPr/>
              <p:nvPr/>
            </p:nvSpPr>
            <p:spPr>
              <a:xfrm>
                <a:off x="4439375" y="1679950"/>
                <a:ext cx="22900" cy="20350"/>
              </a:xfrm>
              <a:custGeom>
                <a:avLst/>
                <a:gdLst/>
                <a:ahLst/>
                <a:cxnLst/>
                <a:rect l="l" t="t" r="r" b="b"/>
                <a:pathLst>
                  <a:path w="916" h="814" extrusionOk="0">
                    <a:moveTo>
                      <a:pt x="201" y="1"/>
                    </a:moveTo>
                    <a:cubicBezTo>
                      <a:pt x="171" y="1"/>
                      <a:pt x="141" y="3"/>
                      <a:pt x="113" y="7"/>
                    </a:cubicBezTo>
                    <a:cubicBezTo>
                      <a:pt x="153" y="179"/>
                      <a:pt x="1" y="589"/>
                      <a:pt x="158" y="589"/>
                    </a:cubicBezTo>
                    <a:cubicBezTo>
                      <a:pt x="185" y="589"/>
                      <a:pt x="221" y="577"/>
                      <a:pt x="268" y="550"/>
                    </a:cubicBezTo>
                    <a:lnTo>
                      <a:pt x="439" y="317"/>
                    </a:lnTo>
                    <a:lnTo>
                      <a:pt x="439" y="317"/>
                    </a:lnTo>
                    <a:cubicBezTo>
                      <a:pt x="529" y="362"/>
                      <a:pt x="575" y="697"/>
                      <a:pt x="411" y="803"/>
                    </a:cubicBezTo>
                    <a:lnTo>
                      <a:pt x="411" y="803"/>
                    </a:lnTo>
                    <a:lnTo>
                      <a:pt x="718" y="628"/>
                    </a:lnTo>
                    <a:cubicBezTo>
                      <a:pt x="915" y="206"/>
                      <a:pt x="500" y="1"/>
                      <a:pt x="201" y="1"/>
                    </a:cubicBezTo>
                    <a:close/>
                    <a:moveTo>
                      <a:pt x="411" y="803"/>
                    </a:moveTo>
                    <a:lnTo>
                      <a:pt x="393" y="814"/>
                    </a:lnTo>
                    <a:cubicBezTo>
                      <a:pt x="399" y="810"/>
                      <a:pt x="405" y="807"/>
                      <a:pt x="411" y="803"/>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0" name="Google Shape;940;p31"/>
              <p:cNvSpPr/>
              <p:nvPr/>
            </p:nvSpPr>
            <p:spPr>
              <a:xfrm>
                <a:off x="4422800" y="1712675"/>
                <a:ext cx="32600" cy="41900"/>
              </a:xfrm>
              <a:custGeom>
                <a:avLst/>
                <a:gdLst/>
                <a:ahLst/>
                <a:cxnLst/>
                <a:rect l="l" t="t" r="r" b="b"/>
                <a:pathLst>
                  <a:path w="1304" h="1676" extrusionOk="0">
                    <a:moveTo>
                      <a:pt x="1211" y="1"/>
                    </a:moveTo>
                    <a:lnTo>
                      <a:pt x="621" y="1288"/>
                    </a:lnTo>
                    <a:lnTo>
                      <a:pt x="420" y="823"/>
                    </a:lnTo>
                    <a:cubicBezTo>
                      <a:pt x="420" y="1257"/>
                      <a:pt x="1" y="1319"/>
                      <a:pt x="420" y="1676"/>
                    </a:cubicBezTo>
                    <a:cubicBezTo>
                      <a:pt x="854" y="1335"/>
                      <a:pt x="1304" y="606"/>
                      <a:pt x="121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1" name="Google Shape;941;p31"/>
              <p:cNvSpPr/>
              <p:nvPr/>
            </p:nvSpPr>
            <p:spPr>
              <a:xfrm>
                <a:off x="4377825" y="1732850"/>
                <a:ext cx="6225" cy="17075"/>
              </a:xfrm>
              <a:custGeom>
                <a:avLst/>
                <a:gdLst/>
                <a:ahLst/>
                <a:cxnLst/>
                <a:rect l="l" t="t" r="r" b="b"/>
                <a:pathLst>
                  <a:path w="249" h="683" extrusionOk="0">
                    <a:moveTo>
                      <a:pt x="78" y="0"/>
                    </a:moveTo>
                    <a:lnTo>
                      <a:pt x="1" y="435"/>
                    </a:lnTo>
                    <a:lnTo>
                      <a:pt x="63" y="357"/>
                    </a:lnTo>
                    <a:lnTo>
                      <a:pt x="249" y="683"/>
                    </a:lnTo>
                    <a:lnTo>
                      <a:pt x="7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2" name="Google Shape;942;p31"/>
              <p:cNvSpPr/>
              <p:nvPr/>
            </p:nvSpPr>
            <p:spPr>
              <a:xfrm>
                <a:off x="4367450" y="1760225"/>
                <a:ext cx="14175" cy="20000"/>
              </a:xfrm>
              <a:custGeom>
                <a:avLst/>
                <a:gdLst/>
                <a:ahLst/>
                <a:cxnLst/>
                <a:rect l="l" t="t" r="r" b="b"/>
                <a:pathLst>
                  <a:path w="567" h="800" extrusionOk="0">
                    <a:moveTo>
                      <a:pt x="382" y="1"/>
                    </a:moveTo>
                    <a:cubicBezTo>
                      <a:pt x="0" y="1"/>
                      <a:pt x="107" y="800"/>
                      <a:pt x="346" y="800"/>
                    </a:cubicBezTo>
                    <a:cubicBezTo>
                      <a:pt x="373" y="800"/>
                      <a:pt x="401" y="789"/>
                      <a:pt x="431" y="767"/>
                    </a:cubicBezTo>
                    <a:cubicBezTo>
                      <a:pt x="566" y="497"/>
                      <a:pt x="431" y="50"/>
                      <a:pt x="496" y="21"/>
                    </a:cubicBezTo>
                    <a:lnTo>
                      <a:pt x="496" y="21"/>
                    </a:lnTo>
                    <a:cubicBezTo>
                      <a:pt x="510" y="26"/>
                      <a:pt x="525" y="31"/>
                      <a:pt x="540" y="38"/>
                    </a:cubicBezTo>
                    <a:cubicBezTo>
                      <a:pt x="524" y="25"/>
                      <a:pt x="512" y="20"/>
                      <a:pt x="503" y="20"/>
                    </a:cubicBezTo>
                    <a:cubicBezTo>
                      <a:pt x="501" y="20"/>
                      <a:pt x="498" y="20"/>
                      <a:pt x="496" y="21"/>
                    </a:cubicBezTo>
                    <a:lnTo>
                      <a:pt x="496" y="21"/>
                    </a:lnTo>
                    <a:cubicBezTo>
                      <a:pt x="454" y="7"/>
                      <a:pt x="416" y="1"/>
                      <a:pt x="38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3" name="Google Shape;943;p31"/>
              <p:cNvSpPr/>
              <p:nvPr/>
            </p:nvSpPr>
            <p:spPr>
              <a:xfrm>
                <a:off x="4598825" y="1811950"/>
                <a:ext cx="22525" cy="23875"/>
              </a:xfrm>
              <a:custGeom>
                <a:avLst/>
                <a:gdLst/>
                <a:ahLst/>
                <a:cxnLst/>
                <a:rect l="l" t="t" r="r" b="b"/>
                <a:pathLst>
                  <a:path w="901" h="955" extrusionOk="0">
                    <a:moveTo>
                      <a:pt x="436" y="0"/>
                    </a:moveTo>
                    <a:cubicBezTo>
                      <a:pt x="451" y="202"/>
                      <a:pt x="668" y="590"/>
                      <a:pt x="311" y="652"/>
                    </a:cubicBezTo>
                    <a:lnTo>
                      <a:pt x="79" y="481"/>
                    </a:lnTo>
                    <a:lnTo>
                      <a:pt x="79" y="481"/>
                    </a:lnTo>
                    <a:cubicBezTo>
                      <a:pt x="1" y="625"/>
                      <a:pt x="273" y="954"/>
                      <a:pt x="482" y="954"/>
                    </a:cubicBezTo>
                    <a:cubicBezTo>
                      <a:pt x="521" y="954"/>
                      <a:pt x="559" y="943"/>
                      <a:pt x="591" y="915"/>
                    </a:cubicBezTo>
                    <a:cubicBezTo>
                      <a:pt x="544" y="636"/>
                      <a:pt x="901" y="156"/>
                      <a:pt x="43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4" name="Google Shape;944;p31"/>
              <p:cNvSpPr/>
              <p:nvPr/>
            </p:nvSpPr>
            <p:spPr>
              <a:xfrm>
                <a:off x="4625250" y="1866250"/>
                <a:ext cx="20150" cy="21850"/>
              </a:xfrm>
              <a:custGeom>
                <a:avLst/>
                <a:gdLst/>
                <a:ahLst/>
                <a:cxnLst/>
                <a:rect l="l" t="t" r="r" b="b"/>
                <a:pathLst>
                  <a:path w="806" h="874" extrusionOk="0">
                    <a:moveTo>
                      <a:pt x="334" y="0"/>
                    </a:moveTo>
                    <a:cubicBezTo>
                      <a:pt x="241" y="0"/>
                      <a:pt x="139" y="66"/>
                      <a:pt x="30" y="232"/>
                    </a:cubicBezTo>
                    <a:cubicBezTo>
                      <a:pt x="1" y="451"/>
                      <a:pt x="136" y="874"/>
                      <a:pt x="486" y="874"/>
                    </a:cubicBezTo>
                    <a:cubicBezTo>
                      <a:pt x="509" y="874"/>
                      <a:pt x="532" y="872"/>
                      <a:pt x="557" y="868"/>
                    </a:cubicBezTo>
                    <a:lnTo>
                      <a:pt x="805" y="620"/>
                    </a:lnTo>
                    <a:cubicBezTo>
                      <a:pt x="709" y="340"/>
                      <a:pt x="544" y="0"/>
                      <a:pt x="33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45" name="Google Shape;945;p31"/>
            <p:cNvSpPr/>
            <p:nvPr/>
          </p:nvSpPr>
          <p:spPr>
            <a:xfrm>
              <a:off x="6147578" y="880975"/>
              <a:ext cx="1308600" cy="1276800"/>
            </a:xfrm>
            <a:prstGeom prst="arc">
              <a:avLst>
                <a:gd name="adj1" fmla="val 10780397"/>
                <a:gd name="adj2" fmla="val 19331255"/>
              </a:avLst>
            </a:prstGeom>
            <a:noFill/>
            <a:ln w="19050" cap="flat" cmpd="sng">
              <a:solidFill>
                <a:schemeClr val="dk1"/>
              </a:solidFill>
              <a:prstDash val="solid"/>
              <a:round/>
              <a:headEnd type="none" w="sm" len="sm"/>
              <a:tailEnd type="diamond"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55A64"/>
                </a:solidFill>
                <a:effectLst/>
                <a:uLnTx/>
                <a:uFillTx/>
                <a:latin typeface="Arial"/>
                <a:ea typeface="+mn-ea"/>
                <a:cs typeface="Arial"/>
                <a:sym typeface="Arial"/>
              </a:endParaRPr>
            </a:p>
          </p:txBody>
        </p:sp>
        <p:sp>
          <p:nvSpPr>
            <p:cNvPr id="946" name="Google Shape;946;p31"/>
            <p:cNvSpPr txBox="1"/>
            <p:nvPr/>
          </p:nvSpPr>
          <p:spPr>
            <a:xfrm>
              <a:off x="5794421" y="1656094"/>
              <a:ext cx="689100" cy="4026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3333" b="0" i="0" u="none" strike="noStrike" kern="0" cap="none" spc="0" normalizeH="0" baseline="0" noProof="0">
                  <a:ln>
                    <a:noFill/>
                  </a:ln>
                  <a:solidFill>
                    <a:srgbClr val="233C4F"/>
                  </a:solidFill>
                  <a:effectLst/>
                  <a:uLnTx/>
                  <a:uFillTx/>
                  <a:latin typeface="Lobster"/>
                  <a:ea typeface="Lobster"/>
                  <a:cs typeface="Lobster"/>
                  <a:sym typeface="Lobster"/>
                </a:rPr>
                <a:t>04</a:t>
              </a:r>
              <a:endParaRPr kumimoji="0" sz="3333" b="0" i="0" u="none" strike="noStrike" kern="0" cap="none" spc="0" normalizeH="0" baseline="0" noProof="0">
                <a:ln>
                  <a:noFill/>
                </a:ln>
                <a:solidFill>
                  <a:srgbClr val="233C4F"/>
                </a:solidFill>
                <a:effectLst/>
                <a:uLnTx/>
                <a:uFillTx/>
                <a:latin typeface="Lobster"/>
                <a:ea typeface="Lobster"/>
                <a:cs typeface="Lobster"/>
                <a:sym typeface="Lobster"/>
              </a:endParaRPr>
            </a:p>
          </p:txBody>
        </p:sp>
      </p:grpSp>
      <p:grpSp>
        <p:nvGrpSpPr>
          <p:cNvPr id="947" name="Google Shape;947;p31"/>
          <p:cNvGrpSpPr/>
          <p:nvPr/>
        </p:nvGrpSpPr>
        <p:grpSpPr>
          <a:xfrm>
            <a:off x="9304195" y="2490600"/>
            <a:ext cx="1940800" cy="1592628"/>
            <a:chOff x="6978146" y="1867950"/>
            <a:chExt cx="1455600" cy="2060100"/>
          </a:xfrm>
        </p:grpSpPr>
        <p:cxnSp>
          <p:nvCxnSpPr>
            <p:cNvPr id="948" name="Google Shape;948;p31"/>
            <p:cNvCxnSpPr>
              <a:stCxn id="949" idx="2"/>
            </p:cNvCxnSpPr>
            <p:nvPr/>
          </p:nvCxnSpPr>
          <p:spPr>
            <a:xfrm>
              <a:off x="7705946" y="2276250"/>
              <a:ext cx="0" cy="1651800"/>
            </a:xfrm>
            <a:prstGeom prst="straightConnector1">
              <a:avLst/>
            </a:prstGeom>
            <a:noFill/>
            <a:ln w="19050" cap="flat" cmpd="sng">
              <a:solidFill>
                <a:schemeClr val="accent5"/>
              </a:solidFill>
              <a:prstDash val="solid"/>
              <a:round/>
              <a:headEnd type="none" w="med" len="med"/>
              <a:tailEnd type="diamond" w="med" len="med"/>
            </a:ln>
          </p:spPr>
        </p:cxnSp>
        <p:sp>
          <p:nvSpPr>
            <p:cNvPr id="949" name="Google Shape;949;p31"/>
            <p:cNvSpPr/>
            <p:nvPr/>
          </p:nvSpPr>
          <p:spPr>
            <a:xfrm>
              <a:off x="6978146" y="1867950"/>
              <a:ext cx="1455600" cy="408300"/>
            </a:xfrm>
            <a:prstGeom prst="roundRect">
              <a:avLst>
                <a:gd name="adj" fmla="val 0"/>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45A68"/>
                </a:buClr>
                <a:buSzPts val="1100"/>
                <a:buFontTx/>
                <a:buNone/>
                <a:tabLst/>
                <a:defRPr/>
              </a:pPr>
              <a:r>
                <a:rPr kumimoji="0" lang="en" sz="2667" b="1" i="0" u="none" strike="noStrike" kern="0" cap="none" spc="0" normalizeH="0" baseline="0" noProof="0" dirty="0">
                  <a:ln>
                    <a:noFill/>
                  </a:ln>
                  <a:solidFill>
                    <a:srgbClr val="233C4F"/>
                  </a:solidFill>
                  <a:effectLst/>
                  <a:uLnTx/>
                  <a:uFillTx/>
                  <a:latin typeface="Poppins"/>
                  <a:ea typeface="Poppins"/>
                  <a:cs typeface="Poppins"/>
                  <a:sym typeface="Poppins"/>
                </a:rPr>
                <a:t>2005</a:t>
              </a:r>
              <a:endParaRPr kumimoji="0" sz="2667" b="1" i="0" u="none" strike="noStrike" kern="0" cap="none" spc="0" normalizeH="0" baseline="0" noProof="0" dirty="0">
                <a:ln>
                  <a:noFill/>
                </a:ln>
                <a:solidFill>
                  <a:srgbClr val="233C4F"/>
                </a:solidFill>
                <a:effectLst/>
                <a:uLnTx/>
                <a:uFillTx/>
                <a:latin typeface="Poppins"/>
                <a:ea typeface="Poppins"/>
                <a:cs typeface="Poppins"/>
                <a:sym typeface="Poppins"/>
              </a:endParaRPr>
            </a:p>
          </p:txBody>
        </p:sp>
      </p:grpSp>
      <p:sp>
        <p:nvSpPr>
          <p:cNvPr id="950" name="Google Shape;950;p31"/>
          <p:cNvSpPr txBox="1"/>
          <p:nvPr/>
        </p:nvSpPr>
        <p:spPr>
          <a:xfrm>
            <a:off x="9316887" y="4024716"/>
            <a:ext cx="1940800" cy="8428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0" i="0" u="none" strike="noStrike" kern="0" cap="none" spc="0" normalizeH="0" baseline="0" noProof="0" dirty="0" err="1">
                <a:ln>
                  <a:noFill/>
                </a:ln>
                <a:solidFill>
                  <a:srgbClr val="5A3015"/>
                </a:solidFill>
                <a:effectLst/>
                <a:uLnTx/>
                <a:uFillTx/>
                <a:latin typeface="Lobster" panose="020B0604020202020204" charset="0"/>
                <a:ea typeface="Poppins"/>
                <a:cs typeface="Poppins"/>
                <a:sym typeface="Poppins"/>
              </a:rPr>
              <a:t>Hành</a:t>
            </a:r>
            <a:r>
              <a:rPr kumimoji="0" lang="en-US" sz="2667" b="0" i="0" u="none" strike="noStrike" kern="0" cap="none" spc="0" normalizeH="0" noProof="0" dirty="0">
                <a:ln>
                  <a:noFill/>
                </a:ln>
                <a:solidFill>
                  <a:srgbClr val="5A3015"/>
                </a:solidFill>
                <a:effectLst/>
                <a:uLnTx/>
                <a:uFillTx/>
                <a:latin typeface="Lobster" panose="020B0604020202020204" charset="0"/>
                <a:ea typeface="Poppins"/>
                <a:cs typeface="Poppins"/>
                <a:sym typeface="Poppins"/>
              </a:rPr>
              <a:t> </a:t>
            </a:r>
            <a:r>
              <a:rPr kumimoji="0" lang="en-US" sz="2667" b="0" i="0" u="none" strike="noStrike" kern="0" cap="none" spc="0" normalizeH="0" noProof="0" dirty="0" err="1">
                <a:ln>
                  <a:noFill/>
                </a:ln>
                <a:solidFill>
                  <a:srgbClr val="5A3015"/>
                </a:solidFill>
                <a:effectLst/>
                <a:uLnTx/>
                <a:uFillTx/>
                <a:latin typeface="Lobster" panose="020B0604020202020204" charset="0"/>
                <a:ea typeface="Poppins"/>
                <a:cs typeface="Poppins"/>
                <a:sym typeface="Poppins"/>
              </a:rPr>
              <a:t>lý</a:t>
            </a:r>
            <a:r>
              <a:rPr kumimoji="0" lang="en-US" sz="2667" b="0" i="0" u="none" strike="noStrike" kern="0" cap="none" spc="0" normalizeH="0" noProof="0" dirty="0">
                <a:ln>
                  <a:noFill/>
                </a:ln>
                <a:solidFill>
                  <a:srgbClr val="5A3015"/>
                </a:solidFill>
                <a:effectLst/>
                <a:uLnTx/>
                <a:uFillTx/>
                <a:latin typeface="Lobster" panose="020B0604020202020204" charset="0"/>
                <a:ea typeface="Poppins"/>
                <a:cs typeface="Poppins"/>
                <a:sym typeface="Poppins"/>
              </a:rPr>
              <a:t> </a:t>
            </a:r>
            <a:r>
              <a:rPr kumimoji="0" lang="en-US" sz="2667" b="0" i="0" u="none" strike="noStrike" kern="0" cap="none" spc="0" normalizeH="0" noProof="0" dirty="0" err="1">
                <a:ln>
                  <a:noFill/>
                </a:ln>
                <a:solidFill>
                  <a:srgbClr val="5A3015"/>
                </a:solidFill>
                <a:effectLst/>
                <a:uLnTx/>
                <a:uFillTx/>
                <a:latin typeface="Lobster" panose="020B0604020202020204" charset="0"/>
                <a:ea typeface="Poppins"/>
                <a:cs typeface="Poppins"/>
                <a:sym typeface="Poppins"/>
              </a:rPr>
              <a:t>hư</a:t>
            </a:r>
            <a:r>
              <a:rPr kumimoji="0" lang="en-US" sz="2667" b="0" i="0" u="none" strike="noStrike" kern="0" cap="none" spc="0" normalizeH="0" noProof="0" dirty="0">
                <a:ln>
                  <a:noFill/>
                </a:ln>
                <a:solidFill>
                  <a:srgbClr val="5A3015"/>
                </a:solidFill>
                <a:effectLst/>
                <a:uLnTx/>
                <a:uFillTx/>
                <a:latin typeface="Lobster" panose="020B0604020202020204" charset="0"/>
                <a:ea typeface="Poppins"/>
                <a:cs typeface="Poppins"/>
                <a:sym typeface="Poppins"/>
              </a:rPr>
              <a:t> </a:t>
            </a:r>
            <a:r>
              <a:rPr kumimoji="0" lang="en-US" sz="2667" b="0" i="0" u="none" strike="noStrike" kern="0" cap="none" spc="0" normalizeH="0" noProof="0" dirty="0" err="1">
                <a:ln>
                  <a:noFill/>
                </a:ln>
                <a:solidFill>
                  <a:srgbClr val="5A3015"/>
                </a:solidFill>
                <a:effectLst/>
                <a:uLnTx/>
                <a:uFillTx/>
                <a:latin typeface="Lobster" panose="020B0604020202020204" charset="0"/>
                <a:ea typeface="Poppins"/>
                <a:cs typeface="Poppins"/>
                <a:sym typeface="Poppins"/>
              </a:rPr>
              <a:t>vô</a:t>
            </a:r>
            <a:endParaRPr kumimoji="0" sz="2667" b="0" i="0" u="none" strike="noStrike" kern="0" cap="none" spc="0" normalizeH="0" baseline="0" noProof="0" dirty="0">
              <a:ln>
                <a:noFill/>
              </a:ln>
              <a:solidFill>
                <a:srgbClr val="5A3015"/>
              </a:solidFill>
              <a:effectLst/>
              <a:uLnTx/>
              <a:uFillTx/>
              <a:latin typeface="Lobster" panose="020B0604020202020204" charset="0"/>
              <a:ea typeface="Poppins"/>
              <a:cs typeface="Poppins"/>
              <a:sym typeface="Poppins"/>
            </a:endParaRPr>
          </a:p>
        </p:txBody>
      </p:sp>
      <p:grpSp>
        <p:nvGrpSpPr>
          <p:cNvPr id="951" name="Google Shape;951;p31"/>
          <p:cNvGrpSpPr/>
          <p:nvPr/>
        </p:nvGrpSpPr>
        <p:grpSpPr>
          <a:xfrm>
            <a:off x="9803001" y="1317875"/>
            <a:ext cx="968572" cy="1072044"/>
            <a:chOff x="7352250" y="988406"/>
            <a:chExt cx="726429" cy="804033"/>
          </a:xfrm>
        </p:grpSpPr>
        <p:grpSp>
          <p:nvGrpSpPr>
            <p:cNvPr id="952" name="Google Shape;952;p31"/>
            <p:cNvGrpSpPr/>
            <p:nvPr/>
          </p:nvGrpSpPr>
          <p:grpSpPr>
            <a:xfrm rot="-10799814" flipH="1">
              <a:off x="7352250" y="988425"/>
              <a:ext cx="726429" cy="803993"/>
              <a:chOff x="3212275" y="349350"/>
              <a:chExt cx="392050" cy="503850"/>
            </a:xfrm>
          </p:grpSpPr>
          <p:sp>
            <p:nvSpPr>
              <p:cNvPr id="953" name="Google Shape;953;p31"/>
              <p:cNvSpPr/>
              <p:nvPr/>
            </p:nvSpPr>
            <p:spPr>
              <a:xfrm>
                <a:off x="3212275" y="349350"/>
                <a:ext cx="392050" cy="503850"/>
              </a:xfrm>
              <a:custGeom>
                <a:avLst/>
                <a:gdLst/>
                <a:ahLst/>
                <a:cxnLst/>
                <a:rect l="l" t="t" r="r" b="b"/>
                <a:pathLst>
                  <a:path w="15682" h="20154" extrusionOk="0">
                    <a:moveTo>
                      <a:pt x="11106" y="7695"/>
                    </a:moveTo>
                    <a:cubicBezTo>
                      <a:pt x="11152" y="7726"/>
                      <a:pt x="11183" y="7788"/>
                      <a:pt x="11230" y="7819"/>
                    </a:cubicBezTo>
                    <a:cubicBezTo>
                      <a:pt x="11168" y="7788"/>
                      <a:pt x="11090" y="7742"/>
                      <a:pt x="11013" y="7711"/>
                    </a:cubicBezTo>
                    <a:cubicBezTo>
                      <a:pt x="11044" y="7711"/>
                      <a:pt x="11075" y="7695"/>
                      <a:pt x="11106" y="7695"/>
                    </a:cubicBezTo>
                    <a:close/>
                    <a:moveTo>
                      <a:pt x="4995" y="7897"/>
                    </a:moveTo>
                    <a:cubicBezTo>
                      <a:pt x="5026" y="7928"/>
                      <a:pt x="5042" y="7928"/>
                      <a:pt x="5057" y="7943"/>
                    </a:cubicBezTo>
                    <a:lnTo>
                      <a:pt x="4995" y="7943"/>
                    </a:lnTo>
                    <a:lnTo>
                      <a:pt x="4995" y="7897"/>
                    </a:lnTo>
                    <a:close/>
                    <a:moveTo>
                      <a:pt x="7701" y="0"/>
                    </a:moveTo>
                    <a:cubicBezTo>
                      <a:pt x="7430" y="0"/>
                      <a:pt x="7263" y="300"/>
                      <a:pt x="7011" y="359"/>
                    </a:cubicBezTo>
                    <a:cubicBezTo>
                      <a:pt x="6983" y="353"/>
                      <a:pt x="6954" y="350"/>
                      <a:pt x="6924" y="350"/>
                    </a:cubicBezTo>
                    <a:cubicBezTo>
                      <a:pt x="6730" y="350"/>
                      <a:pt x="6518" y="472"/>
                      <a:pt x="6358" y="472"/>
                    </a:cubicBezTo>
                    <a:cubicBezTo>
                      <a:pt x="6251" y="472"/>
                      <a:pt x="6167" y="417"/>
                      <a:pt x="6127" y="235"/>
                    </a:cubicBezTo>
                    <a:cubicBezTo>
                      <a:pt x="5135" y="623"/>
                      <a:pt x="3971" y="452"/>
                      <a:pt x="3274" y="1522"/>
                    </a:cubicBezTo>
                    <a:cubicBezTo>
                      <a:pt x="2591" y="1538"/>
                      <a:pt x="2545" y="2453"/>
                      <a:pt x="2281" y="2778"/>
                    </a:cubicBezTo>
                    <a:cubicBezTo>
                      <a:pt x="2002" y="3414"/>
                      <a:pt x="2048" y="4081"/>
                      <a:pt x="2250" y="4717"/>
                    </a:cubicBezTo>
                    <a:cubicBezTo>
                      <a:pt x="1661" y="5043"/>
                      <a:pt x="1071" y="5307"/>
                      <a:pt x="699" y="5865"/>
                    </a:cubicBezTo>
                    <a:cubicBezTo>
                      <a:pt x="141" y="6982"/>
                      <a:pt x="1" y="8098"/>
                      <a:pt x="730" y="9060"/>
                    </a:cubicBezTo>
                    <a:cubicBezTo>
                      <a:pt x="789" y="9298"/>
                      <a:pt x="922" y="9364"/>
                      <a:pt x="1080" y="9364"/>
                    </a:cubicBezTo>
                    <a:cubicBezTo>
                      <a:pt x="1278" y="9364"/>
                      <a:pt x="1516" y="9260"/>
                      <a:pt x="1698" y="9260"/>
                    </a:cubicBezTo>
                    <a:cubicBezTo>
                      <a:pt x="1712" y="9260"/>
                      <a:pt x="1725" y="9260"/>
                      <a:pt x="1738" y="9261"/>
                    </a:cubicBezTo>
                    <a:cubicBezTo>
                      <a:pt x="1793" y="9254"/>
                      <a:pt x="1844" y="9250"/>
                      <a:pt x="1891" y="9250"/>
                    </a:cubicBezTo>
                    <a:cubicBezTo>
                      <a:pt x="2706" y="9250"/>
                      <a:pt x="2512" y="10331"/>
                      <a:pt x="2746" y="10859"/>
                    </a:cubicBezTo>
                    <a:cubicBezTo>
                      <a:pt x="2817" y="11028"/>
                      <a:pt x="2975" y="11115"/>
                      <a:pt x="3141" y="11115"/>
                    </a:cubicBezTo>
                    <a:cubicBezTo>
                      <a:pt x="3264" y="11115"/>
                      <a:pt x="3391" y="11067"/>
                      <a:pt x="3491" y="10968"/>
                    </a:cubicBezTo>
                    <a:cubicBezTo>
                      <a:pt x="4282" y="10223"/>
                      <a:pt x="2963" y="9044"/>
                      <a:pt x="3971" y="8672"/>
                    </a:cubicBezTo>
                    <a:lnTo>
                      <a:pt x="3971" y="8672"/>
                    </a:lnTo>
                    <a:cubicBezTo>
                      <a:pt x="3987" y="8688"/>
                      <a:pt x="4018" y="8734"/>
                      <a:pt x="4033" y="8750"/>
                    </a:cubicBezTo>
                    <a:cubicBezTo>
                      <a:pt x="4018" y="8843"/>
                      <a:pt x="3987" y="8951"/>
                      <a:pt x="4018" y="9044"/>
                    </a:cubicBezTo>
                    <a:cubicBezTo>
                      <a:pt x="4096" y="9324"/>
                      <a:pt x="3971" y="9649"/>
                      <a:pt x="4359" y="9758"/>
                    </a:cubicBezTo>
                    <a:cubicBezTo>
                      <a:pt x="4437" y="9897"/>
                      <a:pt x="4561" y="10006"/>
                      <a:pt x="4654" y="10099"/>
                    </a:cubicBezTo>
                    <a:cubicBezTo>
                      <a:pt x="4731" y="10347"/>
                      <a:pt x="4809" y="10595"/>
                      <a:pt x="4902" y="10843"/>
                    </a:cubicBezTo>
                    <a:cubicBezTo>
                      <a:pt x="4669" y="11619"/>
                      <a:pt x="5042" y="12472"/>
                      <a:pt x="4576" y="13294"/>
                    </a:cubicBezTo>
                    <a:cubicBezTo>
                      <a:pt x="4282" y="13837"/>
                      <a:pt x="3599" y="13930"/>
                      <a:pt x="3134" y="14178"/>
                    </a:cubicBezTo>
                    <a:cubicBezTo>
                      <a:pt x="3274" y="14860"/>
                      <a:pt x="2188" y="14922"/>
                      <a:pt x="2343" y="15527"/>
                    </a:cubicBezTo>
                    <a:cubicBezTo>
                      <a:pt x="2457" y="15413"/>
                      <a:pt x="2559" y="15376"/>
                      <a:pt x="2656" y="15376"/>
                    </a:cubicBezTo>
                    <a:cubicBezTo>
                      <a:pt x="2837" y="15376"/>
                      <a:pt x="3001" y="15506"/>
                      <a:pt x="3191" y="15506"/>
                    </a:cubicBezTo>
                    <a:cubicBezTo>
                      <a:pt x="3288" y="15506"/>
                      <a:pt x="3391" y="15472"/>
                      <a:pt x="3506" y="15372"/>
                    </a:cubicBezTo>
                    <a:cubicBezTo>
                      <a:pt x="3801" y="14860"/>
                      <a:pt x="4251" y="14519"/>
                      <a:pt x="4871" y="14287"/>
                    </a:cubicBezTo>
                    <a:cubicBezTo>
                      <a:pt x="4944" y="14259"/>
                      <a:pt x="5009" y="14247"/>
                      <a:pt x="5069" y="14247"/>
                    </a:cubicBezTo>
                    <a:cubicBezTo>
                      <a:pt x="5479" y="14247"/>
                      <a:pt x="5602" y="14832"/>
                      <a:pt x="5833" y="15062"/>
                    </a:cubicBezTo>
                    <a:cubicBezTo>
                      <a:pt x="5879" y="16318"/>
                      <a:pt x="6732" y="17388"/>
                      <a:pt x="7228" y="18474"/>
                    </a:cubicBezTo>
                    <a:cubicBezTo>
                      <a:pt x="7213" y="18474"/>
                      <a:pt x="7197" y="18490"/>
                      <a:pt x="7166" y="18490"/>
                    </a:cubicBezTo>
                    <a:cubicBezTo>
                      <a:pt x="6810" y="18831"/>
                      <a:pt x="6748" y="19715"/>
                      <a:pt x="7353" y="19994"/>
                    </a:cubicBezTo>
                    <a:cubicBezTo>
                      <a:pt x="7370" y="19992"/>
                      <a:pt x="7387" y="19990"/>
                      <a:pt x="7404" y="19990"/>
                    </a:cubicBezTo>
                    <a:cubicBezTo>
                      <a:pt x="7604" y="19990"/>
                      <a:pt x="7792" y="20153"/>
                      <a:pt x="7975" y="20153"/>
                    </a:cubicBezTo>
                    <a:cubicBezTo>
                      <a:pt x="8058" y="20153"/>
                      <a:pt x="8139" y="20120"/>
                      <a:pt x="8221" y="20025"/>
                    </a:cubicBezTo>
                    <a:cubicBezTo>
                      <a:pt x="8438" y="19715"/>
                      <a:pt x="8516" y="19203"/>
                      <a:pt x="8299" y="18800"/>
                    </a:cubicBezTo>
                    <a:cubicBezTo>
                      <a:pt x="8206" y="18645"/>
                      <a:pt x="8081" y="18552"/>
                      <a:pt x="7973" y="18490"/>
                    </a:cubicBezTo>
                    <a:cubicBezTo>
                      <a:pt x="8019" y="18335"/>
                      <a:pt x="8019" y="18179"/>
                      <a:pt x="7942" y="17978"/>
                    </a:cubicBezTo>
                    <a:cubicBezTo>
                      <a:pt x="7977" y="17970"/>
                      <a:pt x="8014" y="17966"/>
                      <a:pt x="8052" y="17966"/>
                    </a:cubicBezTo>
                    <a:cubicBezTo>
                      <a:pt x="8344" y="17966"/>
                      <a:pt x="8710" y="18176"/>
                      <a:pt x="9051" y="18176"/>
                    </a:cubicBezTo>
                    <a:cubicBezTo>
                      <a:pt x="9096" y="18176"/>
                      <a:pt x="9139" y="18172"/>
                      <a:pt x="9183" y="18164"/>
                    </a:cubicBezTo>
                    <a:cubicBezTo>
                      <a:pt x="9322" y="17730"/>
                      <a:pt x="9136" y="16939"/>
                      <a:pt x="9943" y="16799"/>
                    </a:cubicBezTo>
                    <a:cubicBezTo>
                      <a:pt x="10170" y="17001"/>
                      <a:pt x="10427" y="17058"/>
                      <a:pt x="10696" y="17058"/>
                    </a:cubicBezTo>
                    <a:cubicBezTo>
                      <a:pt x="11044" y="17058"/>
                      <a:pt x="11412" y="16962"/>
                      <a:pt x="11763" y="16962"/>
                    </a:cubicBezTo>
                    <a:cubicBezTo>
                      <a:pt x="11954" y="16962"/>
                      <a:pt x="12140" y="16991"/>
                      <a:pt x="12316" y="17078"/>
                    </a:cubicBezTo>
                    <a:cubicBezTo>
                      <a:pt x="13122" y="15651"/>
                      <a:pt x="11261" y="14473"/>
                      <a:pt x="12471" y="12968"/>
                    </a:cubicBezTo>
                    <a:cubicBezTo>
                      <a:pt x="12548" y="12865"/>
                      <a:pt x="12643" y="12841"/>
                      <a:pt x="12742" y="12841"/>
                    </a:cubicBezTo>
                    <a:cubicBezTo>
                      <a:pt x="12828" y="12841"/>
                      <a:pt x="12918" y="12859"/>
                      <a:pt x="13002" y="12859"/>
                    </a:cubicBezTo>
                    <a:cubicBezTo>
                      <a:pt x="13109" y="12859"/>
                      <a:pt x="13207" y="12829"/>
                      <a:pt x="13277" y="12689"/>
                    </a:cubicBezTo>
                    <a:lnTo>
                      <a:pt x="13277" y="12689"/>
                    </a:lnTo>
                    <a:cubicBezTo>
                      <a:pt x="13200" y="12716"/>
                      <a:pt x="13134" y="12728"/>
                      <a:pt x="13078" y="12728"/>
                    </a:cubicBezTo>
                    <a:cubicBezTo>
                      <a:pt x="12611" y="12728"/>
                      <a:pt x="12764" y="11912"/>
                      <a:pt x="12238" y="11898"/>
                    </a:cubicBezTo>
                    <a:cubicBezTo>
                      <a:pt x="12238" y="11650"/>
                      <a:pt x="12781" y="11681"/>
                      <a:pt x="12548" y="11309"/>
                    </a:cubicBezTo>
                    <a:lnTo>
                      <a:pt x="12548" y="11309"/>
                    </a:lnTo>
                    <a:cubicBezTo>
                      <a:pt x="12487" y="11325"/>
                      <a:pt x="12430" y="11332"/>
                      <a:pt x="12376" y="11332"/>
                    </a:cubicBezTo>
                    <a:cubicBezTo>
                      <a:pt x="11966" y="11332"/>
                      <a:pt x="11754" y="10904"/>
                      <a:pt x="11494" y="10657"/>
                    </a:cubicBezTo>
                    <a:lnTo>
                      <a:pt x="11494" y="10580"/>
                    </a:lnTo>
                    <a:cubicBezTo>
                      <a:pt x="11726" y="10394"/>
                      <a:pt x="11897" y="10208"/>
                      <a:pt x="11974" y="9975"/>
                    </a:cubicBezTo>
                    <a:cubicBezTo>
                      <a:pt x="12114" y="9618"/>
                      <a:pt x="11974" y="9277"/>
                      <a:pt x="11742" y="8951"/>
                    </a:cubicBezTo>
                    <a:cubicBezTo>
                      <a:pt x="11804" y="8750"/>
                      <a:pt x="11788" y="8564"/>
                      <a:pt x="11695" y="8362"/>
                    </a:cubicBezTo>
                    <a:lnTo>
                      <a:pt x="11695" y="8362"/>
                    </a:lnTo>
                    <a:cubicBezTo>
                      <a:pt x="11974" y="8672"/>
                      <a:pt x="12269" y="8951"/>
                      <a:pt x="12750" y="9261"/>
                    </a:cubicBezTo>
                    <a:cubicBezTo>
                      <a:pt x="12595" y="8905"/>
                      <a:pt x="12424" y="8036"/>
                      <a:pt x="11850" y="7742"/>
                    </a:cubicBezTo>
                    <a:lnTo>
                      <a:pt x="11850" y="7742"/>
                    </a:lnTo>
                    <a:cubicBezTo>
                      <a:pt x="12471" y="8052"/>
                      <a:pt x="13587" y="8315"/>
                      <a:pt x="14192" y="8951"/>
                    </a:cubicBezTo>
                    <a:cubicBezTo>
                      <a:pt x="13882" y="8052"/>
                      <a:pt x="12657" y="7711"/>
                      <a:pt x="12657" y="6671"/>
                    </a:cubicBezTo>
                    <a:cubicBezTo>
                      <a:pt x="12796" y="6485"/>
                      <a:pt x="13029" y="6423"/>
                      <a:pt x="13184" y="6361"/>
                    </a:cubicBezTo>
                    <a:cubicBezTo>
                      <a:pt x="13355" y="6191"/>
                      <a:pt x="13122" y="6051"/>
                      <a:pt x="13045" y="5927"/>
                    </a:cubicBezTo>
                    <a:cubicBezTo>
                      <a:pt x="13603" y="5105"/>
                      <a:pt x="14844" y="5570"/>
                      <a:pt x="15681" y="5167"/>
                    </a:cubicBezTo>
                    <a:cubicBezTo>
                      <a:pt x="15650" y="5074"/>
                      <a:pt x="15418" y="5012"/>
                      <a:pt x="15588" y="4857"/>
                    </a:cubicBezTo>
                    <a:lnTo>
                      <a:pt x="15588" y="4857"/>
                    </a:lnTo>
                    <a:cubicBezTo>
                      <a:pt x="15438" y="4903"/>
                      <a:pt x="15283" y="4910"/>
                      <a:pt x="15129" y="4910"/>
                    </a:cubicBezTo>
                    <a:cubicBezTo>
                      <a:pt x="15064" y="4910"/>
                      <a:pt x="14999" y="4909"/>
                      <a:pt x="14934" y="4909"/>
                    </a:cubicBezTo>
                    <a:cubicBezTo>
                      <a:pt x="14693" y="4909"/>
                      <a:pt x="14458" y="4926"/>
                      <a:pt x="14254" y="5089"/>
                    </a:cubicBezTo>
                    <a:cubicBezTo>
                      <a:pt x="14099" y="5012"/>
                      <a:pt x="13820" y="4965"/>
                      <a:pt x="13836" y="4764"/>
                    </a:cubicBezTo>
                    <a:cubicBezTo>
                      <a:pt x="14130" y="4035"/>
                      <a:pt x="14797" y="4562"/>
                      <a:pt x="15200" y="4081"/>
                    </a:cubicBezTo>
                    <a:cubicBezTo>
                      <a:pt x="15278" y="3926"/>
                      <a:pt x="15200" y="3740"/>
                      <a:pt x="15076" y="3600"/>
                    </a:cubicBezTo>
                    <a:cubicBezTo>
                      <a:pt x="15013" y="3587"/>
                      <a:pt x="14952" y="3581"/>
                      <a:pt x="14894" y="3581"/>
                    </a:cubicBezTo>
                    <a:cubicBezTo>
                      <a:pt x="14516" y="3581"/>
                      <a:pt x="14232" y="3835"/>
                      <a:pt x="13819" y="3835"/>
                    </a:cubicBezTo>
                    <a:cubicBezTo>
                      <a:pt x="13799" y="3835"/>
                      <a:pt x="13779" y="3834"/>
                      <a:pt x="13758" y="3833"/>
                    </a:cubicBezTo>
                    <a:cubicBezTo>
                      <a:pt x="13740" y="3834"/>
                      <a:pt x="13723" y="3835"/>
                      <a:pt x="13706" y="3835"/>
                    </a:cubicBezTo>
                    <a:cubicBezTo>
                      <a:pt x="13023" y="3835"/>
                      <a:pt x="12889" y="2949"/>
                      <a:pt x="12238" y="2934"/>
                    </a:cubicBezTo>
                    <a:cubicBezTo>
                      <a:pt x="12202" y="2926"/>
                      <a:pt x="12158" y="2922"/>
                      <a:pt x="12112" y="2922"/>
                    </a:cubicBezTo>
                    <a:cubicBezTo>
                      <a:pt x="11961" y="2922"/>
                      <a:pt x="11788" y="2972"/>
                      <a:pt x="11788" y="3151"/>
                    </a:cubicBezTo>
                    <a:cubicBezTo>
                      <a:pt x="11230" y="3104"/>
                      <a:pt x="10641" y="2996"/>
                      <a:pt x="10299" y="2530"/>
                    </a:cubicBezTo>
                    <a:cubicBezTo>
                      <a:pt x="10253" y="2220"/>
                      <a:pt x="10377" y="1894"/>
                      <a:pt x="10222" y="1507"/>
                    </a:cubicBezTo>
                    <a:cubicBezTo>
                      <a:pt x="10198" y="1385"/>
                      <a:pt x="10088" y="1235"/>
                      <a:pt x="9959" y="1235"/>
                    </a:cubicBezTo>
                    <a:cubicBezTo>
                      <a:pt x="9924" y="1235"/>
                      <a:pt x="9887" y="1247"/>
                      <a:pt x="9850" y="1274"/>
                    </a:cubicBezTo>
                    <a:cubicBezTo>
                      <a:pt x="9694" y="1507"/>
                      <a:pt x="9850" y="1863"/>
                      <a:pt x="10005" y="2096"/>
                    </a:cubicBezTo>
                    <a:cubicBezTo>
                      <a:pt x="9988" y="2097"/>
                      <a:pt x="9970" y="2098"/>
                      <a:pt x="9953" y="2098"/>
                    </a:cubicBezTo>
                    <a:cubicBezTo>
                      <a:pt x="9525" y="2098"/>
                      <a:pt x="8979" y="1743"/>
                      <a:pt x="8562" y="1445"/>
                    </a:cubicBezTo>
                    <a:cubicBezTo>
                      <a:pt x="8485" y="762"/>
                      <a:pt x="9400" y="855"/>
                      <a:pt x="9679" y="359"/>
                    </a:cubicBezTo>
                    <a:cubicBezTo>
                      <a:pt x="9633" y="350"/>
                      <a:pt x="9587" y="346"/>
                      <a:pt x="9541" y="346"/>
                    </a:cubicBezTo>
                    <a:cubicBezTo>
                      <a:pt x="9047" y="346"/>
                      <a:pt x="8573" y="839"/>
                      <a:pt x="8080" y="839"/>
                    </a:cubicBezTo>
                    <a:cubicBezTo>
                      <a:pt x="7927" y="839"/>
                      <a:pt x="7773" y="792"/>
                      <a:pt x="7616" y="669"/>
                    </a:cubicBezTo>
                    <a:cubicBezTo>
                      <a:pt x="7213" y="374"/>
                      <a:pt x="7926" y="297"/>
                      <a:pt x="7740" y="2"/>
                    </a:cubicBezTo>
                    <a:cubicBezTo>
                      <a:pt x="7727" y="1"/>
                      <a:pt x="7714" y="0"/>
                      <a:pt x="770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4" name="Google Shape;954;p31"/>
              <p:cNvSpPr/>
              <p:nvPr/>
            </p:nvSpPr>
            <p:spPr>
              <a:xfrm>
                <a:off x="3557775" y="806900"/>
                <a:ext cx="32200" cy="24375"/>
              </a:xfrm>
              <a:custGeom>
                <a:avLst/>
                <a:gdLst/>
                <a:ahLst/>
                <a:cxnLst/>
                <a:rect l="l" t="t" r="r" b="b"/>
                <a:pathLst>
                  <a:path w="1288" h="975" extrusionOk="0">
                    <a:moveTo>
                      <a:pt x="415" y="0"/>
                    </a:moveTo>
                    <a:cubicBezTo>
                      <a:pt x="344" y="0"/>
                      <a:pt x="277" y="7"/>
                      <a:pt x="217" y="17"/>
                    </a:cubicBezTo>
                    <a:cubicBezTo>
                      <a:pt x="47" y="126"/>
                      <a:pt x="0" y="327"/>
                      <a:pt x="62" y="529"/>
                    </a:cubicBezTo>
                    <a:cubicBezTo>
                      <a:pt x="140" y="746"/>
                      <a:pt x="279" y="793"/>
                      <a:pt x="481" y="917"/>
                    </a:cubicBezTo>
                    <a:cubicBezTo>
                      <a:pt x="562" y="957"/>
                      <a:pt x="646" y="974"/>
                      <a:pt x="731" y="974"/>
                    </a:cubicBezTo>
                    <a:cubicBezTo>
                      <a:pt x="938" y="974"/>
                      <a:pt x="1144" y="872"/>
                      <a:pt x="1287" y="762"/>
                    </a:cubicBezTo>
                    <a:cubicBezTo>
                      <a:pt x="1256" y="498"/>
                      <a:pt x="1070" y="327"/>
                      <a:pt x="853" y="126"/>
                    </a:cubicBezTo>
                    <a:cubicBezTo>
                      <a:pt x="727" y="31"/>
                      <a:pt x="564" y="0"/>
                      <a:pt x="41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5" name="Google Shape;955;p31"/>
              <p:cNvSpPr/>
              <p:nvPr/>
            </p:nvSpPr>
            <p:spPr>
              <a:xfrm>
                <a:off x="3228875" y="645950"/>
                <a:ext cx="26475" cy="21800"/>
              </a:xfrm>
              <a:custGeom>
                <a:avLst/>
                <a:gdLst/>
                <a:ahLst/>
                <a:cxnLst/>
                <a:rect l="l" t="t" r="r" b="b"/>
                <a:pathLst>
                  <a:path w="1059" h="872" extrusionOk="0">
                    <a:moveTo>
                      <a:pt x="757" y="1"/>
                    </a:moveTo>
                    <a:cubicBezTo>
                      <a:pt x="644" y="1"/>
                      <a:pt x="516" y="64"/>
                      <a:pt x="345" y="251"/>
                    </a:cubicBezTo>
                    <a:cubicBezTo>
                      <a:pt x="330" y="213"/>
                      <a:pt x="300" y="139"/>
                      <a:pt x="255" y="139"/>
                    </a:cubicBezTo>
                    <a:cubicBezTo>
                      <a:pt x="209" y="139"/>
                      <a:pt x="145" y="221"/>
                      <a:pt x="66" y="515"/>
                    </a:cubicBezTo>
                    <a:cubicBezTo>
                      <a:pt x="1" y="794"/>
                      <a:pt x="25" y="850"/>
                      <a:pt x="65" y="850"/>
                    </a:cubicBezTo>
                    <a:cubicBezTo>
                      <a:pt x="91" y="850"/>
                      <a:pt x="125" y="825"/>
                      <a:pt x="143" y="825"/>
                    </a:cubicBezTo>
                    <a:cubicBezTo>
                      <a:pt x="209" y="777"/>
                      <a:pt x="271" y="760"/>
                      <a:pt x="330" y="760"/>
                    </a:cubicBezTo>
                    <a:cubicBezTo>
                      <a:pt x="481" y="760"/>
                      <a:pt x="615" y="872"/>
                      <a:pt x="748" y="872"/>
                    </a:cubicBezTo>
                    <a:cubicBezTo>
                      <a:pt x="810" y="763"/>
                      <a:pt x="841" y="841"/>
                      <a:pt x="950" y="592"/>
                    </a:cubicBezTo>
                    <a:cubicBezTo>
                      <a:pt x="1059" y="344"/>
                      <a:pt x="997" y="344"/>
                      <a:pt x="1043" y="112"/>
                    </a:cubicBezTo>
                    <a:cubicBezTo>
                      <a:pt x="947" y="53"/>
                      <a:pt x="858" y="1"/>
                      <a:pt x="75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56" name="Google Shape;956;p31"/>
            <p:cNvSpPr txBox="1"/>
            <p:nvPr/>
          </p:nvSpPr>
          <p:spPr>
            <a:xfrm>
              <a:off x="7361396" y="1293894"/>
              <a:ext cx="689100" cy="4026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3333" b="0" i="0" u="none" strike="noStrike" kern="0" cap="none" spc="0" normalizeH="0" baseline="0" noProof="0">
                  <a:ln>
                    <a:noFill/>
                  </a:ln>
                  <a:solidFill>
                    <a:srgbClr val="233C4F"/>
                  </a:solidFill>
                  <a:effectLst/>
                  <a:uLnTx/>
                  <a:uFillTx/>
                  <a:latin typeface="Lobster"/>
                  <a:ea typeface="Lobster"/>
                  <a:cs typeface="Lobster"/>
                  <a:sym typeface="Lobster"/>
                </a:rPr>
                <a:t>05</a:t>
              </a:r>
              <a:endParaRPr kumimoji="0" sz="3333" b="0" i="0" u="none" strike="noStrike" kern="0" cap="none" spc="0" normalizeH="0" baseline="0" noProof="0">
                <a:ln>
                  <a:noFill/>
                </a:ln>
                <a:solidFill>
                  <a:srgbClr val="233C4F"/>
                </a:solidFill>
                <a:effectLst/>
                <a:uLnTx/>
                <a:uFillTx/>
                <a:latin typeface="Lobster"/>
                <a:ea typeface="Lobster"/>
                <a:cs typeface="Lobster"/>
                <a:sym typeface="Lobster"/>
              </a:endParaRPr>
            </a:p>
          </p:txBody>
        </p:sp>
      </p:grpSp>
      <p:grpSp>
        <p:nvGrpSpPr>
          <p:cNvPr id="85" name="Google Shape;145;p20">
            <a:extLst>
              <a:ext uri="{FF2B5EF4-FFF2-40B4-BE49-F238E27FC236}">
                <a16:creationId xmlns:a16="http://schemas.microsoft.com/office/drawing/2014/main" id="{B2D7E73C-D724-4B17-AD32-5EBB7AC504B9}"/>
              </a:ext>
            </a:extLst>
          </p:cNvPr>
          <p:cNvGrpSpPr/>
          <p:nvPr/>
        </p:nvGrpSpPr>
        <p:grpSpPr>
          <a:xfrm flipH="1">
            <a:off x="946995" y="401911"/>
            <a:ext cx="378584" cy="1167631"/>
            <a:chOff x="3211400" y="1162425"/>
            <a:chExt cx="1798475" cy="3363000"/>
          </a:xfrm>
        </p:grpSpPr>
        <p:sp>
          <p:nvSpPr>
            <p:cNvPr id="86" name="Google Shape;146;p20">
              <a:extLst>
                <a:ext uri="{FF2B5EF4-FFF2-40B4-BE49-F238E27FC236}">
                  <a16:creationId xmlns:a16="http://schemas.microsoft.com/office/drawing/2014/main" id="{BAF8C9E5-3253-46A3-B072-109DBBBB4610}"/>
                </a:ext>
              </a:extLst>
            </p:cNvPr>
            <p:cNvSpPr/>
            <p:nvPr/>
          </p:nvSpPr>
          <p:spPr>
            <a:xfrm>
              <a:off x="3211400" y="1162925"/>
              <a:ext cx="1619275" cy="2688600"/>
            </a:xfrm>
            <a:custGeom>
              <a:avLst/>
              <a:gdLst/>
              <a:ahLst/>
              <a:cxnLst/>
              <a:rect l="l" t="t" r="r" b="b"/>
              <a:pathLst>
                <a:path w="64771" h="107544" extrusionOk="0">
                  <a:moveTo>
                    <a:pt x="594" y="0"/>
                  </a:moveTo>
                  <a:cubicBezTo>
                    <a:pt x="206" y="0"/>
                    <a:pt x="1" y="6"/>
                    <a:pt x="1" y="6"/>
                  </a:cubicBezTo>
                  <a:cubicBezTo>
                    <a:pt x="3084" y="3138"/>
                    <a:pt x="6025" y="6555"/>
                    <a:pt x="8859" y="10150"/>
                  </a:cubicBezTo>
                  <a:lnTo>
                    <a:pt x="14157" y="9007"/>
                  </a:lnTo>
                  <a:lnTo>
                    <a:pt x="14157" y="9007"/>
                  </a:lnTo>
                  <a:lnTo>
                    <a:pt x="10657" y="12472"/>
                  </a:lnTo>
                  <a:cubicBezTo>
                    <a:pt x="14895" y="18080"/>
                    <a:pt x="18836" y="24116"/>
                    <a:pt x="22491" y="30320"/>
                  </a:cubicBezTo>
                  <a:lnTo>
                    <a:pt x="35862" y="28522"/>
                  </a:lnTo>
                  <a:lnTo>
                    <a:pt x="24408" y="33653"/>
                  </a:lnTo>
                  <a:cubicBezTo>
                    <a:pt x="25432" y="35463"/>
                    <a:pt x="26444" y="37297"/>
                    <a:pt x="27433" y="39130"/>
                  </a:cubicBezTo>
                  <a:lnTo>
                    <a:pt x="43208" y="37940"/>
                  </a:lnTo>
                  <a:lnTo>
                    <a:pt x="29457" y="43000"/>
                  </a:lnTo>
                  <a:cubicBezTo>
                    <a:pt x="34195" y="52251"/>
                    <a:pt x="38303" y="61526"/>
                    <a:pt x="41744" y="70039"/>
                  </a:cubicBezTo>
                  <a:lnTo>
                    <a:pt x="51745" y="70039"/>
                  </a:lnTo>
                  <a:lnTo>
                    <a:pt x="42446" y="71765"/>
                  </a:lnTo>
                  <a:cubicBezTo>
                    <a:pt x="43125" y="73492"/>
                    <a:pt x="43804" y="75194"/>
                    <a:pt x="44423" y="76861"/>
                  </a:cubicBezTo>
                  <a:lnTo>
                    <a:pt x="51971" y="78171"/>
                  </a:lnTo>
                  <a:lnTo>
                    <a:pt x="45268" y="79087"/>
                  </a:lnTo>
                  <a:cubicBezTo>
                    <a:pt x="45780" y="80457"/>
                    <a:pt x="46280" y="81802"/>
                    <a:pt x="46744" y="83088"/>
                  </a:cubicBezTo>
                  <a:lnTo>
                    <a:pt x="54055" y="84017"/>
                  </a:lnTo>
                  <a:lnTo>
                    <a:pt x="47459" y="85100"/>
                  </a:lnTo>
                  <a:cubicBezTo>
                    <a:pt x="52221" y="98447"/>
                    <a:pt x="54650" y="107543"/>
                    <a:pt x="54650" y="107543"/>
                  </a:cubicBezTo>
                  <a:cubicBezTo>
                    <a:pt x="58234" y="97709"/>
                    <a:pt x="60734" y="88779"/>
                    <a:pt x="62330" y="80671"/>
                  </a:cubicBezTo>
                  <a:lnTo>
                    <a:pt x="62330" y="80671"/>
                  </a:lnTo>
                  <a:lnTo>
                    <a:pt x="58222" y="81338"/>
                  </a:lnTo>
                  <a:lnTo>
                    <a:pt x="62794" y="78230"/>
                  </a:lnTo>
                  <a:cubicBezTo>
                    <a:pt x="63008" y="76944"/>
                    <a:pt x="63223" y="75682"/>
                    <a:pt x="63401" y="74444"/>
                  </a:cubicBezTo>
                  <a:lnTo>
                    <a:pt x="63401" y="74444"/>
                  </a:lnTo>
                  <a:lnTo>
                    <a:pt x="58222" y="78230"/>
                  </a:lnTo>
                  <a:lnTo>
                    <a:pt x="63663" y="72468"/>
                  </a:lnTo>
                  <a:cubicBezTo>
                    <a:pt x="63818" y="71277"/>
                    <a:pt x="63949" y="70098"/>
                    <a:pt x="64068" y="68955"/>
                  </a:cubicBezTo>
                  <a:lnTo>
                    <a:pt x="64068" y="68955"/>
                  </a:lnTo>
                  <a:lnTo>
                    <a:pt x="58222" y="72468"/>
                  </a:lnTo>
                  <a:lnTo>
                    <a:pt x="64187" y="67729"/>
                  </a:lnTo>
                  <a:cubicBezTo>
                    <a:pt x="64771" y="61038"/>
                    <a:pt x="64628" y="54989"/>
                    <a:pt x="63937" y="49560"/>
                  </a:cubicBezTo>
                  <a:lnTo>
                    <a:pt x="57293" y="56954"/>
                  </a:lnTo>
                  <a:lnTo>
                    <a:pt x="57293" y="56954"/>
                  </a:lnTo>
                  <a:lnTo>
                    <a:pt x="63592" y="47119"/>
                  </a:lnTo>
                  <a:cubicBezTo>
                    <a:pt x="63461" y="46286"/>
                    <a:pt x="63294" y="45488"/>
                    <a:pt x="63127" y="44678"/>
                  </a:cubicBezTo>
                  <a:lnTo>
                    <a:pt x="55031" y="52418"/>
                  </a:lnTo>
                  <a:lnTo>
                    <a:pt x="62723" y="42845"/>
                  </a:lnTo>
                  <a:cubicBezTo>
                    <a:pt x="60163" y="32046"/>
                    <a:pt x="55126" y="23974"/>
                    <a:pt x="48959" y="17925"/>
                  </a:cubicBezTo>
                  <a:lnTo>
                    <a:pt x="41732" y="23997"/>
                  </a:lnTo>
                  <a:lnTo>
                    <a:pt x="47030" y="16115"/>
                  </a:lnTo>
                  <a:cubicBezTo>
                    <a:pt x="46447" y="15603"/>
                    <a:pt x="45852" y="15092"/>
                    <a:pt x="45244" y="14615"/>
                  </a:cubicBezTo>
                  <a:lnTo>
                    <a:pt x="39553" y="23997"/>
                  </a:lnTo>
                  <a:lnTo>
                    <a:pt x="41732" y="12008"/>
                  </a:lnTo>
                  <a:cubicBezTo>
                    <a:pt x="38232" y="9627"/>
                    <a:pt x="34564" y="7722"/>
                    <a:pt x="30921" y="6198"/>
                  </a:cubicBezTo>
                  <a:lnTo>
                    <a:pt x="28647" y="10758"/>
                  </a:lnTo>
                  <a:lnTo>
                    <a:pt x="28647" y="5269"/>
                  </a:lnTo>
                  <a:cubicBezTo>
                    <a:pt x="15622" y="303"/>
                    <a:pt x="3386" y="0"/>
                    <a:pt x="594" y="0"/>
                  </a:cubicBezTo>
                  <a:close/>
                </a:path>
              </a:pathLst>
            </a:custGeom>
            <a:solidFill>
              <a:srgbClr val="E3CDA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47;p20">
              <a:extLst>
                <a:ext uri="{FF2B5EF4-FFF2-40B4-BE49-F238E27FC236}">
                  <a16:creationId xmlns:a16="http://schemas.microsoft.com/office/drawing/2014/main" id="{9D8F0643-106D-4ADF-A4AD-28684B09AB66}"/>
                </a:ext>
              </a:extLst>
            </p:cNvPr>
            <p:cNvSpPr/>
            <p:nvPr/>
          </p:nvSpPr>
          <p:spPr>
            <a:xfrm>
              <a:off x="3211400" y="1163075"/>
              <a:ext cx="1554975" cy="2678025"/>
            </a:xfrm>
            <a:custGeom>
              <a:avLst/>
              <a:gdLst/>
              <a:ahLst/>
              <a:cxnLst/>
              <a:rect l="l" t="t" r="r" b="b"/>
              <a:pathLst>
                <a:path w="62199" h="107121" extrusionOk="0">
                  <a:moveTo>
                    <a:pt x="1" y="0"/>
                  </a:moveTo>
                  <a:cubicBezTo>
                    <a:pt x="3084" y="3132"/>
                    <a:pt x="6025" y="6549"/>
                    <a:pt x="8847" y="10144"/>
                  </a:cubicBezTo>
                  <a:lnTo>
                    <a:pt x="14157" y="9001"/>
                  </a:lnTo>
                  <a:lnTo>
                    <a:pt x="10657" y="12466"/>
                  </a:lnTo>
                  <a:cubicBezTo>
                    <a:pt x="11157" y="13133"/>
                    <a:pt x="11657" y="13812"/>
                    <a:pt x="12157" y="14490"/>
                  </a:cubicBezTo>
                  <a:cubicBezTo>
                    <a:pt x="12633" y="15145"/>
                    <a:pt x="13109" y="15812"/>
                    <a:pt x="13586" y="16490"/>
                  </a:cubicBezTo>
                  <a:cubicBezTo>
                    <a:pt x="14883" y="18300"/>
                    <a:pt x="16134" y="20158"/>
                    <a:pt x="17372" y="22051"/>
                  </a:cubicBezTo>
                  <a:cubicBezTo>
                    <a:pt x="18241" y="23396"/>
                    <a:pt x="19110" y="24741"/>
                    <a:pt x="19955" y="26111"/>
                  </a:cubicBezTo>
                  <a:cubicBezTo>
                    <a:pt x="19967" y="26146"/>
                    <a:pt x="19991" y="26170"/>
                    <a:pt x="20015" y="26206"/>
                  </a:cubicBezTo>
                  <a:cubicBezTo>
                    <a:pt x="20860" y="27563"/>
                    <a:pt x="21682" y="28944"/>
                    <a:pt x="22503" y="30314"/>
                  </a:cubicBezTo>
                  <a:lnTo>
                    <a:pt x="35886" y="28516"/>
                  </a:lnTo>
                  <a:lnTo>
                    <a:pt x="24420" y="33647"/>
                  </a:lnTo>
                  <a:cubicBezTo>
                    <a:pt x="25444" y="35457"/>
                    <a:pt x="26456" y="37291"/>
                    <a:pt x="27444" y="39124"/>
                  </a:cubicBezTo>
                  <a:lnTo>
                    <a:pt x="43220" y="37934"/>
                  </a:lnTo>
                  <a:lnTo>
                    <a:pt x="29469" y="42994"/>
                  </a:lnTo>
                  <a:cubicBezTo>
                    <a:pt x="30028" y="44077"/>
                    <a:pt x="30564" y="45161"/>
                    <a:pt x="31123" y="46256"/>
                  </a:cubicBezTo>
                  <a:cubicBezTo>
                    <a:pt x="31659" y="47328"/>
                    <a:pt x="32171" y="48399"/>
                    <a:pt x="32683" y="49471"/>
                  </a:cubicBezTo>
                  <a:cubicBezTo>
                    <a:pt x="33052" y="50221"/>
                    <a:pt x="33409" y="50983"/>
                    <a:pt x="33767" y="51733"/>
                  </a:cubicBezTo>
                  <a:cubicBezTo>
                    <a:pt x="34410" y="53066"/>
                    <a:pt x="35029" y="54412"/>
                    <a:pt x="35624" y="55745"/>
                  </a:cubicBezTo>
                  <a:cubicBezTo>
                    <a:pt x="37862" y="60639"/>
                    <a:pt x="39910" y="65449"/>
                    <a:pt x="41756" y="70033"/>
                  </a:cubicBezTo>
                  <a:lnTo>
                    <a:pt x="51757" y="70033"/>
                  </a:lnTo>
                  <a:lnTo>
                    <a:pt x="42458" y="71759"/>
                  </a:lnTo>
                  <a:cubicBezTo>
                    <a:pt x="43149" y="73486"/>
                    <a:pt x="43816" y="75188"/>
                    <a:pt x="44435" y="76855"/>
                  </a:cubicBezTo>
                  <a:lnTo>
                    <a:pt x="51983" y="78165"/>
                  </a:lnTo>
                  <a:lnTo>
                    <a:pt x="45292" y="79081"/>
                  </a:lnTo>
                  <a:cubicBezTo>
                    <a:pt x="45792" y="80451"/>
                    <a:pt x="46304" y="81796"/>
                    <a:pt x="46756" y="83082"/>
                  </a:cubicBezTo>
                  <a:lnTo>
                    <a:pt x="54067" y="84011"/>
                  </a:lnTo>
                  <a:lnTo>
                    <a:pt x="47471" y="85094"/>
                  </a:lnTo>
                  <a:cubicBezTo>
                    <a:pt x="51126" y="95333"/>
                    <a:pt x="53412" y="103073"/>
                    <a:pt x="54281" y="106109"/>
                  </a:cubicBezTo>
                  <a:cubicBezTo>
                    <a:pt x="54305" y="106228"/>
                    <a:pt x="54341" y="106335"/>
                    <a:pt x="54364" y="106418"/>
                  </a:cubicBezTo>
                  <a:lnTo>
                    <a:pt x="54364" y="106442"/>
                  </a:lnTo>
                  <a:cubicBezTo>
                    <a:pt x="54400" y="106513"/>
                    <a:pt x="54412" y="106585"/>
                    <a:pt x="54424" y="106656"/>
                  </a:cubicBezTo>
                  <a:cubicBezTo>
                    <a:pt x="54436" y="106704"/>
                    <a:pt x="54460" y="106763"/>
                    <a:pt x="54472" y="106811"/>
                  </a:cubicBezTo>
                  <a:cubicBezTo>
                    <a:pt x="54484" y="106835"/>
                    <a:pt x="54484" y="106883"/>
                    <a:pt x="54495" y="106918"/>
                  </a:cubicBezTo>
                  <a:cubicBezTo>
                    <a:pt x="54519" y="106978"/>
                    <a:pt x="54531" y="107037"/>
                    <a:pt x="54543" y="107073"/>
                  </a:cubicBezTo>
                  <a:cubicBezTo>
                    <a:pt x="54543" y="107097"/>
                    <a:pt x="54555" y="107109"/>
                    <a:pt x="54555" y="107121"/>
                  </a:cubicBezTo>
                  <a:cubicBezTo>
                    <a:pt x="62199" y="64377"/>
                    <a:pt x="43923" y="35005"/>
                    <a:pt x="43923" y="35005"/>
                  </a:cubicBezTo>
                  <a:cubicBezTo>
                    <a:pt x="33279" y="9835"/>
                    <a:pt x="48" y="0"/>
                    <a:pt x="48" y="0"/>
                  </a:cubicBezTo>
                  <a:close/>
                </a:path>
              </a:pathLst>
            </a:custGeom>
            <a:solidFill>
              <a:srgbClr val="E3CDA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48;p20">
              <a:extLst>
                <a:ext uri="{FF2B5EF4-FFF2-40B4-BE49-F238E27FC236}">
                  <a16:creationId xmlns:a16="http://schemas.microsoft.com/office/drawing/2014/main" id="{042E71F4-9654-49CF-B061-529574BFE36A}"/>
                </a:ext>
              </a:extLst>
            </p:cNvPr>
            <p:cNvSpPr/>
            <p:nvPr/>
          </p:nvSpPr>
          <p:spPr>
            <a:xfrm>
              <a:off x="4056750" y="4350075"/>
              <a:ext cx="953125" cy="175350"/>
            </a:xfrm>
            <a:custGeom>
              <a:avLst/>
              <a:gdLst/>
              <a:ahLst/>
              <a:cxnLst/>
              <a:rect l="l" t="t" r="r" b="b"/>
              <a:pathLst>
                <a:path w="38125" h="7014" extrusionOk="0">
                  <a:moveTo>
                    <a:pt x="19062" y="0"/>
                  </a:moveTo>
                  <a:cubicBezTo>
                    <a:pt x="8537" y="0"/>
                    <a:pt x="0" y="1584"/>
                    <a:pt x="0" y="3513"/>
                  </a:cubicBezTo>
                  <a:cubicBezTo>
                    <a:pt x="0" y="5453"/>
                    <a:pt x="8525" y="7013"/>
                    <a:pt x="19062" y="7013"/>
                  </a:cubicBezTo>
                  <a:cubicBezTo>
                    <a:pt x="29587" y="7013"/>
                    <a:pt x="38124" y="5453"/>
                    <a:pt x="38124" y="3513"/>
                  </a:cubicBezTo>
                  <a:cubicBezTo>
                    <a:pt x="38124" y="1584"/>
                    <a:pt x="29599" y="12"/>
                    <a:pt x="19062" y="0"/>
                  </a:cubicBezTo>
                  <a:close/>
                </a:path>
              </a:pathLst>
            </a:custGeom>
            <a:solidFill>
              <a:srgbClr val="D4B07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49;p20">
              <a:extLst>
                <a:ext uri="{FF2B5EF4-FFF2-40B4-BE49-F238E27FC236}">
                  <a16:creationId xmlns:a16="http://schemas.microsoft.com/office/drawing/2014/main" id="{B22DAB74-65A2-4623-A769-4F6A2C65A01C}"/>
                </a:ext>
              </a:extLst>
            </p:cNvPr>
            <p:cNvSpPr/>
            <p:nvPr/>
          </p:nvSpPr>
          <p:spPr>
            <a:xfrm>
              <a:off x="3946900" y="1719675"/>
              <a:ext cx="673025" cy="680175"/>
            </a:xfrm>
            <a:custGeom>
              <a:avLst/>
              <a:gdLst/>
              <a:ahLst/>
              <a:cxnLst/>
              <a:rect l="l" t="t" r="r" b="b"/>
              <a:pathLst>
                <a:path w="26921" h="27207" extrusionOk="0">
                  <a:moveTo>
                    <a:pt x="23468" y="1"/>
                  </a:moveTo>
                  <a:lnTo>
                    <a:pt x="17396" y="17467"/>
                  </a:lnTo>
                  <a:lnTo>
                    <a:pt x="1" y="20730"/>
                  </a:lnTo>
                  <a:cubicBezTo>
                    <a:pt x="1120" y="22885"/>
                    <a:pt x="2180" y="25040"/>
                    <a:pt x="3216" y="27207"/>
                  </a:cubicBezTo>
                  <a:lnTo>
                    <a:pt x="20039" y="24087"/>
                  </a:lnTo>
                  <a:lnTo>
                    <a:pt x="26921" y="4942"/>
                  </a:lnTo>
                  <a:cubicBezTo>
                    <a:pt x="25861" y="3168"/>
                    <a:pt x="24694" y="1525"/>
                    <a:pt x="23468" y="1"/>
                  </a:cubicBezTo>
                  <a:close/>
                </a:path>
              </a:pathLst>
            </a:custGeom>
            <a:solidFill>
              <a:srgbClr val="A96B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50;p20">
              <a:extLst>
                <a:ext uri="{FF2B5EF4-FFF2-40B4-BE49-F238E27FC236}">
                  <a16:creationId xmlns:a16="http://schemas.microsoft.com/office/drawing/2014/main" id="{E8351C96-C0D1-49F6-BF52-122C73A3E3C9}"/>
                </a:ext>
              </a:extLst>
            </p:cNvPr>
            <p:cNvSpPr/>
            <p:nvPr/>
          </p:nvSpPr>
          <p:spPr>
            <a:xfrm>
              <a:off x="3211400" y="1162925"/>
              <a:ext cx="797750" cy="462125"/>
            </a:xfrm>
            <a:custGeom>
              <a:avLst/>
              <a:gdLst/>
              <a:ahLst/>
              <a:cxnLst/>
              <a:rect l="l" t="t" r="r" b="b"/>
              <a:pathLst>
                <a:path w="31910" h="18485" extrusionOk="0">
                  <a:moveTo>
                    <a:pt x="600" y="0"/>
                  </a:moveTo>
                  <a:cubicBezTo>
                    <a:pt x="208" y="0"/>
                    <a:pt x="1" y="6"/>
                    <a:pt x="1" y="6"/>
                  </a:cubicBezTo>
                  <a:cubicBezTo>
                    <a:pt x="3084" y="3138"/>
                    <a:pt x="6025" y="6555"/>
                    <a:pt x="8859" y="10150"/>
                  </a:cubicBezTo>
                  <a:lnTo>
                    <a:pt x="14157" y="9007"/>
                  </a:lnTo>
                  <a:lnTo>
                    <a:pt x="14157" y="9007"/>
                  </a:lnTo>
                  <a:lnTo>
                    <a:pt x="10657" y="12472"/>
                  </a:lnTo>
                  <a:cubicBezTo>
                    <a:pt x="11657" y="13794"/>
                    <a:pt x="12633" y="15151"/>
                    <a:pt x="13621" y="16520"/>
                  </a:cubicBezTo>
                  <a:lnTo>
                    <a:pt x="31147" y="18485"/>
                  </a:lnTo>
                  <a:lnTo>
                    <a:pt x="31909" y="6590"/>
                  </a:lnTo>
                  <a:cubicBezTo>
                    <a:pt x="31576" y="6448"/>
                    <a:pt x="31254" y="6317"/>
                    <a:pt x="30921" y="6162"/>
                  </a:cubicBezTo>
                  <a:lnTo>
                    <a:pt x="28647" y="10734"/>
                  </a:lnTo>
                  <a:lnTo>
                    <a:pt x="28647" y="5233"/>
                  </a:lnTo>
                  <a:cubicBezTo>
                    <a:pt x="15632" y="303"/>
                    <a:pt x="3405" y="0"/>
                    <a:pt x="600" y="0"/>
                  </a:cubicBezTo>
                  <a:close/>
                </a:path>
              </a:pathLst>
            </a:custGeom>
            <a:solidFill>
              <a:srgbClr val="A96B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51;p20">
              <a:extLst>
                <a:ext uri="{FF2B5EF4-FFF2-40B4-BE49-F238E27FC236}">
                  <a16:creationId xmlns:a16="http://schemas.microsoft.com/office/drawing/2014/main" id="{26339FA8-24A2-4006-B147-0AE933681E9B}"/>
                </a:ext>
              </a:extLst>
            </p:cNvPr>
            <p:cNvSpPr/>
            <p:nvPr/>
          </p:nvSpPr>
          <p:spPr>
            <a:xfrm>
              <a:off x="4054075" y="1881900"/>
              <a:ext cx="628375" cy="676000"/>
            </a:xfrm>
            <a:custGeom>
              <a:avLst/>
              <a:gdLst/>
              <a:ahLst/>
              <a:cxnLst/>
              <a:rect l="l" t="t" r="r" b="b"/>
              <a:pathLst>
                <a:path w="25135" h="27040" extrusionOk="0">
                  <a:moveTo>
                    <a:pt x="23575" y="1"/>
                  </a:moveTo>
                  <a:lnTo>
                    <a:pt x="15764" y="20170"/>
                  </a:lnTo>
                  <a:lnTo>
                    <a:pt x="0" y="22956"/>
                  </a:lnTo>
                  <a:cubicBezTo>
                    <a:pt x="643" y="24325"/>
                    <a:pt x="1274" y="25683"/>
                    <a:pt x="1893" y="27040"/>
                  </a:cubicBezTo>
                  <a:lnTo>
                    <a:pt x="18002" y="25040"/>
                  </a:lnTo>
                  <a:lnTo>
                    <a:pt x="25134" y="3049"/>
                  </a:lnTo>
                  <a:cubicBezTo>
                    <a:pt x="24646" y="1977"/>
                    <a:pt x="24122" y="965"/>
                    <a:pt x="23575" y="1"/>
                  </a:cubicBezTo>
                  <a:close/>
                </a:path>
              </a:pathLst>
            </a:custGeom>
            <a:solidFill>
              <a:srgbClr val="A96B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52;p20">
              <a:extLst>
                <a:ext uri="{FF2B5EF4-FFF2-40B4-BE49-F238E27FC236}">
                  <a16:creationId xmlns:a16="http://schemas.microsoft.com/office/drawing/2014/main" id="{6C9852B6-E1AB-4ED3-87FC-E4682172AF60}"/>
                </a:ext>
              </a:extLst>
            </p:cNvPr>
            <p:cNvSpPr/>
            <p:nvPr/>
          </p:nvSpPr>
          <p:spPr>
            <a:xfrm>
              <a:off x="3645075" y="1386900"/>
              <a:ext cx="852525" cy="665300"/>
            </a:xfrm>
            <a:custGeom>
              <a:avLst/>
              <a:gdLst/>
              <a:ahLst/>
              <a:cxnLst/>
              <a:rect l="l" t="t" r="r" b="b"/>
              <a:pathLst>
                <a:path w="34101" h="26612" extrusionOk="0">
                  <a:moveTo>
                    <a:pt x="19384" y="1"/>
                  </a:moveTo>
                  <a:lnTo>
                    <a:pt x="17122" y="13086"/>
                  </a:lnTo>
                  <a:lnTo>
                    <a:pt x="1" y="13086"/>
                  </a:lnTo>
                  <a:cubicBezTo>
                    <a:pt x="1775" y="15788"/>
                    <a:pt x="3489" y="18563"/>
                    <a:pt x="5133" y="21372"/>
                  </a:cubicBezTo>
                  <a:lnTo>
                    <a:pt x="18515" y="19575"/>
                  </a:lnTo>
                  <a:lnTo>
                    <a:pt x="18515" y="19575"/>
                  </a:lnTo>
                  <a:lnTo>
                    <a:pt x="7061" y="24706"/>
                  </a:lnTo>
                  <a:cubicBezTo>
                    <a:pt x="7419" y="25349"/>
                    <a:pt x="7776" y="25968"/>
                    <a:pt x="8133" y="26611"/>
                  </a:cubicBezTo>
                  <a:lnTo>
                    <a:pt x="26254" y="23277"/>
                  </a:lnTo>
                  <a:lnTo>
                    <a:pt x="34100" y="11562"/>
                  </a:lnTo>
                  <a:cubicBezTo>
                    <a:pt x="33291" y="10657"/>
                    <a:pt x="32481" y="9800"/>
                    <a:pt x="31648" y="8966"/>
                  </a:cubicBezTo>
                  <a:lnTo>
                    <a:pt x="24385" y="15015"/>
                  </a:lnTo>
                  <a:lnTo>
                    <a:pt x="24385" y="15015"/>
                  </a:lnTo>
                  <a:lnTo>
                    <a:pt x="29683" y="7145"/>
                  </a:lnTo>
                  <a:cubicBezTo>
                    <a:pt x="29100" y="6621"/>
                    <a:pt x="28505" y="6121"/>
                    <a:pt x="27897" y="5644"/>
                  </a:cubicBezTo>
                  <a:lnTo>
                    <a:pt x="22206" y="15015"/>
                  </a:lnTo>
                  <a:lnTo>
                    <a:pt x="24385" y="3037"/>
                  </a:lnTo>
                  <a:cubicBezTo>
                    <a:pt x="22742" y="1918"/>
                    <a:pt x="21063" y="906"/>
                    <a:pt x="19384" y="1"/>
                  </a:cubicBezTo>
                  <a:close/>
                </a:path>
              </a:pathLst>
            </a:custGeom>
            <a:solidFill>
              <a:srgbClr val="A96B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53;p20">
              <a:extLst>
                <a:ext uri="{FF2B5EF4-FFF2-40B4-BE49-F238E27FC236}">
                  <a16:creationId xmlns:a16="http://schemas.microsoft.com/office/drawing/2014/main" id="{179669D2-045B-49C4-8434-88978E3493B4}"/>
                </a:ext>
              </a:extLst>
            </p:cNvPr>
            <p:cNvSpPr/>
            <p:nvPr/>
          </p:nvSpPr>
          <p:spPr>
            <a:xfrm>
              <a:off x="4574675" y="3839300"/>
              <a:ext cx="7150" cy="12525"/>
            </a:xfrm>
            <a:custGeom>
              <a:avLst/>
              <a:gdLst/>
              <a:ahLst/>
              <a:cxnLst/>
              <a:rect l="l" t="t" r="r" b="b"/>
              <a:pathLst>
                <a:path w="286" h="501" extrusionOk="0">
                  <a:moveTo>
                    <a:pt x="286" y="0"/>
                  </a:moveTo>
                  <a:lnTo>
                    <a:pt x="0" y="107"/>
                  </a:lnTo>
                  <a:cubicBezTo>
                    <a:pt x="72" y="369"/>
                    <a:pt x="107" y="500"/>
                    <a:pt x="107" y="500"/>
                  </a:cubicBezTo>
                  <a:cubicBezTo>
                    <a:pt x="167" y="322"/>
                    <a:pt x="226" y="167"/>
                    <a:pt x="286" y="0"/>
                  </a:cubicBezTo>
                  <a:close/>
                </a:path>
              </a:pathLst>
            </a:custGeom>
            <a:solidFill>
              <a:srgbClr val="1D314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54;p20">
              <a:extLst>
                <a:ext uri="{FF2B5EF4-FFF2-40B4-BE49-F238E27FC236}">
                  <a16:creationId xmlns:a16="http://schemas.microsoft.com/office/drawing/2014/main" id="{8ADB26D9-A6E6-49FD-B07A-0AD7928F314A}"/>
                </a:ext>
              </a:extLst>
            </p:cNvPr>
            <p:cNvSpPr/>
            <p:nvPr/>
          </p:nvSpPr>
          <p:spPr>
            <a:xfrm>
              <a:off x="3211700" y="1162425"/>
              <a:ext cx="1443950" cy="2689100"/>
            </a:xfrm>
            <a:custGeom>
              <a:avLst/>
              <a:gdLst/>
              <a:ahLst/>
              <a:cxnLst/>
              <a:rect l="l" t="t" r="r" b="b"/>
              <a:pathLst>
                <a:path w="57758" h="107564" extrusionOk="0">
                  <a:moveTo>
                    <a:pt x="354" y="0"/>
                  </a:moveTo>
                  <a:cubicBezTo>
                    <a:pt x="122" y="0"/>
                    <a:pt x="0" y="3"/>
                    <a:pt x="0" y="3"/>
                  </a:cubicBezTo>
                  <a:cubicBezTo>
                    <a:pt x="501" y="526"/>
                    <a:pt x="1012" y="1050"/>
                    <a:pt x="1501" y="1586"/>
                  </a:cubicBezTo>
                  <a:cubicBezTo>
                    <a:pt x="30338" y="11290"/>
                    <a:pt x="47792" y="32923"/>
                    <a:pt x="53412" y="65987"/>
                  </a:cubicBezTo>
                  <a:cubicBezTo>
                    <a:pt x="56150" y="82132"/>
                    <a:pt x="55257" y="97264"/>
                    <a:pt x="54233" y="106147"/>
                  </a:cubicBezTo>
                  <a:cubicBezTo>
                    <a:pt x="54495" y="107075"/>
                    <a:pt x="54638" y="107563"/>
                    <a:pt x="54638" y="107563"/>
                  </a:cubicBezTo>
                  <a:cubicBezTo>
                    <a:pt x="55388" y="105492"/>
                    <a:pt x="56091" y="103468"/>
                    <a:pt x="56746" y="101479"/>
                  </a:cubicBezTo>
                  <a:cubicBezTo>
                    <a:pt x="57508" y="92323"/>
                    <a:pt x="57758" y="79357"/>
                    <a:pt x="55436" y="65689"/>
                  </a:cubicBezTo>
                  <a:cubicBezTo>
                    <a:pt x="52876" y="50580"/>
                    <a:pt x="47721" y="37555"/>
                    <a:pt x="40125" y="26970"/>
                  </a:cubicBezTo>
                  <a:cubicBezTo>
                    <a:pt x="31195" y="14564"/>
                    <a:pt x="18872" y="5527"/>
                    <a:pt x="3453" y="86"/>
                  </a:cubicBezTo>
                  <a:cubicBezTo>
                    <a:pt x="1953" y="12"/>
                    <a:pt x="875" y="0"/>
                    <a:pt x="354" y="0"/>
                  </a:cubicBezTo>
                  <a:close/>
                </a:path>
              </a:pathLst>
            </a:custGeom>
            <a:solidFill>
              <a:srgbClr val="8D090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55;p20">
              <a:extLst>
                <a:ext uri="{FF2B5EF4-FFF2-40B4-BE49-F238E27FC236}">
                  <a16:creationId xmlns:a16="http://schemas.microsoft.com/office/drawing/2014/main" id="{DAA01132-E5C3-43E0-9640-3E2F5ABDBDC6}"/>
                </a:ext>
              </a:extLst>
            </p:cNvPr>
            <p:cNvSpPr/>
            <p:nvPr/>
          </p:nvSpPr>
          <p:spPr>
            <a:xfrm>
              <a:off x="4090075" y="3635100"/>
              <a:ext cx="300075" cy="817100"/>
            </a:xfrm>
            <a:custGeom>
              <a:avLst/>
              <a:gdLst/>
              <a:ahLst/>
              <a:cxnLst/>
              <a:rect l="l" t="t" r="r" b="b"/>
              <a:pathLst>
                <a:path w="12003" h="32684" extrusionOk="0">
                  <a:moveTo>
                    <a:pt x="7371" y="1"/>
                  </a:moveTo>
                  <a:lnTo>
                    <a:pt x="1" y="9823"/>
                  </a:lnTo>
                  <a:lnTo>
                    <a:pt x="4728" y="31457"/>
                  </a:lnTo>
                  <a:lnTo>
                    <a:pt x="11526" y="32683"/>
                  </a:lnTo>
                  <a:lnTo>
                    <a:pt x="11526" y="32683"/>
                  </a:lnTo>
                  <a:lnTo>
                    <a:pt x="6811" y="10776"/>
                  </a:lnTo>
                  <a:lnTo>
                    <a:pt x="12002" y="1"/>
                  </a:lnTo>
                  <a:close/>
                </a:path>
              </a:pathLst>
            </a:custGeom>
            <a:solidFill>
              <a:srgbClr val="1D314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56;p20">
              <a:extLst>
                <a:ext uri="{FF2B5EF4-FFF2-40B4-BE49-F238E27FC236}">
                  <a16:creationId xmlns:a16="http://schemas.microsoft.com/office/drawing/2014/main" id="{9B1B9D74-834A-4437-A18B-2131D3D59DFB}"/>
                </a:ext>
              </a:extLst>
            </p:cNvPr>
            <p:cNvSpPr/>
            <p:nvPr/>
          </p:nvSpPr>
          <p:spPr>
            <a:xfrm>
              <a:off x="4260350" y="3635100"/>
              <a:ext cx="716175" cy="817100"/>
            </a:xfrm>
            <a:custGeom>
              <a:avLst/>
              <a:gdLst/>
              <a:ahLst/>
              <a:cxnLst/>
              <a:rect l="l" t="t" r="r" b="b"/>
              <a:pathLst>
                <a:path w="28647" h="32684" extrusionOk="0">
                  <a:moveTo>
                    <a:pt x="5191" y="1"/>
                  </a:moveTo>
                  <a:lnTo>
                    <a:pt x="0" y="10776"/>
                  </a:lnTo>
                  <a:lnTo>
                    <a:pt x="4715" y="32683"/>
                  </a:lnTo>
                  <a:lnTo>
                    <a:pt x="23932" y="32683"/>
                  </a:lnTo>
                  <a:lnTo>
                    <a:pt x="28647" y="10776"/>
                  </a:lnTo>
                  <a:lnTo>
                    <a:pt x="23444" y="1"/>
                  </a:lnTo>
                  <a:close/>
                </a:path>
              </a:pathLst>
            </a:custGeom>
            <a:solidFill>
              <a:srgbClr val="2641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57;p20">
              <a:extLst>
                <a:ext uri="{FF2B5EF4-FFF2-40B4-BE49-F238E27FC236}">
                  <a16:creationId xmlns:a16="http://schemas.microsoft.com/office/drawing/2014/main" id="{21599949-25DB-4C22-8740-F4DED03A6EDA}"/>
                </a:ext>
              </a:extLst>
            </p:cNvPr>
            <p:cNvSpPr/>
            <p:nvPr/>
          </p:nvSpPr>
          <p:spPr>
            <a:xfrm>
              <a:off x="4304100" y="3939000"/>
              <a:ext cx="556925" cy="477475"/>
            </a:xfrm>
            <a:custGeom>
              <a:avLst/>
              <a:gdLst/>
              <a:ahLst/>
              <a:cxnLst/>
              <a:rect l="l" t="t" r="r" b="b"/>
              <a:pathLst>
                <a:path w="22277" h="19099" extrusionOk="0">
                  <a:moveTo>
                    <a:pt x="0" y="1"/>
                  </a:moveTo>
                  <a:lnTo>
                    <a:pt x="4120" y="19098"/>
                  </a:lnTo>
                  <a:lnTo>
                    <a:pt x="21015" y="19098"/>
                  </a:lnTo>
                  <a:lnTo>
                    <a:pt x="22277" y="13229"/>
                  </a:lnTo>
                  <a:lnTo>
                    <a:pt x="22277" y="13229"/>
                  </a:lnTo>
                  <a:cubicBezTo>
                    <a:pt x="21219" y="13406"/>
                    <a:pt x="20142" y="13496"/>
                    <a:pt x="19055" y="13496"/>
                  </a:cubicBezTo>
                  <a:cubicBezTo>
                    <a:pt x="16995" y="13496"/>
                    <a:pt x="14900" y="13172"/>
                    <a:pt x="12835" y="12502"/>
                  </a:cubicBezTo>
                  <a:cubicBezTo>
                    <a:pt x="6620" y="10478"/>
                    <a:pt x="2072" y="5740"/>
                    <a:pt x="0" y="1"/>
                  </a:cubicBezTo>
                  <a:close/>
                </a:path>
              </a:pathLst>
            </a:custGeom>
            <a:solidFill>
              <a:srgbClr val="1D314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58;p20">
              <a:extLst>
                <a:ext uri="{FF2B5EF4-FFF2-40B4-BE49-F238E27FC236}">
                  <a16:creationId xmlns:a16="http://schemas.microsoft.com/office/drawing/2014/main" id="{44B73D69-E769-49A0-B60C-D6BCE8AC4C51}"/>
                </a:ext>
              </a:extLst>
            </p:cNvPr>
            <p:cNvSpPr/>
            <p:nvPr/>
          </p:nvSpPr>
          <p:spPr>
            <a:xfrm>
              <a:off x="4412450" y="3670825"/>
              <a:ext cx="526575" cy="238150"/>
            </a:xfrm>
            <a:custGeom>
              <a:avLst/>
              <a:gdLst/>
              <a:ahLst/>
              <a:cxnLst/>
              <a:rect l="l" t="t" r="r" b="b"/>
              <a:pathLst>
                <a:path w="21063" h="9526" extrusionOk="0">
                  <a:moveTo>
                    <a:pt x="0" y="0"/>
                  </a:moveTo>
                  <a:lnTo>
                    <a:pt x="15169" y="2417"/>
                  </a:lnTo>
                  <a:lnTo>
                    <a:pt x="21062" y="9525"/>
                  </a:lnTo>
                  <a:lnTo>
                    <a:pt x="16467" y="0"/>
                  </a:lnTo>
                  <a:close/>
                </a:path>
              </a:pathLst>
            </a:custGeom>
            <a:solidFill>
              <a:srgbClr val="1D314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59;p20">
              <a:extLst>
                <a:ext uri="{FF2B5EF4-FFF2-40B4-BE49-F238E27FC236}">
                  <a16:creationId xmlns:a16="http://schemas.microsoft.com/office/drawing/2014/main" id="{6603E151-1620-4623-A200-C036316027B8}"/>
                </a:ext>
              </a:extLst>
            </p:cNvPr>
            <p:cNvSpPr/>
            <p:nvPr/>
          </p:nvSpPr>
          <p:spPr>
            <a:xfrm>
              <a:off x="4090075" y="3635100"/>
              <a:ext cx="300075" cy="269400"/>
            </a:xfrm>
            <a:custGeom>
              <a:avLst/>
              <a:gdLst/>
              <a:ahLst/>
              <a:cxnLst/>
              <a:rect l="l" t="t" r="r" b="b"/>
              <a:pathLst>
                <a:path w="12003" h="10776" extrusionOk="0">
                  <a:moveTo>
                    <a:pt x="7371" y="1"/>
                  </a:moveTo>
                  <a:lnTo>
                    <a:pt x="1" y="9823"/>
                  </a:lnTo>
                  <a:lnTo>
                    <a:pt x="6811" y="10776"/>
                  </a:lnTo>
                  <a:lnTo>
                    <a:pt x="12002" y="1"/>
                  </a:lnTo>
                  <a:close/>
                </a:path>
              </a:pathLst>
            </a:custGeom>
            <a:solidFill>
              <a:srgbClr val="233C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60;p20">
              <a:extLst>
                <a:ext uri="{FF2B5EF4-FFF2-40B4-BE49-F238E27FC236}">
                  <a16:creationId xmlns:a16="http://schemas.microsoft.com/office/drawing/2014/main" id="{5409736F-4125-4A45-8A4D-1567C592C857}"/>
                </a:ext>
              </a:extLst>
            </p:cNvPr>
            <p:cNvSpPr/>
            <p:nvPr/>
          </p:nvSpPr>
          <p:spPr>
            <a:xfrm>
              <a:off x="4274325" y="3571100"/>
              <a:ext cx="572425" cy="63425"/>
            </a:xfrm>
            <a:custGeom>
              <a:avLst/>
              <a:gdLst/>
              <a:ahLst/>
              <a:cxnLst/>
              <a:rect l="l" t="t" r="r" b="b"/>
              <a:pathLst>
                <a:path w="22897" h="2537" extrusionOk="0">
                  <a:moveTo>
                    <a:pt x="1" y="1"/>
                  </a:moveTo>
                  <a:lnTo>
                    <a:pt x="1" y="2537"/>
                  </a:lnTo>
                  <a:lnTo>
                    <a:pt x="22896" y="2537"/>
                  </a:lnTo>
                  <a:lnTo>
                    <a:pt x="22896" y="1"/>
                  </a:lnTo>
                  <a:close/>
                </a:path>
              </a:pathLst>
            </a:custGeom>
            <a:solidFill>
              <a:srgbClr val="233C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61;p20">
              <a:extLst>
                <a:ext uri="{FF2B5EF4-FFF2-40B4-BE49-F238E27FC236}">
                  <a16:creationId xmlns:a16="http://schemas.microsoft.com/office/drawing/2014/main" id="{F196C46E-A570-4D95-BA66-4E68273C9ECC}"/>
                </a:ext>
              </a:extLst>
            </p:cNvPr>
            <p:cNvSpPr/>
            <p:nvPr/>
          </p:nvSpPr>
          <p:spPr>
            <a:xfrm>
              <a:off x="4274325" y="3571100"/>
              <a:ext cx="115825" cy="63425"/>
            </a:xfrm>
            <a:custGeom>
              <a:avLst/>
              <a:gdLst/>
              <a:ahLst/>
              <a:cxnLst/>
              <a:rect l="l" t="t" r="r" b="b"/>
              <a:pathLst>
                <a:path w="4633" h="2537" extrusionOk="0">
                  <a:moveTo>
                    <a:pt x="1" y="1"/>
                  </a:moveTo>
                  <a:lnTo>
                    <a:pt x="1" y="2537"/>
                  </a:lnTo>
                  <a:lnTo>
                    <a:pt x="4632" y="2537"/>
                  </a:lnTo>
                  <a:lnTo>
                    <a:pt x="4632" y="1"/>
                  </a:lnTo>
                  <a:close/>
                </a:path>
              </a:pathLst>
            </a:custGeom>
            <a:solidFill>
              <a:srgbClr val="1D314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62;p20">
              <a:extLst>
                <a:ext uri="{FF2B5EF4-FFF2-40B4-BE49-F238E27FC236}">
                  <a16:creationId xmlns:a16="http://schemas.microsoft.com/office/drawing/2014/main" id="{275A2BD4-84AA-4628-8AD8-0525C01265FA}"/>
                </a:ext>
              </a:extLst>
            </p:cNvPr>
            <p:cNvSpPr/>
            <p:nvPr/>
          </p:nvSpPr>
          <p:spPr>
            <a:xfrm>
              <a:off x="4235925" y="3493125"/>
              <a:ext cx="659350" cy="78300"/>
            </a:xfrm>
            <a:custGeom>
              <a:avLst/>
              <a:gdLst/>
              <a:ahLst/>
              <a:cxnLst/>
              <a:rect l="l" t="t" r="r" b="b"/>
              <a:pathLst>
                <a:path w="26374" h="3132" extrusionOk="0">
                  <a:moveTo>
                    <a:pt x="1572" y="0"/>
                  </a:moveTo>
                  <a:cubicBezTo>
                    <a:pt x="703" y="0"/>
                    <a:pt x="1" y="703"/>
                    <a:pt x="1" y="1572"/>
                  </a:cubicBezTo>
                  <a:cubicBezTo>
                    <a:pt x="1" y="2429"/>
                    <a:pt x="703" y="3132"/>
                    <a:pt x="1572" y="3132"/>
                  </a:cubicBezTo>
                  <a:lnTo>
                    <a:pt x="24813" y="3132"/>
                  </a:lnTo>
                  <a:cubicBezTo>
                    <a:pt x="25683" y="3132"/>
                    <a:pt x="26373" y="2429"/>
                    <a:pt x="26373" y="1572"/>
                  </a:cubicBezTo>
                  <a:cubicBezTo>
                    <a:pt x="26373" y="703"/>
                    <a:pt x="25683" y="0"/>
                    <a:pt x="24813" y="0"/>
                  </a:cubicBezTo>
                  <a:close/>
                </a:path>
              </a:pathLst>
            </a:custGeom>
            <a:solidFill>
              <a:srgbClr val="2641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63;p20">
              <a:extLst>
                <a:ext uri="{FF2B5EF4-FFF2-40B4-BE49-F238E27FC236}">
                  <a16:creationId xmlns:a16="http://schemas.microsoft.com/office/drawing/2014/main" id="{F984C53B-27D8-4C3E-A134-BC8A31830B36}"/>
                </a:ext>
              </a:extLst>
            </p:cNvPr>
            <p:cNvSpPr/>
            <p:nvPr/>
          </p:nvSpPr>
          <p:spPr>
            <a:xfrm>
              <a:off x="4236225" y="3493125"/>
              <a:ext cx="201850" cy="78300"/>
            </a:xfrm>
            <a:custGeom>
              <a:avLst/>
              <a:gdLst/>
              <a:ahLst/>
              <a:cxnLst/>
              <a:rect l="l" t="t" r="r" b="b"/>
              <a:pathLst>
                <a:path w="8074" h="3132" extrusionOk="0">
                  <a:moveTo>
                    <a:pt x="1572" y="0"/>
                  </a:moveTo>
                  <a:cubicBezTo>
                    <a:pt x="703" y="0"/>
                    <a:pt x="1" y="703"/>
                    <a:pt x="1" y="1572"/>
                  </a:cubicBezTo>
                  <a:cubicBezTo>
                    <a:pt x="1" y="2429"/>
                    <a:pt x="703" y="3132"/>
                    <a:pt x="1572" y="3132"/>
                  </a:cubicBezTo>
                  <a:lnTo>
                    <a:pt x="6513" y="3132"/>
                  </a:lnTo>
                  <a:cubicBezTo>
                    <a:pt x="7371" y="3120"/>
                    <a:pt x="8073" y="2429"/>
                    <a:pt x="8073" y="1572"/>
                  </a:cubicBezTo>
                  <a:cubicBezTo>
                    <a:pt x="8073" y="703"/>
                    <a:pt x="7371" y="0"/>
                    <a:pt x="6513" y="0"/>
                  </a:cubicBezTo>
                  <a:close/>
                </a:path>
              </a:pathLst>
            </a:custGeom>
            <a:solidFill>
              <a:srgbClr val="233C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64;p20">
              <a:extLst>
                <a:ext uri="{FF2B5EF4-FFF2-40B4-BE49-F238E27FC236}">
                  <a16:creationId xmlns:a16="http://schemas.microsoft.com/office/drawing/2014/main" id="{B3E0000E-BD0D-4134-993C-5A7AC37F7D76}"/>
                </a:ext>
              </a:extLst>
            </p:cNvPr>
            <p:cNvSpPr/>
            <p:nvPr/>
          </p:nvSpPr>
          <p:spPr>
            <a:xfrm>
              <a:off x="4090075" y="3799400"/>
              <a:ext cx="245000" cy="452175"/>
            </a:xfrm>
            <a:custGeom>
              <a:avLst/>
              <a:gdLst/>
              <a:ahLst/>
              <a:cxnLst/>
              <a:rect l="l" t="t" r="r" b="b"/>
              <a:pathLst>
                <a:path w="9800" h="18087" extrusionOk="0">
                  <a:moveTo>
                    <a:pt x="2430" y="1"/>
                  </a:moveTo>
                  <a:lnTo>
                    <a:pt x="1" y="3251"/>
                  </a:lnTo>
                  <a:lnTo>
                    <a:pt x="3239" y="18086"/>
                  </a:lnTo>
                  <a:lnTo>
                    <a:pt x="9800" y="18086"/>
                  </a:lnTo>
                  <a:lnTo>
                    <a:pt x="6811" y="4204"/>
                  </a:lnTo>
                  <a:lnTo>
                    <a:pt x="8811" y="1"/>
                  </a:lnTo>
                  <a:close/>
                </a:path>
              </a:pathLst>
            </a:custGeom>
            <a:solidFill>
              <a:srgbClr val="28361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65;p20">
              <a:extLst>
                <a:ext uri="{FF2B5EF4-FFF2-40B4-BE49-F238E27FC236}">
                  <a16:creationId xmlns:a16="http://schemas.microsoft.com/office/drawing/2014/main" id="{0A324D8A-C12E-49B3-89A0-5523AE4203CE}"/>
                </a:ext>
              </a:extLst>
            </p:cNvPr>
            <p:cNvSpPr/>
            <p:nvPr/>
          </p:nvSpPr>
          <p:spPr>
            <a:xfrm>
              <a:off x="4090075" y="3799400"/>
              <a:ext cx="220300" cy="105100"/>
            </a:xfrm>
            <a:custGeom>
              <a:avLst/>
              <a:gdLst/>
              <a:ahLst/>
              <a:cxnLst/>
              <a:rect l="l" t="t" r="r" b="b"/>
              <a:pathLst>
                <a:path w="8812" h="4204" extrusionOk="0">
                  <a:moveTo>
                    <a:pt x="2430" y="1"/>
                  </a:moveTo>
                  <a:lnTo>
                    <a:pt x="1" y="3251"/>
                  </a:lnTo>
                  <a:lnTo>
                    <a:pt x="6811" y="4204"/>
                  </a:lnTo>
                  <a:lnTo>
                    <a:pt x="8811" y="1"/>
                  </a:lnTo>
                  <a:close/>
                </a:path>
              </a:pathLst>
            </a:custGeom>
            <a:solidFill>
              <a:srgbClr val="2C451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66;p20">
              <a:extLst>
                <a:ext uri="{FF2B5EF4-FFF2-40B4-BE49-F238E27FC236}">
                  <a16:creationId xmlns:a16="http://schemas.microsoft.com/office/drawing/2014/main" id="{1EA796E2-E8B3-4AC9-95C7-58670FDCF52A}"/>
                </a:ext>
              </a:extLst>
            </p:cNvPr>
            <p:cNvSpPr/>
            <p:nvPr/>
          </p:nvSpPr>
          <p:spPr>
            <a:xfrm>
              <a:off x="4260350" y="3799400"/>
              <a:ext cx="716175" cy="452175"/>
            </a:xfrm>
            <a:custGeom>
              <a:avLst/>
              <a:gdLst/>
              <a:ahLst/>
              <a:cxnLst/>
              <a:rect l="l" t="t" r="r" b="b"/>
              <a:pathLst>
                <a:path w="28647" h="18087" extrusionOk="0">
                  <a:moveTo>
                    <a:pt x="2000" y="1"/>
                  </a:moveTo>
                  <a:lnTo>
                    <a:pt x="0" y="4204"/>
                  </a:lnTo>
                  <a:lnTo>
                    <a:pt x="2989" y="18086"/>
                  </a:lnTo>
                  <a:lnTo>
                    <a:pt x="25658" y="18086"/>
                  </a:lnTo>
                  <a:lnTo>
                    <a:pt x="28647" y="4204"/>
                  </a:lnTo>
                  <a:lnTo>
                    <a:pt x="26634" y="1"/>
                  </a:lnTo>
                  <a:close/>
                </a:path>
              </a:pathLst>
            </a:custGeom>
            <a:solidFill>
              <a:srgbClr val="2F501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07" name="Picture 106">
            <a:extLst>
              <a:ext uri="{FF2B5EF4-FFF2-40B4-BE49-F238E27FC236}">
                <a16:creationId xmlns:a16="http://schemas.microsoft.com/office/drawing/2014/main" id="{44475A22-E030-436B-A148-6949FC3456A3}"/>
              </a:ext>
            </a:extLst>
          </p:cNvPr>
          <p:cNvPicPr>
            <a:picLocks noChangeAspect="1"/>
          </p:cNvPicPr>
          <p:nvPr/>
        </p:nvPicPr>
        <p:blipFill>
          <a:blip r:embed="rId3"/>
          <a:srcRect/>
          <a:stretch>
            <a:fillRect/>
          </a:stretch>
        </p:blipFill>
        <p:spPr bwMode="auto">
          <a:xfrm>
            <a:off x="10766410" y="44450"/>
            <a:ext cx="1371600" cy="717550"/>
          </a:xfrm>
          <a:prstGeom prst="rect">
            <a:avLst/>
          </a:prstGeom>
          <a:ln/>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29033325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4"/>
                                        </p:tgtEl>
                                        <p:attrNameLst>
                                          <p:attrName>style.visibility</p:attrName>
                                        </p:attrNameLst>
                                      </p:cBhvr>
                                      <p:to>
                                        <p:strVal val="visible"/>
                                      </p:to>
                                    </p:set>
                                    <p:animEffect transition="in" filter="fade">
                                      <p:cBhvr>
                                        <p:cTn id="7" dur="500"/>
                                        <p:tgtEl>
                                          <p:spTgt spid="88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0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914"/>
                                        </p:tgtEl>
                                        <p:attrNameLst>
                                          <p:attrName>style.visibility</p:attrName>
                                        </p:attrNameLst>
                                      </p:cBhvr>
                                      <p:to>
                                        <p:strVal val="visible"/>
                                      </p:to>
                                    </p:set>
                                    <p:animEffect transition="in" filter="randombar(horizontal)">
                                      <p:cBhvr>
                                        <p:cTn id="16" dur="500"/>
                                        <p:tgtEl>
                                          <p:spTgt spid="91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32"/>
                                        </p:tgtEl>
                                        <p:attrNameLst>
                                          <p:attrName>style.visibility</p:attrName>
                                        </p:attrNameLst>
                                      </p:cBhvr>
                                      <p:to>
                                        <p:strVal val="visible"/>
                                      </p:to>
                                    </p:set>
                                    <p:animEffect transition="in" filter="fade">
                                      <p:cBhvr>
                                        <p:cTn id="21" dur="1000"/>
                                        <p:tgtEl>
                                          <p:spTgt spid="932"/>
                                        </p:tgtEl>
                                      </p:cBhvr>
                                    </p:animEffect>
                                    <p:anim calcmode="lin" valueType="num">
                                      <p:cBhvr>
                                        <p:cTn id="22" dur="1000" fill="hold"/>
                                        <p:tgtEl>
                                          <p:spTgt spid="932"/>
                                        </p:tgtEl>
                                        <p:attrNameLst>
                                          <p:attrName>ppt_x</p:attrName>
                                        </p:attrNameLst>
                                      </p:cBhvr>
                                      <p:tavLst>
                                        <p:tav tm="0">
                                          <p:val>
                                            <p:strVal val="#ppt_x"/>
                                          </p:val>
                                        </p:tav>
                                        <p:tav tm="100000">
                                          <p:val>
                                            <p:strVal val="#ppt_x"/>
                                          </p:val>
                                        </p:tav>
                                      </p:tavLst>
                                    </p:anim>
                                    <p:anim calcmode="lin" valueType="num">
                                      <p:cBhvr>
                                        <p:cTn id="23" dur="1000" fill="hold"/>
                                        <p:tgtEl>
                                          <p:spTgt spid="9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50"/>
                                        </p:tgtEl>
                                        <p:attrNameLst>
                                          <p:attrName>style.visibility</p:attrName>
                                        </p:attrNameLst>
                                      </p:cBhvr>
                                      <p:to>
                                        <p:strVal val="visible"/>
                                      </p:to>
                                    </p:set>
                                    <p:animEffect transition="in" filter="wipe(down)">
                                      <p:cBhvr>
                                        <p:cTn id="28" dur="500"/>
                                        <p:tgtEl>
                                          <p:spTgt spid="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 grpId="0"/>
      <p:bldP spid="902" grpId="0"/>
      <p:bldP spid="914" grpId="0"/>
      <p:bldP spid="932" grpId="0"/>
      <p:bldP spid="9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Nguyễn Ngọc Tư - Nhà văn Đất Mũi - Văn Chương Phương N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Nhà văn Nguyễn Ngọc Tư: 'Tôi không sợ bóng mình' - Tác gi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27" y="530087"/>
            <a:ext cx="11305596" cy="63279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DA070E5-B846-48A6-ADDC-1F940A42A6B6}"/>
              </a:ext>
            </a:extLst>
          </p:cNvPr>
          <p:cNvPicPr>
            <a:picLocks noChangeAspect="1"/>
          </p:cNvPicPr>
          <p:nvPr/>
        </p:nvPicPr>
        <p:blipFill>
          <a:blip r:embed="rId3"/>
          <a:srcRect/>
          <a:stretch>
            <a:fillRect/>
          </a:stretch>
        </p:blipFill>
        <p:spPr bwMode="auto">
          <a:xfrm>
            <a:off x="10827026" y="31198"/>
            <a:ext cx="1324236" cy="692772"/>
          </a:xfrm>
          <a:prstGeom prst="rect">
            <a:avLst/>
          </a:prstGeom>
          <a:ln/>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517572397"/>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1DFB2F-2321-A527-3AFA-CDB0AD3EFE2F}"/>
              </a:ext>
            </a:extLst>
          </p:cNvPr>
          <p:cNvSpPr txBox="1"/>
          <p:nvPr/>
        </p:nvSpPr>
        <p:spPr>
          <a:xfrm>
            <a:off x="115106" y="138006"/>
            <a:ext cx="2913076" cy="584775"/>
          </a:xfrm>
          <a:prstGeom prst="rect">
            <a:avLst/>
          </a:prstGeom>
          <a:noFill/>
        </p:spPr>
        <p:txBody>
          <a:bodyPr wrap="square">
            <a:spAutoFit/>
          </a:bodyPr>
          <a:lstStyle/>
          <a:p>
            <a:pPr algn="just"/>
            <a:r>
              <a:rPr lang="en-US" sz="3200" b="1" dirty="0">
                <a:latin typeface="Times New Roman" panose="02020603050405020304" pitchFamily="18" charset="0"/>
                <a:ea typeface="Times New Roman" panose="02020603050405020304" pitchFamily="18" charset="0"/>
                <a:cs typeface="Times New Roman" panose="02020603050405020304" pitchFamily="18" charset="0"/>
              </a:rPr>
              <a:t>2</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421A27D-960E-439C-ADA7-994DDACF4FBC}"/>
              </a:ext>
            </a:extLst>
          </p:cNvPr>
          <p:cNvPicPr>
            <a:picLocks noChangeAspect="1"/>
          </p:cNvPicPr>
          <p:nvPr/>
        </p:nvPicPr>
        <p:blipFill>
          <a:blip r:embed="rId2"/>
          <a:stretch>
            <a:fillRect/>
          </a:stretch>
        </p:blipFill>
        <p:spPr>
          <a:xfrm>
            <a:off x="132520" y="609943"/>
            <a:ext cx="11944374" cy="6069240"/>
          </a:xfrm>
          <a:prstGeom prst="rect">
            <a:avLst/>
          </a:prstGeom>
        </p:spPr>
      </p:pic>
      <p:pic>
        <p:nvPicPr>
          <p:cNvPr id="8" name="Picture 7">
            <a:extLst>
              <a:ext uri="{FF2B5EF4-FFF2-40B4-BE49-F238E27FC236}">
                <a16:creationId xmlns:a16="http://schemas.microsoft.com/office/drawing/2014/main" id="{B0F99714-BF53-4682-BADE-ABB3ACFBD0C5}"/>
              </a:ext>
            </a:extLst>
          </p:cNvPr>
          <p:cNvPicPr>
            <a:picLocks noChangeAspect="1"/>
          </p:cNvPicPr>
          <p:nvPr/>
        </p:nvPicPr>
        <p:blipFill>
          <a:blip r:embed="rId3"/>
          <a:srcRect/>
          <a:stretch>
            <a:fillRect/>
          </a:stretch>
        </p:blipFill>
        <p:spPr bwMode="auto">
          <a:xfrm>
            <a:off x="10766410" y="17946"/>
            <a:ext cx="1371600" cy="717550"/>
          </a:xfrm>
          <a:prstGeom prst="rect">
            <a:avLst/>
          </a:prstGeom>
          <a:ln/>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2539107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9"/>
          <p:cNvSpPr txBox="1">
            <a:spLocks noChangeArrowheads="1"/>
          </p:cNvSpPr>
          <p:nvPr/>
        </p:nvSpPr>
        <p:spPr bwMode="auto">
          <a:xfrm>
            <a:off x="883920" y="1233489"/>
            <a:ext cx="5486400" cy="51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760" b="1" i="0" u="sng"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grpSp>
        <p:nvGrpSpPr>
          <p:cNvPr id="9" name="Group 8">
            <a:extLst>
              <a:ext uri="{FF2B5EF4-FFF2-40B4-BE49-F238E27FC236}">
                <a16:creationId xmlns:a16="http://schemas.microsoft.com/office/drawing/2014/main" id="{2C4A97C0-847C-4051-AF34-196E590C73C0}"/>
              </a:ext>
            </a:extLst>
          </p:cNvPr>
          <p:cNvGrpSpPr/>
          <p:nvPr/>
        </p:nvGrpSpPr>
        <p:grpSpPr>
          <a:xfrm>
            <a:off x="893408" y="1116228"/>
            <a:ext cx="3599410" cy="3811264"/>
            <a:chOff x="360217" y="1485900"/>
            <a:chExt cx="2791691" cy="3819638"/>
          </a:xfrm>
        </p:grpSpPr>
        <p:grpSp>
          <p:nvGrpSpPr>
            <p:cNvPr id="4" name="Group 3">
              <a:extLst>
                <a:ext uri="{FF2B5EF4-FFF2-40B4-BE49-F238E27FC236}">
                  <a16:creationId xmlns:a16="http://schemas.microsoft.com/office/drawing/2014/main" id="{33454897-3CBB-459C-9741-08E84B975418}"/>
                </a:ext>
              </a:extLst>
            </p:cNvPr>
            <p:cNvGrpSpPr/>
            <p:nvPr/>
          </p:nvGrpSpPr>
          <p:grpSpPr>
            <a:xfrm>
              <a:off x="360217" y="1485900"/>
              <a:ext cx="2791691" cy="3819638"/>
              <a:chOff x="360218" y="1475804"/>
              <a:chExt cx="7716982" cy="5524029"/>
            </a:xfrm>
          </p:grpSpPr>
          <p:sp>
            <p:nvSpPr>
              <p:cNvPr id="14" name="Rectangle: Rounded Corners 13">
                <a:extLst>
                  <a:ext uri="{FF2B5EF4-FFF2-40B4-BE49-F238E27FC236}">
                    <a16:creationId xmlns:a16="http://schemas.microsoft.com/office/drawing/2014/main" id="{64DDDED3-48A0-4F82-8AD2-EF148340D3D4}"/>
                  </a:ext>
                </a:extLst>
              </p:cNvPr>
              <p:cNvSpPr/>
              <p:nvPr/>
            </p:nvSpPr>
            <p:spPr bwMode="auto">
              <a:xfrm>
                <a:off x="360218" y="1790698"/>
                <a:ext cx="7716982" cy="5209135"/>
              </a:xfrm>
              <a:prstGeom prst="roundRect">
                <a:avLst/>
              </a:prstGeom>
              <a:solidFill>
                <a:srgbClr val="FFFFCC"/>
              </a:solidFill>
              <a:ln w="57150" cap="flat" cmpd="sng" algn="ctr">
                <a:solidFill>
                  <a:srgbClr val="6600CC"/>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noAutofit/>
              </a:bodyPr>
              <a:lstStyle/>
              <a:p>
                <a:pPr marL="0" marR="0" lvl="0" indent="0" algn="l" defTabSz="109728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B4C0417-4C56-4FFE-A70A-077882791D47}"/>
                  </a:ext>
                </a:extLst>
              </p:cNvPr>
              <p:cNvSpPr/>
              <p:nvPr/>
            </p:nvSpPr>
            <p:spPr bwMode="auto">
              <a:xfrm>
                <a:off x="1729255" y="1475804"/>
                <a:ext cx="5428804" cy="678431"/>
              </a:xfrm>
              <a:prstGeom prst="roundRect">
                <a:avLst/>
              </a:prstGeom>
              <a:solidFill>
                <a:srgbClr val="FFFFCC"/>
              </a:solidFill>
              <a:ln w="38100" cap="flat" cmpd="sng" algn="ctr">
                <a:solidFill>
                  <a:srgbClr val="6600CC"/>
                </a:solidFill>
                <a:prstDash val="solid"/>
                <a:round/>
                <a:headEnd type="none" w="med" len="med"/>
                <a:tailEnd type="none" w="med" len="med"/>
              </a:ln>
              <a:effectLst>
                <a:glow rad="139700">
                  <a:schemeClr val="accent6">
                    <a:satMod val="175000"/>
                    <a:alpha val="40000"/>
                  </a:schemeClr>
                </a:glow>
              </a:effectLst>
            </p:spPr>
            <p:txBody>
              <a:bodyPr vert="horz" wrap="square" lIns="109728" tIns="54864" rIns="109728" bIns="54864" numCol="1" rtlCol="0" anchor="t" anchorCtr="0" compatLnSpc="1">
                <a:prstTxWarp prst="textNoShape">
                  <a:avLst/>
                </a:prstTxWarp>
                <a:noAutofit/>
              </a:bodyPr>
              <a:lstStyle/>
              <a:p>
                <a:pPr marL="0" marR="0" lvl="0" indent="0" algn="ctr" defTabSz="1097280" rtl="0" eaLnBrk="1" fontAlgn="base" latinLnBrk="0" hangingPunct="1">
                  <a:lnSpc>
                    <a:spcPct val="100000"/>
                  </a:lnSpc>
                  <a:spcBef>
                    <a:spcPct val="50000"/>
                  </a:spcBef>
                  <a:spcAft>
                    <a:spcPct val="0"/>
                  </a:spcAft>
                  <a:buClrTx/>
                  <a:buSzTx/>
                  <a:buFontTx/>
                  <a:buNone/>
                  <a:tabLst/>
                  <a:defRPr/>
                </a:pPr>
                <a:r>
                  <a:rPr kumimoji="0" lang="en-US" sz="288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Xuất</a:t>
                </a:r>
                <a:r>
                  <a:rPr kumimoji="0" lang="en-US" sz="288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xứ</a:t>
                </a:r>
                <a:endParaRPr kumimoji="0" lang="en-US" sz="288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grpSp>
        <p:sp>
          <p:nvSpPr>
            <p:cNvPr id="7" name="TextBox 6">
              <a:extLst>
                <a:ext uri="{FF2B5EF4-FFF2-40B4-BE49-F238E27FC236}">
                  <a16:creationId xmlns:a16="http://schemas.microsoft.com/office/drawing/2014/main" id="{D199CE0A-9336-47F7-9758-C9B24423759E}"/>
                </a:ext>
              </a:extLst>
            </p:cNvPr>
            <p:cNvSpPr txBox="1"/>
            <p:nvPr/>
          </p:nvSpPr>
          <p:spPr>
            <a:xfrm>
              <a:off x="369788" y="2116917"/>
              <a:ext cx="2759725" cy="1824884"/>
            </a:xfrm>
            <a:prstGeom prst="rect">
              <a:avLst/>
            </a:prstGeom>
            <a:noFill/>
          </p:spPr>
          <p:txBody>
            <a:bodyPr wrap="square" rtlCol="0">
              <a:spAutoFit/>
            </a:bodyPr>
            <a:lstStyle/>
            <a:p>
              <a:pPr marL="0" marR="0" lvl="0" indent="324612" algn="just" defTabSz="914400" rtl="0" eaLnBrk="1" fontAlgn="auto" latinLnBrk="0" hangingPunct="1">
                <a:lnSpc>
                  <a:spcPct val="130000"/>
                </a:lnSpc>
                <a:spcBef>
                  <a:spcPts val="0"/>
                </a:spcBef>
                <a:spcAft>
                  <a:spcPts val="0"/>
                </a:spcAft>
                <a:buClrTx/>
                <a:buSzTx/>
                <a:buFontTx/>
                <a:buNone/>
                <a:tabLst/>
                <a:defRPr/>
              </a:pPr>
              <a:r>
                <a:rPr kumimoji="0" lang="en-US" sz="2880" b="0" i="0" u="none" strike="noStrike" kern="1200" cap="none" spc="0" normalizeH="0" baseline="0" noProof="0" dirty="0" err="1">
                  <a:ln>
                    <a:noFill/>
                  </a:ln>
                  <a:solidFill>
                    <a:srgbClr val="0066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880" b="0" i="0" u="none" strike="noStrike" kern="1200" cap="none" spc="0" normalizeH="0" baseline="0" noProof="0" dirty="0">
                  <a:ln>
                    <a:noFill/>
                  </a:ln>
                  <a:solidFill>
                    <a:srgbClr val="0066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80" b="0" i="0" u="none" strike="noStrike" kern="1200" cap="none" spc="0" normalizeH="0" baseline="0" noProof="0" dirty="0" err="1">
                  <a:ln>
                    <a:noFill/>
                  </a:ln>
                  <a:solidFill>
                    <a:srgbClr val="0066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880" b="0" i="0" u="none" strike="noStrike" kern="1200" cap="none" spc="0" normalizeH="0" baseline="0" noProof="0" dirty="0">
                  <a:ln>
                    <a:noFill/>
                  </a:ln>
                  <a:solidFill>
                    <a:srgbClr val="0066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80" b="0" i="0" u="none" strike="noStrike" kern="1200" cap="none" spc="0" normalizeH="0" baseline="0" noProof="0" dirty="0" err="1">
                  <a:ln>
                    <a:noFill/>
                  </a:ln>
                  <a:solidFill>
                    <a:srgbClr val="0066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trích</a:t>
              </a:r>
              <a:r>
                <a:rPr kumimoji="0" lang="en-US" sz="2880" b="0" i="0" u="none" strike="noStrike" kern="1200" cap="none" spc="0" normalizeH="0" baseline="0" noProof="0" dirty="0">
                  <a:ln>
                    <a:noFill/>
                  </a:ln>
                  <a:solidFill>
                    <a:srgbClr val="0066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80" b="0" i="0" u="none" strike="noStrike" kern="1200" cap="none" spc="0" normalizeH="0" baseline="0" noProof="0" dirty="0" err="1">
                  <a:ln>
                    <a:noFill/>
                  </a:ln>
                  <a:solidFill>
                    <a:srgbClr val="0066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880" b="0" i="0" u="none" strike="noStrike" kern="1200" cap="none" spc="0" normalizeH="0" baseline="0" noProof="0" dirty="0">
                  <a:ln>
                    <a:noFill/>
                  </a:ln>
                  <a:solidFill>
                    <a:srgbClr val="0066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80" b="0" i="0" u="none" strike="noStrike" kern="1200" cap="none" spc="0" normalizeH="0" baseline="0" noProof="0" dirty="0" err="1">
                  <a:ln>
                    <a:noFill/>
                  </a:ln>
                  <a:solidFill>
                    <a:srgbClr val="0066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880" b="0" i="0" u="none" strike="noStrike" kern="1200" cap="none" spc="0" normalizeH="0" baseline="0" noProof="0" dirty="0">
                  <a:ln>
                    <a:noFill/>
                  </a:ln>
                  <a:solidFill>
                    <a:srgbClr val="0066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80" b="0" i="0" u="none" strike="noStrike" kern="1200" cap="none" spc="0" normalizeH="0" baseline="0" noProof="0" dirty="0" err="1">
                  <a:ln>
                    <a:noFill/>
                  </a:ln>
                  <a:solidFill>
                    <a:srgbClr val="0066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Tạp</a:t>
              </a:r>
              <a:r>
                <a:rPr kumimoji="0" lang="en-US" sz="2880" b="0" i="0" u="none" strike="noStrike" kern="1200" cap="none" spc="0" normalizeH="0" baseline="0" noProof="0" dirty="0">
                  <a:ln>
                    <a:noFill/>
                  </a:ln>
                  <a:solidFill>
                    <a:srgbClr val="0066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80" b="0" i="0" u="none" strike="noStrike" kern="1200" cap="none" spc="0" normalizeH="0" baseline="0" noProof="0" dirty="0" err="1">
                  <a:ln>
                    <a:noFill/>
                  </a:ln>
                  <a:solidFill>
                    <a:srgbClr val="0066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880" b="0" i="0" u="none" strike="noStrike" kern="1200" cap="none" spc="0" normalizeH="0" baseline="0" noProof="0" dirty="0">
                  <a:ln>
                    <a:noFill/>
                  </a:ln>
                  <a:solidFill>
                    <a:srgbClr val="0066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80" b="0" i="0" u="none" strike="noStrike" kern="1200" cap="none" spc="0" normalizeH="0" baseline="0" noProof="0" dirty="0" err="1">
                  <a:ln>
                    <a:noFill/>
                  </a:ln>
                  <a:solidFill>
                    <a:srgbClr val="0066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Nguyễn</a:t>
              </a:r>
              <a:r>
                <a:rPr kumimoji="0" lang="en-US" sz="2880" b="0" i="0" u="none" strike="noStrike" kern="1200" cap="none" spc="0" normalizeH="0" baseline="0" noProof="0" dirty="0">
                  <a:ln>
                    <a:noFill/>
                  </a:ln>
                  <a:solidFill>
                    <a:srgbClr val="0066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80" b="0" i="0" u="none" strike="noStrike" kern="1200" cap="none" spc="0" normalizeH="0" baseline="0" noProof="0" dirty="0" err="1">
                  <a:ln>
                    <a:noFill/>
                  </a:ln>
                  <a:solidFill>
                    <a:srgbClr val="0066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Ngọc</a:t>
              </a:r>
              <a:r>
                <a:rPr kumimoji="0" lang="en-US" sz="2880" b="0" i="0" u="none" strike="noStrike" kern="1200" cap="none" spc="0" normalizeH="0" baseline="0" noProof="0" dirty="0">
                  <a:ln>
                    <a:noFill/>
                  </a:ln>
                  <a:solidFill>
                    <a:srgbClr val="0066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80" b="0" i="0" u="none" strike="noStrike" kern="1200" cap="none" spc="0" normalizeH="0" baseline="0" noProof="0" dirty="0" err="1">
                  <a:ln>
                    <a:noFill/>
                  </a:ln>
                  <a:solidFill>
                    <a:srgbClr val="0066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a:t>
              </a:r>
              <a:r>
                <a:rPr kumimoji="0" lang="en-US" sz="2880" b="0" i="0" u="none" strike="noStrike" kern="1200" cap="none" spc="0" normalizeH="0" baseline="0" noProof="0" dirty="0">
                  <a:ln>
                    <a:noFill/>
                  </a:ln>
                  <a:solidFill>
                    <a:srgbClr val="0066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grpSp>
      <p:grpSp>
        <p:nvGrpSpPr>
          <p:cNvPr id="47" name="Group 46">
            <a:extLst>
              <a:ext uri="{FF2B5EF4-FFF2-40B4-BE49-F238E27FC236}">
                <a16:creationId xmlns:a16="http://schemas.microsoft.com/office/drawing/2014/main" id="{28180A4C-478A-41B9-9D27-E2D0185CF7BE}"/>
              </a:ext>
            </a:extLst>
          </p:cNvPr>
          <p:cNvGrpSpPr/>
          <p:nvPr/>
        </p:nvGrpSpPr>
        <p:grpSpPr>
          <a:xfrm>
            <a:off x="8259572" y="1492021"/>
            <a:ext cx="2645408" cy="1290427"/>
            <a:chOff x="360217" y="1485900"/>
            <a:chExt cx="2807447" cy="1293094"/>
          </a:xfrm>
        </p:grpSpPr>
        <p:grpSp>
          <p:nvGrpSpPr>
            <p:cNvPr id="48" name="Group 47">
              <a:extLst>
                <a:ext uri="{FF2B5EF4-FFF2-40B4-BE49-F238E27FC236}">
                  <a16:creationId xmlns:a16="http://schemas.microsoft.com/office/drawing/2014/main" id="{35A11375-A022-4F7E-B45E-0542761F2A30}"/>
                </a:ext>
              </a:extLst>
            </p:cNvPr>
            <p:cNvGrpSpPr/>
            <p:nvPr/>
          </p:nvGrpSpPr>
          <p:grpSpPr>
            <a:xfrm>
              <a:off x="360217" y="1485900"/>
              <a:ext cx="2791691" cy="1293094"/>
              <a:chOff x="360218" y="1475804"/>
              <a:chExt cx="7716982" cy="1870096"/>
            </a:xfrm>
          </p:grpSpPr>
          <p:sp>
            <p:nvSpPr>
              <p:cNvPr id="50" name="Rectangle: Rounded Corners 49">
                <a:extLst>
                  <a:ext uri="{FF2B5EF4-FFF2-40B4-BE49-F238E27FC236}">
                    <a16:creationId xmlns:a16="http://schemas.microsoft.com/office/drawing/2014/main" id="{663C1BA3-E1D6-4586-B18F-08603A51856C}"/>
                  </a:ext>
                </a:extLst>
              </p:cNvPr>
              <p:cNvSpPr/>
              <p:nvPr/>
            </p:nvSpPr>
            <p:spPr bwMode="auto">
              <a:xfrm>
                <a:off x="360218" y="1790701"/>
                <a:ext cx="7716982" cy="1555199"/>
              </a:xfrm>
              <a:prstGeom prst="roundRect">
                <a:avLst/>
              </a:prstGeom>
              <a:solidFill>
                <a:srgbClr val="FFFFCC"/>
              </a:solidFill>
              <a:ln w="57150" cap="flat" cmpd="sng" algn="ctr">
                <a:solidFill>
                  <a:srgbClr val="6600CC"/>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noAutofit/>
              </a:bodyPr>
              <a:lstStyle/>
              <a:p>
                <a:pPr marL="0" marR="0" lvl="0" indent="0" algn="l" defTabSz="109728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1" name="Rectangle: Rounded Corners 50">
                <a:extLst>
                  <a:ext uri="{FF2B5EF4-FFF2-40B4-BE49-F238E27FC236}">
                    <a16:creationId xmlns:a16="http://schemas.microsoft.com/office/drawing/2014/main" id="{2FDDFA90-4F1B-448B-B763-7E765CBC3764}"/>
                  </a:ext>
                </a:extLst>
              </p:cNvPr>
              <p:cNvSpPr/>
              <p:nvPr/>
            </p:nvSpPr>
            <p:spPr bwMode="auto">
              <a:xfrm>
                <a:off x="1662632" y="1475804"/>
                <a:ext cx="5073332" cy="780061"/>
              </a:xfrm>
              <a:prstGeom prst="roundRect">
                <a:avLst/>
              </a:prstGeom>
              <a:solidFill>
                <a:srgbClr val="FFFFCC"/>
              </a:solidFill>
              <a:ln w="38100" cap="flat" cmpd="sng" algn="ctr">
                <a:solidFill>
                  <a:srgbClr val="6600CC"/>
                </a:solidFill>
                <a:prstDash val="solid"/>
                <a:round/>
                <a:headEnd type="none" w="med" len="med"/>
                <a:tailEnd type="none" w="med" len="med"/>
              </a:ln>
              <a:effectLst>
                <a:glow rad="139700">
                  <a:schemeClr val="accent6">
                    <a:satMod val="175000"/>
                    <a:alpha val="40000"/>
                  </a:schemeClr>
                </a:glow>
              </a:effectLst>
            </p:spPr>
            <p:txBody>
              <a:bodyPr vert="horz" wrap="square" lIns="109728" tIns="54864" rIns="109728" bIns="54864" numCol="1" rtlCol="0" anchor="t" anchorCtr="0" compatLnSpc="1">
                <a:prstTxWarp prst="textNoShape">
                  <a:avLst/>
                </a:prstTxWarp>
                <a:noAutofit/>
              </a:bodyPr>
              <a:lstStyle/>
              <a:p>
                <a:pPr marL="0" marR="0" lvl="0" indent="0" algn="ctr" defTabSz="1097280" rtl="0" eaLnBrk="1" fontAlgn="base" latinLnBrk="0" hangingPunct="1">
                  <a:lnSpc>
                    <a:spcPct val="100000"/>
                  </a:lnSpc>
                  <a:spcBef>
                    <a:spcPct val="50000"/>
                  </a:spcBef>
                  <a:spcAft>
                    <a:spcPct val="0"/>
                  </a:spcAft>
                  <a:buClrTx/>
                  <a:buSzTx/>
                  <a:buFontTx/>
                  <a:buNone/>
                  <a:tabLst/>
                  <a:defRPr/>
                </a:pPr>
                <a:r>
                  <a:rPr kumimoji="0" lang="en-US" sz="288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Thể</a:t>
                </a:r>
                <a:r>
                  <a:rPr kumimoji="0" lang="en-US" sz="288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loại</a:t>
                </a:r>
                <a:endParaRPr kumimoji="0" lang="en-US" sz="288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grpSp>
        <p:sp>
          <p:nvSpPr>
            <p:cNvPr id="49" name="TextBox 48">
              <a:extLst>
                <a:ext uri="{FF2B5EF4-FFF2-40B4-BE49-F238E27FC236}">
                  <a16:creationId xmlns:a16="http://schemas.microsoft.com/office/drawing/2014/main" id="{8131B59D-0DCA-4A55-851D-CF21117BF13A}"/>
                </a:ext>
              </a:extLst>
            </p:cNvPr>
            <p:cNvSpPr txBox="1"/>
            <p:nvPr/>
          </p:nvSpPr>
          <p:spPr>
            <a:xfrm>
              <a:off x="479879" y="2090081"/>
              <a:ext cx="2687785" cy="4996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4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T</a:t>
              </a:r>
              <a:r>
                <a:rPr kumimoji="0" lang="vi-VN" sz="264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ản</a:t>
              </a:r>
              <a:r>
                <a:rPr kumimoji="0" lang="en-US" sz="264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văn</a:t>
              </a:r>
            </a:p>
          </p:txBody>
        </p:sp>
      </p:grpSp>
      <p:pic>
        <p:nvPicPr>
          <p:cNvPr id="5122" name="Picture 2" descr="eBook Tạp Văn Nguyễn Ngọc Tư - Nguyễn Ngọc Tư full mobi pdf epub azw3 [Tạp  Văn] - DTV eBook - Thư Viện Sách Truyện Tiểu Thuyết Văn Học Miễn Phí Tải">
            <a:extLst>
              <a:ext uri="{FF2B5EF4-FFF2-40B4-BE49-F238E27FC236}">
                <a16:creationId xmlns:a16="http://schemas.microsoft.com/office/drawing/2014/main" id="{C3E6F695-6594-99AA-65F3-053966B97F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7518" y="1333486"/>
            <a:ext cx="2888642" cy="444027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2" name="Content Placeholder 4" descr="A picture containing room, building, food&#10;&#10;Description automatically generated">
            <a:extLst>
              <a:ext uri="{FF2B5EF4-FFF2-40B4-BE49-F238E27FC236}">
                <a16:creationId xmlns:a16="http://schemas.microsoft.com/office/drawing/2014/main" id="{BBE00FC5-AD90-6E45-EC3F-B5883A357E6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466" y="217987"/>
            <a:ext cx="1077058" cy="91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93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500" fill="hold"/>
                                        <p:tgtEl>
                                          <p:spTgt spid="47"/>
                                        </p:tgtEl>
                                        <p:attrNameLst>
                                          <p:attrName>ppt_w</p:attrName>
                                        </p:attrNameLst>
                                      </p:cBhvr>
                                      <p:tavLst>
                                        <p:tav tm="0">
                                          <p:val>
                                            <p:fltVal val="0"/>
                                          </p:val>
                                        </p:tav>
                                        <p:tav tm="100000">
                                          <p:val>
                                            <p:strVal val="#ppt_w"/>
                                          </p:val>
                                        </p:tav>
                                      </p:tavLst>
                                    </p:anim>
                                    <p:anim calcmode="lin" valueType="num">
                                      <p:cBhvr>
                                        <p:cTn id="15" dur="500" fill="hold"/>
                                        <p:tgtEl>
                                          <p:spTgt spid="47"/>
                                        </p:tgtEl>
                                        <p:attrNameLst>
                                          <p:attrName>ppt_h</p:attrName>
                                        </p:attrNameLst>
                                      </p:cBhvr>
                                      <p:tavLst>
                                        <p:tav tm="0">
                                          <p:val>
                                            <p:fltVal val="0"/>
                                          </p:val>
                                        </p:tav>
                                        <p:tav tm="100000">
                                          <p:val>
                                            <p:strVal val="#ppt_h"/>
                                          </p:val>
                                        </p:tav>
                                      </p:tavLst>
                                    </p:anim>
                                    <p:animEffect transition="in" filter="fade">
                                      <p:cBhvr>
                                        <p:cTn id="1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D457F7E-DA0C-4826-84DA-9A96A7F2EEAD}"/>
              </a:ext>
            </a:extLst>
          </p:cNvPr>
          <p:cNvSpPr/>
          <p:nvPr/>
        </p:nvSpPr>
        <p:spPr bwMode="auto">
          <a:xfrm>
            <a:off x="4907280" y="14741"/>
            <a:ext cx="2560320" cy="612934"/>
          </a:xfrm>
          <a:prstGeom prst="roundRect">
            <a:avLst/>
          </a:prstGeom>
          <a:solidFill>
            <a:srgbClr val="006600"/>
          </a:solidFill>
          <a:ln w="38100" cap="flat" cmpd="sng" algn="ctr">
            <a:solidFill>
              <a:srgbClr val="00FFFF"/>
            </a:solidFill>
            <a:prstDash val="solid"/>
            <a:round/>
            <a:headEnd type="none" w="med" len="med"/>
            <a:tailEnd type="none" w="med" len="med"/>
          </a:ln>
          <a:effectLst>
            <a:glow rad="139700">
              <a:schemeClr val="accent6">
                <a:satMod val="175000"/>
                <a:alpha val="40000"/>
              </a:schemeClr>
            </a:glow>
          </a:effectLst>
        </p:spPr>
        <p:txBody>
          <a:bodyPr vert="horz" wrap="square" lIns="109728" tIns="54864" rIns="109728" bIns="54864" numCol="1" rtlCol="0" anchor="t" anchorCtr="0" compatLnSpc="1">
            <a:prstTxWarp prst="textNoShape">
              <a:avLst/>
            </a:prstTxWarp>
            <a:spAutoFit/>
          </a:bodyPr>
          <a:lstStyle/>
          <a:p>
            <a:pPr marL="0" marR="0" lvl="0" indent="0" algn="ctr" defTabSz="1097280" rtl="0" eaLnBrk="1" fontAlgn="base" latinLnBrk="0" hangingPunct="1">
              <a:lnSpc>
                <a:spcPct val="100000"/>
              </a:lnSpc>
              <a:spcBef>
                <a:spcPct val="50000"/>
              </a:spcBef>
              <a:spcAft>
                <a:spcPct val="0"/>
              </a:spcAft>
              <a:buClrTx/>
              <a:buSzTx/>
              <a:buFontTx/>
              <a:buNone/>
              <a:tabLst/>
              <a:defRPr/>
            </a:pPr>
            <a:r>
              <a:rPr lang="en-US" sz="2880" b="1" dirty="0" err="1">
                <a:solidFill>
                  <a:prstClr val="white"/>
                </a:solidFill>
                <a:latin typeface="Calibri Light" panose="020F0302020204030204"/>
              </a:rPr>
              <a:t>Tản</a:t>
            </a:r>
            <a:r>
              <a:rPr lang="en-US" sz="2880" b="1" dirty="0">
                <a:solidFill>
                  <a:prstClr val="white"/>
                </a:solidFill>
                <a:latin typeface="Calibri Light" panose="020F0302020204030204"/>
              </a:rPr>
              <a:t> </a:t>
            </a:r>
            <a:r>
              <a:rPr lang="en-US" sz="2880" b="1" dirty="0" err="1">
                <a:solidFill>
                  <a:prstClr val="white"/>
                </a:solidFill>
                <a:latin typeface="Calibri Light" panose="020F0302020204030204"/>
              </a:rPr>
              <a:t>văn</a:t>
            </a:r>
            <a:r>
              <a:rPr lang="en-US" sz="2880" b="1" dirty="0">
                <a:solidFill>
                  <a:prstClr val="white"/>
                </a:solidFill>
                <a:latin typeface="Calibri Light" panose="020F0302020204030204"/>
              </a:rPr>
              <a:t> </a:t>
            </a:r>
            <a:endParaRPr kumimoji="0" lang="en-US" sz="288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pic>
        <p:nvPicPr>
          <p:cNvPr id="2" name="Content Placeholder 4" descr="A picture containing room, building, food&#10;&#10;Description automatically generated">
            <a:extLst>
              <a:ext uri="{FF2B5EF4-FFF2-40B4-BE49-F238E27FC236}">
                <a16:creationId xmlns:a16="http://schemas.microsoft.com/office/drawing/2014/main" id="{865F48F8-0FA8-A85A-753B-74A54325260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466" y="217987"/>
            <a:ext cx="1077058" cy="91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9649BFB6-46B5-BA2A-4DAC-E4CAB4FD2A7E}"/>
              </a:ext>
            </a:extLst>
          </p:cNvPr>
          <p:cNvSpPr txBox="1"/>
          <p:nvPr/>
        </p:nvSpPr>
        <p:spPr>
          <a:xfrm>
            <a:off x="217466" y="676884"/>
            <a:ext cx="11974534" cy="5632311"/>
          </a:xfrm>
          <a:prstGeom prst="rect">
            <a:avLst/>
          </a:prstGeom>
          <a:noFill/>
        </p:spPr>
        <p:txBody>
          <a:bodyPr wrap="square">
            <a:spAutoFit/>
          </a:bodyPr>
          <a:lstStyle/>
          <a:p>
            <a:r>
              <a:rPr lang="vi-VN" sz="2000" b="0" i="0" dirty="0">
                <a:solidFill>
                  <a:srgbClr val="000000"/>
                </a:solidFill>
                <a:effectLst/>
                <a:latin typeface="+mj-lt"/>
              </a:rPr>
              <a:t>Tản văn, hay còn gọi là </a:t>
            </a:r>
            <a:r>
              <a:rPr lang="vi-VN" sz="2000" b="1" i="0" u="none" strike="noStrike" dirty="0">
                <a:solidFill>
                  <a:srgbClr val="00B359"/>
                </a:solidFill>
                <a:effectLst/>
                <a:latin typeface="+mj-lt"/>
                <a:hlinkClick r:id="rId4"/>
              </a:rPr>
              <a:t>tạp văn</a:t>
            </a:r>
            <a:r>
              <a:rPr lang="vi-VN" sz="2000" b="0" i="0" dirty="0">
                <a:solidFill>
                  <a:srgbClr val="000000"/>
                </a:solidFill>
                <a:effectLst/>
                <a:latin typeface="+mj-lt"/>
              </a:rPr>
              <a:t>, tạp bút.. là một thể loại văn học đôi khi không có một nội dung nào cụ thể rõ ràng mà chỉ là những gì tác giả chợt thấy và viết ra, viết ngay những gì suy nghĩ trong lòng mà không cần phải đắn đo suy nghĩ tạo ra nội dung cho nó, mang tính bất chợt và phong phú đa dạng về chủ đề, không có giới hạn nào dành cho thể loại văn học này, không cần câu nệ chăm chút từ ngữ, biên soạn nội dung, có thể đơn giản chỉ là tường thuật một sự việc đang diễn ra mà tác giả cảm thấy hứng thú, có chút ấn tượng và muốn ghi lại, truyền tải lại nó dưới hình thức văn chương, hay đơn giản chỉ là miêu tả hình tượng nhân vật.</a:t>
            </a:r>
            <a:br>
              <a:rPr lang="vi-VN" sz="2000" dirty="0">
                <a:latin typeface="+mj-lt"/>
              </a:rPr>
            </a:br>
            <a:r>
              <a:rPr lang="vi-VN" sz="2000" b="0" i="0" dirty="0">
                <a:solidFill>
                  <a:srgbClr val="000000"/>
                </a:solidFill>
                <a:effectLst/>
                <a:latin typeface="+mj-lt"/>
              </a:rPr>
              <a:t>Có thể mượn vật để truyền tải tình cảm, tâm tư, hoặc phát biểu quan điểm, hiểu một cách đơn giản đó là một loại mỹ văn, hay loại văn thủ thỉ tâm tình, những chuyện kể tai nghe mắt thấy. Điều cốt yếu là tản văn tái hiện được nét chính của các hiện tượng giàu ý nghĩa xã hội, bộc lộ trực tiếp tình cảm, ý nghĩ mang đậm bản sắc cá tính của tác giả. Nó không đòi hỏi phải mất công xây dựng cốt truyện, nhân vật, sự kiện, tình tiết.. một cách chặt chẽ như ở truyện ngắn hoặc tiểu thuyết.</a:t>
            </a:r>
            <a:br>
              <a:rPr lang="vi-VN" sz="2000" dirty="0">
                <a:latin typeface="+mj-lt"/>
              </a:rPr>
            </a:br>
            <a:r>
              <a:rPr lang="vi-VN" sz="2000" b="0" i="0" dirty="0">
                <a:solidFill>
                  <a:srgbClr val="000000"/>
                </a:solidFill>
                <a:effectLst/>
                <a:latin typeface="+mj-lt"/>
              </a:rPr>
              <a:t>Trong văn học cổ Trung Quốc, </a:t>
            </a:r>
            <a:r>
              <a:rPr lang="vi-VN" sz="2000" b="0" i="0" u="none" strike="noStrike" dirty="0">
                <a:solidFill>
                  <a:srgbClr val="176093"/>
                </a:solidFill>
                <a:effectLst/>
                <a:latin typeface="+mj-lt"/>
                <a:hlinkClick r:id="rId5"/>
              </a:rPr>
              <a:t>định nghĩa</a:t>
            </a:r>
            <a:r>
              <a:rPr lang="vi-VN" sz="2000" b="0" i="0" dirty="0">
                <a:solidFill>
                  <a:srgbClr val="000000"/>
                </a:solidFill>
                <a:effectLst/>
                <a:latin typeface="+mj-lt"/>
              </a:rPr>
              <a:t> tản văn được sử dụng để chỉ một thể loại văn xuôi tự do phân biệt với </a:t>
            </a:r>
            <a:r>
              <a:rPr lang="vi-VN" sz="2000" b="0" i="1" dirty="0">
                <a:solidFill>
                  <a:srgbClr val="000000"/>
                </a:solidFill>
                <a:effectLst/>
                <a:latin typeface="+mj-lt"/>
              </a:rPr>
              <a:t>vận văn</a:t>
            </a:r>
            <a:r>
              <a:rPr lang="vi-VN" sz="2000" b="0" i="0" dirty="0">
                <a:solidFill>
                  <a:srgbClr val="000000"/>
                </a:solidFill>
                <a:effectLst/>
                <a:latin typeface="+mj-lt"/>
              </a:rPr>
              <a:t>: Văn vần và </a:t>
            </a:r>
            <a:r>
              <a:rPr lang="vi-VN" sz="2000" b="0" i="1" dirty="0">
                <a:solidFill>
                  <a:srgbClr val="000000"/>
                </a:solidFill>
                <a:effectLst/>
                <a:latin typeface="+mj-lt"/>
              </a:rPr>
              <a:t>biền văn</a:t>
            </a:r>
            <a:r>
              <a:rPr lang="vi-VN" sz="2000" b="0" i="0" dirty="0">
                <a:solidFill>
                  <a:srgbClr val="000000"/>
                </a:solidFill>
                <a:effectLst/>
                <a:latin typeface="+mj-lt"/>
              </a:rPr>
              <a:t>: Câu văn sóng đôi, thường đi đôi với nhau và mang tính chất đối xứng. Một số tác phẩm tản văn danh tiếng đã xuất hiện từ thời Tiên Tần ví dụ như Tả truyện, Chiến Quốc Sách, Luận Ngữ, Mạnh Tử, Nam Hoa Kinh.. Tuy nhiên người Trung Quốc ít khi dùng khái niệm tản văn mà thường dùng khái niệm tạp văn hay có thể hiểu 1 cách dânn giã là văn tạp nham. Từ tạp nham ở đây không có nghĩa là viết bừa viết đại, người viết tản văn cũng phải có năng khiếu viết văn để có thể tạo mạch cảm xúc riêng cho độc giả khi đọc các tác phẩm của họ và tìm thấy một mảng ý nghĩa nào trong bài tản văn đó.</a:t>
            </a:r>
            <a:endParaRPr lang="en-US" sz="2000" dirty="0">
              <a:latin typeface="+mj-lt"/>
            </a:endParaRPr>
          </a:p>
        </p:txBody>
      </p:sp>
    </p:spTree>
    <p:extLst>
      <p:ext uri="{BB962C8B-B14F-4D97-AF65-F5344CB8AC3E}">
        <p14:creationId xmlns:p14="http://schemas.microsoft.com/office/powerpoint/2010/main" val="1871106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9"/>
          <p:cNvSpPr txBox="1">
            <a:spLocks noChangeArrowheads="1"/>
          </p:cNvSpPr>
          <p:nvPr/>
        </p:nvSpPr>
        <p:spPr bwMode="auto">
          <a:xfrm>
            <a:off x="883920" y="1233489"/>
            <a:ext cx="5486400" cy="51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760" b="1" i="0" u="sng"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6" name="Rectangle: Rounded Corners 5">
            <a:extLst>
              <a:ext uri="{FF2B5EF4-FFF2-40B4-BE49-F238E27FC236}">
                <a16:creationId xmlns:a16="http://schemas.microsoft.com/office/drawing/2014/main" id="{2270C742-6AF9-4D79-991D-BB08F9B7390C}"/>
              </a:ext>
            </a:extLst>
          </p:cNvPr>
          <p:cNvSpPr/>
          <p:nvPr/>
        </p:nvSpPr>
        <p:spPr bwMode="auto">
          <a:xfrm>
            <a:off x="4881679" y="274738"/>
            <a:ext cx="2560320" cy="612934"/>
          </a:xfrm>
          <a:prstGeom prst="roundRect">
            <a:avLst/>
          </a:prstGeom>
          <a:solidFill>
            <a:srgbClr val="006600"/>
          </a:solidFill>
          <a:ln w="38100" cap="flat" cmpd="sng" algn="ctr">
            <a:solidFill>
              <a:srgbClr val="00FFFF"/>
            </a:solidFill>
            <a:prstDash val="solid"/>
            <a:round/>
            <a:headEnd type="none" w="med" len="med"/>
            <a:tailEnd type="none" w="med" len="med"/>
          </a:ln>
          <a:effectLst>
            <a:glow rad="139700">
              <a:schemeClr val="accent6">
                <a:satMod val="175000"/>
                <a:alpha val="40000"/>
              </a:schemeClr>
            </a:glow>
          </a:effectLst>
        </p:spPr>
        <p:txBody>
          <a:bodyPr vert="horz" wrap="square" lIns="109728" tIns="54864" rIns="109728" bIns="54864" numCol="1" rtlCol="0" anchor="t" anchorCtr="0" compatLnSpc="1">
            <a:prstTxWarp prst="textNoShape">
              <a:avLst/>
            </a:prstTxWarp>
            <a:spAutoFit/>
          </a:bodyPr>
          <a:lstStyle/>
          <a:p>
            <a:pPr marL="0" marR="0" lvl="0" indent="0" algn="ctr" defTabSz="1097280" rtl="0" eaLnBrk="1" fontAlgn="base" latinLnBrk="0" hangingPunct="1">
              <a:lnSpc>
                <a:spcPct val="100000"/>
              </a:lnSpc>
              <a:spcBef>
                <a:spcPct val="50000"/>
              </a:spcBef>
              <a:spcAft>
                <a:spcPct val="0"/>
              </a:spcAft>
              <a:buClrTx/>
              <a:buSzTx/>
              <a:buFontTx/>
              <a:buNone/>
              <a:tabLst/>
              <a:defRPr/>
            </a:pPr>
            <a:r>
              <a:rPr lang="en-US" sz="2880" b="1" dirty="0">
                <a:solidFill>
                  <a:prstClr val="white"/>
                </a:solidFill>
                <a:latin typeface="Times New Roman" panose="02020603050405020304" pitchFamily="18" charset="0"/>
                <a:cs typeface="Times New Roman" panose="02020603050405020304" pitchFamily="18" charset="0"/>
              </a:rPr>
              <a:t>2</a:t>
            </a:r>
            <a:r>
              <a:rPr kumimoji="0" lang="en-US" sz="288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Tác</a:t>
            </a:r>
            <a:r>
              <a:rPr kumimoji="0" lang="en-US" sz="288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phẩm</a:t>
            </a:r>
            <a:endParaRPr kumimoji="0" lang="en-US" sz="288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9" name="Group 8">
            <a:extLst>
              <a:ext uri="{FF2B5EF4-FFF2-40B4-BE49-F238E27FC236}">
                <a16:creationId xmlns:a16="http://schemas.microsoft.com/office/drawing/2014/main" id="{2C4A97C0-847C-4051-AF34-196E590C73C0}"/>
              </a:ext>
            </a:extLst>
          </p:cNvPr>
          <p:cNvGrpSpPr/>
          <p:nvPr/>
        </p:nvGrpSpPr>
        <p:grpSpPr>
          <a:xfrm>
            <a:off x="893408" y="1116228"/>
            <a:ext cx="3599410" cy="3811264"/>
            <a:chOff x="360217" y="1485900"/>
            <a:chExt cx="2791691" cy="3819638"/>
          </a:xfrm>
        </p:grpSpPr>
        <p:grpSp>
          <p:nvGrpSpPr>
            <p:cNvPr id="4" name="Group 3">
              <a:extLst>
                <a:ext uri="{FF2B5EF4-FFF2-40B4-BE49-F238E27FC236}">
                  <a16:creationId xmlns:a16="http://schemas.microsoft.com/office/drawing/2014/main" id="{33454897-3CBB-459C-9741-08E84B975418}"/>
                </a:ext>
              </a:extLst>
            </p:cNvPr>
            <p:cNvGrpSpPr/>
            <p:nvPr/>
          </p:nvGrpSpPr>
          <p:grpSpPr>
            <a:xfrm>
              <a:off x="360217" y="1485900"/>
              <a:ext cx="2791691" cy="3819638"/>
              <a:chOff x="360218" y="1475804"/>
              <a:chExt cx="7716982" cy="5524029"/>
            </a:xfrm>
          </p:grpSpPr>
          <p:sp>
            <p:nvSpPr>
              <p:cNvPr id="14" name="Rectangle: Rounded Corners 13">
                <a:extLst>
                  <a:ext uri="{FF2B5EF4-FFF2-40B4-BE49-F238E27FC236}">
                    <a16:creationId xmlns:a16="http://schemas.microsoft.com/office/drawing/2014/main" id="{64DDDED3-48A0-4F82-8AD2-EF148340D3D4}"/>
                  </a:ext>
                </a:extLst>
              </p:cNvPr>
              <p:cNvSpPr/>
              <p:nvPr/>
            </p:nvSpPr>
            <p:spPr bwMode="auto">
              <a:xfrm>
                <a:off x="360218" y="1790698"/>
                <a:ext cx="7716982" cy="5209135"/>
              </a:xfrm>
              <a:prstGeom prst="roundRect">
                <a:avLst/>
              </a:prstGeom>
              <a:solidFill>
                <a:srgbClr val="FFFFCC"/>
              </a:solidFill>
              <a:ln w="57150" cap="flat" cmpd="sng" algn="ctr">
                <a:solidFill>
                  <a:srgbClr val="6600CC"/>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noAutofit/>
              </a:bodyPr>
              <a:lstStyle/>
              <a:p>
                <a:pPr marL="0" marR="0" lvl="0" indent="0" algn="l" defTabSz="109728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B4C0417-4C56-4FFE-A70A-077882791D47}"/>
                  </a:ext>
                </a:extLst>
              </p:cNvPr>
              <p:cNvSpPr/>
              <p:nvPr/>
            </p:nvSpPr>
            <p:spPr bwMode="auto">
              <a:xfrm>
                <a:off x="1729255" y="1475804"/>
                <a:ext cx="5428804" cy="678431"/>
              </a:xfrm>
              <a:prstGeom prst="roundRect">
                <a:avLst/>
              </a:prstGeom>
              <a:solidFill>
                <a:srgbClr val="FFFFCC"/>
              </a:solidFill>
              <a:ln w="38100" cap="flat" cmpd="sng" algn="ctr">
                <a:solidFill>
                  <a:srgbClr val="6600CC"/>
                </a:solidFill>
                <a:prstDash val="solid"/>
                <a:round/>
                <a:headEnd type="none" w="med" len="med"/>
                <a:tailEnd type="none" w="med" len="med"/>
              </a:ln>
              <a:effectLst>
                <a:glow rad="139700">
                  <a:schemeClr val="accent6">
                    <a:satMod val="175000"/>
                    <a:alpha val="40000"/>
                  </a:schemeClr>
                </a:glow>
              </a:effectLst>
            </p:spPr>
            <p:txBody>
              <a:bodyPr vert="horz" wrap="square" lIns="109728" tIns="54864" rIns="109728" bIns="54864" numCol="1" rtlCol="0" anchor="t" anchorCtr="0" compatLnSpc="1">
                <a:prstTxWarp prst="textNoShape">
                  <a:avLst/>
                </a:prstTxWarp>
                <a:noAutofit/>
              </a:bodyPr>
              <a:lstStyle/>
              <a:p>
                <a:pPr marL="0" marR="0" lvl="0" indent="0" algn="ctr" defTabSz="1097280" rtl="0" eaLnBrk="1" fontAlgn="base" latinLnBrk="0" hangingPunct="1">
                  <a:lnSpc>
                    <a:spcPct val="100000"/>
                  </a:lnSpc>
                  <a:spcBef>
                    <a:spcPct val="50000"/>
                  </a:spcBef>
                  <a:spcAft>
                    <a:spcPct val="0"/>
                  </a:spcAft>
                  <a:buClrTx/>
                  <a:buSzTx/>
                  <a:buFontTx/>
                  <a:buNone/>
                  <a:tabLst/>
                  <a:defRPr/>
                </a:pPr>
                <a:r>
                  <a:rPr kumimoji="0" lang="en-US" sz="288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Xuất</a:t>
                </a:r>
                <a:r>
                  <a:rPr kumimoji="0" lang="en-US" sz="288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xứ</a:t>
                </a:r>
                <a:endParaRPr kumimoji="0" lang="en-US" sz="288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grpSp>
        <p:sp>
          <p:nvSpPr>
            <p:cNvPr id="7" name="TextBox 6">
              <a:extLst>
                <a:ext uri="{FF2B5EF4-FFF2-40B4-BE49-F238E27FC236}">
                  <a16:creationId xmlns:a16="http://schemas.microsoft.com/office/drawing/2014/main" id="{D199CE0A-9336-47F7-9758-C9B24423759E}"/>
                </a:ext>
              </a:extLst>
            </p:cNvPr>
            <p:cNvSpPr txBox="1"/>
            <p:nvPr/>
          </p:nvSpPr>
          <p:spPr>
            <a:xfrm>
              <a:off x="369788" y="2116917"/>
              <a:ext cx="2759725" cy="2933193"/>
            </a:xfrm>
            <a:prstGeom prst="rect">
              <a:avLst/>
            </a:prstGeom>
            <a:noFill/>
          </p:spPr>
          <p:txBody>
            <a:bodyPr wrap="square" rtlCol="0">
              <a:spAutoFit/>
            </a:bodyPr>
            <a:lstStyle/>
            <a:p>
              <a:pPr marL="0" marR="0" lvl="0" indent="324612" algn="just" defTabSz="914400" rtl="0" eaLnBrk="1" fontAlgn="auto" latinLnBrk="0" hangingPunct="1">
                <a:lnSpc>
                  <a:spcPct val="130000"/>
                </a:lnSpc>
                <a:spcBef>
                  <a:spcPts val="0"/>
                </a:spcBef>
                <a:spcAft>
                  <a:spcPts val="0"/>
                </a:spcAft>
                <a:buClrTx/>
                <a:buSzTx/>
                <a:buFontTx/>
                <a:buNone/>
                <a:tabLst/>
                <a:defRPr/>
              </a:pPr>
              <a:r>
                <a:rPr kumimoji="0" lang="en-US" sz="2880" b="0" i="0" u="none" strike="noStrike" kern="1200" cap="none" spc="0" normalizeH="0" baseline="0" noProof="0">
                  <a:ln>
                    <a:noFill/>
                  </a:ln>
                  <a:solidFill>
                    <a:srgbClr val="0066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 bản trích từ tập “Tạp văn Nguyễn Ngọc Tư”, NXB Trẻ Thành phố Hồ Chí Minh, 2015</a:t>
              </a:r>
            </a:p>
          </p:txBody>
        </p:sp>
      </p:grpSp>
      <p:grpSp>
        <p:nvGrpSpPr>
          <p:cNvPr id="22" name="Group 21">
            <a:extLst>
              <a:ext uri="{FF2B5EF4-FFF2-40B4-BE49-F238E27FC236}">
                <a16:creationId xmlns:a16="http://schemas.microsoft.com/office/drawing/2014/main" id="{0493EB97-D686-4032-B736-403AB747836B}"/>
              </a:ext>
            </a:extLst>
          </p:cNvPr>
          <p:cNvGrpSpPr/>
          <p:nvPr/>
        </p:nvGrpSpPr>
        <p:grpSpPr>
          <a:xfrm>
            <a:off x="7969473" y="1257190"/>
            <a:ext cx="3350029" cy="1540660"/>
            <a:chOff x="360217" y="1485900"/>
            <a:chExt cx="2791691" cy="1283883"/>
          </a:xfrm>
        </p:grpSpPr>
        <p:grpSp>
          <p:nvGrpSpPr>
            <p:cNvPr id="23" name="Group 22">
              <a:extLst>
                <a:ext uri="{FF2B5EF4-FFF2-40B4-BE49-F238E27FC236}">
                  <a16:creationId xmlns:a16="http://schemas.microsoft.com/office/drawing/2014/main" id="{14594B53-9C39-4C31-B17D-7F1B42C6C20A}"/>
                </a:ext>
              </a:extLst>
            </p:cNvPr>
            <p:cNvGrpSpPr/>
            <p:nvPr/>
          </p:nvGrpSpPr>
          <p:grpSpPr>
            <a:xfrm>
              <a:off x="360217" y="1485900"/>
              <a:ext cx="2791691" cy="1283883"/>
              <a:chOff x="360218" y="1475804"/>
              <a:chExt cx="7716982" cy="1856773"/>
            </a:xfrm>
          </p:grpSpPr>
          <p:sp>
            <p:nvSpPr>
              <p:cNvPr id="25" name="Rectangle: Rounded Corners 24">
                <a:extLst>
                  <a:ext uri="{FF2B5EF4-FFF2-40B4-BE49-F238E27FC236}">
                    <a16:creationId xmlns:a16="http://schemas.microsoft.com/office/drawing/2014/main" id="{D7CA76A5-8979-41A2-ABB0-103A5065B6DC}"/>
                  </a:ext>
                </a:extLst>
              </p:cNvPr>
              <p:cNvSpPr/>
              <p:nvPr/>
            </p:nvSpPr>
            <p:spPr bwMode="auto">
              <a:xfrm>
                <a:off x="360218" y="1790700"/>
                <a:ext cx="7716982" cy="1541877"/>
              </a:xfrm>
              <a:prstGeom prst="roundRect">
                <a:avLst/>
              </a:prstGeom>
              <a:solidFill>
                <a:srgbClr val="FFFFCC"/>
              </a:solidFill>
              <a:ln w="57150" cap="flat" cmpd="sng" algn="ctr">
                <a:solidFill>
                  <a:srgbClr val="6600CC"/>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noAutofit/>
              </a:bodyPr>
              <a:lstStyle/>
              <a:p>
                <a:pPr marL="0" marR="0" lvl="0" indent="0" algn="l" defTabSz="109728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6" name="Rectangle: Rounded Corners 25">
                <a:extLst>
                  <a:ext uri="{FF2B5EF4-FFF2-40B4-BE49-F238E27FC236}">
                    <a16:creationId xmlns:a16="http://schemas.microsoft.com/office/drawing/2014/main" id="{90D2B3BC-EA2A-48F0-AD11-52026020949D}"/>
                  </a:ext>
                </a:extLst>
              </p:cNvPr>
              <p:cNvSpPr/>
              <p:nvPr/>
            </p:nvSpPr>
            <p:spPr bwMode="auto">
              <a:xfrm>
                <a:off x="1729255" y="1475804"/>
                <a:ext cx="5428804" cy="678431"/>
              </a:xfrm>
              <a:prstGeom prst="roundRect">
                <a:avLst/>
              </a:prstGeom>
              <a:solidFill>
                <a:srgbClr val="FFFFCC"/>
              </a:solidFill>
              <a:ln w="38100" cap="flat" cmpd="sng" algn="ctr">
                <a:solidFill>
                  <a:srgbClr val="6600CC"/>
                </a:solidFill>
                <a:prstDash val="solid"/>
                <a:round/>
                <a:headEnd type="none" w="med" len="med"/>
                <a:tailEnd type="none" w="med" len="med"/>
              </a:ln>
              <a:effectLst>
                <a:glow rad="139700">
                  <a:schemeClr val="accent6">
                    <a:satMod val="175000"/>
                    <a:alpha val="40000"/>
                  </a:schemeClr>
                </a:glow>
              </a:effectLst>
            </p:spPr>
            <p:txBody>
              <a:bodyPr vert="horz" wrap="square" lIns="109728" tIns="54864" rIns="109728" bIns="54864" numCol="1" rtlCol="0" anchor="t" anchorCtr="0" compatLnSpc="1">
                <a:prstTxWarp prst="textNoShape">
                  <a:avLst/>
                </a:prstTxWarp>
                <a:noAutofit/>
              </a:bodyPr>
              <a:lstStyle/>
              <a:p>
                <a:pPr marL="0" marR="0" lvl="0" indent="0" algn="ctr" defTabSz="1097280" rtl="0" eaLnBrk="1" fontAlgn="base" latinLnBrk="0" hangingPunct="1">
                  <a:lnSpc>
                    <a:spcPct val="100000"/>
                  </a:lnSpc>
                  <a:spcBef>
                    <a:spcPct val="50000"/>
                  </a:spcBef>
                  <a:spcAft>
                    <a:spcPct val="0"/>
                  </a:spcAft>
                  <a:buClrTx/>
                  <a:buSzTx/>
                  <a:buFontTx/>
                  <a:buNone/>
                  <a:tabLst/>
                  <a:defRPr/>
                </a:pPr>
                <a:r>
                  <a:rPr kumimoji="0" lang="en-US" sz="288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PTBĐ</a:t>
                </a:r>
              </a:p>
            </p:txBody>
          </p:sp>
        </p:grpSp>
        <p:sp>
          <p:nvSpPr>
            <p:cNvPr id="24" name="TextBox 23">
              <a:extLst>
                <a:ext uri="{FF2B5EF4-FFF2-40B4-BE49-F238E27FC236}">
                  <a16:creationId xmlns:a16="http://schemas.microsoft.com/office/drawing/2014/main" id="{D338C77D-A3E5-49A6-A0FB-17DAD777B56F}"/>
                </a:ext>
              </a:extLst>
            </p:cNvPr>
            <p:cNvSpPr txBox="1"/>
            <p:nvPr/>
          </p:nvSpPr>
          <p:spPr>
            <a:xfrm>
              <a:off x="436416" y="2000342"/>
              <a:ext cx="2687784" cy="7540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40" b="0"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Tự sự kết hợp với miêu tả và biểu cảm</a:t>
              </a:r>
              <a:endParaRPr kumimoji="0" lang="en-US" sz="264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grpSp>
      <p:grpSp>
        <p:nvGrpSpPr>
          <p:cNvPr id="47" name="Group 46">
            <a:extLst>
              <a:ext uri="{FF2B5EF4-FFF2-40B4-BE49-F238E27FC236}">
                <a16:creationId xmlns:a16="http://schemas.microsoft.com/office/drawing/2014/main" id="{28180A4C-478A-41B9-9D27-E2D0185CF7BE}"/>
              </a:ext>
            </a:extLst>
          </p:cNvPr>
          <p:cNvGrpSpPr/>
          <p:nvPr/>
        </p:nvGrpSpPr>
        <p:grpSpPr>
          <a:xfrm>
            <a:off x="1438912" y="5247533"/>
            <a:ext cx="2645408" cy="1290427"/>
            <a:chOff x="360217" y="1485900"/>
            <a:chExt cx="2807447" cy="1293094"/>
          </a:xfrm>
        </p:grpSpPr>
        <p:grpSp>
          <p:nvGrpSpPr>
            <p:cNvPr id="48" name="Group 47">
              <a:extLst>
                <a:ext uri="{FF2B5EF4-FFF2-40B4-BE49-F238E27FC236}">
                  <a16:creationId xmlns:a16="http://schemas.microsoft.com/office/drawing/2014/main" id="{35A11375-A022-4F7E-B45E-0542761F2A30}"/>
                </a:ext>
              </a:extLst>
            </p:cNvPr>
            <p:cNvGrpSpPr/>
            <p:nvPr/>
          </p:nvGrpSpPr>
          <p:grpSpPr>
            <a:xfrm>
              <a:off x="360217" y="1485900"/>
              <a:ext cx="2791691" cy="1293094"/>
              <a:chOff x="360218" y="1475804"/>
              <a:chExt cx="7716982" cy="1870096"/>
            </a:xfrm>
          </p:grpSpPr>
          <p:sp>
            <p:nvSpPr>
              <p:cNvPr id="50" name="Rectangle: Rounded Corners 49">
                <a:extLst>
                  <a:ext uri="{FF2B5EF4-FFF2-40B4-BE49-F238E27FC236}">
                    <a16:creationId xmlns:a16="http://schemas.microsoft.com/office/drawing/2014/main" id="{663C1BA3-E1D6-4586-B18F-08603A51856C}"/>
                  </a:ext>
                </a:extLst>
              </p:cNvPr>
              <p:cNvSpPr/>
              <p:nvPr/>
            </p:nvSpPr>
            <p:spPr bwMode="auto">
              <a:xfrm>
                <a:off x="360218" y="1790701"/>
                <a:ext cx="7716982" cy="1555199"/>
              </a:xfrm>
              <a:prstGeom prst="roundRect">
                <a:avLst/>
              </a:prstGeom>
              <a:solidFill>
                <a:srgbClr val="FFFFCC"/>
              </a:solidFill>
              <a:ln w="57150" cap="flat" cmpd="sng" algn="ctr">
                <a:solidFill>
                  <a:srgbClr val="6600CC"/>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noAutofit/>
              </a:bodyPr>
              <a:lstStyle/>
              <a:p>
                <a:pPr marL="0" marR="0" lvl="0" indent="0" algn="l" defTabSz="109728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1" name="Rectangle: Rounded Corners 50">
                <a:extLst>
                  <a:ext uri="{FF2B5EF4-FFF2-40B4-BE49-F238E27FC236}">
                    <a16:creationId xmlns:a16="http://schemas.microsoft.com/office/drawing/2014/main" id="{2FDDFA90-4F1B-448B-B763-7E765CBC3764}"/>
                  </a:ext>
                </a:extLst>
              </p:cNvPr>
              <p:cNvSpPr/>
              <p:nvPr/>
            </p:nvSpPr>
            <p:spPr bwMode="auto">
              <a:xfrm>
                <a:off x="1662632" y="1475804"/>
                <a:ext cx="5073332" cy="780061"/>
              </a:xfrm>
              <a:prstGeom prst="roundRect">
                <a:avLst/>
              </a:prstGeom>
              <a:solidFill>
                <a:srgbClr val="FFFFCC"/>
              </a:solidFill>
              <a:ln w="38100" cap="flat" cmpd="sng" algn="ctr">
                <a:solidFill>
                  <a:srgbClr val="6600CC"/>
                </a:solidFill>
                <a:prstDash val="solid"/>
                <a:round/>
                <a:headEnd type="none" w="med" len="med"/>
                <a:tailEnd type="none" w="med" len="med"/>
              </a:ln>
              <a:effectLst>
                <a:glow rad="139700">
                  <a:schemeClr val="accent6">
                    <a:satMod val="175000"/>
                    <a:alpha val="40000"/>
                  </a:schemeClr>
                </a:glow>
              </a:effectLst>
            </p:spPr>
            <p:txBody>
              <a:bodyPr vert="horz" wrap="square" lIns="109728" tIns="54864" rIns="109728" bIns="54864" numCol="1" rtlCol="0" anchor="t" anchorCtr="0" compatLnSpc="1">
                <a:prstTxWarp prst="textNoShape">
                  <a:avLst/>
                </a:prstTxWarp>
                <a:noAutofit/>
              </a:bodyPr>
              <a:lstStyle/>
              <a:p>
                <a:pPr marL="0" marR="0" lvl="0" indent="0" algn="ctr" defTabSz="1097280" rtl="0" eaLnBrk="1" fontAlgn="base" latinLnBrk="0" hangingPunct="1">
                  <a:lnSpc>
                    <a:spcPct val="100000"/>
                  </a:lnSpc>
                  <a:spcBef>
                    <a:spcPct val="50000"/>
                  </a:spcBef>
                  <a:spcAft>
                    <a:spcPct val="0"/>
                  </a:spcAft>
                  <a:buClrTx/>
                  <a:buSzTx/>
                  <a:buFontTx/>
                  <a:buNone/>
                  <a:tabLst/>
                  <a:defRPr/>
                </a:pPr>
                <a:r>
                  <a:rPr kumimoji="0" lang="en-US" sz="288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Thể</a:t>
                </a:r>
                <a:r>
                  <a:rPr kumimoji="0" lang="en-US" sz="288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loại</a:t>
                </a:r>
                <a:endParaRPr kumimoji="0" lang="en-US" sz="288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grpSp>
        <p:sp>
          <p:nvSpPr>
            <p:cNvPr id="49" name="TextBox 48">
              <a:extLst>
                <a:ext uri="{FF2B5EF4-FFF2-40B4-BE49-F238E27FC236}">
                  <a16:creationId xmlns:a16="http://schemas.microsoft.com/office/drawing/2014/main" id="{8131B59D-0DCA-4A55-851D-CF21117BF13A}"/>
                </a:ext>
              </a:extLst>
            </p:cNvPr>
            <p:cNvSpPr txBox="1"/>
            <p:nvPr/>
          </p:nvSpPr>
          <p:spPr>
            <a:xfrm>
              <a:off x="479879" y="2090081"/>
              <a:ext cx="2687785" cy="4996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4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T</a:t>
              </a:r>
              <a:r>
                <a:rPr kumimoji="0" lang="vi-VN" sz="264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ản</a:t>
              </a:r>
              <a:r>
                <a:rPr kumimoji="0" lang="en-US" sz="264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văn</a:t>
              </a:r>
            </a:p>
          </p:txBody>
        </p:sp>
      </p:grpSp>
      <p:grpSp>
        <p:nvGrpSpPr>
          <p:cNvPr id="21" name="Group 20">
            <a:extLst>
              <a:ext uri="{FF2B5EF4-FFF2-40B4-BE49-F238E27FC236}">
                <a16:creationId xmlns:a16="http://schemas.microsoft.com/office/drawing/2014/main" id="{68AAE49F-7F7B-49C2-A840-737FDB90EE44}"/>
              </a:ext>
            </a:extLst>
          </p:cNvPr>
          <p:cNvGrpSpPr/>
          <p:nvPr/>
        </p:nvGrpSpPr>
        <p:grpSpPr>
          <a:xfrm>
            <a:off x="7956561" y="4223151"/>
            <a:ext cx="3350029" cy="1836375"/>
            <a:chOff x="360217" y="1485900"/>
            <a:chExt cx="2791691" cy="1530312"/>
          </a:xfrm>
        </p:grpSpPr>
        <p:grpSp>
          <p:nvGrpSpPr>
            <p:cNvPr id="27" name="Group 26">
              <a:extLst>
                <a:ext uri="{FF2B5EF4-FFF2-40B4-BE49-F238E27FC236}">
                  <a16:creationId xmlns:a16="http://schemas.microsoft.com/office/drawing/2014/main" id="{4DDBDE8F-51B1-4A01-A050-FD1E1315DD5C}"/>
                </a:ext>
              </a:extLst>
            </p:cNvPr>
            <p:cNvGrpSpPr/>
            <p:nvPr/>
          </p:nvGrpSpPr>
          <p:grpSpPr>
            <a:xfrm>
              <a:off x="360217" y="1485900"/>
              <a:ext cx="2791691" cy="1530312"/>
              <a:chOff x="360218" y="1475804"/>
              <a:chExt cx="7716982" cy="2213165"/>
            </a:xfrm>
          </p:grpSpPr>
          <p:sp>
            <p:nvSpPr>
              <p:cNvPr id="29" name="Rectangle: Rounded Corners 28">
                <a:extLst>
                  <a:ext uri="{FF2B5EF4-FFF2-40B4-BE49-F238E27FC236}">
                    <a16:creationId xmlns:a16="http://schemas.microsoft.com/office/drawing/2014/main" id="{ED8DA19E-318D-4CA6-9977-F0E22FE592EE}"/>
                  </a:ext>
                </a:extLst>
              </p:cNvPr>
              <p:cNvSpPr/>
              <p:nvPr/>
            </p:nvSpPr>
            <p:spPr bwMode="auto">
              <a:xfrm>
                <a:off x="360218" y="1790699"/>
                <a:ext cx="7716982" cy="1898270"/>
              </a:xfrm>
              <a:prstGeom prst="roundRect">
                <a:avLst/>
              </a:prstGeom>
              <a:solidFill>
                <a:srgbClr val="FFFFCC"/>
              </a:solidFill>
              <a:ln w="57150" cap="flat" cmpd="sng" algn="ctr">
                <a:solidFill>
                  <a:srgbClr val="6600CC"/>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noAutofit/>
              </a:bodyPr>
              <a:lstStyle/>
              <a:p>
                <a:pPr marL="0" marR="0" lvl="0" indent="0" algn="l" defTabSz="109728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0" name="Rectangle: Rounded Corners 29">
                <a:extLst>
                  <a:ext uri="{FF2B5EF4-FFF2-40B4-BE49-F238E27FC236}">
                    <a16:creationId xmlns:a16="http://schemas.microsoft.com/office/drawing/2014/main" id="{438BC2C9-0CB9-479C-ADF4-24F03C679B93}"/>
                  </a:ext>
                </a:extLst>
              </p:cNvPr>
              <p:cNvSpPr/>
              <p:nvPr/>
            </p:nvSpPr>
            <p:spPr bwMode="auto">
              <a:xfrm>
                <a:off x="1729255" y="1475804"/>
                <a:ext cx="5428804" cy="678431"/>
              </a:xfrm>
              <a:prstGeom prst="roundRect">
                <a:avLst/>
              </a:prstGeom>
              <a:solidFill>
                <a:srgbClr val="FFFFCC"/>
              </a:solidFill>
              <a:ln w="38100" cap="flat" cmpd="sng" algn="ctr">
                <a:solidFill>
                  <a:srgbClr val="6600CC"/>
                </a:solidFill>
                <a:prstDash val="solid"/>
                <a:round/>
                <a:headEnd type="none" w="med" len="med"/>
                <a:tailEnd type="none" w="med" len="med"/>
              </a:ln>
              <a:effectLst>
                <a:glow rad="139700">
                  <a:schemeClr val="accent6">
                    <a:satMod val="175000"/>
                    <a:alpha val="40000"/>
                  </a:schemeClr>
                </a:glow>
              </a:effectLst>
            </p:spPr>
            <p:txBody>
              <a:bodyPr vert="horz" wrap="square" lIns="109728" tIns="54864" rIns="109728" bIns="54864" numCol="1" rtlCol="0" anchor="t" anchorCtr="0" compatLnSpc="1">
                <a:prstTxWarp prst="textNoShape">
                  <a:avLst/>
                </a:prstTxWarp>
                <a:noAutofit/>
              </a:bodyPr>
              <a:lstStyle/>
              <a:p>
                <a:pPr marL="0" marR="0" lvl="0" indent="0" algn="ctr" defTabSz="1097280" rtl="0" eaLnBrk="1" fontAlgn="base" latinLnBrk="0" hangingPunct="1">
                  <a:lnSpc>
                    <a:spcPct val="100000"/>
                  </a:lnSpc>
                  <a:spcBef>
                    <a:spcPct val="50000"/>
                  </a:spcBef>
                  <a:spcAft>
                    <a:spcPct val="0"/>
                  </a:spcAft>
                  <a:buClrTx/>
                  <a:buSzTx/>
                  <a:buFontTx/>
                  <a:buNone/>
                  <a:tabLst/>
                  <a:defRPr/>
                </a:pPr>
                <a:r>
                  <a:rPr kumimoji="0" lang="en-US" sz="288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Ngôi kể</a:t>
                </a:r>
                <a:endParaRPr kumimoji="0" lang="en-US" sz="288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grpSp>
        <p:sp>
          <p:nvSpPr>
            <p:cNvPr id="28" name="TextBox 27">
              <a:extLst>
                <a:ext uri="{FF2B5EF4-FFF2-40B4-BE49-F238E27FC236}">
                  <a16:creationId xmlns:a16="http://schemas.microsoft.com/office/drawing/2014/main" id="{7E98357B-F0FD-41F9-A474-57D67EEC818D}"/>
                </a:ext>
              </a:extLst>
            </p:cNvPr>
            <p:cNvSpPr txBox="1"/>
            <p:nvPr/>
          </p:nvSpPr>
          <p:spPr>
            <a:xfrm>
              <a:off x="436416" y="2000550"/>
              <a:ext cx="2687784" cy="815607"/>
            </a:xfrm>
            <a:prstGeom prst="rect">
              <a:avLst/>
            </a:prstGeom>
            <a:noFill/>
          </p:spPr>
          <p:txBody>
            <a:bodyPr wrap="square" rtlCol="0">
              <a:spAutoFit/>
            </a:bodyPr>
            <a:lstStyle/>
            <a:p>
              <a:pPr marL="0" marR="0" lvl="0" indent="324612" algn="ctr" defTabSz="914400" rtl="0" eaLnBrk="1" fontAlgn="auto" latinLnBrk="0" hangingPunct="1">
                <a:lnSpc>
                  <a:spcPct val="100000"/>
                </a:lnSpc>
                <a:spcBef>
                  <a:spcPts val="0"/>
                </a:spcBef>
                <a:spcAft>
                  <a:spcPts val="0"/>
                </a:spcAft>
                <a:buClrTx/>
                <a:buSzTx/>
                <a:buFontTx/>
                <a:buNone/>
                <a:tabLst/>
                <a:defRPr/>
              </a:pPr>
              <a:r>
                <a:rPr kumimoji="0" lang="en-US" sz="2880" b="0"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Ngôi thứ nhất, người kể xưng tôi</a:t>
              </a:r>
              <a:endParaRPr kumimoji="0" lang="en-US" sz="2880" b="0" i="0" u="none" strike="noStrike" kern="1200" cap="none" spc="0" normalizeH="0" baseline="0" noProof="0">
                <a:ln>
                  <a:noFill/>
                </a:ln>
                <a:solidFill>
                  <a:srgbClr val="0066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pic>
        <p:nvPicPr>
          <p:cNvPr id="5122" name="Picture 2" descr="eBook Tạp Văn Nguyễn Ngọc Tư - Nguyễn Ngọc Tư full mobi pdf epub azw3 [Tạp  Văn] - DTV eBook - Thư Viện Sách Truyện Tiểu Thuyết Văn Học Miễn Phí Tải">
            <a:extLst>
              <a:ext uri="{FF2B5EF4-FFF2-40B4-BE49-F238E27FC236}">
                <a16:creationId xmlns:a16="http://schemas.microsoft.com/office/drawing/2014/main" id="{C3E6F695-6594-99AA-65F3-053966B97F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7518" y="1333486"/>
            <a:ext cx="2888642" cy="444027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2" name="Content Placeholder 4" descr="A picture containing room, building, food&#10;&#10;Description automatically generated">
            <a:extLst>
              <a:ext uri="{FF2B5EF4-FFF2-40B4-BE49-F238E27FC236}">
                <a16:creationId xmlns:a16="http://schemas.microsoft.com/office/drawing/2014/main" id="{BBE00FC5-AD90-6E45-EC3F-B5883A357E6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466" y="217987"/>
            <a:ext cx="1077058" cy="91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280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500" fill="hold"/>
                                        <p:tgtEl>
                                          <p:spTgt spid="47"/>
                                        </p:tgtEl>
                                        <p:attrNameLst>
                                          <p:attrName>ppt_w</p:attrName>
                                        </p:attrNameLst>
                                      </p:cBhvr>
                                      <p:tavLst>
                                        <p:tav tm="0">
                                          <p:val>
                                            <p:fltVal val="0"/>
                                          </p:val>
                                        </p:tav>
                                        <p:tav tm="100000">
                                          <p:val>
                                            <p:strVal val="#ppt_w"/>
                                          </p:val>
                                        </p:tav>
                                      </p:tavLst>
                                    </p:anim>
                                    <p:anim calcmode="lin" valueType="num">
                                      <p:cBhvr>
                                        <p:cTn id="15" dur="500" fill="hold"/>
                                        <p:tgtEl>
                                          <p:spTgt spid="47"/>
                                        </p:tgtEl>
                                        <p:attrNameLst>
                                          <p:attrName>ppt_h</p:attrName>
                                        </p:attrNameLst>
                                      </p:cBhvr>
                                      <p:tavLst>
                                        <p:tav tm="0">
                                          <p:val>
                                            <p:fltVal val="0"/>
                                          </p:val>
                                        </p:tav>
                                        <p:tav tm="100000">
                                          <p:val>
                                            <p:strVal val="#ppt_h"/>
                                          </p:val>
                                        </p:tav>
                                      </p:tavLst>
                                    </p:anim>
                                    <p:animEffect transition="in" filter="fade">
                                      <p:cBhvr>
                                        <p:cTn id="16" dur="5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9"/>
          <p:cNvSpPr txBox="1">
            <a:spLocks noChangeArrowheads="1"/>
          </p:cNvSpPr>
          <p:nvPr/>
        </p:nvSpPr>
        <p:spPr bwMode="auto">
          <a:xfrm flipH="1">
            <a:off x="132520" y="165357"/>
            <a:ext cx="1146313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en-US" sz="3200" b="1" dirty="0" err="1">
                <a:solidFill>
                  <a:srgbClr val="FF0000"/>
                </a:solidFill>
                <a:latin typeface="Times New Roman" panose="02020603050405020304" pitchFamily="18" charset="0"/>
                <a:cs typeface="Times New Roman" panose="02020603050405020304" pitchFamily="18" charset="0"/>
              </a:rPr>
              <a:t>Bài</a:t>
            </a:r>
            <a:r>
              <a:rPr lang="en-US" altLang="en-US" sz="3200" b="1" dirty="0">
                <a:solidFill>
                  <a:srgbClr val="FF0000"/>
                </a:solidFill>
                <a:latin typeface="Times New Roman" panose="02020603050405020304" pitchFamily="18" charset="0"/>
                <a:cs typeface="Times New Roman" panose="02020603050405020304" pitchFamily="18" charset="0"/>
              </a:rPr>
              <a:t> 2 - </a:t>
            </a:r>
            <a:r>
              <a:rPr lang="en-US" altLang="en-US" sz="3200" b="1" dirty="0" err="1">
                <a:solidFill>
                  <a:srgbClr val="FF0000"/>
                </a:solidFill>
                <a:latin typeface="Times New Roman" panose="02020603050405020304" pitchFamily="18" charset="0"/>
                <a:cs typeface="Times New Roman" panose="02020603050405020304" pitchFamily="18" charset="0"/>
              </a:rPr>
              <a:t>Tiết</a:t>
            </a:r>
            <a:r>
              <a:rPr lang="en-US" altLang="en-US" sz="3200" b="1" dirty="0">
                <a:solidFill>
                  <a:srgbClr val="FF0000"/>
                </a:solidFill>
                <a:latin typeface="Times New Roman" panose="02020603050405020304" pitchFamily="18" charset="0"/>
                <a:cs typeface="Times New Roman" panose="02020603050405020304" pitchFamily="18" charset="0"/>
              </a:rPr>
              <a:t> 22, 23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bản</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3: TR</a:t>
            </a:r>
            <a:r>
              <a:rPr lang="en-US" altLang="en-US" sz="3200" b="1" dirty="0">
                <a:solidFill>
                  <a:srgbClr val="FF0000"/>
                </a:solidFill>
                <a:latin typeface="Times New Roman" panose="02020603050405020304" pitchFamily="18" charset="0"/>
                <a:cs typeface="Times New Roman" panose="02020603050405020304" pitchFamily="18" charset="0"/>
              </a:rPr>
              <a:t>Ở GIÓ</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Nguyễn</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Ngọc</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a:t>
            </a:r>
            <a:r>
              <a:rPr kumimoji="0" lang="vi-VN"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ư</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pic>
        <p:nvPicPr>
          <p:cNvPr id="3" name="Picture 2">
            <a:extLst>
              <a:ext uri="{FF2B5EF4-FFF2-40B4-BE49-F238E27FC236}">
                <a16:creationId xmlns:a16="http://schemas.microsoft.com/office/drawing/2014/main" id="{AE39D13B-6372-48CC-B58F-203C86944096}"/>
              </a:ext>
            </a:extLst>
          </p:cNvPr>
          <p:cNvPicPr>
            <a:picLocks noChangeAspect="1"/>
          </p:cNvPicPr>
          <p:nvPr/>
        </p:nvPicPr>
        <p:blipFill>
          <a:blip r:embed="rId2"/>
          <a:srcRect/>
          <a:stretch>
            <a:fillRect/>
          </a:stretch>
        </p:blipFill>
        <p:spPr bwMode="auto">
          <a:xfrm>
            <a:off x="10820400" y="31198"/>
            <a:ext cx="1371600" cy="641350"/>
          </a:xfrm>
          <a:prstGeom prst="rect">
            <a:avLst/>
          </a:prstGeom>
          <a:ln/>
        </p:spPr>
        <p:style>
          <a:lnRef idx="2">
            <a:schemeClr val="accent5"/>
          </a:lnRef>
          <a:fillRef idx="1">
            <a:schemeClr val="lt1"/>
          </a:fillRef>
          <a:effectRef idx="0">
            <a:schemeClr val="accent5"/>
          </a:effectRef>
          <a:fontRef idx="minor">
            <a:schemeClr val="dk1"/>
          </a:fontRef>
        </p:style>
      </p:pic>
      <p:pic>
        <p:nvPicPr>
          <p:cNvPr id="2" name="Picture 1">
            <a:extLst>
              <a:ext uri="{FF2B5EF4-FFF2-40B4-BE49-F238E27FC236}">
                <a16:creationId xmlns:a16="http://schemas.microsoft.com/office/drawing/2014/main" id="{1C03DCF7-B974-43B8-AAE3-C6148EE365EF}"/>
              </a:ext>
            </a:extLst>
          </p:cNvPr>
          <p:cNvPicPr>
            <a:picLocks noChangeAspect="1"/>
          </p:cNvPicPr>
          <p:nvPr/>
        </p:nvPicPr>
        <p:blipFill>
          <a:blip r:embed="rId3"/>
          <a:stretch>
            <a:fillRect/>
          </a:stretch>
        </p:blipFill>
        <p:spPr>
          <a:xfrm>
            <a:off x="132520" y="1735017"/>
            <a:ext cx="11926959" cy="494416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D457F7E-DA0C-4826-84DA-9A96A7F2EEAD}"/>
              </a:ext>
            </a:extLst>
          </p:cNvPr>
          <p:cNvSpPr/>
          <p:nvPr/>
        </p:nvSpPr>
        <p:spPr bwMode="auto">
          <a:xfrm>
            <a:off x="4907280" y="14741"/>
            <a:ext cx="2560320" cy="612934"/>
          </a:xfrm>
          <a:prstGeom prst="roundRect">
            <a:avLst/>
          </a:prstGeom>
          <a:solidFill>
            <a:srgbClr val="006600"/>
          </a:solidFill>
          <a:ln w="38100" cap="flat" cmpd="sng" algn="ctr">
            <a:solidFill>
              <a:srgbClr val="00FFFF"/>
            </a:solidFill>
            <a:prstDash val="solid"/>
            <a:round/>
            <a:headEnd type="none" w="med" len="med"/>
            <a:tailEnd type="none" w="med" len="med"/>
          </a:ln>
          <a:effectLst>
            <a:glow rad="139700">
              <a:schemeClr val="accent6">
                <a:satMod val="175000"/>
                <a:alpha val="40000"/>
              </a:schemeClr>
            </a:glow>
          </a:effectLst>
        </p:spPr>
        <p:txBody>
          <a:bodyPr vert="horz" wrap="square" lIns="109728" tIns="54864" rIns="109728" bIns="54864" numCol="1" rtlCol="0" anchor="t" anchorCtr="0" compatLnSpc="1">
            <a:prstTxWarp prst="textNoShape">
              <a:avLst/>
            </a:prstTxWarp>
            <a:spAutoFit/>
          </a:bodyPr>
          <a:lstStyle/>
          <a:p>
            <a:pPr marL="0" marR="0" lvl="0" indent="0" algn="ctr" defTabSz="1097280" rtl="0" eaLnBrk="1" fontAlgn="base" latinLnBrk="0" hangingPunct="1">
              <a:lnSpc>
                <a:spcPct val="100000"/>
              </a:lnSpc>
              <a:spcBef>
                <a:spcPct val="50000"/>
              </a:spcBef>
              <a:spcAft>
                <a:spcPct val="0"/>
              </a:spcAft>
              <a:buClrTx/>
              <a:buSzTx/>
              <a:buFontTx/>
              <a:buNone/>
              <a:tabLst/>
              <a:defRPr/>
            </a:pPr>
            <a:r>
              <a:rPr kumimoji="0" lang="en-US" sz="2880" b="1" i="0" u="none" strike="noStrike" kern="1200" cap="none" spc="0" normalizeH="0" baseline="0" noProof="0" dirty="0">
                <a:ln>
                  <a:noFill/>
                </a:ln>
                <a:solidFill>
                  <a:prstClr val="white"/>
                </a:solidFill>
                <a:effectLst/>
                <a:uLnTx/>
                <a:uFillTx/>
                <a:latin typeface="Calibri Light" panose="020F0302020204030204"/>
                <a:ea typeface="+mn-ea"/>
                <a:cs typeface="+mn-cs"/>
              </a:rPr>
              <a:t> </a:t>
            </a:r>
            <a:r>
              <a:rPr kumimoji="0" lang="en-US" sz="2880" b="1" i="0" u="none" strike="noStrike" kern="1200" cap="none" spc="0" normalizeH="0" baseline="0" noProof="0" dirty="0" err="1">
                <a:ln>
                  <a:noFill/>
                </a:ln>
                <a:solidFill>
                  <a:prstClr val="white"/>
                </a:solidFill>
                <a:effectLst/>
                <a:uLnTx/>
                <a:uFillTx/>
                <a:latin typeface="Calibri Light" panose="020F0302020204030204"/>
                <a:ea typeface="+mn-ea"/>
                <a:cs typeface="+mn-cs"/>
              </a:rPr>
              <a:t>Bố</a:t>
            </a:r>
            <a:r>
              <a:rPr kumimoji="0" lang="en-US" sz="2880" b="1" i="0" u="none" strike="noStrike" kern="1200" cap="none" spc="0" normalizeH="0" baseline="0" noProof="0" dirty="0">
                <a:ln>
                  <a:noFill/>
                </a:ln>
                <a:solidFill>
                  <a:prstClr val="white"/>
                </a:solidFill>
                <a:effectLst/>
                <a:uLnTx/>
                <a:uFillTx/>
                <a:latin typeface="Calibri Light" panose="020F0302020204030204"/>
                <a:ea typeface="+mn-ea"/>
                <a:cs typeface="+mn-cs"/>
              </a:rPr>
              <a:t> </a:t>
            </a:r>
            <a:r>
              <a:rPr kumimoji="0" lang="en-US" sz="2880" b="1" i="0" u="none" strike="noStrike" kern="1200" cap="none" spc="0" normalizeH="0" baseline="0" noProof="0" dirty="0" err="1">
                <a:ln>
                  <a:noFill/>
                </a:ln>
                <a:solidFill>
                  <a:prstClr val="white"/>
                </a:solidFill>
                <a:effectLst/>
                <a:uLnTx/>
                <a:uFillTx/>
                <a:latin typeface="Calibri Light" panose="020F0302020204030204"/>
                <a:ea typeface="+mn-ea"/>
                <a:cs typeface="+mn-cs"/>
              </a:rPr>
              <a:t>cục</a:t>
            </a:r>
            <a:endParaRPr kumimoji="0" lang="en-US" sz="288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7" name="Group 6">
            <a:extLst>
              <a:ext uri="{FF2B5EF4-FFF2-40B4-BE49-F238E27FC236}">
                <a16:creationId xmlns:a16="http://schemas.microsoft.com/office/drawing/2014/main" id="{21A22F9B-23C0-42FB-B869-E80DDF9D32FA}"/>
              </a:ext>
            </a:extLst>
          </p:cNvPr>
          <p:cNvGrpSpPr/>
          <p:nvPr/>
        </p:nvGrpSpPr>
        <p:grpSpPr>
          <a:xfrm>
            <a:off x="2255520" y="938357"/>
            <a:ext cx="7680960" cy="4801084"/>
            <a:chOff x="838200" y="1118136"/>
            <a:chExt cx="7225145" cy="711616"/>
          </a:xfrm>
        </p:grpSpPr>
        <p:sp>
          <p:nvSpPr>
            <p:cNvPr id="6" name="Rectangle: Rounded Corners 5">
              <a:extLst>
                <a:ext uri="{FF2B5EF4-FFF2-40B4-BE49-F238E27FC236}">
                  <a16:creationId xmlns:a16="http://schemas.microsoft.com/office/drawing/2014/main" id="{0923B693-5826-4F19-9958-4873632126DC}"/>
                </a:ext>
              </a:extLst>
            </p:cNvPr>
            <p:cNvSpPr/>
            <p:nvPr/>
          </p:nvSpPr>
          <p:spPr bwMode="auto">
            <a:xfrm>
              <a:off x="838200" y="1177113"/>
              <a:ext cx="7225145" cy="652639"/>
            </a:xfrm>
            <a:prstGeom prst="roundRect">
              <a:avLst/>
            </a:prstGeom>
            <a:noFill/>
            <a:ln w="57150" cap="flat" cmpd="sng" algn="ctr">
              <a:solidFill>
                <a:srgbClr val="6600CC"/>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noAutofit/>
            </a:bodyPr>
            <a:lstStyle/>
            <a:p>
              <a:pPr marL="0" marR="0" lvl="0" indent="0" algn="l" defTabSz="109728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Rounded Corners 4">
              <a:extLst>
                <a:ext uri="{FF2B5EF4-FFF2-40B4-BE49-F238E27FC236}">
                  <a16:creationId xmlns:a16="http://schemas.microsoft.com/office/drawing/2014/main" id="{E56DE917-9230-409C-8DA4-DFACB3594E65}"/>
                </a:ext>
              </a:extLst>
            </p:cNvPr>
            <p:cNvSpPr/>
            <p:nvPr/>
          </p:nvSpPr>
          <p:spPr bwMode="auto">
            <a:xfrm>
              <a:off x="1870364" y="1118136"/>
              <a:ext cx="5332845" cy="123260"/>
            </a:xfrm>
            <a:prstGeom prst="roundRect">
              <a:avLst/>
            </a:prstGeom>
            <a:solidFill>
              <a:srgbClr val="006600"/>
            </a:solidFill>
            <a:ln w="38100" cap="flat" cmpd="sng" algn="ctr">
              <a:solidFill>
                <a:srgbClr val="7030A0"/>
              </a:solidFill>
              <a:prstDash val="solid"/>
              <a:round/>
              <a:headEnd type="none" w="med" len="med"/>
              <a:tailEnd type="none" w="med" len="med"/>
            </a:ln>
            <a:effectLst>
              <a:glow rad="139700">
                <a:schemeClr val="accent6">
                  <a:satMod val="175000"/>
                  <a:alpha val="40000"/>
                </a:schemeClr>
              </a:glow>
            </a:effectLst>
          </p:spPr>
          <p:txBody>
            <a:bodyPr vert="horz" wrap="square" lIns="109728" tIns="54864" rIns="109728" bIns="54864" numCol="1" rtlCol="0" anchor="ctr" anchorCtr="0" compatLnSpc="1">
              <a:prstTxWarp prst="textNoShape">
                <a:avLst/>
              </a:prstTxWarp>
              <a:noAutofit/>
            </a:bodyPr>
            <a:lstStyle/>
            <a:p>
              <a:pPr marL="0" marR="0" lvl="0" indent="0" algn="ctr" defTabSz="1097280" rtl="0" eaLnBrk="1" fontAlgn="base" latinLnBrk="0" hangingPunct="1">
                <a:lnSpc>
                  <a:spcPct val="100000"/>
                </a:lnSpc>
                <a:spcBef>
                  <a:spcPct val="50000"/>
                </a:spcBef>
                <a:spcAft>
                  <a:spcPct val="0"/>
                </a:spcAft>
                <a:buClrTx/>
                <a:buSzTx/>
                <a:buFontTx/>
                <a:buNone/>
                <a:tabLst/>
                <a:defRPr/>
              </a:pPr>
              <a:r>
                <a:rPr kumimoji="0" lang="en-US" sz="216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TRỞ GIÓ</a:t>
              </a:r>
              <a:endParaRPr kumimoji="0" lang="en-US" sz="216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10" name="Group 9">
            <a:extLst>
              <a:ext uri="{FF2B5EF4-FFF2-40B4-BE49-F238E27FC236}">
                <a16:creationId xmlns:a16="http://schemas.microsoft.com/office/drawing/2014/main" id="{CA8C161A-CAA8-4D8F-BB5A-2A4ABE30DD6D}"/>
              </a:ext>
            </a:extLst>
          </p:cNvPr>
          <p:cNvGrpSpPr/>
          <p:nvPr/>
        </p:nvGrpSpPr>
        <p:grpSpPr>
          <a:xfrm>
            <a:off x="792481" y="2188015"/>
            <a:ext cx="3200399" cy="2854760"/>
            <a:chOff x="114300" y="2154934"/>
            <a:chExt cx="1447800" cy="2172987"/>
          </a:xfrm>
        </p:grpSpPr>
        <p:sp>
          <p:nvSpPr>
            <p:cNvPr id="8" name="Rectangle: Rounded Corners 7">
              <a:extLst>
                <a:ext uri="{FF2B5EF4-FFF2-40B4-BE49-F238E27FC236}">
                  <a16:creationId xmlns:a16="http://schemas.microsoft.com/office/drawing/2014/main" id="{69D7A94C-F29A-47B4-A81E-F1A2BFBB5544}"/>
                </a:ext>
              </a:extLst>
            </p:cNvPr>
            <p:cNvSpPr/>
            <p:nvPr/>
          </p:nvSpPr>
          <p:spPr bwMode="auto">
            <a:xfrm>
              <a:off x="114300" y="2154934"/>
              <a:ext cx="1447800" cy="2172987"/>
            </a:xfrm>
            <a:prstGeom prst="roundRect">
              <a:avLst/>
            </a:prstGeom>
            <a:solidFill>
              <a:srgbClr val="FFFFCC"/>
            </a:solidFill>
            <a:ln w="38100" cap="flat" cmpd="sng" algn="ctr">
              <a:solidFill>
                <a:srgbClr val="6600CC"/>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noAutofit/>
            </a:bodyPr>
            <a:lstStyle/>
            <a:p>
              <a:pPr marL="0" marR="0" lvl="0" indent="0" algn="l" defTabSz="1097280" rtl="0" eaLnBrk="1" fontAlgn="base" latinLnBrk="0" hangingPunct="1">
                <a:lnSpc>
                  <a:spcPct val="100000"/>
                </a:lnSpc>
                <a:spcBef>
                  <a:spcPct val="50000"/>
                </a:spcBef>
                <a:spcAft>
                  <a:spcPct val="0"/>
                </a:spcAft>
                <a:buClrTx/>
                <a:buSzTx/>
                <a:buFontTx/>
                <a:buNone/>
                <a:tabLst/>
                <a:defRPr/>
              </a:pPr>
              <a:endParaRPr kumimoji="0" lang="en-US" sz="288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123588C0-48F2-4B52-84CE-1610573FDA4B}"/>
                </a:ext>
              </a:extLst>
            </p:cNvPr>
            <p:cNvSpPr txBox="1"/>
            <p:nvPr/>
          </p:nvSpPr>
          <p:spPr>
            <a:xfrm>
              <a:off x="114300" y="2306480"/>
              <a:ext cx="1447800" cy="153610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8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Từ</a:t>
              </a:r>
              <a:r>
                <a:rPr kumimoji="0" lang="en-US" sz="288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đầu</a:t>
              </a:r>
              <a:r>
                <a:rPr kumimoji="0" lang="en-US" sz="288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đến</a:t>
              </a:r>
              <a:r>
                <a:rPr kumimoji="0" lang="en-US" sz="288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Ôi</a:t>
              </a:r>
              <a:r>
                <a:rPr kumimoji="0" lang="en-US" sz="288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Gió</a:t>
              </a:r>
              <a:r>
                <a:rPr kumimoji="0" lang="en-US" sz="288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chướng</a:t>
              </a:r>
              <a:r>
                <a:rPr kumimoji="0" lang="en-US" sz="288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Hình</a:t>
              </a:r>
              <a:r>
                <a:rPr kumimoji="0" lang="en-US" sz="288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ảnh</a:t>
              </a:r>
              <a:r>
                <a:rPr kumimoji="0" lang="en-US" sz="288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gió</a:t>
              </a:r>
              <a:r>
                <a:rPr kumimoji="0" lang="en-US" sz="288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chướng</a:t>
              </a:r>
              <a:r>
                <a:rPr kumimoji="0" lang="en-US" sz="288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8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về</a:t>
              </a:r>
              <a:r>
                <a:rPr kumimoji="0" lang="vi-VN" sz="288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endParaRPr kumimoji="0" lang="en-US" sz="288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grpSp>
      <p:grpSp>
        <p:nvGrpSpPr>
          <p:cNvPr id="17" name="Group 16">
            <a:extLst>
              <a:ext uri="{FF2B5EF4-FFF2-40B4-BE49-F238E27FC236}">
                <a16:creationId xmlns:a16="http://schemas.microsoft.com/office/drawing/2014/main" id="{FDDF3E70-9647-450C-8EB8-8CF53F270D01}"/>
              </a:ext>
            </a:extLst>
          </p:cNvPr>
          <p:cNvGrpSpPr/>
          <p:nvPr/>
        </p:nvGrpSpPr>
        <p:grpSpPr>
          <a:xfrm>
            <a:off x="8510114" y="2188015"/>
            <a:ext cx="2998144" cy="2792357"/>
            <a:chOff x="114299" y="2154934"/>
            <a:chExt cx="1447801" cy="2172987"/>
          </a:xfrm>
        </p:grpSpPr>
        <p:sp>
          <p:nvSpPr>
            <p:cNvPr id="18" name="Rectangle: Rounded Corners 17">
              <a:extLst>
                <a:ext uri="{FF2B5EF4-FFF2-40B4-BE49-F238E27FC236}">
                  <a16:creationId xmlns:a16="http://schemas.microsoft.com/office/drawing/2014/main" id="{B326A896-5A76-427D-8034-11B180B0EB6B}"/>
                </a:ext>
              </a:extLst>
            </p:cNvPr>
            <p:cNvSpPr/>
            <p:nvPr/>
          </p:nvSpPr>
          <p:spPr bwMode="auto">
            <a:xfrm>
              <a:off x="114300" y="2154934"/>
              <a:ext cx="1447800" cy="2172987"/>
            </a:xfrm>
            <a:prstGeom prst="roundRect">
              <a:avLst/>
            </a:prstGeom>
            <a:solidFill>
              <a:srgbClr val="FFFFCC"/>
            </a:solidFill>
            <a:ln w="38100" cap="flat" cmpd="sng" algn="ctr">
              <a:solidFill>
                <a:srgbClr val="6600CC"/>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noAutofit/>
            </a:bodyPr>
            <a:lstStyle/>
            <a:p>
              <a:pPr marL="0" marR="0" lvl="0" indent="0" algn="l" defTabSz="1097280" rtl="0" eaLnBrk="1" fontAlgn="base" latinLnBrk="0" hangingPunct="1">
                <a:lnSpc>
                  <a:spcPct val="100000"/>
                </a:lnSpc>
                <a:spcBef>
                  <a:spcPct val="50000"/>
                </a:spcBef>
                <a:spcAft>
                  <a:spcPct val="0"/>
                </a:spcAft>
                <a:buClrTx/>
                <a:buSzTx/>
                <a:buFontTx/>
                <a:buNone/>
                <a:tabLst/>
                <a:defRPr/>
              </a:pPr>
              <a:endParaRPr kumimoji="0" lang="en-US" sz="288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19" name="TextBox 18">
              <a:extLst>
                <a:ext uri="{FF2B5EF4-FFF2-40B4-BE49-F238E27FC236}">
                  <a16:creationId xmlns:a16="http://schemas.microsoft.com/office/drawing/2014/main" id="{3A8106C2-D2FB-4030-97AB-AC5229F23210}"/>
                </a:ext>
              </a:extLst>
            </p:cNvPr>
            <p:cNvSpPr txBox="1"/>
            <p:nvPr/>
          </p:nvSpPr>
          <p:spPr>
            <a:xfrm>
              <a:off x="114299" y="2337922"/>
              <a:ext cx="1435282" cy="14514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8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88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8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88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8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88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8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88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8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88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8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88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8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88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8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8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8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88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8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88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8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88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8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88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8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88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8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chướng</a:t>
              </a:r>
              <a:r>
                <a:rPr kumimoji="0" lang="en-US" sz="288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8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vi-VN" sz="288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8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pic>
        <p:nvPicPr>
          <p:cNvPr id="2" name="Content Placeholder 4" descr="A picture containing room, building, food&#10;&#10;Description automatically generated">
            <a:extLst>
              <a:ext uri="{FF2B5EF4-FFF2-40B4-BE49-F238E27FC236}">
                <a16:creationId xmlns:a16="http://schemas.microsoft.com/office/drawing/2014/main" id="{865F48F8-0FA8-A85A-753B-74A54325260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466" y="217987"/>
            <a:ext cx="1077058" cy="91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733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par>
                          <p:cTn id="13" fill="hold">
                            <p:stCondLst>
                              <p:cond delay="2000"/>
                            </p:stCondLst>
                            <p:childTnLst>
                              <p:par>
                                <p:cTn id="14" presetID="21" presetClass="entr" presetSubtype="1"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heel(1)">
                                      <p:cBhvr>
                                        <p:cTn id="1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6B1153C-AFAD-44D8-8348-7EA1E595C6BB}"/>
              </a:ext>
            </a:extLst>
          </p:cNvPr>
          <p:cNvGraphicFramePr>
            <a:graphicFrameLocks noGrp="1"/>
          </p:cNvGraphicFramePr>
          <p:nvPr>
            <p:extLst>
              <p:ext uri="{D42A27DB-BD31-4B8C-83A1-F6EECF244321}">
                <p14:modId xmlns:p14="http://schemas.microsoft.com/office/powerpoint/2010/main" val="863941598"/>
              </p:ext>
            </p:extLst>
          </p:nvPr>
        </p:nvGraphicFramePr>
        <p:xfrm>
          <a:off x="76200" y="761998"/>
          <a:ext cx="12039600" cy="1203969"/>
        </p:xfrm>
        <a:graphic>
          <a:graphicData uri="http://schemas.openxmlformats.org/drawingml/2006/table">
            <a:tbl>
              <a:tblPr firstRow="1" firstCol="1" bandRow="1">
                <a:tableStyleId>{5C22544A-7EE6-4342-B048-85BDC9FD1C3A}</a:tableStyleId>
              </a:tblPr>
              <a:tblGrid>
                <a:gridCol w="3435626">
                  <a:extLst>
                    <a:ext uri="{9D8B030D-6E8A-4147-A177-3AD203B41FA5}">
                      <a16:colId xmlns:a16="http://schemas.microsoft.com/office/drawing/2014/main" val="20000"/>
                    </a:ext>
                  </a:extLst>
                </a:gridCol>
                <a:gridCol w="8603974">
                  <a:extLst>
                    <a:ext uri="{9D8B030D-6E8A-4147-A177-3AD203B41FA5}">
                      <a16:colId xmlns:a16="http://schemas.microsoft.com/office/drawing/2014/main" val="20001"/>
                    </a:ext>
                  </a:extLst>
                </a:gridCol>
              </a:tblGrid>
              <a:tr h="367200">
                <a:tc gridSpan="2">
                  <a:txBody>
                    <a:bodyPr/>
                    <a:lstStyle/>
                    <a:p>
                      <a:pPr marL="457200" algn="ctr">
                        <a:lnSpc>
                          <a:spcPct val="115000"/>
                        </a:lnSpc>
                        <a:spcAft>
                          <a:spcPts val="0"/>
                        </a:spcAft>
                      </a:pPr>
                      <a:r>
                        <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Văn bản: Trở gió</a:t>
                      </a:r>
                    </a:p>
                  </a:txBody>
                  <a:tcPr marL="68580" marR="68580" marT="0" marB="0">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10000"/>
                  </a:ext>
                </a:extLst>
              </a:tr>
              <a:tr h="752611">
                <a:tc>
                  <a:txBody>
                    <a:bodyPr/>
                    <a:lstStyle/>
                    <a:p>
                      <a:pPr marL="457200">
                        <a:lnSpc>
                          <a:spcPct val="115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Xuất xứ</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457200">
                        <a:lnSpc>
                          <a:spcPct val="115000"/>
                        </a:lnSpc>
                        <a:spcAft>
                          <a:spcPts val="0"/>
                        </a:spcAft>
                      </a:pP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Trích từ </a:t>
                      </a:r>
                      <a:r>
                        <a:rPr lang="vi-VN" sz="3600" i="1">
                          <a:effectLst/>
                          <a:latin typeface="Times New Roman" panose="02020603050405020304" pitchFamily="18" charset="0"/>
                          <a:ea typeface="Times New Roman" panose="02020603050405020304" pitchFamily="18" charset="0"/>
                          <a:cs typeface="Times New Roman" panose="02020603050405020304" pitchFamily="18" charset="0"/>
                        </a:rPr>
                        <a:t>Tạp văn Nguyễn Ngọc Tư (2005)</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4" name="Picture 3">
            <a:extLst>
              <a:ext uri="{FF2B5EF4-FFF2-40B4-BE49-F238E27FC236}">
                <a16:creationId xmlns:a16="http://schemas.microsoft.com/office/drawing/2014/main" id="{4E66DC81-780D-45DB-932B-F5DB2C34BDA0}"/>
              </a:ext>
            </a:extLst>
          </p:cNvPr>
          <p:cNvPicPr>
            <a:picLocks noChangeAspect="1"/>
          </p:cNvPicPr>
          <p:nvPr/>
        </p:nvPicPr>
        <p:blipFill>
          <a:blip r:embed="rId3"/>
          <a:srcRect/>
          <a:stretch>
            <a:fillRect/>
          </a:stretch>
        </p:blipFill>
        <p:spPr bwMode="auto">
          <a:xfrm>
            <a:off x="10744200" y="44450"/>
            <a:ext cx="1371600" cy="717550"/>
          </a:xfrm>
          <a:prstGeom prst="rect">
            <a:avLst/>
          </a:prstGeom>
          <a:ln/>
        </p:spPr>
        <p:style>
          <a:lnRef idx="2">
            <a:schemeClr val="accent5"/>
          </a:lnRef>
          <a:fillRef idx="1">
            <a:schemeClr val="lt1"/>
          </a:fillRef>
          <a:effectRef idx="0">
            <a:schemeClr val="accent5"/>
          </a:effectRef>
          <a:fontRef idx="minor">
            <a:schemeClr val="dk1"/>
          </a:fontRef>
        </p:style>
      </p:pic>
      <p:graphicFrame>
        <p:nvGraphicFramePr>
          <p:cNvPr id="5" name="Table 4">
            <a:extLst>
              <a:ext uri="{FF2B5EF4-FFF2-40B4-BE49-F238E27FC236}">
                <a16:creationId xmlns:a16="http://schemas.microsoft.com/office/drawing/2014/main" id="{C61F7491-B2C9-4A9E-A96D-1BAB38DD7E41}"/>
              </a:ext>
            </a:extLst>
          </p:cNvPr>
          <p:cNvGraphicFramePr>
            <a:graphicFrameLocks noGrp="1"/>
          </p:cNvGraphicFramePr>
          <p:nvPr>
            <p:extLst>
              <p:ext uri="{D42A27DB-BD31-4B8C-83A1-F6EECF244321}">
                <p14:modId xmlns:p14="http://schemas.microsoft.com/office/powerpoint/2010/main" val="4139961733"/>
              </p:ext>
            </p:extLst>
          </p:nvPr>
        </p:nvGraphicFramePr>
        <p:xfrm>
          <a:off x="29820" y="3654432"/>
          <a:ext cx="12039600" cy="3144139"/>
        </p:xfrm>
        <a:graphic>
          <a:graphicData uri="http://schemas.openxmlformats.org/drawingml/2006/table">
            <a:tbl>
              <a:tblPr firstRow="1" firstCol="1" bandRow="1">
                <a:tableStyleId>{5C22544A-7EE6-4342-B048-85BDC9FD1C3A}</a:tableStyleId>
              </a:tblPr>
              <a:tblGrid>
                <a:gridCol w="3362737">
                  <a:extLst>
                    <a:ext uri="{9D8B030D-6E8A-4147-A177-3AD203B41FA5}">
                      <a16:colId xmlns:a16="http://schemas.microsoft.com/office/drawing/2014/main" val="2203740952"/>
                    </a:ext>
                  </a:extLst>
                </a:gridCol>
                <a:gridCol w="8676863">
                  <a:extLst>
                    <a:ext uri="{9D8B030D-6E8A-4147-A177-3AD203B41FA5}">
                      <a16:colId xmlns:a16="http://schemas.microsoft.com/office/drawing/2014/main" val="3345012781"/>
                    </a:ext>
                  </a:extLst>
                </a:gridCol>
              </a:tblGrid>
              <a:tr h="1025770">
                <a:tc>
                  <a:txBody>
                    <a:bodyPr/>
                    <a:lstStyle/>
                    <a:p>
                      <a:pPr marL="457200">
                        <a:lnSpc>
                          <a:spcPct val="115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Bố cục</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r>
                        <a:rPr lang="vi-VN" sz="3200" b="1" kern="1200">
                          <a:solidFill>
                            <a:schemeClr val="tx1"/>
                          </a:solidFill>
                          <a:latin typeface="+mj-lt"/>
                          <a:ea typeface="+mn-ea"/>
                          <a:cs typeface="+mn-cs"/>
                        </a:rPr>
                        <a:t>2 phần</a:t>
                      </a:r>
                      <a:endParaRPr lang="en-US" sz="3200" b="1" kern="1200">
                        <a:solidFill>
                          <a:schemeClr val="tx1"/>
                        </a:solidFill>
                        <a:latin typeface="+mj-lt"/>
                        <a:ea typeface="+mn-ea"/>
                        <a:cs typeface="+mn-cs"/>
                      </a:endParaRPr>
                    </a:p>
                    <a:p>
                      <a:r>
                        <a:rPr lang="en-US" sz="3600">
                          <a:solidFill>
                            <a:schemeClr val="tx1"/>
                          </a:solidFill>
                          <a:latin typeface="Times New Roman" panose="02020603050405020304" pitchFamily="18" charset="0"/>
                          <a:ea typeface="Tahoma" panose="020B0604030504040204" pitchFamily="34" charset="0"/>
                          <a:cs typeface="Times New Roman" panose="02020603050405020304" pitchFamily="18" charset="0"/>
                        </a:rPr>
                        <a:t>+ Phần 1: </a:t>
                      </a:r>
                      <a:r>
                        <a:rPr lang="en-US" sz="3600" b="0">
                          <a:solidFill>
                            <a:schemeClr val="tx1"/>
                          </a:solidFill>
                          <a:latin typeface="Times New Roman" panose="02020603050405020304" pitchFamily="18" charset="0"/>
                          <a:ea typeface="Tahoma" panose="020B0604030504040204" pitchFamily="34" charset="0"/>
                          <a:cs typeface="Times New Roman" panose="02020603050405020304" pitchFamily="18" charset="0"/>
                        </a:rPr>
                        <a:t>Từ đầu đến…</a:t>
                      </a:r>
                      <a:r>
                        <a:rPr lang="en-US" sz="3600" b="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Ôi! Gió chướng</a:t>
                      </a:r>
                      <a:r>
                        <a:rPr lang="en-US" sz="3600" b="0">
                          <a:solidFill>
                            <a:schemeClr val="tx1"/>
                          </a:solidFill>
                          <a:latin typeface="Times New Roman" panose="02020603050405020304" pitchFamily="18" charset="0"/>
                          <a:ea typeface="Tahoma" panose="020B0604030504040204" pitchFamily="34" charset="0"/>
                          <a:cs typeface="Times New Roman" panose="02020603050405020304" pitchFamily="18" charset="0"/>
                        </a:rPr>
                        <a:t>” – Hình ảnh gió chướng</a:t>
                      </a:r>
                      <a:r>
                        <a:rPr lang="en-US" sz="3200" b="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p>
                    <a:p>
                      <a:r>
                        <a:rPr lang="en-US" sz="3600">
                          <a:solidFill>
                            <a:schemeClr val="tx1"/>
                          </a:solidFill>
                          <a:latin typeface="Times New Roman" panose="02020603050405020304" pitchFamily="18" charset="0"/>
                          <a:ea typeface="Tahoma" panose="020B0604030504040204" pitchFamily="34" charset="0"/>
                          <a:cs typeface="Times New Roman" panose="02020603050405020304" pitchFamily="18" charset="0"/>
                        </a:rPr>
                        <a:t>+ Phần 2: </a:t>
                      </a:r>
                      <a:r>
                        <a:rPr lang="en-US" sz="3600" b="0">
                          <a:solidFill>
                            <a:schemeClr val="tx1"/>
                          </a:solidFill>
                          <a:latin typeface="Times New Roman" panose="02020603050405020304" pitchFamily="18" charset="0"/>
                          <a:ea typeface="Tahoma" panose="020B0604030504040204" pitchFamily="34" charset="0"/>
                          <a:cs typeface="Times New Roman" panose="02020603050405020304" pitchFamily="18" charset="0"/>
                        </a:rPr>
                        <a:t>Phần còn lại: - Tình cảm, cảm xúc của nhân vật tôi khi gió chướng về</a:t>
                      </a:r>
                      <a:r>
                        <a:rPr lang="en-US" sz="2800" b="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p>
                    <a:p>
                      <a:pPr marL="457200">
                        <a:lnSpc>
                          <a:spcPct val="115000"/>
                        </a:lnSpc>
                        <a:spcAft>
                          <a:spcPts val="0"/>
                        </a:spcAft>
                      </a:pPr>
                      <a:r>
                        <a:rPr lang="en-US" sz="2800">
                          <a:solidFill>
                            <a:schemeClr val="tx1"/>
                          </a:solidFill>
                          <a:effectLst/>
                          <a:latin typeface="+mj-lt"/>
                          <a:cs typeface="Times New Roman" panose="02020603050405020304" pitchFamily="18" charset="0"/>
                        </a:rPr>
                        <a:t> </a:t>
                      </a:r>
                      <a:endParaRPr lang="en-US" sz="28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70181886"/>
                  </a:ext>
                </a:extLst>
              </a:tr>
            </a:tbl>
          </a:graphicData>
        </a:graphic>
      </p:graphicFrame>
      <p:sp>
        <p:nvSpPr>
          <p:cNvPr id="6" name="TextBox 5">
            <a:extLst>
              <a:ext uri="{FF2B5EF4-FFF2-40B4-BE49-F238E27FC236}">
                <a16:creationId xmlns:a16="http://schemas.microsoft.com/office/drawing/2014/main" id="{C1E3C363-E756-4F74-AEE4-F7607265FB90}"/>
              </a:ext>
            </a:extLst>
          </p:cNvPr>
          <p:cNvSpPr txBox="1"/>
          <p:nvPr/>
        </p:nvSpPr>
        <p:spPr>
          <a:xfrm>
            <a:off x="115106" y="98250"/>
            <a:ext cx="2913076" cy="584775"/>
          </a:xfrm>
          <a:prstGeom prst="rect">
            <a:avLst/>
          </a:prstGeom>
          <a:noFill/>
        </p:spPr>
        <p:txBody>
          <a:bodyPr wrap="square">
            <a:spAutoFit/>
          </a:bodyPr>
          <a:lstStyle/>
          <a:p>
            <a:pPr algn="just"/>
            <a:r>
              <a:rPr lang="en-US" sz="3200" b="1" dirty="0">
                <a:latin typeface="Times New Roman" panose="02020603050405020304" pitchFamily="18" charset="0"/>
                <a:ea typeface="Times New Roman" panose="02020603050405020304" pitchFamily="18" charset="0"/>
                <a:cs typeface="Times New Roman" panose="02020603050405020304" pitchFamily="18" charset="0"/>
              </a:rPr>
              <a:t>3</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BA738B37-2C00-44DE-AB10-9508833CD39F}"/>
              </a:ext>
            </a:extLst>
          </p:cNvPr>
          <p:cNvGraphicFramePr>
            <a:graphicFrameLocks noGrp="1"/>
          </p:cNvGraphicFramePr>
          <p:nvPr>
            <p:extLst>
              <p:ext uri="{D42A27DB-BD31-4B8C-83A1-F6EECF244321}">
                <p14:modId xmlns:p14="http://schemas.microsoft.com/office/powerpoint/2010/main" val="320942680"/>
              </p:ext>
            </p:extLst>
          </p:nvPr>
        </p:nvGraphicFramePr>
        <p:xfrm>
          <a:off x="29819" y="1997903"/>
          <a:ext cx="12039600" cy="580327"/>
        </p:xfrm>
        <a:graphic>
          <a:graphicData uri="http://schemas.openxmlformats.org/drawingml/2006/table">
            <a:tbl>
              <a:tblPr firstRow="1" firstCol="1" bandRow="1">
                <a:tableStyleId>{5C22544A-7EE6-4342-B048-85BDC9FD1C3A}</a:tableStyleId>
              </a:tblPr>
              <a:tblGrid>
                <a:gridCol w="3435626">
                  <a:extLst>
                    <a:ext uri="{9D8B030D-6E8A-4147-A177-3AD203B41FA5}">
                      <a16:colId xmlns:a16="http://schemas.microsoft.com/office/drawing/2014/main" val="3043818215"/>
                    </a:ext>
                  </a:extLst>
                </a:gridCol>
                <a:gridCol w="8603974">
                  <a:extLst>
                    <a:ext uri="{9D8B030D-6E8A-4147-A177-3AD203B41FA5}">
                      <a16:colId xmlns:a16="http://schemas.microsoft.com/office/drawing/2014/main" val="2120252951"/>
                    </a:ext>
                  </a:extLst>
                </a:gridCol>
              </a:tblGrid>
              <a:tr h="228463">
                <a:tc>
                  <a:txBody>
                    <a:bodyPr/>
                    <a:lstStyle/>
                    <a:p>
                      <a:pPr marL="457200">
                        <a:lnSpc>
                          <a:spcPct val="115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Thể loại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457200">
                        <a:lnSpc>
                          <a:spcPct val="115000"/>
                        </a:lnSpc>
                        <a:spcAft>
                          <a:spcPts val="0"/>
                        </a:spcAft>
                      </a:pPr>
                      <a:r>
                        <a:rPr lang="vi-VN" sz="3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3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ản văn.</a:t>
                      </a: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582745328"/>
                  </a:ext>
                </a:extLst>
              </a:tr>
            </a:tbl>
          </a:graphicData>
        </a:graphic>
      </p:graphicFrame>
      <p:graphicFrame>
        <p:nvGraphicFramePr>
          <p:cNvPr id="8" name="Table 7">
            <a:extLst>
              <a:ext uri="{FF2B5EF4-FFF2-40B4-BE49-F238E27FC236}">
                <a16:creationId xmlns:a16="http://schemas.microsoft.com/office/drawing/2014/main" id="{611F96CA-7680-4674-9E65-B8B455614873}"/>
              </a:ext>
            </a:extLst>
          </p:cNvPr>
          <p:cNvGraphicFramePr>
            <a:graphicFrameLocks noGrp="1"/>
          </p:cNvGraphicFramePr>
          <p:nvPr>
            <p:extLst>
              <p:ext uri="{D42A27DB-BD31-4B8C-83A1-F6EECF244321}">
                <p14:modId xmlns:p14="http://schemas.microsoft.com/office/powerpoint/2010/main" val="4280123128"/>
              </p:ext>
            </p:extLst>
          </p:nvPr>
        </p:nvGraphicFramePr>
        <p:xfrm>
          <a:off x="3310" y="2594250"/>
          <a:ext cx="12039600" cy="1025770"/>
        </p:xfrm>
        <a:graphic>
          <a:graphicData uri="http://schemas.openxmlformats.org/drawingml/2006/table">
            <a:tbl>
              <a:tblPr firstRow="1" firstCol="1" bandRow="1">
                <a:tableStyleId>{5C22544A-7EE6-4342-B048-85BDC9FD1C3A}</a:tableStyleId>
              </a:tblPr>
              <a:tblGrid>
                <a:gridCol w="3435626">
                  <a:extLst>
                    <a:ext uri="{9D8B030D-6E8A-4147-A177-3AD203B41FA5}">
                      <a16:colId xmlns:a16="http://schemas.microsoft.com/office/drawing/2014/main" val="745624634"/>
                    </a:ext>
                  </a:extLst>
                </a:gridCol>
                <a:gridCol w="8603974">
                  <a:extLst>
                    <a:ext uri="{9D8B030D-6E8A-4147-A177-3AD203B41FA5}">
                      <a16:colId xmlns:a16="http://schemas.microsoft.com/office/drawing/2014/main" val="3502921036"/>
                    </a:ext>
                  </a:extLst>
                </a:gridCol>
              </a:tblGrid>
              <a:tr h="1025770">
                <a:tc>
                  <a:txBody>
                    <a:bodyPr/>
                    <a:lstStyle/>
                    <a:p>
                      <a:pPr marL="457200">
                        <a:lnSpc>
                          <a:spcPct val="115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Phương thức biểu đạt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457200">
                        <a:lnSpc>
                          <a:spcPct val="115000"/>
                        </a:lnSpc>
                        <a:spcAft>
                          <a:spcPts val="0"/>
                        </a:spcAft>
                      </a:pPr>
                      <a:r>
                        <a:rPr lang="vi-VN" sz="3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tự sự</a:t>
                      </a:r>
                      <a:r>
                        <a:rPr lang="en-US" sz="3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22223272"/>
                  </a:ext>
                </a:extLst>
              </a:tr>
            </a:tbl>
          </a:graphicData>
        </a:graphic>
      </p:graphicFrame>
    </p:spTree>
    <p:extLst>
      <p:ext uri="{BB962C8B-B14F-4D97-AF65-F5344CB8AC3E}">
        <p14:creationId xmlns:p14="http://schemas.microsoft.com/office/powerpoint/2010/main" val="894974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F4B55F7-D0BA-7F35-2F77-1DE3AA56F814}"/>
              </a:ext>
            </a:extLst>
          </p:cNvPr>
          <p:cNvGraphicFramePr>
            <a:graphicFrameLocks noGrp="1"/>
          </p:cNvGraphicFramePr>
          <p:nvPr>
            <p:extLst>
              <p:ext uri="{D42A27DB-BD31-4B8C-83A1-F6EECF244321}">
                <p14:modId xmlns:p14="http://schemas.microsoft.com/office/powerpoint/2010/main" val="3669363122"/>
              </p:ext>
            </p:extLst>
          </p:nvPr>
        </p:nvGraphicFramePr>
        <p:xfrm>
          <a:off x="97871" y="356068"/>
          <a:ext cx="11948720" cy="6418253"/>
        </p:xfrm>
        <a:graphic>
          <a:graphicData uri="http://schemas.openxmlformats.org/drawingml/2006/table">
            <a:tbl>
              <a:tblPr firstRow="1" bandRow="1">
                <a:tableStyleId>{5C22544A-7EE6-4342-B048-85BDC9FD1C3A}</a:tableStyleId>
              </a:tblPr>
              <a:tblGrid>
                <a:gridCol w="2655271">
                  <a:extLst>
                    <a:ext uri="{9D8B030D-6E8A-4147-A177-3AD203B41FA5}">
                      <a16:colId xmlns:a16="http://schemas.microsoft.com/office/drawing/2014/main" val="4110616222"/>
                    </a:ext>
                  </a:extLst>
                </a:gridCol>
                <a:gridCol w="1943549">
                  <a:extLst>
                    <a:ext uri="{9D8B030D-6E8A-4147-A177-3AD203B41FA5}">
                      <a16:colId xmlns:a16="http://schemas.microsoft.com/office/drawing/2014/main" val="3742871949"/>
                    </a:ext>
                  </a:extLst>
                </a:gridCol>
                <a:gridCol w="7349900">
                  <a:extLst>
                    <a:ext uri="{9D8B030D-6E8A-4147-A177-3AD203B41FA5}">
                      <a16:colId xmlns:a16="http://schemas.microsoft.com/office/drawing/2014/main" val="2198178321"/>
                    </a:ext>
                  </a:extLst>
                </a:gridCol>
              </a:tblGrid>
              <a:tr h="540449">
                <a:tc>
                  <a:txBody>
                    <a:bodyPr/>
                    <a:lstStyle/>
                    <a:p>
                      <a:pPr algn="ctr"/>
                      <a:r>
                        <a:rPr lang="en-US" sz="2800" dirty="0" err="1">
                          <a:latin typeface="Times New Roman" panose="02020603050405020304" pitchFamily="18" charset="0"/>
                          <a:cs typeface="Times New Roman" panose="02020603050405020304" pitchFamily="18" charset="0"/>
                        </a:rPr>
                        <a:t>Cột</a:t>
                      </a:r>
                      <a:r>
                        <a:rPr lang="en-US" sz="2800" dirty="0">
                          <a:latin typeface="Times New Roman" panose="02020603050405020304" pitchFamily="18" charset="0"/>
                          <a:cs typeface="Times New Roman" panose="02020603050405020304" pitchFamily="18" charset="0"/>
                        </a:rPr>
                        <a:t> A</a:t>
                      </a:r>
                    </a:p>
                  </a:txBody>
                  <a:tcPr>
                    <a:solidFill>
                      <a:schemeClr val="accent2"/>
                    </a:solidFill>
                  </a:tcPr>
                </a:tc>
                <a:tc rowSpan="7">
                  <a:txBody>
                    <a:bodyPr/>
                    <a:lstStyle/>
                    <a:p>
                      <a:pPr algn="ctr"/>
                      <a:endParaRPr lang="en-US" sz="2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en-US" sz="2800" dirty="0" err="1">
                          <a:latin typeface="Times New Roman" panose="02020603050405020304" pitchFamily="18" charset="0"/>
                          <a:cs typeface="Times New Roman" panose="02020603050405020304" pitchFamily="18" charset="0"/>
                        </a:rPr>
                        <a:t>Cột</a:t>
                      </a:r>
                      <a:r>
                        <a:rPr lang="en-US" sz="2800" dirty="0">
                          <a:latin typeface="Times New Roman" panose="02020603050405020304" pitchFamily="18" charset="0"/>
                          <a:cs typeface="Times New Roman" panose="02020603050405020304" pitchFamily="18" charset="0"/>
                        </a:rPr>
                        <a:t> B</a:t>
                      </a:r>
                    </a:p>
                  </a:txBody>
                  <a:tcPr>
                    <a:solidFill>
                      <a:schemeClr val="accent2"/>
                    </a:solidFill>
                  </a:tcPr>
                </a:tc>
                <a:extLst>
                  <a:ext uri="{0D108BD9-81ED-4DB2-BD59-A6C34878D82A}">
                    <a16:rowId xmlns:a16="http://schemas.microsoft.com/office/drawing/2014/main" val="3905709952"/>
                  </a:ext>
                </a:extLst>
              </a:tr>
              <a:tr h="540449">
                <a:tc>
                  <a:txBody>
                    <a:bodyPr/>
                    <a:lstStyle/>
                    <a:p>
                      <a:pPr algn="just"/>
                      <a:r>
                        <a:rPr lang="en-US" sz="2800" dirty="0" err="1">
                          <a:latin typeface="Times New Roman" panose="02020603050405020304" pitchFamily="18" charset="0"/>
                          <a:cs typeface="Times New Roman" panose="02020603050405020304" pitchFamily="18" charset="0"/>
                        </a:rPr>
                        <a:t>Mừng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húm</a:t>
                      </a:r>
                      <a:endParaRPr lang="en-US" sz="2800" dirty="0">
                        <a:latin typeface="Times New Roman" panose="02020603050405020304" pitchFamily="18" charset="0"/>
                        <a:cs typeface="Times New Roman" panose="02020603050405020304" pitchFamily="18" charset="0"/>
                      </a:endParaRPr>
                    </a:p>
                  </a:txBody>
                  <a:tcPr/>
                </a:tc>
                <a:tc vMerge="1">
                  <a:txBody>
                    <a:bodyPr/>
                    <a:lstStyle/>
                    <a:p>
                      <a:pPr algn="just"/>
                      <a:endParaRPr lang="en-US" sz="3200" dirty="0">
                        <a:latin typeface="Times New Roman" panose="02020603050405020304" pitchFamily="18" charset="0"/>
                        <a:cs typeface="Times New Roman" panose="02020603050405020304" pitchFamily="18" charset="0"/>
                      </a:endParaRPr>
                    </a:p>
                  </a:txBody>
                  <a:tcPr/>
                </a:tc>
                <a:tc>
                  <a:txBody>
                    <a:bodyPr/>
                    <a:lstStyle/>
                    <a:p>
                      <a:pPr algn="just"/>
                      <a:r>
                        <a:rPr lang="en-US" sz="2800" dirty="0" err="1">
                          <a:latin typeface="Times New Roman" panose="02020603050405020304" pitchFamily="18" charset="0"/>
                          <a:cs typeface="Times New Roman" panose="02020603050405020304" pitchFamily="18" charset="0"/>
                        </a:rPr>
                        <a:t>Gió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Bắc</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17478411"/>
                  </a:ext>
                </a:extLst>
              </a:tr>
              <a:tr h="540449">
                <a:tc>
                  <a:txBody>
                    <a:bodyPr/>
                    <a:lstStyle/>
                    <a:p>
                      <a:pPr algn="just"/>
                      <a:r>
                        <a:rPr lang="en-US" sz="2800" dirty="0" err="1">
                          <a:latin typeface="Times New Roman" panose="02020603050405020304" pitchFamily="18" charset="0"/>
                          <a:cs typeface="Times New Roman" panose="02020603050405020304" pitchFamily="18" charset="0"/>
                        </a:rPr>
                        <a:t>Xấp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xãi</a:t>
                      </a:r>
                      <a:endParaRPr lang="en-US" sz="2800" dirty="0">
                        <a:latin typeface="Times New Roman" panose="02020603050405020304" pitchFamily="18" charset="0"/>
                        <a:cs typeface="Times New Roman" panose="02020603050405020304" pitchFamily="18" charset="0"/>
                      </a:endParaRPr>
                    </a:p>
                  </a:txBody>
                  <a:tcPr/>
                </a:tc>
                <a:tc vMerge="1">
                  <a:txBody>
                    <a:bodyPr/>
                    <a:lstStyle/>
                    <a:p>
                      <a:pPr algn="just"/>
                      <a:endParaRPr lang="en-US" sz="3200" dirty="0">
                        <a:latin typeface="Times New Roman" panose="02020603050405020304" pitchFamily="18" charset="0"/>
                        <a:cs typeface="Times New Roman" panose="02020603050405020304" pitchFamily="18" charset="0"/>
                      </a:endParaRPr>
                    </a:p>
                  </a:txBody>
                  <a:tcPr/>
                </a:tc>
                <a:tc>
                  <a:txBody>
                    <a:bodyPr/>
                    <a:lstStyle/>
                    <a:p>
                      <a:pPr algn="just"/>
                      <a:r>
                        <a:rPr lang="en-US" sz="2800" dirty="0" err="1">
                          <a:latin typeface="Times New Roman" panose="02020603050405020304" pitchFamily="18" charset="0"/>
                          <a:cs typeface="Times New Roman" panose="02020603050405020304" pitchFamily="18" charset="0"/>
                        </a:rPr>
                        <a:t>Lặng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11011205"/>
                  </a:ext>
                </a:extLst>
              </a:tr>
              <a:tr h="540449">
                <a:tc>
                  <a:txBody>
                    <a:bodyPr/>
                    <a:lstStyle/>
                    <a:p>
                      <a:pPr algn="just"/>
                      <a:r>
                        <a:rPr lang="en-US" sz="2800" dirty="0" err="1">
                          <a:latin typeface="Times New Roman" panose="02020603050405020304" pitchFamily="18" charset="0"/>
                          <a:cs typeface="Times New Roman" panose="02020603050405020304" pitchFamily="18" charset="0"/>
                        </a:rPr>
                        <a:t>Gió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chướng</a:t>
                      </a:r>
                      <a:endParaRPr lang="en-US" sz="2800" dirty="0">
                        <a:latin typeface="Times New Roman" panose="02020603050405020304" pitchFamily="18" charset="0"/>
                        <a:cs typeface="Times New Roman" panose="02020603050405020304" pitchFamily="18" charset="0"/>
                      </a:endParaRPr>
                    </a:p>
                  </a:txBody>
                  <a:tcPr/>
                </a:tc>
                <a:tc vMerge="1">
                  <a:txBody>
                    <a:bodyPr/>
                    <a:lstStyle/>
                    <a:p>
                      <a:pPr algn="just"/>
                      <a:endParaRPr lang="en-US" sz="3200" dirty="0">
                        <a:latin typeface="Times New Roman" panose="02020603050405020304" pitchFamily="18" charset="0"/>
                        <a:cs typeface="Times New Roman" panose="02020603050405020304" pitchFamily="18" charset="0"/>
                      </a:endParaRPr>
                    </a:p>
                  </a:txBody>
                  <a:tcPr/>
                </a:tc>
                <a:tc>
                  <a:txBody>
                    <a:bodyPr/>
                    <a:lstStyle/>
                    <a:p>
                      <a:pPr algn="just"/>
                      <a:r>
                        <a:rPr lang="en-US" sz="2800" dirty="0" err="1">
                          <a:latin typeface="Times New Roman" panose="02020603050405020304" pitchFamily="18" charset="0"/>
                          <a:cs typeface="Times New Roman" panose="02020603050405020304" pitchFamily="18" charset="0"/>
                        </a:rPr>
                        <a:t>Mừng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94919533"/>
                  </a:ext>
                </a:extLst>
              </a:tr>
              <a:tr h="972808">
                <a:tc>
                  <a:txBody>
                    <a:bodyPr/>
                    <a:lstStyle/>
                    <a:p>
                      <a:pPr algn="just"/>
                      <a:r>
                        <a:rPr lang="en-US" sz="2800" dirty="0" err="1">
                          <a:latin typeface="Times New Roman" panose="02020603050405020304" pitchFamily="18" charset="0"/>
                          <a:cs typeface="Times New Roman" panose="02020603050405020304" pitchFamily="18" charset="0"/>
                        </a:rPr>
                        <a:t>Gấp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rãi</a:t>
                      </a:r>
                      <a:endParaRPr lang="en-US" sz="2800" dirty="0">
                        <a:latin typeface="Times New Roman" panose="02020603050405020304" pitchFamily="18" charset="0"/>
                        <a:cs typeface="Times New Roman" panose="02020603050405020304" pitchFamily="18" charset="0"/>
                      </a:endParaRPr>
                    </a:p>
                  </a:txBody>
                  <a:tcPr/>
                </a:tc>
                <a:tc vMerge="1">
                  <a:txBody>
                    <a:bodyPr/>
                    <a:lstStyle/>
                    <a:p>
                      <a:pPr algn="just"/>
                      <a:endParaRPr lang="en-US" sz="3200" dirty="0">
                        <a:latin typeface="Times New Roman" panose="02020603050405020304" pitchFamily="18" charset="0"/>
                        <a:cs typeface="Times New Roman" panose="02020603050405020304" pitchFamily="18" charset="0"/>
                      </a:endParaRPr>
                    </a:p>
                  </a:txBody>
                  <a:tcPr/>
                </a:tc>
                <a:tc>
                  <a:txBody>
                    <a:bodyPr/>
                    <a:lstStyle/>
                    <a:p>
                      <a:pPr algn="just"/>
                      <a:r>
                        <a:rPr lang="en-US" sz="2800" dirty="0" err="1">
                          <a:latin typeface="Times New Roman" panose="02020603050405020304" pitchFamily="18" charset="0"/>
                          <a:cs typeface="Times New Roman" panose="02020603050405020304" pitchFamily="18" charset="0"/>
                        </a:rPr>
                        <a:t>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66757614"/>
                  </a:ext>
                </a:extLst>
              </a:tr>
              <a:tr h="540449">
                <a:tc>
                  <a:txBody>
                    <a:bodyPr/>
                    <a:lstStyle/>
                    <a:p>
                      <a:pPr algn="just"/>
                      <a:r>
                        <a:rPr lang="en-US" sz="2800" dirty="0" err="1">
                          <a:latin typeface="Times New Roman" panose="02020603050405020304" pitchFamily="18" charset="0"/>
                          <a:cs typeface="Times New Roman" panose="02020603050405020304" pitchFamily="18" charset="0"/>
                        </a:rPr>
                        <a:t>Gió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bấc</a:t>
                      </a:r>
                      <a:endParaRPr lang="en-US" sz="2800" dirty="0">
                        <a:latin typeface="Times New Roman" panose="02020603050405020304" pitchFamily="18" charset="0"/>
                        <a:cs typeface="Times New Roman" panose="02020603050405020304" pitchFamily="18" charset="0"/>
                      </a:endParaRPr>
                    </a:p>
                  </a:txBody>
                  <a:tcPr/>
                </a:tc>
                <a:tc vMerge="1">
                  <a:txBody>
                    <a:bodyPr/>
                    <a:lstStyle/>
                    <a:p>
                      <a:pPr algn="just"/>
                      <a:endParaRPr lang="en-US" sz="3200" dirty="0">
                        <a:latin typeface="Times New Roman" panose="02020603050405020304" pitchFamily="18" charset="0"/>
                        <a:cs typeface="Times New Roman" panose="02020603050405020304" pitchFamily="18" charset="0"/>
                      </a:endParaRPr>
                    </a:p>
                  </a:txBody>
                  <a:tcPr/>
                </a:tc>
                <a:tc>
                  <a:txBody>
                    <a:bodyPr/>
                    <a:lstStyle/>
                    <a:p>
                      <a:pPr algn="just"/>
                      <a:r>
                        <a:rPr lang="en-US" sz="2800" dirty="0" err="1">
                          <a:latin typeface="Times New Roman" panose="02020603050405020304" pitchFamily="18" charset="0"/>
                          <a:cs typeface="Times New Roman" panose="02020603050405020304" pitchFamily="18" charset="0"/>
                        </a:rPr>
                        <a:t>Luống</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26243508"/>
                  </a:ext>
                </a:extLst>
              </a:tr>
              <a:tr h="540449">
                <a:tc>
                  <a:txBody>
                    <a:bodyPr/>
                    <a:lstStyle/>
                    <a:p>
                      <a:pPr algn="just"/>
                      <a:r>
                        <a:rPr lang="en-US" sz="2800" dirty="0" err="1">
                          <a:latin typeface="Times New Roman" panose="02020603050405020304" pitchFamily="18" charset="0"/>
                          <a:cs typeface="Times New Roman" panose="02020603050405020304" pitchFamily="18" charset="0"/>
                        </a:rPr>
                        <a:t>Liếp</a:t>
                      </a:r>
                      <a:endParaRPr lang="en-US" sz="2800" dirty="0">
                        <a:latin typeface="Times New Roman" panose="02020603050405020304" pitchFamily="18" charset="0"/>
                        <a:cs typeface="Times New Roman" panose="02020603050405020304" pitchFamily="18" charset="0"/>
                      </a:endParaRPr>
                    </a:p>
                  </a:txBody>
                  <a:tcPr/>
                </a:tc>
                <a:tc vMerge="1">
                  <a:txBody>
                    <a:bodyPr/>
                    <a:lstStyle/>
                    <a:p>
                      <a:pPr algn="just"/>
                      <a:endParaRPr lang="en-US" sz="3200" dirty="0">
                        <a:latin typeface="Times New Roman" panose="02020603050405020304" pitchFamily="18" charset="0"/>
                        <a:cs typeface="Times New Roman" panose="02020603050405020304" pitchFamily="18" charset="0"/>
                      </a:endParaRPr>
                    </a:p>
                  </a:txBody>
                  <a:tcPr/>
                </a:tc>
                <a:tc>
                  <a:txBody>
                    <a:bodyPr/>
                    <a:lstStyle/>
                    <a:p>
                      <a:pPr algn="just"/>
                      <a:r>
                        <a:rPr lang="en-US" sz="2800" dirty="0" err="1">
                          <a:latin typeface="Times New Roman" panose="02020603050405020304" pitchFamily="18" charset="0"/>
                          <a:cs typeface="Times New Roman" panose="02020603050405020304" pitchFamily="18" charset="0"/>
                        </a:rPr>
                        <a:t>Vội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rút</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62803980"/>
                  </a:ext>
                </a:extLst>
              </a:tr>
              <a:tr h="1405167">
                <a:tc>
                  <a:txBody>
                    <a:bodyPr/>
                    <a:lstStyle/>
                    <a:p>
                      <a:pPr algn="just"/>
                      <a:r>
                        <a:rPr lang="en-US" sz="2800" dirty="0" err="1">
                          <a:latin typeface="Times New Roman" panose="02020603050405020304" pitchFamily="18" charset="0"/>
                          <a:cs typeface="Times New Roman" panose="02020603050405020304" pitchFamily="18" charset="0"/>
                        </a:rPr>
                        <a:t>Chết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giấc</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just"/>
                      <a:r>
                        <a:rPr lang="en-US" sz="2800" dirty="0" err="1">
                          <a:latin typeface="Times New Roman" panose="02020603050405020304" pitchFamily="18" charset="0"/>
                          <a:cs typeface="Times New Roman" panose="02020603050405020304" pitchFamily="18" charset="0"/>
                        </a:rPr>
                        <a:t>Gió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Khi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con song,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45156868"/>
                  </a:ext>
                </a:extLst>
              </a:tr>
            </a:tbl>
          </a:graphicData>
        </a:graphic>
      </p:graphicFrame>
      <p:cxnSp>
        <p:nvCxnSpPr>
          <p:cNvPr id="9" name="Straight Arrow Connector 8">
            <a:extLst>
              <a:ext uri="{FF2B5EF4-FFF2-40B4-BE49-F238E27FC236}">
                <a16:creationId xmlns:a16="http://schemas.microsoft.com/office/drawing/2014/main" id="{7DDE4803-DBDA-EBC0-9011-5E129E55A33B}"/>
              </a:ext>
            </a:extLst>
          </p:cNvPr>
          <p:cNvCxnSpPr>
            <a:cxnSpLocks/>
          </p:cNvCxnSpPr>
          <p:nvPr/>
        </p:nvCxnSpPr>
        <p:spPr>
          <a:xfrm>
            <a:off x="2566288" y="1224062"/>
            <a:ext cx="2167927" cy="103756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DB65956-2F38-6AD3-FEB8-5C44B4EA9332}"/>
              </a:ext>
            </a:extLst>
          </p:cNvPr>
          <p:cNvCxnSpPr>
            <a:cxnSpLocks/>
          </p:cNvCxnSpPr>
          <p:nvPr/>
        </p:nvCxnSpPr>
        <p:spPr>
          <a:xfrm>
            <a:off x="2399711" y="1820485"/>
            <a:ext cx="2292531" cy="27966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A7E3CA7-7DE9-29D6-217D-86D4D3453808}"/>
              </a:ext>
            </a:extLst>
          </p:cNvPr>
          <p:cNvCxnSpPr>
            <a:cxnSpLocks/>
          </p:cNvCxnSpPr>
          <p:nvPr/>
        </p:nvCxnSpPr>
        <p:spPr>
          <a:xfrm>
            <a:off x="1899157" y="3013768"/>
            <a:ext cx="2793085" cy="33843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F595D19-D5B7-05E2-2B7C-97F5974E1FF0}"/>
              </a:ext>
            </a:extLst>
          </p:cNvPr>
          <p:cNvCxnSpPr>
            <a:cxnSpLocks/>
          </p:cNvCxnSpPr>
          <p:nvPr/>
        </p:nvCxnSpPr>
        <p:spPr>
          <a:xfrm flipV="1">
            <a:off x="2271541" y="1251164"/>
            <a:ext cx="2420701" cy="28471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B8BBB16-0909-18CF-DFA4-85B8EA5B647F}"/>
              </a:ext>
            </a:extLst>
          </p:cNvPr>
          <p:cNvCxnSpPr>
            <a:cxnSpLocks/>
          </p:cNvCxnSpPr>
          <p:nvPr/>
        </p:nvCxnSpPr>
        <p:spPr>
          <a:xfrm flipV="1">
            <a:off x="2527882" y="1742844"/>
            <a:ext cx="2251527" cy="38910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3033879-D606-7E71-B9BC-605290983F17}"/>
              </a:ext>
            </a:extLst>
          </p:cNvPr>
          <p:cNvCxnSpPr>
            <a:cxnSpLocks/>
          </p:cNvCxnSpPr>
          <p:nvPr/>
        </p:nvCxnSpPr>
        <p:spPr>
          <a:xfrm flipV="1">
            <a:off x="1965334" y="4294787"/>
            <a:ext cx="2814075" cy="5538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C8204A9D-743F-490C-9E99-76A0E71B737F}"/>
              </a:ext>
            </a:extLst>
          </p:cNvPr>
          <p:cNvPicPr>
            <a:picLocks noChangeAspect="1"/>
          </p:cNvPicPr>
          <p:nvPr/>
        </p:nvPicPr>
        <p:blipFill>
          <a:blip r:embed="rId2"/>
          <a:srcRect/>
          <a:stretch>
            <a:fillRect/>
          </a:stretch>
        </p:blipFill>
        <p:spPr bwMode="auto">
          <a:xfrm>
            <a:off x="10774018" y="31198"/>
            <a:ext cx="1324236" cy="692772"/>
          </a:xfrm>
          <a:prstGeom prst="rect">
            <a:avLst/>
          </a:prstGeom>
          <a:ln/>
        </p:spPr>
        <p:style>
          <a:lnRef idx="2">
            <a:schemeClr val="accent5"/>
          </a:lnRef>
          <a:fillRef idx="1">
            <a:schemeClr val="lt1"/>
          </a:fillRef>
          <a:effectRef idx="0">
            <a:schemeClr val="accent5"/>
          </a:effectRef>
          <a:fontRef idx="minor">
            <a:schemeClr val="dk1"/>
          </a:fontRef>
        </p:style>
      </p:pic>
      <p:cxnSp>
        <p:nvCxnSpPr>
          <p:cNvPr id="17" name="Straight Arrow Connector 16">
            <a:extLst>
              <a:ext uri="{FF2B5EF4-FFF2-40B4-BE49-F238E27FC236}">
                <a16:creationId xmlns:a16="http://schemas.microsoft.com/office/drawing/2014/main" id="{43387110-682F-4FB5-9E9D-B682A6761701}"/>
              </a:ext>
            </a:extLst>
          </p:cNvPr>
          <p:cNvCxnSpPr>
            <a:cxnSpLocks/>
          </p:cNvCxnSpPr>
          <p:nvPr/>
        </p:nvCxnSpPr>
        <p:spPr>
          <a:xfrm>
            <a:off x="1789043" y="2563213"/>
            <a:ext cx="2990366" cy="32279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08871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TextBox 1">
            <a:extLst>
              <a:ext uri="{FF2B5EF4-FFF2-40B4-BE49-F238E27FC236}">
                <a16:creationId xmlns:a16="http://schemas.microsoft.com/office/drawing/2014/main" id="{D6288871-63C4-4E3E-845D-F26BB20A10CF}"/>
              </a:ext>
            </a:extLst>
          </p:cNvPr>
          <p:cNvSpPr txBox="1">
            <a:spLocks noChangeArrowheads="1"/>
          </p:cNvSpPr>
          <p:nvPr/>
        </p:nvSpPr>
        <p:spPr bwMode="auto">
          <a:xfrm>
            <a:off x="152400" y="334963"/>
            <a:ext cx="11582400" cy="138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r>
              <a:rPr lang="en-US" altLang="en-US" sz="3600" b="1">
                <a:latin typeface="Times New Roman" panose="02020603050405020304" pitchFamily="18" charset="0"/>
                <a:cs typeface="Times New Roman" panose="02020603050405020304" pitchFamily="18" charset="0"/>
              </a:rPr>
              <a:t>II. ĐỌC – HIỂU  </a:t>
            </a:r>
            <a:r>
              <a:rPr lang="en-US" altLang="en-US" sz="3600" b="1" dirty="0">
                <a:latin typeface="Times New Roman" panose="02020603050405020304" pitchFamily="18" charset="0"/>
                <a:cs typeface="Times New Roman" panose="02020603050405020304" pitchFamily="18" charset="0"/>
              </a:rPr>
              <a:t>VĂN BẢN</a:t>
            </a:r>
          </a:p>
          <a:p>
            <a:pPr algn="just">
              <a:lnSpc>
                <a:spcPct val="150000"/>
              </a:lnSpc>
            </a:pPr>
            <a:r>
              <a:rPr lang="en-US" sz="3600" b="1">
                <a:latin typeface="Times New Roman" panose="02020603050405020304" pitchFamily="18" charset="0"/>
                <a:ea typeface="Times New Roman" panose="02020603050405020304" pitchFamily="18" charset="0"/>
                <a:cs typeface="Times New Roman" panose="02020603050405020304" pitchFamily="18" charset="0"/>
              </a:rPr>
              <a:t>1. Hình ảnh gió chướng</a:t>
            </a:r>
            <a:r>
              <a:rPr lang="en-US" sz="3600" b="1" dirty="0">
                <a:latin typeface="+mj-lt"/>
                <a:ea typeface="Times New Roman" panose="02020603050405020304" pitchFamily="18" charset="0"/>
                <a:cs typeface="Times New Roman" panose="02020603050405020304" pitchFamily="18" charset="0"/>
              </a:rPr>
              <a:t>.</a:t>
            </a:r>
            <a:endParaRPr lang="en-US" sz="3600">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E1BE0231-B0DD-4437-85B6-CED5CCCC3B46}"/>
              </a:ext>
            </a:extLst>
          </p:cNvPr>
          <p:cNvGraphicFramePr>
            <a:graphicFrameLocks noGrp="1"/>
          </p:cNvGraphicFramePr>
          <p:nvPr>
            <p:extLst>
              <p:ext uri="{D42A27DB-BD31-4B8C-83A1-F6EECF244321}">
                <p14:modId xmlns:p14="http://schemas.microsoft.com/office/powerpoint/2010/main" val="95557875"/>
              </p:ext>
            </p:extLst>
          </p:nvPr>
        </p:nvGraphicFramePr>
        <p:xfrm>
          <a:off x="152400" y="3070958"/>
          <a:ext cx="11582401" cy="2320706"/>
        </p:xfrm>
        <a:graphic>
          <a:graphicData uri="http://schemas.openxmlformats.org/drawingml/2006/table">
            <a:tbl>
              <a:tblPr firstRow="1" firstCol="1" bandRow="1"/>
              <a:tblGrid>
                <a:gridCol w="6062870">
                  <a:extLst>
                    <a:ext uri="{9D8B030D-6E8A-4147-A177-3AD203B41FA5}">
                      <a16:colId xmlns:a16="http://schemas.microsoft.com/office/drawing/2014/main" val="2060635181"/>
                    </a:ext>
                  </a:extLst>
                </a:gridCol>
                <a:gridCol w="2588463">
                  <a:extLst>
                    <a:ext uri="{9D8B030D-6E8A-4147-A177-3AD203B41FA5}">
                      <a16:colId xmlns:a16="http://schemas.microsoft.com/office/drawing/2014/main" val="11127679"/>
                    </a:ext>
                  </a:extLst>
                </a:gridCol>
                <a:gridCol w="2931068">
                  <a:extLst>
                    <a:ext uri="{9D8B030D-6E8A-4147-A177-3AD203B41FA5}">
                      <a16:colId xmlns:a16="http://schemas.microsoft.com/office/drawing/2014/main" val="1010074481"/>
                    </a:ext>
                  </a:extLst>
                </a:gridCol>
              </a:tblGrid>
              <a:tr h="1147190">
                <a:tc>
                  <a:txBody>
                    <a:bodyPr/>
                    <a:lstStyle/>
                    <a:p>
                      <a:pPr algn="just">
                        <a:lnSpc>
                          <a:spcPct val="100000"/>
                        </a:lnSpc>
                      </a:pPr>
                      <a:r>
                        <a:rPr lang="en-US" sz="28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 </a:t>
                      </a:r>
                      <a:r>
                        <a:rPr lang="en-US" sz="28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800" b="1" i="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chướng. </a:t>
                      </a:r>
                      <a:endParaRPr lang="en-US" sz="2800" b="1"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28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2800" b="1"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28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endParaRPr lang="en-US" sz="2800" b="1"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7201181"/>
                  </a:ext>
                </a:extLst>
              </a:tr>
              <a:tr h="1173516">
                <a:tc>
                  <a:txBody>
                    <a:bodyPr/>
                    <a:lstStyle/>
                    <a:p>
                      <a:pPr algn="just">
                        <a:lnSpc>
                          <a:spcPct val="150000"/>
                        </a:lnSpc>
                      </a:pP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0682240"/>
                  </a:ext>
                </a:extLst>
              </a:tr>
            </a:tbl>
          </a:graphicData>
        </a:graphic>
      </p:graphicFrame>
      <p:sp>
        <p:nvSpPr>
          <p:cNvPr id="5" name="TextBox 1">
            <a:extLst>
              <a:ext uri="{FF2B5EF4-FFF2-40B4-BE49-F238E27FC236}">
                <a16:creationId xmlns:a16="http://schemas.microsoft.com/office/drawing/2014/main" id="{72F0C18C-1C24-41A5-BBB0-A14C2BF59A65}"/>
              </a:ext>
            </a:extLst>
          </p:cNvPr>
          <p:cNvSpPr txBox="1">
            <a:spLocks noChangeArrowheads="1"/>
          </p:cNvSpPr>
          <p:nvPr/>
        </p:nvSpPr>
        <p:spPr bwMode="auto">
          <a:xfrm>
            <a:off x="304800" y="1824848"/>
            <a:ext cx="11582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en-US" altLang="en-US" sz="3600" b="1">
                <a:latin typeface="Times New Roman" panose="02020603050405020304" pitchFamily="18" charset="0"/>
                <a:cs typeface="Times New Roman" panose="02020603050405020304" pitchFamily="18" charset="0"/>
              </a:rPr>
              <a:t>PHIẾU HỌC TẬP SỐ 2 – Tìm hiểu văn bản.</a:t>
            </a:r>
            <a:endParaRPr lang="en-US" sz="3600">
              <a:latin typeface=".VnTime" panose="020B7200000000000000" pitchFamily="34" charset="0"/>
              <a:ea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4AB8F1-0B7E-0758-87EB-7813B474F38F}"/>
              </a:ext>
            </a:extLst>
          </p:cNvPr>
          <p:cNvSpPr txBox="1"/>
          <p:nvPr/>
        </p:nvSpPr>
        <p:spPr>
          <a:xfrm>
            <a:off x="70489" y="232826"/>
            <a:ext cx="7197755" cy="742511"/>
          </a:xfrm>
          <a:prstGeom prst="rect">
            <a:avLst/>
          </a:prstGeom>
          <a:noFill/>
        </p:spPr>
        <p:txBody>
          <a:bodyPr wrap="square">
            <a:spAutoFit/>
          </a:bodyPr>
          <a:lstStyle/>
          <a:p>
            <a:pPr algn="just">
              <a:lnSpc>
                <a:spcPct val="150000"/>
              </a:lnSpc>
            </a:pP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a. Chi tiết, hình ảnh miêu tả gió chướng</a:t>
            </a:r>
          </a:p>
        </p:txBody>
      </p:sp>
      <p:sp>
        <p:nvSpPr>
          <p:cNvPr id="6" name="TextBox 5">
            <a:extLst>
              <a:ext uri="{FF2B5EF4-FFF2-40B4-BE49-F238E27FC236}">
                <a16:creationId xmlns:a16="http://schemas.microsoft.com/office/drawing/2014/main" id="{D53A6DD1-8284-FC1E-5E73-C532571228EB}"/>
              </a:ext>
            </a:extLst>
          </p:cNvPr>
          <p:cNvSpPr txBox="1"/>
          <p:nvPr/>
        </p:nvSpPr>
        <p:spPr>
          <a:xfrm>
            <a:off x="1222696" y="1147396"/>
            <a:ext cx="3827474"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gió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rất</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gần</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833BA75-C8C4-E87E-2006-C379C564C2A0}"/>
              </a:ext>
            </a:extLst>
          </p:cNvPr>
          <p:cNvSpPr txBox="1"/>
          <p:nvPr/>
        </p:nvSpPr>
        <p:spPr>
          <a:xfrm>
            <a:off x="1222696" y="1950604"/>
            <a:ext cx="3827476"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ấy</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thoảng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 dè,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BDAB2CC-E8F7-DC42-BBC8-556C0DB305A2}"/>
              </a:ext>
            </a:extLst>
          </p:cNvPr>
          <p:cNvSpPr txBox="1"/>
          <p:nvPr/>
        </p:nvSpPr>
        <p:spPr>
          <a:xfrm>
            <a:off x="1222695" y="4003407"/>
            <a:ext cx="3827475"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húm</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hực</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6A5FC9B-864C-1F03-F3C0-23EC71D6E18A}"/>
              </a:ext>
            </a:extLst>
          </p:cNvPr>
          <p:cNvSpPr txBox="1"/>
          <p:nvPr/>
        </p:nvSpPr>
        <p:spPr>
          <a:xfrm>
            <a:off x="1222695" y="3052455"/>
            <a:ext cx="3827475"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giống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người</a:t>
            </a:r>
            <a:endPar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ED1FA64-41AC-6FFB-00BB-6018CA7DEC5F}"/>
              </a:ext>
            </a:extLst>
          </p:cNvPr>
          <p:cNvSpPr txBox="1"/>
          <p:nvPr/>
        </p:nvSpPr>
        <p:spPr>
          <a:xfrm>
            <a:off x="6097746" y="1975237"/>
            <a:ext cx="5479061" cy="523220"/>
          </a:xfrm>
          <a:prstGeom prst="rect">
            <a:avLst/>
          </a:prstGeom>
          <a:noFill/>
        </p:spPr>
        <p:txBody>
          <a:bodyPr wrap="square">
            <a:spAutoFit/>
          </a:bodyPr>
          <a:lstStyle/>
          <a:p>
            <a:pPr algn="just"/>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36730683-9A6A-FA55-8F88-B17FE38D153B}"/>
              </a:ext>
            </a:extLst>
          </p:cNvPr>
          <p:cNvSpPr txBox="1"/>
          <p:nvPr/>
        </p:nvSpPr>
        <p:spPr>
          <a:xfrm>
            <a:off x="1222695" y="4963785"/>
            <a:ext cx="3827475"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nồng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nhiệt</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dịu</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ight Brace 12">
            <a:extLst>
              <a:ext uri="{FF2B5EF4-FFF2-40B4-BE49-F238E27FC236}">
                <a16:creationId xmlns:a16="http://schemas.microsoft.com/office/drawing/2014/main" id="{910AC0C1-81CE-7394-DB14-CEB99E0665B6}"/>
              </a:ext>
            </a:extLst>
          </p:cNvPr>
          <p:cNvSpPr/>
          <p:nvPr/>
        </p:nvSpPr>
        <p:spPr>
          <a:xfrm>
            <a:off x="5501078" y="1147396"/>
            <a:ext cx="337658" cy="4708120"/>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9D6BACEB-66B4-1936-5F1F-0BD4E029ADAE}"/>
              </a:ext>
            </a:extLst>
          </p:cNvPr>
          <p:cNvSpPr txBox="1"/>
          <p:nvPr/>
        </p:nvSpPr>
        <p:spPr>
          <a:xfrm>
            <a:off x="6097746" y="3791119"/>
            <a:ext cx="5577419" cy="1384995"/>
          </a:xfrm>
          <a:prstGeom prst="rect">
            <a:avLst/>
          </a:prstGeom>
          <a:noFill/>
        </p:spPr>
        <p:txBody>
          <a:bodyPr wrap="square">
            <a:spAutoFit/>
          </a:bodyPr>
          <a:lstStyle/>
          <a:p>
            <a:pPr algn="just"/>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gió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hiện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có hành động, cảm xúc của </a:t>
            </a: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 người. </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3152660C-B8CB-482A-8775-6BD2DE331F4F}"/>
              </a:ext>
            </a:extLst>
          </p:cNvPr>
          <p:cNvPicPr>
            <a:picLocks noChangeAspect="1"/>
          </p:cNvPicPr>
          <p:nvPr/>
        </p:nvPicPr>
        <p:blipFill>
          <a:blip r:embed="rId2"/>
          <a:srcRect/>
          <a:stretch>
            <a:fillRect/>
          </a:stretch>
        </p:blipFill>
        <p:spPr bwMode="auto">
          <a:xfrm>
            <a:off x="10770704" y="17946"/>
            <a:ext cx="1371600" cy="717550"/>
          </a:xfrm>
          <a:prstGeom prst="rect">
            <a:avLst/>
          </a:prstGeom>
          <a:ln/>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10412829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Vertical)">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inVertical)">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Vertical)">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10" grpId="0" animBg="1"/>
      <p:bldP spid="11" grpId="0"/>
      <p:bldP spid="12" grpId="0" animBg="1"/>
      <p:bldP spid="13"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TextBox 1">
            <a:extLst>
              <a:ext uri="{FF2B5EF4-FFF2-40B4-BE49-F238E27FC236}">
                <a16:creationId xmlns:a16="http://schemas.microsoft.com/office/drawing/2014/main" id="{D6288871-63C4-4E3E-845D-F26BB20A10CF}"/>
              </a:ext>
            </a:extLst>
          </p:cNvPr>
          <p:cNvSpPr txBox="1">
            <a:spLocks noChangeArrowheads="1"/>
          </p:cNvSpPr>
          <p:nvPr/>
        </p:nvSpPr>
        <p:spPr bwMode="auto">
          <a:xfrm>
            <a:off x="152401" y="77814"/>
            <a:ext cx="11582400" cy="138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 ĐỌC – HIỂU  VĂN BẢN</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chướng</a:t>
            </a:r>
            <a:r>
              <a:rPr kumimoji="0" lang="en-US" sz="3600" b="1"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D029FDC3-D3DF-4DD7-8448-66BFFAEEA574}"/>
              </a:ext>
            </a:extLst>
          </p:cNvPr>
          <p:cNvPicPr>
            <a:picLocks noChangeAspect="1"/>
          </p:cNvPicPr>
          <p:nvPr/>
        </p:nvPicPr>
        <p:blipFill>
          <a:blip r:embed="rId3"/>
          <a:srcRect/>
          <a:stretch>
            <a:fillRect/>
          </a:stretch>
        </p:blipFill>
        <p:spPr bwMode="auto">
          <a:xfrm>
            <a:off x="10744200" y="44450"/>
            <a:ext cx="1371600" cy="717550"/>
          </a:xfrm>
          <a:prstGeom prst="rect">
            <a:avLst/>
          </a:prstGeom>
          <a:ln/>
        </p:spPr>
        <p:style>
          <a:lnRef idx="2">
            <a:schemeClr val="accent5"/>
          </a:lnRef>
          <a:fillRef idx="1">
            <a:schemeClr val="lt1"/>
          </a:fillRef>
          <a:effectRef idx="0">
            <a:schemeClr val="accent5"/>
          </a:effectRef>
          <a:fontRef idx="minor">
            <a:schemeClr val="dk1"/>
          </a:fontRef>
        </p:style>
      </p:pic>
      <p:graphicFrame>
        <p:nvGraphicFramePr>
          <p:cNvPr id="4" name="Table 3">
            <a:extLst>
              <a:ext uri="{FF2B5EF4-FFF2-40B4-BE49-F238E27FC236}">
                <a16:creationId xmlns:a16="http://schemas.microsoft.com/office/drawing/2014/main" id="{E1BE0231-B0DD-4437-85B6-CED5CCCC3B46}"/>
              </a:ext>
            </a:extLst>
          </p:cNvPr>
          <p:cNvGraphicFramePr>
            <a:graphicFrameLocks noGrp="1"/>
          </p:cNvGraphicFramePr>
          <p:nvPr>
            <p:extLst>
              <p:ext uri="{D42A27DB-BD31-4B8C-83A1-F6EECF244321}">
                <p14:modId xmlns:p14="http://schemas.microsoft.com/office/powerpoint/2010/main" val="201499713"/>
              </p:ext>
            </p:extLst>
          </p:nvPr>
        </p:nvGraphicFramePr>
        <p:xfrm>
          <a:off x="152400" y="1499700"/>
          <a:ext cx="11582401" cy="5358300"/>
        </p:xfrm>
        <a:graphic>
          <a:graphicData uri="http://schemas.openxmlformats.org/drawingml/2006/table">
            <a:tbl>
              <a:tblPr firstRow="1" firstCol="1" bandRow="1"/>
              <a:tblGrid>
                <a:gridCol w="6062870">
                  <a:extLst>
                    <a:ext uri="{9D8B030D-6E8A-4147-A177-3AD203B41FA5}">
                      <a16:colId xmlns:a16="http://schemas.microsoft.com/office/drawing/2014/main" val="2060635181"/>
                    </a:ext>
                  </a:extLst>
                </a:gridCol>
                <a:gridCol w="2588463">
                  <a:extLst>
                    <a:ext uri="{9D8B030D-6E8A-4147-A177-3AD203B41FA5}">
                      <a16:colId xmlns:a16="http://schemas.microsoft.com/office/drawing/2014/main" val="11127679"/>
                    </a:ext>
                  </a:extLst>
                </a:gridCol>
                <a:gridCol w="2931068">
                  <a:extLst>
                    <a:ext uri="{9D8B030D-6E8A-4147-A177-3AD203B41FA5}">
                      <a16:colId xmlns:a16="http://schemas.microsoft.com/office/drawing/2014/main" val="1010074481"/>
                    </a:ext>
                  </a:extLst>
                </a:gridCol>
              </a:tblGrid>
              <a:tr h="906990">
                <a:tc>
                  <a:txBody>
                    <a:bodyPr/>
                    <a:lstStyle/>
                    <a:p>
                      <a:pPr algn="just">
                        <a:lnSpc>
                          <a:spcPct val="100000"/>
                        </a:lnSpc>
                      </a:pPr>
                      <a:r>
                        <a:rPr lang="en-US" sz="28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 </a:t>
                      </a:r>
                      <a:r>
                        <a:rPr lang="en-US" sz="28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800" b="1" i="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chướng. </a:t>
                      </a:r>
                      <a:endParaRPr lang="en-US" sz="2800" b="1"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28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2800" b="1"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28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endParaRPr lang="en-US" sz="2800" b="1"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7201181"/>
                  </a:ext>
                </a:extLst>
              </a:tr>
              <a:tr h="4451310">
                <a:tc>
                  <a:txBody>
                    <a:bodyPr/>
                    <a:lstStyle/>
                    <a:p>
                      <a:pPr algn="just">
                        <a:lnSpc>
                          <a:spcPct val="150000"/>
                        </a:lnSpc>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0682240"/>
                  </a:ext>
                </a:extLst>
              </a:tr>
            </a:tbl>
          </a:graphicData>
        </a:graphic>
      </p:graphicFrame>
      <p:sp>
        <p:nvSpPr>
          <p:cNvPr id="2" name="Flowchart: Alternate Process 1">
            <a:extLst>
              <a:ext uri="{FF2B5EF4-FFF2-40B4-BE49-F238E27FC236}">
                <a16:creationId xmlns:a16="http://schemas.microsoft.com/office/drawing/2014/main" id="{E0040FAF-5A6B-7E9A-691D-4EECE9D58D40}"/>
              </a:ext>
            </a:extLst>
          </p:cNvPr>
          <p:cNvSpPr/>
          <p:nvPr/>
        </p:nvSpPr>
        <p:spPr bwMode="auto">
          <a:xfrm>
            <a:off x="152400" y="2549236"/>
            <a:ext cx="5943600" cy="4230950"/>
          </a:xfrm>
          <a:prstGeom prst="flowChartAlternateProcess">
            <a:avLst/>
          </a:prstGeom>
          <a:noFill/>
          <a:ln w="9525" cap="flat" cmpd="sng" algn="ctr">
            <a:solidFill>
              <a:srgbClr val="FFC000"/>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noAutofit/>
          </a:bodyPr>
          <a:lstStyle/>
          <a:p>
            <a:pPr marL="0" marR="0" lvl="0" indent="0" algn="just" defTabSz="1097280" rtl="0" eaLnBrk="1" fontAlgn="base" latinLnBrk="0" hangingPunct="1">
              <a:lnSpc>
                <a:spcPct val="100000"/>
              </a:lnSpc>
              <a:spcBef>
                <a:spcPts val="0"/>
              </a:spcBef>
              <a:spcAft>
                <a:spcPct val="0"/>
              </a:spcAft>
              <a:buClrTx/>
              <a:buSzTx/>
              <a:buFontTx/>
              <a:buNone/>
              <a:tabLst/>
              <a:defRPr/>
            </a:pPr>
            <a:r>
              <a:rPr kumimoji="0" lang="en-US" sz="264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Mỗi</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năm</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gió</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đến</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bằng</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một</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ngày</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khác</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nhau</a:t>
            </a:r>
            <a:endPar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just" defTabSz="1097280" rtl="0" eaLnBrk="1" fontAlgn="base" latinLnBrk="0" hangingPunct="1">
              <a:lnSpc>
                <a:spcPct val="100000"/>
              </a:lnSpc>
              <a:spcBef>
                <a:spcPts val="0"/>
              </a:spcBef>
              <a:spcAft>
                <a:spcPct val="0"/>
              </a:spcAft>
              <a:buClrTx/>
              <a:buSzTx/>
              <a:buFontTx/>
              <a:buNone/>
              <a:tabLst/>
              <a:defRPr/>
            </a:pP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Hơi</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thở</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gió</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rất</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gần</a:t>
            </a:r>
            <a:endPar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just" defTabSz="1097280" rtl="0" eaLnBrk="1" fontAlgn="base" latinLnBrk="0" hangingPunct="1">
              <a:lnSpc>
                <a:spcPct val="100000"/>
              </a:lnSpc>
              <a:spcBef>
                <a:spcPts val="0"/>
              </a:spcBef>
              <a:spcAft>
                <a:spcPct val="0"/>
              </a:spcAft>
              <a:buClrTx/>
              <a:buSzTx/>
              <a:buFontTx/>
              <a:buNone/>
              <a:tabLst/>
              <a:defRPr/>
            </a:pP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Âm</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thanh</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ấy</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sẽ</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sàng</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từng</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giọt</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tình</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tang,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thoáng</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và</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e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dè</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như</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có</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ai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đó</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đứng</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đằng</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xa</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ngoắc</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tay</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nhẹ</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một</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cái</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như</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đang</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ngại</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ngần</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không</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biết</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người</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xưa</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có</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còn</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nhớ</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ta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không</a:t>
            </a:r>
            <a:endPar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just" defTabSz="1097280" rtl="0" eaLnBrk="1" fontAlgn="base" latinLnBrk="0" hangingPunct="1">
              <a:lnSpc>
                <a:spcPct val="100000"/>
              </a:lnSpc>
              <a:spcBef>
                <a:spcPts val="0"/>
              </a:spcBef>
              <a:spcAft>
                <a:spcPct val="0"/>
              </a:spcAft>
              <a:buClrTx/>
              <a:buSzTx/>
              <a:buFontTx/>
              <a:buNone/>
              <a:tabLst/>
              <a:defRPr/>
            </a:pP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Mừng</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húm</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hừng</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hực</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dạt</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dào</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xấp</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xải</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cuống</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quýt</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cồn</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cào</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nồng</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nhiệt</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dịu</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dàng</a:t>
            </a:r>
            <a:r>
              <a:rPr kumimoji="0" lang="en-US" sz="24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p:txBody>
      </p:sp>
      <p:sp>
        <p:nvSpPr>
          <p:cNvPr id="3" name="TextBox 2">
            <a:extLst>
              <a:ext uri="{FF2B5EF4-FFF2-40B4-BE49-F238E27FC236}">
                <a16:creationId xmlns:a16="http://schemas.microsoft.com/office/drawing/2014/main" id="{922E21F9-F192-A861-4714-6EC95ECAAF57}"/>
              </a:ext>
            </a:extLst>
          </p:cNvPr>
          <p:cNvSpPr txBox="1"/>
          <p:nvPr/>
        </p:nvSpPr>
        <p:spPr>
          <a:xfrm>
            <a:off x="6225212" y="2710025"/>
            <a:ext cx="2120766"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Nghệ</a:t>
            </a:r>
            <a:r>
              <a:rPr kumimoji="0" lang="en-US" sz="2400" b="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thuật</a:t>
            </a:r>
            <a:r>
              <a:rPr kumimoji="0" lang="en-US" sz="2400" b="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So </a:t>
            </a:r>
            <a:r>
              <a:rPr kumimoji="0" lang="en-US" sz="2400" b="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sánh</a:t>
            </a:r>
            <a:r>
              <a:rPr kumimoji="0" lang="en-US" sz="2400" b="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nhân</a:t>
            </a:r>
            <a:r>
              <a:rPr kumimoji="0" lang="en-US" sz="2400" b="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hóa</a:t>
            </a:r>
            <a:endParaRPr kumimoji="0" lang="en-US" sz="2400" b="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413541D1-9F92-9101-B365-2B4FD055504B}"/>
              </a:ext>
            </a:extLst>
          </p:cNvPr>
          <p:cNvSpPr txBox="1"/>
          <p:nvPr/>
        </p:nvSpPr>
        <p:spPr>
          <a:xfrm>
            <a:off x="8977745" y="2395394"/>
            <a:ext cx="2299856"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Gió</a:t>
            </a:r>
            <a:r>
              <a:rPr kumimoji="0" lang="en-US" sz="24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chướng</a:t>
            </a:r>
            <a:r>
              <a:rPr kumimoji="0" lang="en-US" sz="24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hiện</a:t>
            </a:r>
            <a:r>
              <a:rPr kumimoji="0" lang="en-US" sz="24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lên</a:t>
            </a:r>
            <a:r>
              <a:rPr kumimoji="0" lang="en-US" sz="24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sống</a:t>
            </a:r>
            <a:r>
              <a:rPr kumimoji="0" lang="en-US" sz="24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động</a:t>
            </a:r>
            <a:r>
              <a:rPr kumimoji="0" lang="en-US" sz="24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giống</a:t>
            </a:r>
            <a:r>
              <a:rPr kumimoji="0" lang="en-US" sz="24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như</a:t>
            </a:r>
            <a:r>
              <a:rPr kumimoji="0" lang="en-US" sz="24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con </a:t>
            </a:r>
            <a:r>
              <a:rPr kumimoji="0" lang="en-US" sz="24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người</a:t>
            </a:r>
            <a:r>
              <a:rPr kumimoji="0" lang="en-US" sz="24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có</a:t>
            </a:r>
            <a:r>
              <a:rPr kumimoji="0" lang="en-US" sz="24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tâm</a:t>
            </a:r>
            <a:r>
              <a:rPr kumimoji="0" lang="en-US" sz="24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lí</a:t>
            </a:r>
            <a:r>
              <a:rPr kumimoji="0" lang="en-US" sz="24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tính</a:t>
            </a:r>
            <a:r>
              <a:rPr kumimoji="0" lang="en-US" sz="24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cách</a:t>
            </a:r>
            <a:r>
              <a:rPr kumimoji="0" lang="en-US" sz="24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lúc</a:t>
            </a:r>
            <a:r>
              <a:rPr kumimoji="0" lang="en-US" sz="24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nhút</a:t>
            </a:r>
            <a:r>
              <a:rPr kumimoji="0" lang="en-US" sz="24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nhát</a:t>
            </a:r>
            <a:r>
              <a:rPr kumimoji="0" lang="en-US" sz="24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rụt</a:t>
            </a:r>
            <a:r>
              <a:rPr kumimoji="0" lang="en-US" sz="24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rè</a:t>
            </a:r>
            <a:r>
              <a:rPr kumimoji="0" lang="en-US" sz="24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lúc</a:t>
            </a:r>
            <a:r>
              <a:rPr kumimoji="0" lang="en-US" sz="24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lại</a:t>
            </a:r>
            <a:r>
              <a:rPr kumimoji="0" lang="en-US" sz="24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cuống</a:t>
            </a:r>
            <a:r>
              <a:rPr kumimoji="0" lang="en-US" sz="24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quýt</a:t>
            </a:r>
            <a:r>
              <a:rPr kumimoji="0" lang="en-US" sz="24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nồng</a:t>
            </a:r>
            <a:r>
              <a:rPr kumimoji="0" lang="en-US" sz="24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4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nhiệt</a:t>
            </a:r>
            <a:r>
              <a:rPr kumimoji="0" lang="en-US" sz="216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9455698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52">
            <a:extLst>
              <a:ext uri="{FF2B5EF4-FFF2-40B4-BE49-F238E27FC236}">
                <a16:creationId xmlns:a16="http://schemas.microsoft.com/office/drawing/2014/main" id="{E18E5C24-7CE1-4FCA-9533-A1645C914536}"/>
              </a:ext>
            </a:extLst>
          </p:cNvPr>
          <p:cNvSpPr>
            <a:spLocks noChangeArrowheads="1"/>
          </p:cNvSpPr>
          <p:nvPr/>
        </p:nvSpPr>
        <p:spPr bwMode="auto">
          <a:xfrm>
            <a:off x="2358390" y="92596"/>
            <a:ext cx="7475220" cy="59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auto" latinLnBrk="0" hangingPunct="1">
              <a:lnSpc>
                <a:spcPts val="4200"/>
              </a:lnSpc>
              <a:spcBef>
                <a:spcPts val="0"/>
              </a:spcBef>
              <a:spcAft>
                <a:spcPts val="0"/>
              </a:spcAft>
              <a:buClr>
                <a:prstClr val="black"/>
              </a:buClr>
              <a:buSzPct val="60000"/>
              <a:buFontTx/>
              <a:buNone/>
              <a:tabLst/>
              <a:defRPr/>
            </a:pPr>
            <a:r>
              <a:rPr kumimoji="0" lang="en-US" altLang="en-US" sz="336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II.  </a:t>
            </a:r>
            <a:r>
              <a:rPr kumimoji="0" lang="vi-VN" altLang="en-US" sz="336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Khám phá văn bản</a:t>
            </a:r>
            <a:endParaRPr kumimoji="0" lang="en-US" altLang="en-US" sz="336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40" name="Line 12">
            <a:extLst>
              <a:ext uri="{FF2B5EF4-FFF2-40B4-BE49-F238E27FC236}">
                <a16:creationId xmlns:a16="http://schemas.microsoft.com/office/drawing/2014/main" id="{BCC6A977-64D0-42DB-99A3-471AFFAEBEB9}"/>
              </a:ext>
            </a:extLst>
          </p:cNvPr>
          <p:cNvSpPr>
            <a:spLocks noChangeShapeType="1"/>
          </p:cNvSpPr>
          <p:nvPr/>
        </p:nvSpPr>
        <p:spPr bwMode="auto">
          <a:xfrm>
            <a:off x="609600" y="777240"/>
            <a:ext cx="109728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85B1924F-048E-46DD-A851-196A1DDFB31A}"/>
              </a:ext>
            </a:extLst>
          </p:cNvPr>
          <p:cNvSpPr/>
          <p:nvPr/>
        </p:nvSpPr>
        <p:spPr bwMode="auto">
          <a:xfrm>
            <a:off x="792480" y="886532"/>
            <a:ext cx="10607040" cy="694658"/>
          </a:xfrm>
          <a:prstGeom prst="roundRect">
            <a:avLst/>
          </a:prstGeom>
          <a:solidFill>
            <a:srgbClr val="006600"/>
          </a:solidFill>
          <a:ln w="38100" cap="flat" cmpd="sng" algn="ctr">
            <a:solidFill>
              <a:srgbClr val="00FFFF"/>
            </a:solidFill>
            <a:prstDash val="solid"/>
            <a:round/>
            <a:headEnd type="none" w="med" len="med"/>
            <a:tailEnd type="none" w="med" len="med"/>
          </a:ln>
          <a:effectLst>
            <a:glow rad="139700">
              <a:schemeClr val="accent6">
                <a:satMod val="175000"/>
                <a:alpha val="40000"/>
              </a:schemeClr>
            </a:glow>
          </a:effectLst>
        </p:spPr>
        <p:txBody>
          <a:bodyPr vert="horz" wrap="square" lIns="109728" tIns="54864" rIns="109728" bIns="54864" numCol="1" rtlCol="0" anchor="t"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6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1. </a:t>
            </a:r>
            <a:r>
              <a:rPr kumimoji="0" lang="en-US" sz="336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Hình</a:t>
            </a:r>
            <a:r>
              <a:rPr kumimoji="0" lang="en-US" sz="336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36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ảnh</a:t>
            </a:r>
            <a:r>
              <a:rPr kumimoji="0" lang="en-US" sz="336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36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gió</a:t>
            </a:r>
            <a:r>
              <a:rPr kumimoji="0" lang="en-US" sz="336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36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chướng</a:t>
            </a:r>
            <a:endParaRPr kumimoji="0" lang="en-US" sz="336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3" name="Flowchart: Alternate Process 2">
            <a:extLst>
              <a:ext uri="{FF2B5EF4-FFF2-40B4-BE49-F238E27FC236}">
                <a16:creationId xmlns:a16="http://schemas.microsoft.com/office/drawing/2014/main" id="{69D9234B-FD8F-814D-4D3B-3C984F2FAEC2}"/>
              </a:ext>
            </a:extLst>
          </p:cNvPr>
          <p:cNvSpPr/>
          <p:nvPr/>
        </p:nvSpPr>
        <p:spPr bwMode="auto">
          <a:xfrm>
            <a:off x="975360" y="2240281"/>
            <a:ext cx="10332721" cy="2931438"/>
          </a:xfrm>
          <a:prstGeom prst="flowChartAlternateProcess">
            <a:avLst/>
          </a:prstGeom>
          <a:noFill/>
          <a:ln w="9525" cap="flat" cmpd="sng" algn="ctr">
            <a:solidFill>
              <a:srgbClr val="FFC000"/>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noAutofit/>
          </a:bodyPr>
          <a:lstStyle/>
          <a:p>
            <a:pPr marL="0" marR="0" lvl="0" indent="0" algn="just" defTabSz="1097280" rtl="0" eaLnBrk="1" fontAlgn="base" latinLnBrk="0" hangingPunct="1">
              <a:lnSpc>
                <a:spcPct val="100000"/>
              </a:lnSpc>
              <a:spcBef>
                <a:spcPts val="0"/>
              </a:spcBef>
              <a:spcAft>
                <a:spcPct val="0"/>
              </a:spcAft>
              <a:buClrTx/>
              <a:buSzTx/>
              <a:buFontTx/>
              <a:buNone/>
              <a:tabLst/>
              <a:defRPr/>
            </a:pP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Mỗi</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năm</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gió</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đến</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bằng</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một</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ngày</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khác</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nhau</a:t>
            </a:r>
            <a:endPar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1097280" rtl="0" eaLnBrk="1" fontAlgn="base" latinLnBrk="0" hangingPunct="1">
              <a:lnSpc>
                <a:spcPct val="100000"/>
              </a:lnSpc>
              <a:spcBef>
                <a:spcPts val="0"/>
              </a:spcBef>
              <a:spcAft>
                <a:spcPct val="0"/>
              </a:spcAft>
              <a:buClrTx/>
              <a:buSzTx/>
              <a:buFontTx/>
              <a:buNone/>
              <a:tabLst/>
              <a:defRPr/>
            </a:pP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Hơi</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thở</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gió</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rất</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gần</a:t>
            </a:r>
            <a:endPar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1097280" rtl="0" eaLnBrk="1" fontAlgn="base" latinLnBrk="0" hangingPunct="1">
              <a:lnSpc>
                <a:spcPct val="100000"/>
              </a:lnSpc>
              <a:spcBef>
                <a:spcPts val="0"/>
              </a:spcBef>
              <a:spcAft>
                <a:spcPct val="0"/>
              </a:spcAft>
              <a:buClrTx/>
              <a:buSzTx/>
              <a:buFontTx/>
              <a:buNone/>
              <a:tabLst/>
              <a:defRPr/>
            </a:pP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Âm</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thanh</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ấy</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sẽ</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sàng</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từng</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giọt</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tình</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tang,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thoáng</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và</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e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dè</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như</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có</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ai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đó</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đứng</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đằng</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xa</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ngoắc</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tay</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nhẹ</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một</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cái</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như</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đang</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ngại</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ngần</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không</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biết</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người</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xưa</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có</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còn</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nhớ</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ta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không</a:t>
            </a:r>
            <a:endPar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1097280" rtl="0" eaLnBrk="1" fontAlgn="base" latinLnBrk="0" hangingPunct="1">
              <a:lnSpc>
                <a:spcPct val="100000"/>
              </a:lnSpc>
              <a:spcBef>
                <a:spcPts val="0"/>
              </a:spcBef>
              <a:spcAft>
                <a:spcPct val="0"/>
              </a:spcAft>
              <a:buClrTx/>
              <a:buSzTx/>
              <a:buFontTx/>
              <a:buNone/>
              <a:tabLst/>
              <a:defRPr/>
            </a:pP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Mừng</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húm</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hừng</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hực</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dạt</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dào</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xấp</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xải</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cuống</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quýt</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cồn</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cào</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nồng</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nhiệt</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dịu</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264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dàng</a:t>
            </a:r>
            <a:r>
              <a:rPr kumimoji="0" lang="en-US" sz="264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a:t>
            </a:r>
          </a:p>
        </p:txBody>
      </p:sp>
      <p:sp>
        <p:nvSpPr>
          <p:cNvPr id="6" name="TextBox 5">
            <a:extLst>
              <a:ext uri="{FF2B5EF4-FFF2-40B4-BE49-F238E27FC236}">
                <a16:creationId xmlns:a16="http://schemas.microsoft.com/office/drawing/2014/main" id="{C690F1CE-9DF5-32DE-E015-3C8C85B53F07}"/>
              </a:ext>
            </a:extLst>
          </p:cNvPr>
          <p:cNvSpPr txBox="1"/>
          <p:nvPr/>
        </p:nvSpPr>
        <p:spPr>
          <a:xfrm>
            <a:off x="933521" y="1686283"/>
            <a:ext cx="6716959" cy="5355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8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 Chi </a:t>
            </a:r>
            <a:r>
              <a:rPr kumimoji="0" lang="en-US" sz="288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tiết</a:t>
            </a:r>
            <a:r>
              <a:rPr kumimoji="0" lang="en-US" sz="288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miêu</a:t>
            </a:r>
            <a:r>
              <a:rPr kumimoji="0" lang="en-US" sz="288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tả</a:t>
            </a:r>
            <a:r>
              <a:rPr kumimoji="0" lang="en-US" sz="288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gió</a:t>
            </a:r>
            <a:r>
              <a:rPr kumimoji="0" lang="en-US" sz="288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chướng</a:t>
            </a:r>
            <a:r>
              <a:rPr kumimoji="0" lang="en-US" sz="288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p>
        </p:txBody>
      </p:sp>
      <p:sp>
        <p:nvSpPr>
          <p:cNvPr id="2" name="TextBox 1">
            <a:extLst>
              <a:ext uri="{FF2B5EF4-FFF2-40B4-BE49-F238E27FC236}">
                <a16:creationId xmlns:a16="http://schemas.microsoft.com/office/drawing/2014/main" id="{24DCC3CD-8990-F47A-2321-E9FBA09786B5}"/>
              </a:ext>
            </a:extLst>
          </p:cNvPr>
          <p:cNvSpPr txBox="1"/>
          <p:nvPr/>
        </p:nvSpPr>
        <p:spPr>
          <a:xfrm>
            <a:off x="683394" y="5349241"/>
            <a:ext cx="2120766" cy="7571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6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Nghệ</a:t>
            </a:r>
            <a:r>
              <a:rPr kumimoji="0" lang="en-US" sz="216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thuật</a:t>
            </a:r>
            <a:r>
              <a:rPr kumimoji="0" lang="en-US" sz="216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So </a:t>
            </a:r>
            <a:r>
              <a:rPr kumimoji="0" lang="en-US" sz="216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sánh</a:t>
            </a:r>
            <a:r>
              <a:rPr kumimoji="0" lang="en-US" sz="216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nhân</a:t>
            </a:r>
            <a:r>
              <a:rPr kumimoji="0" lang="en-US" sz="216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hóa</a:t>
            </a:r>
            <a:endParaRPr kumimoji="0" lang="en-US" sz="216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5" name="Graphic 4" descr="Arrow Straight">
            <a:extLst>
              <a:ext uri="{FF2B5EF4-FFF2-40B4-BE49-F238E27FC236}">
                <a16:creationId xmlns:a16="http://schemas.microsoft.com/office/drawing/2014/main" id="{C388E2AE-D184-C5C4-666E-B9F2C703A81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804160" y="5630952"/>
            <a:ext cx="777240" cy="777240"/>
          </a:xfrm>
          <a:prstGeom prst="rect">
            <a:avLst/>
          </a:prstGeom>
        </p:spPr>
      </p:pic>
      <p:sp>
        <p:nvSpPr>
          <p:cNvPr id="12" name="TextBox 11">
            <a:extLst>
              <a:ext uri="{FF2B5EF4-FFF2-40B4-BE49-F238E27FC236}">
                <a16:creationId xmlns:a16="http://schemas.microsoft.com/office/drawing/2014/main" id="{3D23EDF1-2C6B-AA8D-7A63-17B5C63EBE58}"/>
              </a:ext>
            </a:extLst>
          </p:cNvPr>
          <p:cNvSpPr txBox="1"/>
          <p:nvPr/>
        </p:nvSpPr>
        <p:spPr>
          <a:xfrm>
            <a:off x="3578314" y="5224153"/>
            <a:ext cx="5169446" cy="10895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6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Gió</a:t>
            </a:r>
            <a:r>
              <a:rPr kumimoji="0" lang="en-US" sz="216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chướng</a:t>
            </a:r>
            <a:r>
              <a:rPr kumimoji="0" lang="en-US" sz="216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hiện</a:t>
            </a:r>
            <a:r>
              <a:rPr kumimoji="0" lang="en-US" sz="216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lên</a:t>
            </a:r>
            <a:r>
              <a:rPr kumimoji="0" lang="en-US" sz="216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sống</a:t>
            </a:r>
            <a:r>
              <a:rPr kumimoji="0" lang="en-US" sz="216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động</a:t>
            </a:r>
            <a:r>
              <a:rPr kumimoji="0" lang="en-US" sz="216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giống</a:t>
            </a:r>
            <a:r>
              <a:rPr kumimoji="0" lang="en-US" sz="216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như</a:t>
            </a:r>
            <a:r>
              <a:rPr kumimoji="0" lang="en-US" sz="216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con </a:t>
            </a:r>
            <a:r>
              <a:rPr kumimoji="0" lang="en-US" sz="216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người</a:t>
            </a:r>
            <a:r>
              <a:rPr kumimoji="0" lang="en-US" sz="216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có</a:t>
            </a:r>
            <a:r>
              <a:rPr kumimoji="0" lang="en-US" sz="216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tâm</a:t>
            </a:r>
            <a:r>
              <a:rPr kumimoji="0" lang="en-US" sz="216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lí</a:t>
            </a:r>
            <a:r>
              <a:rPr kumimoji="0" lang="en-US" sz="216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tính</a:t>
            </a:r>
            <a:r>
              <a:rPr kumimoji="0" lang="en-US" sz="216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cách</a:t>
            </a:r>
            <a:r>
              <a:rPr kumimoji="0" lang="en-US" sz="216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lúc</a:t>
            </a:r>
            <a:r>
              <a:rPr kumimoji="0" lang="en-US" sz="216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nhút</a:t>
            </a:r>
            <a:r>
              <a:rPr kumimoji="0" lang="en-US" sz="216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nhát</a:t>
            </a:r>
            <a:r>
              <a:rPr kumimoji="0" lang="en-US" sz="216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rụt</a:t>
            </a:r>
            <a:r>
              <a:rPr kumimoji="0" lang="en-US" sz="216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rè</a:t>
            </a:r>
            <a:r>
              <a:rPr kumimoji="0" lang="en-US" sz="216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lúc</a:t>
            </a:r>
            <a:r>
              <a:rPr kumimoji="0" lang="en-US" sz="216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lại</a:t>
            </a:r>
            <a:r>
              <a:rPr kumimoji="0" lang="en-US" sz="216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cuống</a:t>
            </a:r>
            <a:r>
              <a:rPr kumimoji="0" lang="en-US" sz="216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quýt</a:t>
            </a:r>
            <a:r>
              <a:rPr kumimoji="0" lang="en-US" sz="216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nồng</a:t>
            </a:r>
            <a:r>
              <a:rPr kumimoji="0" lang="en-US" sz="216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nhiệt</a:t>
            </a:r>
            <a:r>
              <a:rPr kumimoji="0" lang="en-US" sz="216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pic>
        <p:nvPicPr>
          <p:cNvPr id="13" name="Graphic 12" descr="Arrow Straight">
            <a:extLst>
              <a:ext uri="{FF2B5EF4-FFF2-40B4-BE49-F238E27FC236}">
                <a16:creationId xmlns:a16="http://schemas.microsoft.com/office/drawing/2014/main" id="{202A24B4-7D94-A021-446B-CDF3ED14986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690610" y="5582849"/>
            <a:ext cx="777240" cy="777240"/>
          </a:xfrm>
          <a:prstGeom prst="rect">
            <a:avLst/>
          </a:prstGeom>
        </p:spPr>
      </p:pic>
      <p:sp>
        <p:nvSpPr>
          <p:cNvPr id="14" name="TextBox 13">
            <a:extLst>
              <a:ext uri="{FF2B5EF4-FFF2-40B4-BE49-F238E27FC236}">
                <a16:creationId xmlns:a16="http://schemas.microsoft.com/office/drawing/2014/main" id="{CAC67A63-19CA-34D2-9428-3FE5BC124AD9}"/>
              </a:ext>
            </a:extLst>
          </p:cNvPr>
          <p:cNvSpPr txBox="1"/>
          <p:nvPr/>
        </p:nvSpPr>
        <p:spPr>
          <a:xfrm>
            <a:off x="9387840" y="5410605"/>
            <a:ext cx="2194560" cy="10895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6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Tình yêu của nhà văn với gió chướng</a:t>
            </a:r>
          </a:p>
        </p:txBody>
      </p:sp>
      <p:pic>
        <p:nvPicPr>
          <p:cNvPr id="4" name="Content Placeholder 4" descr="A picture containing room, building, food&#10;&#10;Description automatically generated">
            <a:extLst>
              <a:ext uri="{FF2B5EF4-FFF2-40B4-BE49-F238E27FC236}">
                <a16:creationId xmlns:a16="http://schemas.microsoft.com/office/drawing/2014/main" id="{19B99B53-B5EF-5644-9E3D-BF4CF64406B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865" y="16505"/>
            <a:ext cx="1077058" cy="91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265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par>
                          <p:cTn id="28" fill="hold">
                            <p:stCondLst>
                              <p:cond delay="500"/>
                            </p:stCondLst>
                            <p:childTnLst>
                              <p:par>
                                <p:cTn id="29" presetID="16" presetClass="entr" presetSubtype="2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12"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p:cNvSpPr/>
          <p:nvPr/>
        </p:nvSpPr>
        <p:spPr>
          <a:xfrm>
            <a:off x="1667508" y="217987"/>
            <a:ext cx="4428492" cy="576064"/>
          </a:xfrm>
          <a:prstGeom prst="flowChartTermina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Hình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ảnh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gió</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chướng</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8" name="Oval Callout 7"/>
          <p:cNvSpPr/>
          <p:nvPr/>
        </p:nvSpPr>
        <p:spPr>
          <a:xfrm>
            <a:off x="1294524" y="1455769"/>
            <a:ext cx="9975272" cy="3946462"/>
          </a:xfrm>
          <a:prstGeom prst="wedgeEllipse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Vì</a:t>
            </a:r>
            <a:r>
              <a:rPr kumimoji="0" lang="en-US" sz="3200" b="0" i="1"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sao</a:t>
            </a:r>
            <a:r>
              <a:rPr kumimoji="0" lang="en-US" sz="3200" b="0" i="1"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tác</a:t>
            </a:r>
            <a:r>
              <a:rPr kumimoji="0" lang="en-US" sz="3200" b="0" i="1"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giả</a:t>
            </a:r>
            <a:r>
              <a:rPr kumimoji="0" lang="en-US" sz="3200" b="0" i="1"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khẳng</a:t>
            </a:r>
            <a:r>
              <a:rPr kumimoji="0" lang="en-US" sz="3200" b="0" i="1"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định</a:t>
            </a:r>
            <a:r>
              <a:rPr kumimoji="0" lang="en-US" sz="3200" b="0" i="1"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mùa</a:t>
            </a:r>
            <a:r>
              <a:rPr kumimoji="0" lang="en-US" sz="3200" b="0" i="1"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gió</a:t>
            </a:r>
            <a:r>
              <a:rPr kumimoji="0" lang="en-US" sz="3200" b="0" i="1"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chướng</a:t>
            </a:r>
            <a:r>
              <a:rPr kumimoji="0" lang="en-US" sz="3200" b="0" i="1"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cũng</a:t>
            </a:r>
            <a:r>
              <a:rPr kumimoji="0" lang="en-US" sz="3200" b="0" i="1"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là</a:t>
            </a:r>
            <a:r>
              <a:rPr kumimoji="0" lang="en-US" sz="3200" b="0" i="1"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mùa</a:t>
            </a:r>
            <a:r>
              <a:rPr kumimoji="0" lang="en-US" sz="3200" b="0" i="1"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thu</a:t>
            </a:r>
            <a:r>
              <a:rPr kumimoji="0" lang="en-US" sz="3200" b="0" i="1"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hoạch</a:t>
            </a:r>
            <a:r>
              <a:rPr kumimoji="0" lang="en-US" sz="3200" b="0" i="1"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(Chi </a:t>
            </a:r>
            <a:r>
              <a:rPr kumimoji="0" 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tiết</a:t>
            </a:r>
            <a:r>
              <a:rPr kumimoji="0" 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nào</a:t>
            </a:r>
            <a:r>
              <a:rPr kumimoji="0" 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trong</a:t>
            </a:r>
            <a:r>
              <a:rPr kumimoji="0" 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văn</a:t>
            </a:r>
            <a:r>
              <a:rPr kumimoji="0" 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bản</a:t>
            </a:r>
            <a:r>
              <a:rPr kumimoji="0" 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cho</a:t>
            </a:r>
            <a:r>
              <a:rPr kumimoji="0" 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ta </a:t>
            </a:r>
            <a:r>
              <a:rPr kumimoji="0" 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biết</a:t>
            </a:r>
            <a:r>
              <a:rPr kumimoji="0" 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điều</a:t>
            </a:r>
            <a:r>
              <a:rPr kumimoji="0" 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đó</a:t>
            </a:r>
            <a:r>
              <a:rPr kumimoji="0" 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p>
        </p:txBody>
      </p:sp>
      <p:pic>
        <p:nvPicPr>
          <p:cNvPr id="2" name="Content Placeholder 4" descr="A picture containing room, building, food&#10;&#10;Description automatically generated">
            <a:extLst>
              <a:ext uri="{FF2B5EF4-FFF2-40B4-BE49-F238E27FC236}">
                <a16:creationId xmlns:a16="http://schemas.microsoft.com/office/drawing/2014/main" id="{3D8E44FD-4BF4-B1AC-011E-257188D1A72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466" y="217987"/>
            <a:ext cx="1077058" cy="91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05883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grpId="1" nodeType="clickEffect">
                                  <p:stCondLst>
                                    <p:cond delay="0"/>
                                  </p:stCondLst>
                                  <p:childTnLst>
                                    <p:anim calcmode="lin" valueType="num">
                                      <p:cBhvr>
                                        <p:cTn id="16" dur="500"/>
                                        <p:tgtEl>
                                          <p:spTgt spid="8"/>
                                        </p:tgtEl>
                                        <p:attrNameLst>
                                          <p:attrName>ppt_w</p:attrName>
                                        </p:attrNameLst>
                                      </p:cBhvr>
                                      <p:tavLst>
                                        <p:tav tm="0">
                                          <p:val>
                                            <p:strVal val="ppt_w"/>
                                          </p:val>
                                        </p:tav>
                                        <p:tav tm="100000">
                                          <p:val>
                                            <p:fltVal val="0"/>
                                          </p:val>
                                        </p:tav>
                                      </p:tavLst>
                                    </p:anim>
                                    <p:anim calcmode="lin" valueType="num">
                                      <p:cBhvr>
                                        <p:cTn id="17" dur="500"/>
                                        <p:tgtEl>
                                          <p:spTgt spid="8"/>
                                        </p:tgtEl>
                                        <p:attrNameLst>
                                          <p:attrName>ppt_h</p:attrName>
                                        </p:attrNameLst>
                                      </p:cBhvr>
                                      <p:tavLst>
                                        <p:tav tm="0">
                                          <p:val>
                                            <p:strVal val="ppt_h"/>
                                          </p:val>
                                        </p:tav>
                                        <p:tav tm="100000">
                                          <p:val>
                                            <p:fltVal val="0"/>
                                          </p:val>
                                        </p:tav>
                                      </p:tavLst>
                                    </p:anim>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8"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Line 12">
            <a:extLst>
              <a:ext uri="{FF2B5EF4-FFF2-40B4-BE49-F238E27FC236}">
                <a16:creationId xmlns:a16="http://schemas.microsoft.com/office/drawing/2014/main" id="{BCC6A977-64D0-42DB-99A3-471AFFAEBEB9}"/>
              </a:ext>
            </a:extLst>
          </p:cNvPr>
          <p:cNvSpPr>
            <a:spLocks noChangeShapeType="1"/>
          </p:cNvSpPr>
          <p:nvPr/>
        </p:nvSpPr>
        <p:spPr bwMode="auto">
          <a:xfrm>
            <a:off x="609600" y="960120"/>
            <a:ext cx="109728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1" name="Rectangle: Rounded Corners 40">
            <a:extLst>
              <a:ext uri="{FF2B5EF4-FFF2-40B4-BE49-F238E27FC236}">
                <a16:creationId xmlns:a16="http://schemas.microsoft.com/office/drawing/2014/main" id="{85B1924F-048E-46DD-A851-196A1DDFB31A}"/>
              </a:ext>
            </a:extLst>
          </p:cNvPr>
          <p:cNvSpPr/>
          <p:nvPr/>
        </p:nvSpPr>
        <p:spPr bwMode="auto">
          <a:xfrm>
            <a:off x="1572017" y="82582"/>
            <a:ext cx="9047966" cy="694658"/>
          </a:xfrm>
          <a:prstGeom prst="roundRect">
            <a:avLst/>
          </a:prstGeom>
          <a:solidFill>
            <a:srgbClr val="006600"/>
          </a:solidFill>
          <a:ln w="38100" cap="flat" cmpd="sng" algn="ctr">
            <a:solidFill>
              <a:srgbClr val="00FFFF"/>
            </a:solidFill>
            <a:prstDash val="solid"/>
            <a:round/>
            <a:headEnd type="none" w="med" len="med"/>
            <a:tailEnd type="none" w="med" len="med"/>
          </a:ln>
          <a:effectLst>
            <a:glow rad="139700">
              <a:schemeClr val="accent6">
                <a:satMod val="175000"/>
                <a:alpha val="40000"/>
              </a:schemeClr>
            </a:glow>
          </a:effectLst>
        </p:spPr>
        <p:txBody>
          <a:bodyPr vert="horz" wrap="square" lIns="109728" tIns="54864" rIns="109728" bIns="54864" numCol="1" rtlCol="0" anchor="t"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6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1. </a:t>
            </a:r>
            <a:r>
              <a:rPr kumimoji="0" lang="en-US" sz="336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Hình</a:t>
            </a:r>
            <a:r>
              <a:rPr kumimoji="0" lang="en-US" sz="336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36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ảnh</a:t>
            </a:r>
            <a:r>
              <a:rPr kumimoji="0" lang="en-US" sz="336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36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gió</a:t>
            </a:r>
            <a:r>
              <a:rPr kumimoji="0" lang="en-US" sz="336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36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chướng</a:t>
            </a:r>
            <a:endParaRPr kumimoji="0" lang="en-US" sz="336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id="{6964AFBF-EEF5-8A0B-9044-62CECF852C75}"/>
              </a:ext>
            </a:extLst>
          </p:cNvPr>
          <p:cNvSpPr txBox="1"/>
          <p:nvPr/>
        </p:nvSpPr>
        <p:spPr>
          <a:xfrm>
            <a:off x="750641" y="1051561"/>
            <a:ext cx="8088559" cy="5355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8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 </a:t>
            </a:r>
            <a:r>
              <a:rPr kumimoji="0" lang="en-US" sz="288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Mùa</a:t>
            </a:r>
            <a:r>
              <a:rPr kumimoji="0" lang="en-US" sz="288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gió</a:t>
            </a:r>
            <a:r>
              <a:rPr kumimoji="0" lang="en-US" sz="288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chướng</a:t>
            </a:r>
            <a:r>
              <a:rPr kumimoji="0" lang="en-US" sz="288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cũng</a:t>
            </a:r>
            <a:r>
              <a:rPr kumimoji="0" lang="en-US" sz="288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là</a:t>
            </a:r>
            <a:r>
              <a:rPr kumimoji="0" lang="en-US" sz="288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mùa</a:t>
            </a:r>
            <a:r>
              <a:rPr kumimoji="0" lang="en-US" sz="288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thu</a:t>
            </a:r>
            <a:r>
              <a:rPr kumimoji="0" lang="en-US" sz="288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hoạch</a:t>
            </a:r>
            <a:r>
              <a:rPr kumimoji="0" lang="en-US" sz="288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grpSp>
        <p:nvGrpSpPr>
          <p:cNvPr id="6" name="Group 5">
            <a:extLst>
              <a:ext uri="{FF2B5EF4-FFF2-40B4-BE49-F238E27FC236}">
                <a16:creationId xmlns:a16="http://schemas.microsoft.com/office/drawing/2014/main" id="{61EC2738-4B00-C0F0-8226-A7777C19BB98}"/>
              </a:ext>
            </a:extLst>
          </p:cNvPr>
          <p:cNvGrpSpPr/>
          <p:nvPr/>
        </p:nvGrpSpPr>
        <p:grpSpPr>
          <a:xfrm>
            <a:off x="811929" y="1473926"/>
            <a:ext cx="4003912" cy="2742308"/>
            <a:chOff x="168607" y="1228271"/>
            <a:chExt cx="3336593" cy="2285256"/>
          </a:xfrm>
        </p:grpSpPr>
        <p:pic>
          <p:nvPicPr>
            <p:cNvPr id="3074" name="Picture 2" descr="15 Bài văn Tả cánh đồng lúa hay nhất | Tập làm văn lớp 5">
              <a:extLst>
                <a:ext uri="{FF2B5EF4-FFF2-40B4-BE49-F238E27FC236}">
                  <a16:creationId xmlns:a16="http://schemas.microsoft.com/office/drawing/2014/main" id="{5EC3C248-2048-690D-4CFC-4498CF572C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607" y="1228271"/>
              <a:ext cx="3336593" cy="16574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6249C7-7FAE-EE89-1A20-682C35535BF8}"/>
                </a:ext>
              </a:extLst>
            </p:cNvPr>
            <p:cNvSpPr txBox="1"/>
            <p:nvPr/>
          </p:nvSpPr>
          <p:spPr>
            <a:xfrm>
              <a:off x="168607" y="2882585"/>
              <a:ext cx="3336593"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6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Gió</a:t>
              </a:r>
              <a:r>
                <a:rPr kumimoji="0" lang="en-US" sz="216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chướng</a:t>
              </a:r>
              <a:r>
                <a:rPr kumimoji="0" lang="en-US" sz="216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vào</a:t>
              </a:r>
              <a:r>
                <a:rPr kumimoji="0" lang="en-US" sz="216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mùa</a:t>
              </a:r>
              <a:r>
                <a:rPr kumimoji="0" lang="en-US" sz="216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thì</a:t>
              </a:r>
              <a:r>
                <a:rPr kumimoji="0" lang="en-US" sz="216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lúa</a:t>
              </a:r>
              <a:r>
                <a:rPr kumimoji="0" lang="en-US" sz="216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cũng</a:t>
              </a:r>
              <a:r>
                <a:rPr kumimoji="0" lang="en-US" sz="216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vừa</a:t>
              </a:r>
              <a:r>
                <a:rPr kumimoji="0" lang="en-US" sz="216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chín</a:t>
              </a:r>
              <a:r>
                <a:rPr kumimoji="0" lang="en-US" sz="216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tới</a:t>
              </a:r>
              <a:endParaRPr kumimoji="0" lang="en-US" sz="216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grpSp>
        <p:nvGrpSpPr>
          <p:cNvPr id="8" name="Group 7">
            <a:extLst>
              <a:ext uri="{FF2B5EF4-FFF2-40B4-BE49-F238E27FC236}">
                <a16:creationId xmlns:a16="http://schemas.microsoft.com/office/drawing/2014/main" id="{AA4C7A37-560F-1177-2463-0FBD3DDF8C28}"/>
              </a:ext>
            </a:extLst>
          </p:cNvPr>
          <p:cNvGrpSpPr/>
          <p:nvPr/>
        </p:nvGrpSpPr>
        <p:grpSpPr>
          <a:xfrm>
            <a:off x="7376160" y="1479261"/>
            <a:ext cx="4003912" cy="2798310"/>
            <a:chOff x="5638800" y="1232717"/>
            <a:chExt cx="3336593" cy="2331925"/>
          </a:xfrm>
        </p:grpSpPr>
        <p:pic>
          <p:nvPicPr>
            <p:cNvPr id="3076" name="Picture 4" descr="Danh sách các loại thuốc trừ cỏ hàng năm ở mía được khuyên dùng -  Agriviet.org">
              <a:extLst>
                <a:ext uri="{FF2B5EF4-FFF2-40B4-BE49-F238E27FC236}">
                  <a16:creationId xmlns:a16="http://schemas.microsoft.com/office/drawing/2014/main" id="{0721A2F7-4529-09E8-A13E-C6EBB9A36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6894" y="1232717"/>
              <a:ext cx="3238499" cy="18243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2490F18-E8D0-B3A5-FB46-B565A0B3F85A}"/>
                </a:ext>
              </a:extLst>
            </p:cNvPr>
            <p:cNvSpPr txBox="1"/>
            <p:nvPr/>
          </p:nvSpPr>
          <p:spPr>
            <a:xfrm>
              <a:off x="5638800" y="2933700"/>
              <a:ext cx="3336593"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6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Liếp</a:t>
              </a:r>
              <a:r>
                <a:rPr kumimoji="0" lang="en-US" sz="216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mía</a:t>
              </a:r>
              <a:r>
                <a:rPr kumimoji="0" lang="en-US" sz="216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đợi</a:t>
              </a:r>
              <a:r>
                <a:rPr kumimoji="0" lang="en-US" sz="216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gió</a:t>
              </a:r>
              <a:r>
                <a:rPr kumimoji="0" lang="en-US" sz="216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mới</a:t>
              </a:r>
              <a:r>
                <a:rPr kumimoji="0" lang="en-US" sz="216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chịu</a:t>
              </a:r>
              <a:r>
                <a:rPr kumimoji="0" lang="en-US" sz="216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già</a:t>
              </a:r>
              <a:r>
                <a:rPr kumimoji="0" lang="en-US" sz="216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nước</a:t>
              </a:r>
              <a:r>
                <a:rPr kumimoji="0" lang="en-US" sz="216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ngọt</a:t>
              </a:r>
              <a:r>
                <a:rPr kumimoji="0" lang="en-US" sz="216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216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trĩu</a:t>
              </a:r>
              <a:endParaRPr kumimoji="0" lang="en-US" sz="216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grpSp>
        <p:nvGrpSpPr>
          <p:cNvPr id="10" name="Group 9">
            <a:extLst>
              <a:ext uri="{FF2B5EF4-FFF2-40B4-BE49-F238E27FC236}">
                <a16:creationId xmlns:a16="http://schemas.microsoft.com/office/drawing/2014/main" id="{466CF164-130C-279A-8863-7AA563788CE0}"/>
              </a:ext>
            </a:extLst>
          </p:cNvPr>
          <p:cNvGrpSpPr/>
          <p:nvPr/>
        </p:nvGrpSpPr>
        <p:grpSpPr>
          <a:xfrm>
            <a:off x="850682" y="4160519"/>
            <a:ext cx="4003912" cy="2605147"/>
            <a:chOff x="200901" y="3467100"/>
            <a:chExt cx="3336593" cy="2170956"/>
          </a:xfrm>
        </p:grpSpPr>
        <p:pic>
          <p:nvPicPr>
            <p:cNvPr id="3078" name="Picture 6" descr="Công dụng, cách dùng Cây vú sữa">
              <a:extLst>
                <a:ext uri="{FF2B5EF4-FFF2-40B4-BE49-F238E27FC236}">
                  <a16:creationId xmlns:a16="http://schemas.microsoft.com/office/drawing/2014/main" id="{D6FB7C87-FB67-398A-AF4F-B54A32F904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196" y="3467100"/>
              <a:ext cx="3119604" cy="1524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659E2C59-1ED4-99B8-5A61-CE4B31A54B15}"/>
                </a:ext>
              </a:extLst>
            </p:cNvPr>
            <p:cNvSpPr txBox="1"/>
            <p:nvPr/>
          </p:nvSpPr>
          <p:spPr>
            <a:xfrm>
              <a:off x="200901" y="5007114"/>
              <a:ext cx="3336593"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6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Vú sữa chín cây, lúc lỉu, căng bóng</a:t>
              </a:r>
            </a:p>
          </p:txBody>
        </p:sp>
      </p:grpSp>
      <p:grpSp>
        <p:nvGrpSpPr>
          <p:cNvPr id="14" name="Group 13">
            <a:extLst>
              <a:ext uri="{FF2B5EF4-FFF2-40B4-BE49-F238E27FC236}">
                <a16:creationId xmlns:a16="http://schemas.microsoft.com/office/drawing/2014/main" id="{E0C910B6-19B2-9D28-7483-893A2EDFB0E9}"/>
              </a:ext>
            </a:extLst>
          </p:cNvPr>
          <p:cNvGrpSpPr/>
          <p:nvPr/>
        </p:nvGrpSpPr>
        <p:grpSpPr>
          <a:xfrm>
            <a:off x="7578489" y="4369903"/>
            <a:ext cx="4003912" cy="2409908"/>
            <a:chOff x="5807407" y="3641586"/>
            <a:chExt cx="3336593" cy="2008257"/>
          </a:xfrm>
        </p:grpSpPr>
        <p:pic>
          <p:nvPicPr>
            <p:cNvPr id="3080" name="Picture 8" descr="Trắng tay vì dưa bị ngập úng - Vĩnh Long Online">
              <a:extLst>
                <a:ext uri="{FF2B5EF4-FFF2-40B4-BE49-F238E27FC236}">
                  <a16:creationId xmlns:a16="http://schemas.microsoft.com/office/drawing/2014/main" id="{C534789A-9E59-02D1-ED39-22504010CF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3094" y="3641586"/>
              <a:ext cx="3222168" cy="16473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1355B18D-8DE0-9565-F013-9F597C6D33C7}"/>
                </a:ext>
              </a:extLst>
            </p:cNvPr>
            <p:cNvSpPr txBox="1"/>
            <p:nvPr/>
          </p:nvSpPr>
          <p:spPr>
            <a:xfrm>
              <a:off x="5807407" y="5295900"/>
              <a:ext cx="3336593"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6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Còn</a:t>
              </a:r>
              <a:r>
                <a:rPr kumimoji="0" lang="en-US" sz="216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dưa</a:t>
              </a:r>
              <a:r>
                <a:rPr kumimoji="0" lang="en-US" sz="216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hấu</a:t>
              </a:r>
              <a:r>
                <a:rPr kumimoji="0" lang="en-US" sz="216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16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nữa</a:t>
              </a:r>
              <a:r>
                <a:rPr kumimoji="0" lang="en-US" sz="216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grpSp>
      <p:sp>
        <p:nvSpPr>
          <p:cNvPr id="5" name="Oval 4">
            <a:extLst>
              <a:ext uri="{FF2B5EF4-FFF2-40B4-BE49-F238E27FC236}">
                <a16:creationId xmlns:a16="http://schemas.microsoft.com/office/drawing/2014/main" id="{BF26D3AD-CA76-FA4D-3228-E5A123EEBEA4}"/>
              </a:ext>
            </a:extLst>
          </p:cNvPr>
          <p:cNvSpPr/>
          <p:nvPr/>
        </p:nvSpPr>
        <p:spPr bwMode="auto">
          <a:xfrm>
            <a:off x="4604274" y="3061809"/>
            <a:ext cx="2954766" cy="1817727"/>
          </a:xfrm>
          <a:prstGeom prst="ellipse">
            <a:avLst/>
          </a:prstGeom>
          <a:solidFill>
            <a:srgbClr val="00FFFF"/>
          </a:solidFill>
          <a:ln w="9525" cap="flat" cmpd="sng" algn="ctr">
            <a:solidFill>
              <a:srgbClr val="FF0000"/>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spAutoFit/>
          </a:bodyPr>
          <a:lstStyle/>
          <a:p>
            <a:pPr marL="0" marR="0" lvl="0" indent="0" algn="ctr" defTabSz="1097280" rtl="0" eaLnBrk="1" fontAlgn="base" latinLnBrk="0" hangingPunct="1">
              <a:lnSpc>
                <a:spcPct val="100000"/>
              </a:lnSpc>
              <a:spcBef>
                <a:spcPct val="50000"/>
              </a:spcBef>
              <a:spcAft>
                <a:spcPct val="0"/>
              </a:spcAft>
              <a:buClrTx/>
              <a:buSzTx/>
              <a:buFontTx/>
              <a:buNone/>
              <a:tabLst/>
              <a:defRPr/>
            </a:pPr>
            <a:r>
              <a:rPr kumimoji="0" lang="en-US" sz="192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Mùa</a:t>
            </a:r>
            <a:r>
              <a:rPr kumimoji="0" lang="en-US" sz="192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92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màng</a:t>
            </a:r>
            <a:r>
              <a:rPr kumimoji="0" lang="en-US" sz="192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92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bội</a:t>
            </a:r>
            <a:r>
              <a:rPr kumimoji="0" lang="en-US" sz="192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92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thu</a:t>
            </a:r>
            <a:r>
              <a:rPr kumimoji="0" lang="en-US" sz="192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92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cây</a:t>
            </a:r>
            <a:r>
              <a:rPr kumimoji="0" lang="en-US" sz="192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92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trái</a:t>
            </a:r>
            <a:r>
              <a:rPr kumimoji="0" lang="en-US" sz="192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sum </a:t>
            </a:r>
            <a:r>
              <a:rPr kumimoji="0" lang="en-US" sz="192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suê</a:t>
            </a:r>
            <a:r>
              <a:rPr kumimoji="0" lang="en-US" sz="192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92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quả</a:t>
            </a:r>
            <a:r>
              <a:rPr kumimoji="0" lang="en-US" sz="192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92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ngọt</a:t>
            </a:r>
            <a:r>
              <a:rPr kumimoji="0" lang="en-US" sz="192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92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khi</a:t>
            </a:r>
            <a:r>
              <a:rPr kumimoji="0" lang="en-US" sz="192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92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gió</a:t>
            </a:r>
            <a:r>
              <a:rPr kumimoji="0" lang="en-US" sz="192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92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chướng</a:t>
            </a:r>
            <a:r>
              <a:rPr kumimoji="0" lang="en-US" sz="192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92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về</a:t>
            </a:r>
            <a:endParaRPr kumimoji="0" lang="en-US" sz="192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7" name="Graphic 16" descr="Arrow Slight curve">
            <a:extLst>
              <a:ext uri="{FF2B5EF4-FFF2-40B4-BE49-F238E27FC236}">
                <a16:creationId xmlns:a16="http://schemas.microsoft.com/office/drawing/2014/main" id="{761F65F3-4A18-61C6-9F75-5DA73632815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7677416">
            <a:off x="6808056" y="2073642"/>
            <a:ext cx="1097280" cy="1097280"/>
          </a:xfrm>
          <a:prstGeom prst="rect">
            <a:avLst/>
          </a:prstGeom>
        </p:spPr>
      </p:pic>
      <p:pic>
        <p:nvPicPr>
          <p:cNvPr id="21" name="Graphic 20" descr="Arrow Clockwise curve">
            <a:extLst>
              <a:ext uri="{FF2B5EF4-FFF2-40B4-BE49-F238E27FC236}">
                <a16:creationId xmlns:a16="http://schemas.microsoft.com/office/drawing/2014/main" id="{88641180-5AFF-F91B-76DB-C4F6222ECDC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8770623">
            <a:off x="4632960" y="2073643"/>
            <a:ext cx="1097280" cy="1097280"/>
          </a:xfrm>
          <a:prstGeom prst="rect">
            <a:avLst/>
          </a:prstGeom>
        </p:spPr>
      </p:pic>
      <p:pic>
        <p:nvPicPr>
          <p:cNvPr id="30" name="Graphic 29" descr="Arrow Clockwise curve">
            <a:extLst>
              <a:ext uri="{FF2B5EF4-FFF2-40B4-BE49-F238E27FC236}">
                <a16:creationId xmlns:a16="http://schemas.microsoft.com/office/drawing/2014/main" id="{E71E126D-1B95-81D9-E776-E67B4C7E91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9288534">
            <a:off x="6597424" y="5040956"/>
            <a:ext cx="1097280" cy="1097280"/>
          </a:xfrm>
          <a:prstGeom prst="rect">
            <a:avLst/>
          </a:prstGeom>
        </p:spPr>
      </p:pic>
      <p:pic>
        <p:nvPicPr>
          <p:cNvPr id="31" name="Graphic 30" descr="Arrow Slight curve">
            <a:extLst>
              <a:ext uri="{FF2B5EF4-FFF2-40B4-BE49-F238E27FC236}">
                <a16:creationId xmlns:a16="http://schemas.microsoft.com/office/drawing/2014/main" id="{035294B5-F998-D360-B3A4-315AE4B9BA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9659167">
            <a:off x="4624616" y="4953986"/>
            <a:ext cx="1097280" cy="1097280"/>
          </a:xfrm>
          <a:prstGeom prst="rect">
            <a:avLst/>
          </a:prstGeom>
        </p:spPr>
      </p:pic>
      <p:pic>
        <p:nvPicPr>
          <p:cNvPr id="32" name="Graphic 31" descr="Arrow Slight curve">
            <a:extLst>
              <a:ext uri="{FF2B5EF4-FFF2-40B4-BE49-F238E27FC236}">
                <a16:creationId xmlns:a16="http://schemas.microsoft.com/office/drawing/2014/main" id="{6B2BD472-1FCF-A453-ADF5-1E2F571D7AB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7677416">
            <a:off x="6808057" y="2073643"/>
            <a:ext cx="1097280" cy="1097280"/>
          </a:xfrm>
          <a:prstGeom prst="rect">
            <a:avLst/>
          </a:prstGeom>
        </p:spPr>
      </p:pic>
      <p:pic>
        <p:nvPicPr>
          <p:cNvPr id="33" name="Graphic 32" descr="Arrow Clockwise curve">
            <a:extLst>
              <a:ext uri="{FF2B5EF4-FFF2-40B4-BE49-F238E27FC236}">
                <a16:creationId xmlns:a16="http://schemas.microsoft.com/office/drawing/2014/main" id="{A16D6531-F01F-9B8C-B5A6-A0B463BFA0B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8770623">
            <a:off x="4632961" y="2073644"/>
            <a:ext cx="1097280" cy="1097280"/>
          </a:xfrm>
          <a:prstGeom prst="rect">
            <a:avLst/>
          </a:prstGeom>
        </p:spPr>
      </p:pic>
      <p:pic>
        <p:nvPicPr>
          <p:cNvPr id="2" name="Content Placeholder 4" descr="A picture containing room, building, food&#10;&#10;Description automatically generated">
            <a:extLst>
              <a:ext uri="{FF2B5EF4-FFF2-40B4-BE49-F238E27FC236}">
                <a16:creationId xmlns:a16="http://schemas.microsoft.com/office/drawing/2014/main" id="{BD47534B-51C8-452A-0C61-53336E95AEC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7466" y="217987"/>
            <a:ext cx="1077058" cy="91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850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arn(inVertical)">
                                      <p:cBhvr>
                                        <p:cTn id="32" dur="500"/>
                                        <p:tgtEl>
                                          <p:spTgt spid="32"/>
                                        </p:tgtEl>
                                      </p:cBhvr>
                                    </p:animEffect>
                                  </p:childTnLst>
                                </p:cTn>
                              </p:par>
                              <p:par>
                                <p:cTn id="33" presetID="16" presetClass="entr" presetSubtype="21"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arn(inVertical)">
                                      <p:cBhvr>
                                        <p:cTn id="35" dur="500"/>
                                        <p:tgtEl>
                                          <p:spTgt spid="33"/>
                                        </p:tgtEl>
                                      </p:cBhvr>
                                    </p:animEffect>
                                  </p:childTnLst>
                                </p:cTn>
                              </p:par>
                              <p:par>
                                <p:cTn id="36" presetID="16" presetClass="entr" presetSubtype="21"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arn(inVertical)">
                                      <p:cBhvr>
                                        <p:cTn id="38" dur="500"/>
                                        <p:tgtEl>
                                          <p:spTgt spid="30"/>
                                        </p:tgtEl>
                                      </p:cBhvr>
                                    </p:animEffect>
                                  </p:childTnLst>
                                </p:cTn>
                              </p:par>
                              <p:par>
                                <p:cTn id="39" presetID="16" presetClass="entr" presetSubtype="21"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barn(inVertical)">
                                      <p:cBhvr>
                                        <p:cTn id="41" dur="500"/>
                                        <p:tgtEl>
                                          <p:spTgt spid="31"/>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arn(inVertical)">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F6DB42-4B8A-8CC9-B0A1-344E8C68A1CC}"/>
              </a:ext>
            </a:extLst>
          </p:cNvPr>
          <p:cNvSpPr txBox="1"/>
          <p:nvPr/>
        </p:nvSpPr>
        <p:spPr>
          <a:xfrm>
            <a:off x="140636" y="169721"/>
            <a:ext cx="10795847" cy="707886"/>
          </a:xfrm>
          <a:prstGeom prst="rect">
            <a:avLst/>
          </a:prstGeom>
          <a:noFill/>
        </p:spPr>
        <p:txBody>
          <a:bodyPr wrap="square" rtlCol="0">
            <a:spAutoFit/>
          </a:bodyPr>
          <a:lstStyle/>
          <a:p>
            <a:pPr lvl="0">
              <a:defRPr/>
            </a:pPr>
            <a:r>
              <a:rPr lang="vi-VN" sz="4000" b="1" dirty="0">
                <a:solidFill>
                  <a:prstClr val="black"/>
                </a:solidFill>
                <a:latin typeface="Times New Roman" panose="02020603050405020304" pitchFamily="18" charset="0"/>
                <a:cs typeface="Times New Roman" panose="02020603050405020304" pitchFamily="18" charset="0"/>
              </a:rPr>
              <a:t>b. Mùa gió chướng- mùa thu hoạch</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F2371760-A573-4167-8EE5-CB3117772127}"/>
              </a:ext>
            </a:extLst>
          </p:cNvPr>
          <p:cNvSpPr txBox="1"/>
          <p:nvPr/>
        </p:nvSpPr>
        <p:spPr>
          <a:xfrm>
            <a:off x="251792" y="817350"/>
            <a:ext cx="11383618" cy="1077218"/>
          </a:xfrm>
          <a:prstGeom prst="rect">
            <a:avLst/>
          </a:prstGeom>
          <a:noFill/>
        </p:spPr>
        <p:txBody>
          <a:bodyPr wrap="square">
            <a:spAutoFit/>
          </a:bodyPr>
          <a:lstStyle/>
          <a:p>
            <a:pPr lvl="0" algn="just">
              <a:defRPr/>
            </a:pPr>
            <a:r>
              <a:rPr lang="en-US" sz="3200" b="1">
                <a:solidFill>
                  <a:prstClr val="black"/>
                </a:solidFill>
                <a:latin typeface="Times New Roman" panose="02020603050405020304" pitchFamily="18" charset="0"/>
                <a:cs typeface="Times New Roman" panose="02020603050405020304" pitchFamily="18" charset="0"/>
              </a:rPr>
              <a:t>+ K</a:t>
            </a:r>
            <a:r>
              <a:rPr lang="vi-VN" sz="3200" b="1">
                <a:solidFill>
                  <a:prstClr val="black"/>
                </a:solidFill>
                <a:latin typeface="Times New Roman" panose="02020603050405020304" pitchFamily="18" charset="0"/>
                <a:cs typeface="Times New Roman" panose="02020603050405020304" pitchFamily="18" charset="0"/>
              </a:rPr>
              <a:t>hi </a:t>
            </a:r>
            <a:r>
              <a:rPr lang="vi-VN" sz="3200" b="1" dirty="0">
                <a:solidFill>
                  <a:prstClr val="black"/>
                </a:solidFill>
                <a:latin typeface="Times New Roman" panose="02020603050405020304" pitchFamily="18" charset="0"/>
                <a:cs typeface="Times New Roman" panose="02020603050405020304" pitchFamily="18" charset="0"/>
              </a:rPr>
              <a:t>gió chướng về cũng là lúc những nông sản bước vào vụ thu hoạch.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63FC6F71-8FF5-4825-99FD-67E3868075B3}"/>
              </a:ext>
            </a:extLst>
          </p:cNvPr>
          <p:cNvSpPr txBox="1"/>
          <p:nvPr/>
        </p:nvSpPr>
        <p:spPr>
          <a:xfrm>
            <a:off x="61123" y="1790850"/>
            <a:ext cx="12011608" cy="1077218"/>
          </a:xfrm>
          <a:prstGeom prst="rect">
            <a:avLst/>
          </a:prstGeom>
          <a:noFill/>
        </p:spPr>
        <p:txBody>
          <a:bodyPr wrap="square">
            <a:spAutoFit/>
          </a:bodyPr>
          <a:lstStyle/>
          <a:p>
            <a:pPr lvl="0" algn="just">
              <a:defRPr/>
            </a:pPr>
            <a:r>
              <a:rPr lang="en-US" sz="3200" b="1">
                <a:solidFill>
                  <a:prstClr val="black"/>
                </a:solidFill>
                <a:latin typeface="Times New Roman" panose="02020603050405020304" pitchFamily="18" charset="0"/>
                <a:cs typeface="Times New Roman" panose="02020603050405020304" pitchFamily="18" charset="0"/>
              </a:rPr>
              <a:t> + </a:t>
            </a:r>
            <a:r>
              <a:rPr lang="vi-VN" sz="3200" b="1">
                <a:solidFill>
                  <a:prstClr val="black"/>
                </a:solidFill>
                <a:latin typeface="Times New Roman" panose="02020603050405020304" pitchFamily="18" charset="0"/>
                <a:cs typeface="Times New Roman" panose="02020603050405020304" pitchFamily="18" charset="0"/>
              </a:rPr>
              <a:t>Lúa </a:t>
            </a:r>
            <a:r>
              <a:rPr lang="vi-VN" sz="3200" b="1" dirty="0">
                <a:solidFill>
                  <a:prstClr val="black"/>
                </a:solidFill>
                <a:latin typeface="Times New Roman" panose="02020603050405020304" pitchFamily="18" charset="0"/>
                <a:cs typeface="Times New Roman" panose="02020603050405020304" pitchFamily="18" charset="0"/>
              </a:rPr>
              <a:t>thì chín tới, mía cũng kịp già, vú </a:t>
            </a:r>
            <a:r>
              <a:rPr lang="vi-VN" sz="3200" b="1">
                <a:solidFill>
                  <a:prstClr val="black"/>
                </a:solidFill>
                <a:latin typeface="Times New Roman" panose="02020603050405020304" pitchFamily="18" charset="0"/>
                <a:cs typeface="Times New Roman" panose="02020603050405020304" pitchFamily="18" charset="0"/>
              </a:rPr>
              <a:t>sữa </a:t>
            </a:r>
            <a:r>
              <a:rPr lang="en-US" sz="3200" b="1">
                <a:solidFill>
                  <a:prstClr val="black"/>
                </a:solidFill>
                <a:latin typeface="Times New Roman" panose="02020603050405020304" pitchFamily="18" charset="0"/>
                <a:cs typeface="Times New Roman" panose="02020603050405020304" pitchFamily="18" charset="0"/>
              </a:rPr>
              <a:t>chín cây lúc lỉu</a:t>
            </a:r>
            <a:r>
              <a:rPr lang="vi-VN" sz="3200" b="1">
                <a:solidFill>
                  <a:prstClr val="black"/>
                </a:solidFill>
                <a:latin typeface="Times New Roman" panose="02020603050405020304" pitchFamily="18" charset="0"/>
                <a:cs typeface="Times New Roman" panose="02020603050405020304" pitchFamily="18" charset="0"/>
              </a:rPr>
              <a:t>, </a:t>
            </a:r>
            <a:r>
              <a:rPr lang="vi-VN" sz="3200" b="1" dirty="0">
                <a:solidFill>
                  <a:prstClr val="black"/>
                </a:solidFill>
                <a:latin typeface="Times New Roman" panose="02020603050405020304" pitchFamily="18" charset="0"/>
                <a:cs typeface="Times New Roman" panose="02020603050405020304" pitchFamily="18" charset="0"/>
              </a:rPr>
              <a:t>dưa hấu cũng </a:t>
            </a:r>
            <a:r>
              <a:rPr lang="vi-VN" sz="3200" b="1">
                <a:solidFill>
                  <a:prstClr val="black"/>
                </a:solidFill>
                <a:latin typeface="Times New Roman" panose="02020603050405020304" pitchFamily="18" charset="0"/>
                <a:cs typeface="Times New Roman" panose="02020603050405020304" pitchFamily="18" charset="0"/>
              </a:rPr>
              <a:t>đủ già để thu hoạch</a:t>
            </a:r>
            <a:r>
              <a:rPr lang="en-US" sz="3200" b="1">
                <a:solidFill>
                  <a:prstClr val="black"/>
                </a:solidFill>
                <a:latin typeface="Times New Roman" panose="02020603050405020304" pitchFamily="18" charset="0"/>
                <a:cs typeface="Times New Roman" panose="02020603050405020304" pitchFamily="18" charset="0"/>
              </a:rPr>
              <a:t>.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1" name="Picture 10">
            <a:extLst>
              <a:ext uri="{FF2B5EF4-FFF2-40B4-BE49-F238E27FC236}">
                <a16:creationId xmlns:a16="http://schemas.microsoft.com/office/drawing/2014/main" id="{1DB39C45-2D37-4D70-A81A-661CC92515B9}"/>
              </a:ext>
            </a:extLst>
          </p:cNvPr>
          <p:cNvPicPr>
            <a:picLocks noChangeAspect="1"/>
          </p:cNvPicPr>
          <p:nvPr/>
        </p:nvPicPr>
        <p:blipFill>
          <a:blip r:embed="rId2"/>
          <a:stretch>
            <a:fillRect/>
          </a:stretch>
        </p:blipFill>
        <p:spPr>
          <a:xfrm>
            <a:off x="1616765" y="2847531"/>
            <a:ext cx="4134678" cy="2042523"/>
          </a:xfrm>
          <a:prstGeom prst="rect">
            <a:avLst/>
          </a:prstGeom>
        </p:spPr>
      </p:pic>
      <p:pic>
        <p:nvPicPr>
          <p:cNvPr id="12" name="Picture 11">
            <a:extLst>
              <a:ext uri="{FF2B5EF4-FFF2-40B4-BE49-F238E27FC236}">
                <a16:creationId xmlns:a16="http://schemas.microsoft.com/office/drawing/2014/main" id="{7D60B0C9-992C-4A76-AC54-F75D791E1264}"/>
              </a:ext>
            </a:extLst>
          </p:cNvPr>
          <p:cNvPicPr>
            <a:picLocks noChangeAspect="1"/>
          </p:cNvPicPr>
          <p:nvPr/>
        </p:nvPicPr>
        <p:blipFill>
          <a:blip r:embed="rId3"/>
          <a:stretch>
            <a:fillRect/>
          </a:stretch>
        </p:blipFill>
        <p:spPr>
          <a:xfrm>
            <a:off x="6785113" y="2728259"/>
            <a:ext cx="4134678" cy="2188298"/>
          </a:xfrm>
          <a:prstGeom prst="rect">
            <a:avLst/>
          </a:prstGeom>
        </p:spPr>
      </p:pic>
      <p:sp>
        <p:nvSpPr>
          <p:cNvPr id="8" name="TextBox 7">
            <a:extLst>
              <a:ext uri="{FF2B5EF4-FFF2-40B4-BE49-F238E27FC236}">
                <a16:creationId xmlns:a16="http://schemas.microsoft.com/office/drawing/2014/main" id="{FD74AD44-90B9-400E-AA73-28317C2A7F0A}"/>
              </a:ext>
            </a:extLst>
          </p:cNvPr>
          <p:cNvSpPr txBox="1"/>
          <p:nvPr/>
        </p:nvSpPr>
        <p:spPr>
          <a:xfrm>
            <a:off x="213523" y="4818981"/>
            <a:ext cx="12011608" cy="2062103"/>
          </a:xfrm>
          <a:prstGeom prst="rect">
            <a:avLst/>
          </a:prstGeom>
          <a:noFill/>
        </p:spPr>
        <p:txBody>
          <a:bodyPr wrap="square">
            <a:spAutoFit/>
          </a:bodyPr>
          <a:lstStyle/>
          <a:p>
            <a:pPr lvl="0" algn="just">
              <a:defRPr/>
            </a:pPr>
            <a:r>
              <a:rPr lang="en-US" sz="3200" b="1">
                <a:solidFill>
                  <a:prstClr val="black"/>
                </a:solidFill>
                <a:latin typeface="Times New Roman" panose="02020603050405020304" pitchFamily="18" charset="0"/>
                <a:cs typeface="Times New Roman" panose="02020603050405020304" pitchFamily="18" charset="0"/>
              </a:rPr>
              <a:t> =&gt; Mùa bội thu với những sản vật quê hương. </a:t>
            </a:r>
          </a:p>
          <a:p>
            <a:pPr marL="457200" lvl="0" indent="-457200" algn="just">
              <a:buFont typeface="Symbol" panose="05050102010706020507" pitchFamily="18" charset="2"/>
              <a:buChar char="Þ"/>
              <a:defRPr/>
            </a:pPr>
            <a:r>
              <a:rPr kumimoji="0" lang="en-US" sz="3200" b="1"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Cách chọn lọc hình ảnh, từ ngữ đậm chất miền Tây. </a:t>
            </a:r>
          </a:p>
          <a:p>
            <a:pPr marL="457200" lvl="0" indent="-457200" algn="just">
              <a:buFont typeface="Symbol" panose="05050102010706020507" pitchFamily="18" charset="2"/>
              <a:buChar char="Þ"/>
              <a:defRPr/>
            </a:pPr>
            <a:r>
              <a:rPr lang="en-US" sz="3200" b="1" baseline="0">
                <a:solidFill>
                  <a:prstClr val="black"/>
                </a:solidFill>
                <a:latin typeface="Times New Roman" panose="02020603050405020304" pitchFamily="18" charset="0"/>
                <a:cs typeface="Times New Roman" panose="02020603050405020304" pitchFamily="18" charset="0"/>
              </a:rPr>
              <a:t>Tình</a:t>
            </a:r>
            <a:r>
              <a:rPr lang="en-US" sz="3200" b="1">
                <a:solidFill>
                  <a:prstClr val="black"/>
                </a:solidFill>
                <a:latin typeface="Times New Roman" panose="02020603050405020304" pitchFamily="18" charset="0"/>
                <a:cs typeface="Times New Roman" panose="02020603050405020304" pitchFamily="18" charset="0"/>
              </a:rPr>
              <a:t> yêu tha thiết với quê hương, gắn bó sâu nặng và rất đỗi tự hào về một miền đất đặc biệt .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098154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Effect transition="in" filter="fade">
                                      <p:cBhvr>
                                        <p:cTn id="39" dur="500"/>
                                        <p:tgtEl>
                                          <p:spTgt spid="8">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
                                            <p:txEl>
                                              <p:pRg st="1" end="1"/>
                                            </p:txEl>
                                          </p:spTgt>
                                        </p:tgtEl>
                                        <p:attrNameLst>
                                          <p:attrName>style.visibility</p:attrName>
                                        </p:attrNameLst>
                                      </p:cBhvr>
                                      <p:to>
                                        <p:strVal val="visible"/>
                                      </p:to>
                                    </p:set>
                                    <p:animEffect transition="in" filter="fade">
                                      <p:cBhvr>
                                        <p:cTn id="44" dur="500"/>
                                        <p:tgtEl>
                                          <p:spTgt spid="8">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9C3003-9B75-E9B8-3047-5CAD1D988EE2}"/>
              </a:ext>
            </a:extLst>
          </p:cNvPr>
          <p:cNvSpPr txBox="1"/>
          <p:nvPr/>
        </p:nvSpPr>
        <p:spPr>
          <a:xfrm>
            <a:off x="1689033" y="1743801"/>
            <a:ext cx="8496847" cy="1569660"/>
          </a:xfrm>
          <a:prstGeom prst="rect">
            <a:avLst/>
          </a:prstGeom>
          <a:noFill/>
        </p:spPr>
        <p:txBody>
          <a:bodyPr wrap="square" rtlCol="0">
            <a:spAutoFit/>
          </a:bodyPr>
          <a:lstStyle/>
          <a:p>
            <a:pPr algn="ctr"/>
            <a:r>
              <a:rPr lang="en-US" sz="9600" b="1" dirty="0">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207439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7E5836-1DD0-0B41-0C7E-E1AD95AD7385}"/>
              </a:ext>
            </a:extLst>
          </p:cNvPr>
          <p:cNvSpPr txBox="1"/>
          <p:nvPr/>
        </p:nvSpPr>
        <p:spPr>
          <a:xfrm>
            <a:off x="490614" y="835124"/>
            <a:ext cx="11396585" cy="3970318"/>
          </a:xfrm>
          <a:prstGeom prst="rect">
            <a:avLst/>
          </a:prstGeom>
          <a:noFill/>
        </p:spPr>
        <p:txBody>
          <a:bodyPr wrap="square">
            <a:spAutoFit/>
          </a:bodyPr>
          <a:lstStyle/>
          <a:p>
            <a:r>
              <a:rPr lang="en-US" sz="3600" b="1" kern="100" dirty="0">
                <a:effectLst/>
                <a:latin typeface="Times New Roman" panose="02020603050405020304" pitchFamily="18" charset="0"/>
                <a:ea typeface="Times New Roman" panose="02020603050405020304" pitchFamily="18" charset="0"/>
              </a:rPr>
              <a:t>“</a:t>
            </a:r>
            <a:r>
              <a:rPr lang="en-US" sz="3600" b="1" kern="100" dirty="0" err="1">
                <a:effectLst/>
                <a:latin typeface="Times New Roman" panose="02020603050405020304" pitchFamily="18" charset="0"/>
                <a:ea typeface="Times New Roman" panose="02020603050405020304" pitchFamily="18" charset="0"/>
              </a:rPr>
              <a:t>Gió</a:t>
            </a:r>
            <a:r>
              <a:rPr lang="en-US" sz="3600" b="1" kern="100" dirty="0">
                <a:effectLst/>
                <a:latin typeface="Times New Roman" panose="02020603050405020304" pitchFamily="18" charset="0"/>
                <a:ea typeface="Times New Roman" panose="02020603050405020304" pitchFamily="18" charset="0"/>
              </a:rPr>
              <a:t> </a:t>
            </a:r>
            <a:r>
              <a:rPr lang="en-US" sz="3600" b="1" kern="100" dirty="0" err="1">
                <a:effectLst/>
                <a:latin typeface="Times New Roman" panose="02020603050405020304" pitchFamily="18" charset="0"/>
                <a:ea typeface="Times New Roman" panose="02020603050405020304" pitchFamily="18" charset="0"/>
              </a:rPr>
              <a:t>chướng</a:t>
            </a:r>
            <a:r>
              <a:rPr lang="en-US" sz="3600" b="1"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cái</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tên</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quen</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thuộc</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đổi</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với</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đồng</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bào</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Tây</a:t>
            </a:r>
            <a:r>
              <a:rPr lang="en-US" sz="3600" kern="100" dirty="0">
                <a:effectLst/>
                <a:latin typeface="Times New Roman" panose="02020603050405020304" pitchFamily="18" charset="0"/>
                <a:ea typeface="Times New Roman" panose="02020603050405020304" pitchFamily="18" charset="0"/>
              </a:rPr>
              <a:t> Nam </a:t>
            </a:r>
            <a:r>
              <a:rPr lang="en-US" sz="3600" kern="100" dirty="0" err="1">
                <a:effectLst/>
                <a:latin typeface="Times New Roman" panose="02020603050405020304" pitchFamily="18" charset="0"/>
                <a:ea typeface="Times New Roman" panose="02020603050405020304" pitchFamily="18" charset="0"/>
              </a:rPr>
              <a:t>Bộ</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được</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nhà</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văn</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Nguyễn</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Ngọc</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Tư</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nhân</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hoá</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làm</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nó</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trở</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lên</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sống</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động</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giống</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như</a:t>
            </a:r>
            <a:r>
              <a:rPr lang="en-US" sz="3600" kern="100" dirty="0">
                <a:effectLst/>
                <a:latin typeface="Times New Roman" panose="02020603050405020304" pitchFamily="18" charset="0"/>
                <a:ea typeface="Times New Roman" panose="02020603050405020304" pitchFamily="18" charset="0"/>
              </a:rPr>
              <a:t> con </a:t>
            </a:r>
            <a:r>
              <a:rPr lang="en-US" sz="3600" kern="100" dirty="0" err="1">
                <a:effectLst/>
                <a:latin typeface="Times New Roman" panose="02020603050405020304" pitchFamily="18" charset="0"/>
                <a:ea typeface="Times New Roman" panose="02020603050405020304" pitchFamily="18" charset="0"/>
              </a:rPr>
              <a:t>người</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hơi</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thở</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của</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gió</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rất</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gần</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âm</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thanh</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ấy</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sẽ</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sàng</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từng</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giọt</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tình</a:t>
            </a:r>
            <a:r>
              <a:rPr lang="en-US" sz="3600" kern="100" dirty="0">
                <a:effectLst/>
                <a:latin typeface="Times New Roman" panose="02020603050405020304" pitchFamily="18" charset="0"/>
                <a:ea typeface="Times New Roman" panose="02020603050405020304" pitchFamily="18" charset="0"/>
              </a:rPr>
              <a:t> tang, </a:t>
            </a:r>
            <a:r>
              <a:rPr lang="en-US" sz="3600" kern="100" dirty="0" err="1">
                <a:effectLst/>
                <a:latin typeface="Times New Roman" panose="02020603050405020304" pitchFamily="18" charset="0"/>
                <a:ea typeface="Times New Roman" panose="02020603050405020304" pitchFamily="18" charset="0"/>
              </a:rPr>
              <a:t>thoảng</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và</a:t>
            </a:r>
            <a:r>
              <a:rPr lang="en-US" sz="3600" kern="100" dirty="0">
                <a:effectLst/>
                <a:latin typeface="Times New Roman" panose="02020603050405020304" pitchFamily="18" charset="0"/>
                <a:ea typeface="Times New Roman" panose="02020603050405020304" pitchFamily="18" charset="0"/>
              </a:rPr>
              <a:t> e </a:t>
            </a:r>
            <a:r>
              <a:rPr lang="en-US" sz="3600" kern="100" dirty="0" err="1">
                <a:effectLst/>
                <a:latin typeface="Times New Roman" panose="02020603050405020304" pitchFamily="18" charset="0"/>
                <a:ea typeface="Times New Roman" panose="02020603050405020304" pitchFamily="18" charset="0"/>
              </a:rPr>
              <a:t>dè</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như</a:t>
            </a:r>
            <a:r>
              <a:rPr lang="en-US" sz="3600" kern="100" dirty="0">
                <a:effectLst/>
                <a:latin typeface="Times New Roman" panose="02020603050405020304" pitchFamily="18" charset="0"/>
                <a:ea typeface="Times New Roman" panose="02020603050405020304" pitchFamily="18" charset="0"/>
              </a:rPr>
              <a:t> ai </a:t>
            </a:r>
            <a:r>
              <a:rPr lang="en-US" sz="3600" kern="100" dirty="0" err="1">
                <a:effectLst/>
                <a:latin typeface="Times New Roman" panose="02020603050405020304" pitchFamily="18" charset="0"/>
                <a:ea typeface="Times New Roman" panose="02020603050405020304" pitchFamily="18" charset="0"/>
              </a:rPr>
              <a:t>đó</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đứng</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đằng</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xa</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ngoắc</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tay</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nhẹ</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một</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cái</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như</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đang</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ngại</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ngần</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không</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biết</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người</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xưa</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có</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còn</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nhớ</a:t>
            </a:r>
            <a:r>
              <a:rPr lang="en-US" sz="3600" kern="100" dirty="0">
                <a:effectLst/>
                <a:latin typeface="Times New Roman" panose="02020603050405020304" pitchFamily="18" charset="0"/>
                <a:ea typeface="Times New Roman" panose="02020603050405020304" pitchFamily="18" charset="0"/>
              </a:rPr>
              <a:t> ta </a:t>
            </a:r>
            <a:r>
              <a:rPr lang="en-US" sz="3600" kern="100" dirty="0" err="1">
                <a:effectLst/>
                <a:latin typeface="Times New Roman" panose="02020603050405020304" pitchFamily="18" charset="0"/>
                <a:ea typeface="Times New Roman" panose="02020603050405020304" pitchFamily="18" charset="0"/>
              </a:rPr>
              <a:t>không</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mừng</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húm</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hừng</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hực</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dạt</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dào</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cồn</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cào</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nồng</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nhiệt</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dịu</a:t>
            </a:r>
            <a:r>
              <a:rPr lang="en-US" sz="3600" kern="100" dirty="0">
                <a:effectLst/>
                <a:latin typeface="Times New Roman" panose="02020603050405020304" pitchFamily="18" charset="0"/>
                <a:ea typeface="Times New Roman" panose="02020603050405020304" pitchFamily="18" charset="0"/>
              </a:rPr>
              <a:t> </a:t>
            </a:r>
            <a:r>
              <a:rPr lang="en-US" sz="3600" kern="100" dirty="0" err="1">
                <a:effectLst/>
                <a:latin typeface="Times New Roman" panose="02020603050405020304" pitchFamily="18" charset="0"/>
                <a:ea typeface="Times New Roman" panose="02020603050405020304" pitchFamily="18" charset="0"/>
              </a:rPr>
              <a:t>dàng</a:t>
            </a:r>
            <a:r>
              <a:rPr lang="en-US" sz="3600" kern="100" dirty="0">
                <a:effectLst/>
                <a:latin typeface="Times New Roman" panose="02020603050405020304" pitchFamily="18" charset="0"/>
                <a:ea typeface="Times New Roman" panose="02020603050405020304" pitchFamily="18" charset="0"/>
              </a:rPr>
              <a:t>,..</a:t>
            </a:r>
            <a:endParaRPr lang="en-US" sz="3600" dirty="0"/>
          </a:p>
        </p:txBody>
      </p:sp>
    </p:spTree>
    <p:extLst>
      <p:ext uri="{BB962C8B-B14F-4D97-AF65-F5344CB8AC3E}">
        <p14:creationId xmlns:p14="http://schemas.microsoft.com/office/powerpoint/2010/main" val="626515441"/>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52">
            <a:extLst>
              <a:ext uri="{FF2B5EF4-FFF2-40B4-BE49-F238E27FC236}">
                <a16:creationId xmlns:a16="http://schemas.microsoft.com/office/drawing/2014/main" id="{E18E5C24-7CE1-4FCA-9533-A1645C914536}"/>
              </a:ext>
            </a:extLst>
          </p:cNvPr>
          <p:cNvSpPr>
            <a:spLocks noChangeArrowheads="1"/>
          </p:cNvSpPr>
          <p:nvPr/>
        </p:nvSpPr>
        <p:spPr bwMode="auto">
          <a:xfrm>
            <a:off x="2358390" y="92596"/>
            <a:ext cx="7475220" cy="59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auto" latinLnBrk="0" hangingPunct="1">
              <a:lnSpc>
                <a:spcPts val="4200"/>
              </a:lnSpc>
              <a:spcBef>
                <a:spcPts val="0"/>
              </a:spcBef>
              <a:spcAft>
                <a:spcPts val="0"/>
              </a:spcAft>
              <a:buClr>
                <a:prstClr val="black"/>
              </a:buClr>
              <a:buSzPct val="60000"/>
              <a:buFontTx/>
              <a:buNone/>
              <a:tabLst/>
              <a:defRPr/>
            </a:pPr>
            <a:r>
              <a:rPr kumimoji="0" lang="vi-VN" altLang="en-US" sz="336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itchFamily="34" charset="0"/>
              </a:rPr>
              <a:t>II. KHÁM PHÁ VĂN BẢN</a:t>
            </a:r>
          </a:p>
          <a:p>
            <a:pPr marL="571500" marR="0" lvl="0" indent="-571500" algn="ctr" defTabSz="914400" rtl="0" eaLnBrk="1" fontAlgn="auto" latinLnBrk="0" hangingPunct="1">
              <a:lnSpc>
                <a:spcPts val="4200"/>
              </a:lnSpc>
              <a:spcBef>
                <a:spcPts val="0"/>
              </a:spcBef>
              <a:spcAft>
                <a:spcPts val="0"/>
              </a:spcAft>
              <a:buClr>
                <a:prstClr val="black"/>
              </a:buClr>
              <a:buSzPct val="60000"/>
              <a:buFontTx/>
              <a:buAutoNum type="romanUcPeriod" startAt="2"/>
              <a:tabLst/>
              <a:defRPr/>
            </a:pPr>
            <a:r>
              <a:rPr kumimoji="0" lang="vi-VN" altLang="en-US" sz="336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itchFamily="34" charset="0"/>
              </a:rPr>
              <a:t> </a:t>
            </a:r>
            <a:endParaRPr kumimoji="0" lang="en-US" altLang="en-US" sz="3360" b="1" i="0" u="none" strike="noStrike" kern="1200" cap="none" spc="0" normalizeH="0" baseline="0" noProof="0" dirty="0">
              <a:ln>
                <a:noFill/>
              </a:ln>
              <a:solidFill>
                <a:srgbClr val="C00000"/>
              </a:solidFill>
              <a:effectLst/>
              <a:uLnTx/>
              <a:uFillTx/>
              <a:latin typeface="Calibri Light" panose="020F0302020204030204"/>
              <a:ea typeface="+mn-ea"/>
              <a:cs typeface="Arial" pitchFamily="34" charset="0"/>
            </a:endParaRPr>
          </a:p>
        </p:txBody>
      </p:sp>
      <p:sp>
        <p:nvSpPr>
          <p:cNvPr id="40" name="Line 12">
            <a:extLst>
              <a:ext uri="{FF2B5EF4-FFF2-40B4-BE49-F238E27FC236}">
                <a16:creationId xmlns:a16="http://schemas.microsoft.com/office/drawing/2014/main" id="{BCC6A977-64D0-42DB-99A3-471AFFAEBEB9}"/>
              </a:ext>
            </a:extLst>
          </p:cNvPr>
          <p:cNvSpPr>
            <a:spLocks noChangeShapeType="1"/>
          </p:cNvSpPr>
          <p:nvPr/>
        </p:nvSpPr>
        <p:spPr bwMode="auto">
          <a:xfrm>
            <a:off x="609600" y="777240"/>
            <a:ext cx="109728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41" name="Rectangle: Rounded Corners 40">
            <a:extLst>
              <a:ext uri="{FF2B5EF4-FFF2-40B4-BE49-F238E27FC236}">
                <a16:creationId xmlns:a16="http://schemas.microsoft.com/office/drawing/2014/main" id="{85B1924F-048E-46DD-A851-196A1DDFB31A}"/>
              </a:ext>
            </a:extLst>
          </p:cNvPr>
          <p:cNvSpPr/>
          <p:nvPr/>
        </p:nvSpPr>
        <p:spPr bwMode="auto">
          <a:xfrm>
            <a:off x="609600" y="886532"/>
            <a:ext cx="10972800" cy="612934"/>
          </a:xfrm>
          <a:prstGeom prst="roundRect">
            <a:avLst/>
          </a:prstGeom>
          <a:solidFill>
            <a:srgbClr val="006600"/>
          </a:solidFill>
          <a:ln w="38100" cap="flat" cmpd="sng" algn="ctr">
            <a:solidFill>
              <a:srgbClr val="00FFFF"/>
            </a:solidFill>
            <a:prstDash val="solid"/>
            <a:round/>
            <a:headEnd type="none" w="med" len="med"/>
            <a:tailEnd type="none" w="med" len="med"/>
          </a:ln>
          <a:effectLst>
            <a:glow rad="139700">
              <a:schemeClr val="accent6">
                <a:satMod val="175000"/>
                <a:alpha val="40000"/>
              </a:schemeClr>
            </a:glow>
          </a:effectLst>
        </p:spPr>
        <p:txBody>
          <a:bodyPr vert="horz" wrap="square" lIns="109728" tIns="54864" rIns="109728" bIns="54864" numCol="1" rtlCol="0" anchor="t"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8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2. </a:t>
            </a:r>
            <a:r>
              <a:rPr kumimoji="0" lang="en-US" sz="288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Tình</a:t>
            </a:r>
            <a:r>
              <a:rPr kumimoji="0" lang="en-US" sz="288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cảm</a:t>
            </a:r>
            <a:r>
              <a:rPr kumimoji="0" lang="en-US" sz="288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cảm</a:t>
            </a:r>
            <a:r>
              <a:rPr kumimoji="0" lang="en-US" sz="288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xúc</a:t>
            </a:r>
            <a:r>
              <a:rPr kumimoji="0" lang="en-US" sz="288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của</a:t>
            </a:r>
            <a:r>
              <a:rPr kumimoji="0" lang="en-US" sz="288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nhân</a:t>
            </a:r>
            <a:r>
              <a:rPr kumimoji="0" lang="en-US" sz="288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vật</a:t>
            </a:r>
            <a:r>
              <a:rPr kumimoji="0" lang="en-US" sz="288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tôi</a:t>
            </a:r>
            <a:r>
              <a:rPr kumimoji="0" lang="en-US" sz="288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khi</a:t>
            </a:r>
            <a:r>
              <a:rPr kumimoji="0" lang="en-US" sz="288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gió</a:t>
            </a:r>
            <a:r>
              <a:rPr kumimoji="0" lang="en-US" sz="288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chướng</a:t>
            </a:r>
            <a:r>
              <a:rPr kumimoji="0" lang="en-US" sz="288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288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về</a:t>
            </a:r>
            <a:r>
              <a:rPr kumimoji="0" lang="vi-VN" sz="288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t>
            </a:r>
            <a:r>
              <a:rPr kumimoji="0" lang="en-US" sz="288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p>
        </p:txBody>
      </p:sp>
      <p:pic>
        <p:nvPicPr>
          <p:cNvPr id="5" name="Picture 2" descr="Tin gió mùa Đông Bắc mới nhất ngày 8/4/2018">
            <a:extLst>
              <a:ext uri="{FF2B5EF4-FFF2-40B4-BE49-F238E27FC236}">
                <a16:creationId xmlns:a16="http://schemas.microsoft.com/office/drawing/2014/main" id="{33A63FA9-94FB-0609-ECE9-3DED9719C1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624253"/>
            <a:ext cx="10972800" cy="52134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Content Placeholder 4" descr="A picture containing room, building, food&#10;&#10;Description automatically generated">
            <a:extLst>
              <a:ext uri="{FF2B5EF4-FFF2-40B4-BE49-F238E27FC236}">
                <a16:creationId xmlns:a16="http://schemas.microsoft.com/office/drawing/2014/main" id="{30862D77-51E7-34C3-49F1-46ED29F1D90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464" y="35771"/>
            <a:ext cx="1077058" cy="91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973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631504" y="178396"/>
            <a:ext cx="5184576" cy="504056"/>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I</a:t>
            </a:r>
            <a:r>
              <a:rPr kumimoji="0" lang="vi-VN" sz="2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I</a:t>
            </a:r>
            <a:r>
              <a:rPr kumimoji="0" lang="pt-BR" sz="2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KHÁM PHÁ VĂN BẢN</a:t>
            </a:r>
            <a:endParaRPr kumimoji="0" lang="en-US" sz="2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sp>
        <p:nvSpPr>
          <p:cNvPr id="7" name="Horizontal Scroll 6"/>
          <p:cNvSpPr/>
          <p:nvPr/>
        </p:nvSpPr>
        <p:spPr>
          <a:xfrm>
            <a:off x="2195035" y="756266"/>
            <a:ext cx="7801930" cy="864096"/>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PHIẾU HỌC TẬP </a:t>
            </a:r>
            <a:r>
              <a:rPr kumimoji="0" lang="vi-VN"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SỐ </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Tìm</a:t>
            </a: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hiểu</a:t>
            </a: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tình</a:t>
            </a: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cảm</a:t>
            </a: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cảm</a:t>
            </a: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xúc</a:t>
            </a: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của</a:t>
            </a: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nhân</a:t>
            </a: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vật</a:t>
            </a: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tôi</a:t>
            </a: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r>
              <a:rPr kumimoji="0" lang="vi-VN"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khi gió chướng về.</a:t>
            </a: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910516864"/>
              </p:ext>
            </p:extLst>
          </p:nvPr>
        </p:nvGraphicFramePr>
        <p:xfrm>
          <a:off x="212642" y="1855127"/>
          <a:ext cx="11766715" cy="4784886"/>
        </p:xfrm>
        <a:graphic>
          <a:graphicData uri="http://schemas.openxmlformats.org/drawingml/2006/table">
            <a:tbl>
              <a:tblPr firstRow="1" firstCol="1" bandRow="1">
                <a:tableStyleId>{5C22544A-7EE6-4342-B048-85BDC9FD1C3A}</a:tableStyleId>
              </a:tblPr>
              <a:tblGrid>
                <a:gridCol w="2134140">
                  <a:extLst>
                    <a:ext uri="{9D8B030D-6E8A-4147-A177-3AD203B41FA5}">
                      <a16:colId xmlns:a16="http://schemas.microsoft.com/office/drawing/2014/main" val="20000"/>
                    </a:ext>
                  </a:extLst>
                </a:gridCol>
                <a:gridCol w="6065188">
                  <a:extLst>
                    <a:ext uri="{9D8B030D-6E8A-4147-A177-3AD203B41FA5}">
                      <a16:colId xmlns:a16="http://schemas.microsoft.com/office/drawing/2014/main" val="20001"/>
                    </a:ext>
                  </a:extLst>
                </a:gridCol>
                <a:gridCol w="3567387">
                  <a:extLst>
                    <a:ext uri="{9D8B030D-6E8A-4147-A177-3AD203B41FA5}">
                      <a16:colId xmlns:a16="http://schemas.microsoft.com/office/drawing/2014/main" val="20002"/>
                    </a:ext>
                  </a:extLst>
                </a:gridCol>
              </a:tblGrid>
              <a:tr h="588036">
                <a:tc>
                  <a:txBody>
                    <a:bodyPr/>
                    <a:lstStyle/>
                    <a:p>
                      <a:pPr marL="88900">
                        <a:lnSpc>
                          <a:spcPct val="119000"/>
                        </a:lnSpc>
                        <a:spcAft>
                          <a:spcPts val="0"/>
                        </a:spcAft>
                      </a:pPr>
                      <a:r>
                        <a:rPr lang="en-US" sz="2800" dirty="0" err="1">
                          <a:effectLst/>
                          <a:latin typeface="Times New Roman" panose="02020603050405020304" pitchFamily="18" charset="0"/>
                          <a:cs typeface="Times New Roman" panose="02020603050405020304" pitchFamily="18" charset="0"/>
                        </a:rPr>
                        <a:t>Nhiệm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vụ</a:t>
                      </a:r>
                      <a:endParaRPr lang="en-US" sz="28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nSpc>
                          <a:spcPct val="119000"/>
                        </a:lnSpc>
                        <a:spcAft>
                          <a:spcPts val="0"/>
                        </a:spcAft>
                      </a:pPr>
                      <a:r>
                        <a:rPr lang="en-US" sz="2800">
                          <a:effectLst/>
                          <a:latin typeface="Times New Roman" panose="02020603050405020304" pitchFamily="18" charset="0"/>
                          <a:cs typeface="Times New Roman" panose="02020603050405020304" pitchFamily="18" charset="0"/>
                        </a:rPr>
                        <a:t>Tâm trạng của nhân vật “tôi”</a:t>
                      </a:r>
                      <a:endParaRPr lang="en-US" sz="28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101600">
                        <a:lnSpc>
                          <a:spcPct val="119000"/>
                        </a:lnSpc>
                        <a:spcAft>
                          <a:spcPts val="0"/>
                        </a:spcAft>
                      </a:pPr>
                      <a:r>
                        <a:rPr lang="en-US" sz="2800">
                          <a:effectLst/>
                          <a:latin typeface="Times New Roman" panose="02020603050405020304" pitchFamily="18" charset="0"/>
                          <a:cs typeface="Times New Roman" panose="02020603050405020304" pitchFamily="18" charset="0"/>
                        </a:rPr>
                        <a:t>Biểu hiện</a:t>
                      </a:r>
                      <a:endParaRPr lang="en-US" sz="280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568327">
                <a:tc>
                  <a:txBody>
                    <a:bodyPr/>
                    <a:lstStyle/>
                    <a:p>
                      <a:pPr>
                        <a:lnSpc>
                          <a:spcPct val="115000"/>
                        </a:lnSpc>
                        <a:spcAft>
                          <a:spcPts val="0"/>
                        </a:spcAft>
                      </a:pPr>
                      <a:r>
                        <a:rPr lang="pt-BR" sz="2800" dirty="0">
                          <a:effectLst/>
                          <a:latin typeface="Times New Roman" panose="02020603050405020304" pitchFamily="18" charset="0"/>
                          <a:cs typeface="Times New Roman" panose="02020603050405020304" pitchFamily="18" charset="0"/>
                        </a:rPr>
                        <a:t>Nhóm 1</a:t>
                      </a:r>
                      <a:endParaRPr lang="en-US" sz="28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nSpc>
                          <a:spcPct val="115000"/>
                        </a:lnSpc>
                        <a:spcAft>
                          <a:spcPts val="0"/>
                        </a:spcAft>
                      </a:pPr>
                      <a:r>
                        <a:rPr lang="pt-BR" sz="2800" dirty="0">
                          <a:effectLst/>
                          <a:latin typeface="Times New Roman" panose="02020603050405020304" pitchFamily="18" charset="0"/>
                          <a:cs typeface="Times New Roman" panose="02020603050405020304" pitchFamily="18" charset="0"/>
                        </a:rPr>
                        <a:t>Khi đón gió chướng về (đoạn 2)</a:t>
                      </a:r>
                      <a:endParaRPr lang="en-US" sz="28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68327">
                <a:tc>
                  <a:txBody>
                    <a:bodyPr/>
                    <a:lstStyle/>
                    <a:p>
                      <a:pPr>
                        <a:lnSpc>
                          <a:spcPct val="115000"/>
                        </a:lnSpc>
                        <a:spcAft>
                          <a:spcPts val="0"/>
                        </a:spcAft>
                      </a:pPr>
                      <a:r>
                        <a:rPr lang="pt-BR" sz="2800" dirty="0">
                          <a:effectLst/>
                          <a:latin typeface="Times New Roman" panose="02020603050405020304" pitchFamily="18" charset="0"/>
                          <a:cs typeface="Times New Roman" panose="02020603050405020304" pitchFamily="18" charset="0"/>
                        </a:rPr>
                        <a:t>Nhóm 2</a:t>
                      </a:r>
                      <a:endParaRPr lang="en-US" sz="28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nSpc>
                          <a:spcPct val="115000"/>
                        </a:lnSpc>
                        <a:spcAft>
                          <a:spcPts val="0"/>
                        </a:spcAft>
                      </a:pPr>
                      <a:r>
                        <a:rPr lang="pt-BR" sz="2800" dirty="0">
                          <a:effectLst/>
                          <a:latin typeface="Times New Roman" panose="02020603050405020304" pitchFamily="18" charset="0"/>
                          <a:cs typeface="Times New Roman" panose="02020603050405020304" pitchFamily="18" charset="0"/>
                        </a:rPr>
                        <a:t>Khi còn nhỏ (đoạn 3)</a:t>
                      </a:r>
                      <a:endParaRPr lang="en-US" sz="28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68327">
                <a:tc>
                  <a:txBody>
                    <a:bodyPr/>
                    <a:lstStyle/>
                    <a:p>
                      <a:pPr>
                        <a:lnSpc>
                          <a:spcPct val="115000"/>
                        </a:lnSpc>
                        <a:spcAft>
                          <a:spcPts val="0"/>
                        </a:spcAft>
                      </a:pPr>
                      <a:r>
                        <a:rPr lang="pt-BR" sz="2800" dirty="0">
                          <a:effectLst/>
                          <a:latin typeface="Times New Roman" panose="02020603050405020304" pitchFamily="18" charset="0"/>
                          <a:cs typeface="Times New Roman" panose="02020603050405020304" pitchFamily="18" charset="0"/>
                        </a:rPr>
                        <a:t>Nhóm 3</a:t>
                      </a:r>
                      <a:endParaRPr lang="en-US" sz="28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nSpc>
                          <a:spcPct val="115000"/>
                        </a:lnSpc>
                        <a:spcAft>
                          <a:spcPts val="0"/>
                        </a:spcAft>
                      </a:pPr>
                      <a:r>
                        <a:rPr lang="pt-BR" sz="2800" dirty="0">
                          <a:effectLst/>
                          <a:latin typeface="Times New Roman" panose="02020603050405020304" pitchFamily="18" charset="0"/>
                          <a:cs typeface="Times New Roman" panose="02020603050405020304" pitchFamily="18" charset="0"/>
                        </a:rPr>
                        <a:t>Khi lớn lên, bắt đầu viết văn (đoạn 5)</a:t>
                      </a:r>
                      <a:endParaRPr lang="en-US" sz="28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68327">
                <a:tc>
                  <a:txBody>
                    <a:bodyPr/>
                    <a:lstStyle/>
                    <a:p>
                      <a:pPr>
                        <a:lnSpc>
                          <a:spcPct val="115000"/>
                        </a:lnSpc>
                        <a:spcAft>
                          <a:spcPts val="0"/>
                        </a:spcAft>
                      </a:pPr>
                      <a:r>
                        <a:rPr lang="pt-BR" sz="2800" dirty="0">
                          <a:effectLst/>
                          <a:latin typeface="Times New Roman" panose="02020603050405020304" pitchFamily="18" charset="0"/>
                          <a:cs typeface="Times New Roman" panose="02020603050405020304" pitchFamily="18" charset="0"/>
                        </a:rPr>
                        <a:t>Nhóm 4</a:t>
                      </a:r>
                      <a:endParaRPr lang="en-US" sz="28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nSpc>
                          <a:spcPct val="115000"/>
                        </a:lnSpc>
                        <a:spcAft>
                          <a:spcPts val="0"/>
                        </a:spcAft>
                      </a:pPr>
                      <a:r>
                        <a:rPr lang="pt-BR" sz="2800" dirty="0">
                          <a:effectLst/>
                          <a:latin typeface="Times New Roman" panose="02020603050405020304" pitchFamily="18" charset="0"/>
                          <a:cs typeface="Times New Roman" panose="02020603050405020304" pitchFamily="18" charset="0"/>
                        </a:rPr>
                        <a:t>Khi xa quê (đoạn 6)</a:t>
                      </a:r>
                      <a:endParaRPr lang="en-US" sz="28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1704978">
                <a:tc>
                  <a:txBody>
                    <a:bodyPr/>
                    <a:lstStyle/>
                    <a:p>
                      <a:pPr>
                        <a:lnSpc>
                          <a:spcPct val="115000"/>
                        </a:lnSpc>
                        <a:spcAft>
                          <a:spcPts val="0"/>
                        </a:spcAft>
                      </a:pPr>
                      <a:r>
                        <a:rPr lang="pt-BR" sz="2800">
                          <a:effectLst/>
                          <a:latin typeface="Times New Roman" panose="02020603050405020304" pitchFamily="18" charset="0"/>
                          <a:cs typeface="Times New Roman" panose="02020603050405020304" pitchFamily="18" charset="0"/>
                        </a:rPr>
                        <a:t>Nhiệm vụ chung</a:t>
                      </a:r>
                      <a:endParaRPr lang="en-US" sz="2800">
                        <a:effectLst/>
                        <a:latin typeface="Times New Roman" panose="02020603050405020304" pitchFamily="18" charset="0"/>
                        <a:ea typeface="Times New Roman"/>
                        <a:cs typeface="Times New Roman" panose="02020603050405020304" pitchFamily="18" charset="0"/>
                      </a:endParaRPr>
                    </a:p>
                  </a:txBody>
                  <a:tcPr marL="68580" marR="68580" marT="0" marB="0"/>
                </a:tc>
                <a:tc gridSpan="2">
                  <a:txBody>
                    <a:bodyPr/>
                    <a:lstStyle/>
                    <a:p>
                      <a:pPr algn="ctr">
                        <a:lnSpc>
                          <a:spcPct val="115000"/>
                        </a:lnSpc>
                        <a:spcAft>
                          <a:spcPts val="0"/>
                        </a:spcAft>
                      </a:pPr>
                      <a:r>
                        <a:rPr lang="pt-BR" sz="2800" dirty="0">
                          <a:effectLst/>
                          <a:latin typeface="Times New Roman" panose="02020603050405020304" pitchFamily="18" charset="0"/>
                          <a:cs typeface="Times New Roman" panose="02020603050405020304" pitchFamily="18" charset="0"/>
                        </a:rPr>
                        <a:t>Nhận xét tình cảm của tác giả với gió chướng:</a:t>
                      </a:r>
                      <a:endParaRPr lang="en-US" sz="28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pt-BR"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5"/>
                  </a:ext>
                </a:extLst>
              </a:tr>
            </a:tbl>
          </a:graphicData>
        </a:graphic>
      </p:graphicFrame>
      <p:pic>
        <p:nvPicPr>
          <p:cNvPr id="2" name="Content Placeholder 4" descr="A picture containing room, building, food&#10;&#10;Description automatically generated">
            <a:extLst>
              <a:ext uri="{FF2B5EF4-FFF2-40B4-BE49-F238E27FC236}">
                <a16:creationId xmlns:a16="http://schemas.microsoft.com/office/drawing/2014/main" id="{5B986E99-F84A-0D21-A42D-752718F741D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466" y="217987"/>
            <a:ext cx="1077058" cy="91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3383201"/>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255" y="188639"/>
            <a:ext cx="3435927" cy="639226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Nhóm</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1: </a:t>
            </a:r>
            <a:r>
              <a:rPr kumimoji="0" lang="en-US" sz="2800" b="0"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Khi</a:t>
            </a:r>
            <a:r>
              <a:rPr kumimoji="0" lang="en-US" sz="28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đón</a:t>
            </a:r>
            <a:r>
              <a:rPr kumimoji="0" lang="en-US" sz="28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gió</a:t>
            </a:r>
            <a:r>
              <a:rPr kumimoji="0" lang="en-US" sz="28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chướng</a:t>
            </a:r>
            <a:r>
              <a:rPr kumimoji="0" lang="en-US" sz="28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về</a:t>
            </a:r>
            <a:r>
              <a:rPr kumimoji="0" lang="en-US" sz="28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đoạn</a:t>
            </a:r>
            <a:r>
              <a:rPr kumimoji="0" lang="en-US" sz="28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2)</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1) </a:t>
            </a:r>
            <a:r>
              <a:rPr kumimoji="0" lang="vi-VN" sz="2800" b="0" i="1"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Em hãy chỉ ra những biểu hiện của tâm trạng “lộn xộn, ngổn ngang” của nhân vật “tôi” khi đón gió chướng về.</a:t>
            </a:r>
            <a:endParaRPr kumimoji="0" lang="en-US" sz="28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2) </a:t>
            </a:r>
            <a:r>
              <a:rPr kumimoji="0" lang="vi-VN" sz="2800" b="0" i="1"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Lí do nào khiến nhân vật “tôi” luôn mong ngóng, chờ đợi gió chướng? </a:t>
            </a:r>
            <a:endParaRPr kumimoji="0" lang="en-US" sz="28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3853627" y="188640"/>
            <a:ext cx="1729756" cy="30533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Nhóm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còn</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nhỏ</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đoạn</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3)</a:t>
            </a:r>
          </a:p>
        </p:txBody>
      </p:sp>
      <p:sp>
        <p:nvSpPr>
          <p:cNvPr id="4" name="Rectangle 3"/>
          <p:cNvSpPr/>
          <p:nvPr/>
        </p:nvSpPr>
        <p:spPr>
          <a:xfrm>
            <a:off x="5834829" y="188640"/>
            <a:ext cx="1873328" cy="30533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Nhóm</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Khi</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lớn</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lên</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viết</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văn</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đoạn</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5)</a:t>
            </a:r>
          </a:p>
        </p:txBody>
      </p:sp>
      <p:sp>
        <p:nvSpPr>
          <p:cNvPr id="5" name="Rectangle 4"/>
          <p:cNvSpPr/>
          <p:nvPr/>
        </p:nvSpPr>
        <p:spPr>
          <a:xfrm>
            <a:off x="7959599" y="188640"/>
            <a:ext cx="3608945" cy="60486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Nhóm</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4: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Khi</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xa</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quê</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đoạn</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6)</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1)</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vi-VN" sz="28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Khi đi xa, tác giả thấy trong siêu thị có những gì?</a:t>
            </a:r>
            <a:endPar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2)</a:t>
            </a:r>
            <a:r>
              <a:rPr kumimoji="0" lang="vi-VN" sz="28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Khi nhìn thấy ở siêu thị chất đầy những món ăn đó, tác giả vẫn cảm thấy thiếu điều gì?</a:t>
            </a:r>
            <a:endParaRPr kumimoji="0" lang="en-US" sz="28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3)</a:t>
            </a:r>
            <a:r>
              <a:rPr kumimoji="0" lang="vi-VN" sz="28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Qua câu hỏi “có ai bán một mùa gió cho tôi?”, em cảm nhận được tình cảm gì của tác giả? </a:t>
            </a:r>
            <a:endPar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ular Callout 6"/>
          <p:cNvSpPr/>
          <p:nvPr/>
        </p:nvSpPr>
        <p:spPr>
          <a:xfrm>
            <a:off x="4232402" y="3717032"/>
            <a:ext cx="3303759" cy="2520280"/>
          </a:xfrm>
          <a:prstGeom prst="wedgeRoundRect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Nhiệm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vụ</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chung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pt-BR"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Nhận xét tình cảm của tác giả với gió chướng.</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06838927"/>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6589823"/>
              </p:ext>
            </p:extLst>
          </p:nvPr>
        </p:nvGraphicFramePr>
        <p:xfrm>
          <a:off x="0" y="-1"/>
          <a:ext cx="12108581" cy="6733310"/>
        </p:xfrm>
        <a:graphic>
          <a:graphicData uri="http://schemas.openxmlformats.org/drawingml/2006/table">
            <a:tbl>
              <a:tblPr firstRow="1" firstCol="1" bandRow="1">
                <a:tableStyleId>{5C22544A-7EE6-4342-B048-85BDC9FD1C3A}</a:tableStyleId>
              </a:tblPr>
              <a:tblGrid>
                <a:gridCol w="1378212">
                  <a:extLst>
                    <a:ext uri="{9D8B030D-6E8A-4147-A177-3AD203B41FA5}">
                      <a16:colId xmlns:a16="http://schemas.microsoft.com/office/drawing/2014/main" val="20000"/>
                    </a:ext>
                  </a:extLst>
                </a:gridCol>
                <a:gridCol w="2559536">
                  <a:extLst>
                    <a:ext uri="{9D8B030D-6E8A-4147-A177-3AD203B41FA5}">
                      <a16:colId xmlns:a16="http://schemas.microsoft.com/office/drawing/2014/main" val="20001"/>
                    </a:ext>
                  </a:extLst>
                </a:gridCol>
                <a:gridCol w="8170833">
                  <a:extLst>
                    <a:ext uri="{9D8B030D-6E8A-4147-A177-3AD203B41FA5}">
                      <a16:colId xmlns:a16="http://schemas.microsoft.com/office/drawing/2014/main" val="20002"/>
                    </a:ext>
                  </a:extLst>
                </a:gridCol>
              </a:tblGrid>
              <a:tr h="1815507">
                <a:tc>
                  <a:txBody>
                    <a:bodyPr/>
                    <a:lstStyle/>
                    <a:p>
                      <a:pPr marL="88900" algn="ctr">
                        <a:lnSpc>
                          <a:spcPct val="119000"/>
                        </a:lnSpc>
                        <a:spcAft>
                          <a:spcPts val="0"/>
                        </a:spcAft>
                      </a:pPr>
                      <a:endParaRPr lang="en-US" sz="2200" dirty="0">
                        <a:solidFill>
                          <a:schemeClr val="tx1"/>
                        </a:solidFill>
                        <a:effectLst/>
                        <a:latin typeface="Times New Roman" panose="02020603050405020304" pitchFamily="18" charset="0"/>
                        <a:cs typeface="Times New Roman" panose="02020603050405020304" pitchFamily="18" charset="0"/>
                      </a:endParaRPr>
                    </a:p>
                    <a:p>
                      <a:pPr marL="88900" algn="ctr">
                        <a:lnSpc>
                          <a:spcPct val="119000"/>
                        </a:lnSpc>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Nhiệm</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vụ</a:t>
                      </a:r>
                      <a:endParaRPr lang="en-US" sz="22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19000"/>
                        </a:lnSpc>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Tâm</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trạng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của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nhân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vật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tôi</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21473" marR="214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101600" algn="ctr">
                        <a:lnSpc>
                          <a:spcPct val="119000"/>
                        </a:lnSpc>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Biểu</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hiện</a:t>
                      </a:r>
                      <a:endParaRPr lang="en-US" sz="22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21473" marR="214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4917803">
                <a:tc>
                  <a:txBody>
                    <a:bodyPr/>
                    <a:lstStyle/>
                    <a:p>
                      <a:pPr algn="ctr">
                        <a:lnSpc>
                          <a:spcPct val="115000"/>
                        </a:lnSpc>
                        <a:spcAft>
                          <a:spcPts val="0"/>
                        </a:spcAft>
                      </a:pPr>
                      <a:r>
                        <a:rPr lang="pt-BR" sz="3200" dirty="0">
                          <a:solidFill>
                            <a:srgbClr val="C00000"/>
                          </a:solidFill>
                          <a:effectLst/>
                          <a:latin typeface="Times New Roman" panose="02020603050405020304" pitchFamily="18" charset="0"/>
                          <a:cs typeface="Times New Roman" panose="02020603050405020304" pitchFamily="18" charset="0"/>
                        </a:rPr>
                        <a:t>Nhóm 1</a:t>
                      </a:r>
                      <a:endParaRPr lang="en-US" sz="32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pt-BR" sz="3200" dirty="0">
                          <a:effectLst/>
                          <a:latin typeface="Times New Roman" panose="02020603050405020304" pitchFamily="18" charset="0"/>
                          <a:cs typeface="Times New Roman" panose="02020603050405020304" pitchFamily="18" charset="0"/>
                        </a:rPr>
                        <a:t>Khi đón gió chướng về </a:t>
                      </a:r>
                    </a:p>
                    <a:p>
                      <a:pPr algn="ctr">
                        <a:lnSpc>
                          <a:spcPct val="115000"/>
                        </a:lnSpc>
                        <a:spcAft>
                          <a:spcPts val="0"/>
                        </a:spcAft>
                      </a:pPr>
                      <a:r>
                        <a:rPr lang="pt-BR" sz="3200" dirty="0">
                          <a:effectLst/>
                          <a:latin typeface="Times New Roman" panose="02020603050405020304" pitchFamily="18" charset="0"/>
                          <a:cs typeface="Times New Roman" panose="02020603050405020304" pitchFamily="18" charset="0"/>
                        </a:rPr>
                        <a:t>(đoạn 2)</a:t>
                      </a:r>
                      <a:endParaRPr lang="en-US" sz="3200" dirty="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35000"/>
                        </a:lnSpc>
                        <a:spcAft>
                          <a:spcPts val="0"/>
                        </a:spcAft>
                      </a:pPr>
                      <a:r>
                        <a:rPr lang="vi-VN" sz="3200" dirty="0">
                          <a:effectLst/>
                          <a:latin typeface="Times New Roman" panose="02020603050405020304" pitchFamily="18" charset="0"/>
                          <a:cs typeface="Times New Roman" panose="02020603050405020304" pitchFamily="18" charset="0"/>
                        </a:rPr>
                        <a:t>mừng đó rồi bực đó, chờ đợi gió về nhưng khi gió về lại buồn vì gió về có nghĩa là sắp hết năm, sắp già thêm một tuổi, mỗi lần gió về lại cảm giác mình mất một cái gì đó không rõ ràng, không giải thích được,...</a:t>
                      </a:r>
                      <a:endParaRPr lang="en-US" sz="3200" dirty="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bl>
          </a:graphicData>
        </a:graphic>
      </p:graphicFrame>
      <p:sp>
        <p:nvSpPr>
          <p:cNvPr id="4" name="TextBox 3">
            <a:extLst>
              <a:ext uri="{FF2B5EF4-FFF2-40B4-BE49-F238E27FC236}">
                <a16:creationId xmlns:a16="http://schemas.microsoft.com/office/drawing/2014/main" id="{A22C00F5-35F7-1C44-E4D8-35D4BE420D7A}"/>
              </a:ext>
            </a:extLst>
          </p:cNvPr>
          <p:cNvSpPr txBox="1"/>
          <p:nvPr/>
        </p:nvSpPr>
        <p:spPr>
          <a:xfrm>
            <a:off x="1485901" y="3928695"/>
            <a:ext cx="2476502" cy="1815882"/>
          </a:xfrm>
          <a:prstGeom prst="rect">
            <a:avLst/>
          </a:prstGeom>
          <a:noFill/>
        </p:spPr>
        <p:txBody>
          <a:bodyPr wrap="square">
            <a:spAutoFit/>
          </a:bodyPr>
          <a:lstStyle/>
          <a:p>
            <a:r>
              <a:rPr lang="en-US" sz="2800" kern="100" dirty="0" err="1">
                <a:effectLst/>
                <a:latin typeface="Times New Roman" panose="02020603050405020304" pitchFamily="18" charset="0"/>
                <a:ea typeface="Times New Roman" panose="02020603050405020304" pitchFamily="18" charset="0"/>
              </a:rPr>
              <a:t>Tâm</a:t>
            </a:r>
            <a:r>
              <a:rPr lang="en-US" sz="2800" kern="100" dirty="0">
                <a:effectLst/>
                <a:latin typeface="Times New Roman" panose="02020603050405020304" pitchFamily="18" charset="0"/>
                <a:ea typeface="Times New Roman" panose="02020603050405020304" pitchFamily="18" charset="0"/>
              </a:rPr>
              <a:t> </a:t>
            </a:r>
            <a:r>
              <a:rPr lang="en-US" sz="2800" kern="100" dirty="0" err="1">
                <a:effectLst/>
                <a:latin typeface="Times New Roman" panose="02020603050405020304" pitchFamily="18" charset="0"/>
                <a:ea typeface="Times New Roman" panose="02020603050405020304" pitchFamily="18" charset="0"/>
              </a:rPr>
              <a:t>trạng</a:t>
            </a:r>
            <a:r>
              <a:rPr lang="en-US" sz="2800" kern="100" dirty="0">
                <a:effectLst/>
                <a:latin typeface="Times New Roman" panose="02020603050405020304" pitchFamily="18" charset="0"/>
                <a:ea typeface="Times New Roman" panose="02020603050405020304" pitchFamily="18" charset="0"/>
              </a:rPr>
              <a:t> “</a:t>
            </a:r>
            <a:r>
              <a:rPr lang="en-US" sz="2800" kern="100" dirty="0" err="1">
                <a:effectLst/>
                <a:latin typeface="Times New Roman" panose="02020603050405020304" pitchFamily="18" charset="0"/>
                <a:ea typeface="Times New Roman" panose="02020603050405020304" pitchFamily="18" charset="0"/>
              </a:rPr>
              <a:t>lộn</a:t>
            </a:r>
            <a:r>
              <a:rPr lang="en-US" sz="2800" kern="100" dirty="0">
                <a:effectLst/>
                <a:latin typeface="Times New Roman" panose="02020603050405020304" pitchFamily="18" charset="0"/>
                <a:ea typeface="Times New Roman" panose="02020603050405020304" pitchFamily="18" charset="0"/>
              </a:rPr>
              <a:t> </a:t>
            </a:r>
            <a:r>
              <a:rPr lang="en-US" sz="2800" kern="100" dirty="0" err="1">
                <a:effectLst/>
                <a:latin typeface="Times New Roman" panose="02020603050405020304" pitchFamily="18" charset="0"/>
                <a:ea typeface="Times New Roman" panose="02020603050405020304" pitchFamily="18" charset="0"/>
              </a:rPr>
              <a:t>xộn</a:t>
            </a:r>
            <a:r>
              <a:rPr lang="en-US" sz="2800" kern="100" dirty="0">
                <a:effectLst/>
                <a:latin typeface="Times New Roman" panose="02020603050405020304" pitchFamily="18" charset="0"/>
                <a:ea typeface="Times New Roman" panose="02020603050405020304" pitchFamily="18" charset="0"/>
              </a:rPr>
              <a:t>”, “</a:t>
            </a:r>
            <a:r>
              <a:rPr lang="en-US" sz="2800" kern="100" dirty="0" err="1">
                <a:effectLst/>
                <a:latin typeface="Times New Roman" panose="02020603050405020304" pitchFamily="18" charset="0"/>
                <a:ea typeface="Times New Roman" panose="02020603050405020304" pitchFamily="18" charset="0"/>
              </a:rPr>
              <a:t>ngổn</a:t>
            </a:r>
            <a:r>
              <a:rPr lang="en-US" sz="2800" kern="100" dirty="0">
                <a:effectLst/>
                <a:latin typeface="Times New Roman" panose="02020603050405020304" pitchFamily="18" charset="0"/>
                <a:ea typeface="Times New Roman" panose="02020603050405020304" pitchFamily="18" charset="0"/>
              </a:rPr>
              <a:t> </a:t>
            </a:r>
            <a:r>
              <a:rPr lang="en-US" sz="2800" kern="100" dirty="0" err="1">
                <a:effectLst/>
                <a:latin typeface="Times New Roman" panose="02020603050405020304" pitchFamily="18" charset="0"/>
                <a:ea typeface="Times New Roman" panose="02020603050405020304" pitchFamily="18" charset="0"/>
              </a:rPr>
              <a:t>ngang</a:t>
            </a:r>
            <a:r>
              <a:rPr lang="en-US" sz="2800" kern="100" dirty="0">
                <a:effectLst/>
                <a:latin typeface="Times New Roman" panose="02020603050405020304" pitchFamily="18" charset="0"/>
                <a:ea typeface="Times New Roman" panose="02020603050405020304" pitchFamily="18" charset="0"/>
              </a:rPr>
              <a:t>” </a:t>
            </a:r>
            <a:r>
              <a:rPr lang="en-US" sz="2800" kern="100" dirty="0" err="1">
                <a:effectLst/>
                <a:latin typeface="Times New Roman" panose="02020603050405020304" pitchFamily="18" charset="0"/>
                <a:ea typeface="Times New Roman" panose="02020603050405020304" pitchFamily="18" charset="0"/>
              </a:rPr>
              <a:t>của</a:t>
            </a:r>
            <a:r>
              <a:rPr lang="en-US" sz="2800" kern="100" dirty="0">
                <a:effectLst/>
                <a:latin typeface="Times New Roman" panose="02020603050405020304" pitchFamily="18" charset="0"/>
                <a:ea typeface="Times New Roman" panose="02020603050405020304" pitchFamily="18" charset="0"/>
              </a:rPr>
              <a:t> </a:t>
            </a:r>
            <a:r>
              <a:rPr lang="en-US" sz="2800" kern="100" dirty="0" err="1">
                <a:effectLst/>
                <a:latin typeface="Times New Roman" panose="02020603050405020304" pitchFamily="18" charset="0"/>
                <a:ea typeface="Times New Roman" panose="02020603050405020304" pitchFamily="18" charset="0"/>
              </a:rPr>
              <a:t>nhân</a:t>
            </a:r>
            <a:r>
              <a:rPr lang="en-US" sz="2800" kern="100" dirty="0">
                <a:effectLst/>
                <a:latin typeface="Times New Roman" panose="02020603050405020304" pitchFamily="18" charset="0"/>
                <a:ea typeface="Times New Roman" panose="02020603050405020304" pitchFamily="18" charset="0"/>
              </a:rPr>
              <a:t> </a:t>
            </a:r>
            <a:r>
              <a:rPr lang="en-US" sz="2800" kern="100" dirty="0" err="1">
                <a:effectLst/>
                <a:latin typeface="Times New Roman" panose="02020603050405020304" pitchFamily="18" charset="0"/>
                <a:ea typeface="Times New Roman" panose="02020603050405020304" pitchFamily="18" charset="0"/>
              </a:rPr>
              <a:t>vật</a:t>
            </a:r>
            <a:r>
              <a:rPr lang="en-US" sz="2800" kern="100" dirty="0">
                <a:effectLst/>
                <a:latin typeface="Times New Roman" panose="02020603050405020304" pitchFamily="18" charset="0"/>
                <a:ea typeface="Times New Roman" panose="02020603050405020304" pitchFamily="18" charset="0"/>
              </a:rPr>
              <a:t> “</a:t>
            </a:r>
            <a:r>
              <a:rPr lang="en-US" sz="2800" kern="100" dirty="0" err="1">
                <a:effectLst/>
                <a:latin typeface="Times New Roman" panose="02020603050405020304" pitchFamily="18" charset="0"/>
                <a:ea typeface="Times New Roman" panose="02020603050405020304" pitchFamily="18" charset="0"/>
              </a:rPr>
              <a:t>tôi</a:t>
            </a:r>
            <a:r>
              <a:rPr lang="en-US" sz="2800" kern="100" dirty="0">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1612738112"/>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40309785"/>
              </p:ext>
            </p:extLst>
          </p:nvPr>
        </p:nvGraphicFramePr>
        <p:xfrm>
          <a:off x="0" y="-1"/>
          <a:ext cx="12108581" cy="6026727"/>
        </p:xfrm>
        <a:graphic>
          <a:graphicData uri="http://schemas.openxmlformats.org/drawingml/2006/table">
            <a:tbl>
              <a:tblPr firstRow="1" firstCol="1" bandRow="1">
                <a:tableStyleId>{5C22544A-7EE6-4342-B048-85BDC9FD1C3A}</a:tableStyleId>
              </a:tblPr>
              <a:tblGrid>
                <a:gridCol w="1378212">
                  <a:extLst>
                    <a:ext uri="{9D8B030D-6E8A-4147-A177-3AD203B41FA5}">
                      <a16:colId xmlns:a16="http://schemas.microsoft.com/office/drawing/2014/main" val="20000"/>
                    </a:ext>
                  </a:extLst>
                </a:gridCol>
                <a:gridCol w="2559536">
                  <a:extLst>
                    <a:ext uri="{9D8B030D-6E8A-4147-A177-3AD203B41FA5}">
                      <a16:colId xmlns:a16="http://schemas.microsoft.com/office/drawing/2014/main" val="20001"/>
                    </a:ext>
                  </a:extLst>
                </a:gridCol>
                <a:gridCol w="8170833">
                  <a:extLst>
                    <a:ext uri="{9D8B030D-6E8A-4147-A177-3AD203B41FA5}">
                      <a16:colId xmlns:a16="http://schemas.microsoft.com/office/drawing/2014/main" val="20002"/>
                    </a:ext>
                  </a:extLst>
                </a:gridCol>
              </a:tblGrid>
              <a:tr h="2441743">
                <a:tc>
                  <a:txBody>
                    <a:bodyPr/>
                    <a:lstStyle/>
                    <a:p>
                      <a:pPr marL="88900" algn="ctr">
                        <a:lnSpc>
                          <a:spcPct val="119000"/>
                        </a:lnSpc>
                        <a:spcAft>
                          <a:spcPts val="0"/>
                        </a:spcAft>
                      </a:pPr>
                      <a:endParaRPr lang="en-US" sz="2200" dirty="0">
                        <a:solidFill>
                          <a:srgbClr val="FF0000"/>
                        </a:solidFill>
                        <a:effectLst/>
                        <a:latin typeface="Times New Roman" panose="02020603050405020304" pitchFamily="18" charset="0"/>
                        <a:cs typeface="Times New Roman" panose="02020603050405020304" pitchFamily="18" charset="0"/>
                      </a:endParaRPr>
                    </a:p>
                    <a:p>
                      <a:pPr marL="88900" algn="ctr">
                        <a:lnSpc>
                          <a:spcPct val="119000"/>
                        </a:lnSpc>
                        <a:spcAft>
                          <a:spcPts val="0"/>
                        </a:spcAft>
                      </a:pPr>
                      <a:endParaRPr lang="en-US" sz="2200" dirty="0">
                        <a:solidFill>
                          <a:srgbClr val="FF0000"/>
                        </a:solidFill>
                        <a:effectLst/>
                        <a:latin typeface="Times New Roman" panose="02020603050405020304" pitchFamily="18" charset="0"/>
                        <a:cs typeface="Times New Roman" panose="02020603050405020304" pitchFamily="18" charset="0"/>
                      </a:endParaRPr>
                    </a:p>
                    <a:p>
                      <a:pPr marL="88900" algn="ctr">
                        <a:lnSpc>
                          <a:spcPct val="119000"/>
                        </a:lnSpc>
                        <a:spcAft>
                          <a:spcPts val="0"/>
                        </a:spcAft>
                      </a:pPr>
                      <a:r>
                        <a:rPr lang="en-US" sz="2200" dirty="0" err="1">
                          <a:solidFill>
                            <a:srgbClr val="FF0000"/>
                          </a:solidFill>
                          <a:effectLst/>
                          <a:latin typeface="Times New Roman" panose="02020603050405020304" pitchFamily="18" charset="0"/>
                          <a:cs typeface="Times New Roman" panose="02020603050405020304" pitchFamily="18" charset="0"/>
                        </a:rPr>
                        <a:t>Nhiệm</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vụ</a:t>
                      </a:r>
                      <a:endParaRPr lang="en-US" sz="22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19000"/>
                        </a:lnSpc>
                        <a:spcAft>
                          <a:spcPts val="0"/>
                        </a:spcAft>
                      </a:pPr>
                      <a:r>
                        <a:rPr lang="en-US" sz="2200" dirty="0" err="1">
                          <a:solidFill>
                            <a:srgbClr val="FF0000"/>
                          </a:solidFill>
                          <a:effectLst/>
                          <a:latin typeface="Times New Roman" panose="02020603050405020304" pitchFamily="18" charset="0"/>
                          <a:cs typeface="Times New Roman" panose="02020603050405020304" pitchFamily="18" charset="0"/>
                        </a:rPr>
                        <a:t>Tâm</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trạng</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của</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nhân</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vật</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tôi</a:t>
                      </a:r>
                      <a:r>
                        <a:rPr lang="en-US" sz="2200" dirty="0">
                          <a:solidFill>
                            <a:srgbClr val="FF0000"/>
                          </a:solidFill>
                          <a:effectLst/>
                          <a:latin typeface="Times New Roman" panose="02020603050405020304" pitchFamily="18" charset="0"/>
                          <a:cs typeface="Times New Roman" panose="02020603050405020304" pitchFamily="18" charset="0"/>
                        </a:rPr>
                        <a:t>”</a:t>
                      </a:r>
                      <a:endParaRPr lang="en-US" sz="22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21473" marR="214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101600" algn="ctr">
                        <a:lnSpc>
                          <a:spcPct val="119000"/>
                        </a:lnSpc>
                        <a:spcAft>
                          <a:spcPts val="0"/>
                        </a:spcAft>
                      </a:pPr>
                      <a:r>
                        <a:rPr lang="en-US" sz="2200" dirty="0" err="1">
                          <a:solidFill>
                            <a:srgbClr val="FF0000"/>
                          </a:solidFill>
                          <a:effectLst/>
                          <a:latin typeface="Times New Roman" panose="02020603050405020304" pitchFamily="18" charset="0"/>
                          <a:cs typeface="Times New Roman" panose="02020603050405020304" pitchFamily="18" charset="0"/>
                        </a:rPr>
                        <a:t>Biểu</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hiện</a:t>
                      </a:r>
                      <a:endParaRPr lang="en-US" sz="22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21473" marR="214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584984">
                <a:tc>
                  <a:txBody>
                    <a:bodyPr/>
                    <a:lstStyle/>
                    <a:p>
                      <a:pPr>
                        <a:lnSpc>
                          <a:spcPct val="115000"/>
                        </a:lnSpc>
                        <a:spcAft>
                          <a:spcPts val="0"/>
                        </a:spcAft>
                      </a:pPr>
                      <a:r>
                        <a:rPr lang="pt-BR" sz="3200" dirty="0">
                          <a:solidFill>
                            <a:srgbClr val="C00000"/>
                          </a:solidFill>
                          <a:effectLst/>
                          <a:latin typeface="Times New Roman" panose="02020603050405020304" pitchFamily="18" charset="0"/>
                          <a:cs typeface="Times New Roman" panose="02020603050405020304" pitchFamily="18" charset="0"/>
                        </a:rPr>
                        <a:t>Nhóm 2</a:t>
                      </a:r>
                      <a:endParaRPr lang="en-US" sz="32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15000"/>
                        </a:lnSpc>
                        <a:spcAft>
                          <a:spcPts val="0"/>
                        </a:spcAft>
                      </a:pPr>
                      <a:r>
                        <a:rPr lang="pt-BR" sz="3200" dirty="0">
                          <a:effectLst/>
                          <a:latin typeface="Times New Roman" panose="02020603050405020304" pitchFamily="18" charset="0"/>
                          <a:cs typeface="Times New Roman" panose="02020603050405020304" pitchFamily="18" charset="0"/>
                        </a:rPr>
                        <a:t>Khi còn nhỏ </a:t>
                      </a:r>
                    </a:p>
                    <a:p>
                      <a:pPr>
                        <a:lnSpc>
                          <a:spcPct val="115000"/>
                        </a:lnSpc>
                        <a:spcAft>
                          <a:spcPts val="0"/>
                        </a:spcAft>
                      </a:pPr>
                      <a:r>
                        <a:rPr lang="pt-BR" sz="3200" dirty="0">
                          <a:effectLst/>
                          <a:latin typeface="Times New Roman" panose="02020603050405020304" pitchFamily="18" charset="0"/>
                          <a:cs typeface="Times New Roman" panose="02020603050405020304" pitchFamily="18" charset="0"/>
                        </a:rPr>
                        <a:t>(đoạn 3)</a:t>
                      </a:r>
                      <a:endParaRPr lang="en-US" sz="3200" dirty="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37000"/>
                        </a:lnSpc>
                        <a:spcAft>
                          <a:spcPts val="0"/>
                        </a:spcAft>
                        <a:tabLst>
                          <a:tab pos="492760" algn="l"/>
                        </a:tabLst>
                      </a:pPr>
                      <a:r>
                        <a:rPr lang="vi-VN" sz="3200" dirty="0">
                          <a:effectLst/>
                          <a:latin typeface="Times New Roman" panose="02020603050405020304" pitchFamily="18" charset="0"/>
                          <a:cs typeface="Times New Roman" panose="02020603050405020304" pitchFamily="18" charset="0"/>
                        </a:rPr>
                        <a:t>Sao tôi lại chờ đợi nó, chẳng phải năm nào cũng vậy [...] Nhưng tôi vẫn mong gió chướng về. Sự chờ đợi đã thành thói quen của thời thơ dại.</a:t>
                      </a:r>
                      <a:endParaRPr lang="en-US" sz="3200" dirty="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48285663"/>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91769741"/>
              </p:ext>
            </p:extLst>
          </p:nvPr>
        </p:nvGraphicFramePr>
        <p:xfrm>
          <a:off x="0" y="-1"/>
          <a:ext cx="12108581" cy="5652655"/>
        </p:xfrm>
        <a:graphic>
          <a:graphicData uri="http://schemas.openxmlformats.org/drawingml/2006/table">
            <a:tbl>
              <a:tblPr firstRow="1" firstCol="1" bandRow="1">
                <a:tableStyleId>{5C22544A-7EE6-4342-B048-85BDC9FD1C3A}</a:tableStyleId>
              </a:tblPr>
              <a:tblGrid>
                <a:gridCol w="1378212">
                  <a:extLst>
                    <a:ext uri="{9D8B030D-6E8A-4147-A177-3AD203B41FA5}">
                      <a16:colId xmlns:a16="http://schemas.microsoft.com/office/drawing/2014/main" val="20000"/>
                    </a:ext>
                  </a:extLst>
                </a:gridCol>
                <a:gridCol w="2559536">
                  <a:extLst>
                    <a:ext uri="{9D8B030D-6E8A-4147-A177-3AD203B41FA5}">
                      <a16:colId xmlns:a16="http://schemas.microsoft.com/office/drawing/2014/main" val="20001"/>
                    </a:ext>
                  </a:extLst>
                </a:gridCol>
                <a:gridCol w="8170833">
                  <a:extLst>
                    <a:ext uri="{9D8B030D-6E8A-4147-A177-3AD203B41FA5}">
                      <a16:colId xmlns:a16="http://schemas.microsoft.com/office/drawing/2014/main" val="20002"/>
                    </a:ext>
                  </a:extLst>
                </a:gridCol>
              </a:tblGrid>
              <a:tr h="2457793">
                <a:tc>
                  <a:txBody>
                    <a:bodyPr/>
                    <a:lstStyle/>
                    <a:p>
                      <a:pPr marL="88900" algn="ctr">
                        <a:lnSpc>
                          <a:spcPct val="119000"/>
                        </a:lnSpc>
                        <a:spcAft>
                          <a:spcPts val="0"/>
                        </a:spcAft>
                      </a:pPr>
                      <a:endParaRPr lang="en-US" sz="3200" dirty="0">
                        <a:solidFill>
                          <a:srgbClr val="FF0000"/>
                        </a:solidFill>
                        <a:effectLst/>
                        <a:latin typeface="Times New Roman" panose="02020603050405020304" pitchFamily="18" charset="0"/>
                        <a:cs typeface="Times New Roman" panose="02020603050405020304" pitchFamily="18" charset="0"/>
                      </a:endParaRPr>
                    </a:p>
                    <a:p>
                      <a:pPr marL="88900" algn="ctr">
                        <a:lnSpc>
                          <a:spcPct val="119000"/>
                        </a:lnSpc>
                        <a:spcAft>
                          <a:spcPts val="0"/>
                        </a:spcAft>
                      </a:pPr>
                      <a:r>
                        <a:rPr lang="en-US" sz="3200" dirty="0" err="1">
                          <a:solidFill>
                            <a:srgbClr val="FF0000"/>
                          </a:solidFill>
                          <a:effectLst/>
                          <a:latin typeface="Times New Roman" panose="02020603050405020304" pitchFamily="18" charset="0"/>
                          <a:cs typeface="Times New Roman" panose="02020603050405020304" pitchFamily="18" charset="0"/>
                        </a:rPr>
                        <a:t>Nhiệm</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vụ</a:t>
                      </a:r>
                      <a:endParaRPr lang="en-US" sz="32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19000"/>
                        </a:lnSpc>
                        <a:spcAft>
                          <a:spcPts val="0"/>
                        </a:spcAft>
                      </a:pPr>
                      <a:r>
                        <a:rPr lang="en-US" sz="3200" dirty="0" err="1">
                          <a:solidFill>
                            <a:srgbClr val="FF0000"/>
                          </a:solidFill>
                          <a:effectLst/>
                          <a:latin typeface="Times New Roman" panose="02020603050405020304" pitchFamily="18" charset="0"/>
                          <a:cs typeface="Times New Roman" panose="02020603050405020304" pitchFamily="18" charset="0"/>
                        </a:rPr>
                        <a:t>Tâm</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trạng</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của</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nhân</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vật</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tôi</a:t>
                      </a:r>
                      <a:r>
                        <a:rPr lang="en-US" sz="3200" dirty="0">
                          <a:solidFill>
                            <a:srgbClr val="FF0000"/>
                          </a:solidFill>
                          <a:effectLst/>
                          <a:latin typeface="Times New Roman" panose="02020603050405020304" pitchFamily="18" charset="0"/>
                          <a:cs typeface="Times New Roman" panose="02020603050405020304" pitchFamily="18" charset="0"/>
                        </a:rPr>
                        <a:t>”</a:t>
                      </a:r>
                      <a:endParaRPr lang="en-US" sz="32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21473" marR="214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101600" algn="ctr">
                        <a:lnSpc>
                          <a:spcPct val="119000"/>
                        </a:lnSpc>
                        <a:spcAft>
                          <a:spcPts val="0"/>
                        </a:spcAft>
                      </a:pPr>
                      <a:r>
                        <a:rPr lang="en-US" sz="3200" dirty="0" err="1">
                          <a:solidFill>
                            <a:srgbClr val="FF0000"/>
                          </a:solidFill>
                          <a:effectLst/>
                          <a:latin typeface="Times New Roman" panose="02020603050405020304" pitchFamily="18" charset="0"/>
                          <a:cs typeface="Times New Roman" panose="02020603050405020304" pitchFamily="18" charset="0"/>
                        </a:rPr>
                        <a:t>Biểu</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hiện</a:t>
                      </a:r>
                      <a:endParaRPr lang="en-US" sz="32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21473" marR="214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194862">
                <a:tc>
                  <a:txBody>
                    <a:bodyPr/>
                    <a:lstStyle/>
                    <a:p>
                      <a:pPr>
                        <a:lnSpc>
                          <a:spcPct val="115000"/>
                        </a:lnSpc>
                        <a:spcAft>
                          <a:spcPts val="0"/>
                        </a:spcAft>
                      </a:pPr>
                      <a:r>
                        <a:rPr lang="pt-BR" sz="3200" dirty="0">
                          <a:solidFill>
                            <a:srgbClr val="C00000"/>
                          </a:solidFill>
                          <a:effectLst/>
                          <a:latin typeface="Times New Roman" panose="02020603050405020304" pitchFamily="18" charset="0"/>
                          <a:cs typeface="Times New Roman" panose="02020603050405020304" pitchFamily="18" charset="0"/>
                        </a:rPr>
                        <a:t>Nhóm 3</a:t>
                      </a:r>
                      <a:endParaRPr lang="en-US" sz="32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15000"/>
                        </a:lnSpc>
                        <a:spcAft>
                          <a:spcPts val="0"/>
                        </a:spcAft>
                      </a:pPr>
                      <a:r>
                        <a:rPr lang="pt-BR" sz="3200" dirty="0">
                          <a:effectLst/>
                          <a:latin typeface="Times New Roman" panose="02020603050405020304" pitchFamily="18" charset="0"/>
                          <a:cs typeface="Times New Roman" panose="02020603050405020304" pitchFamily="18" charset="0"/>
                        </a:rPr>
                        <a:t>Khi lớn lên, bắt đầu viết văn </a:t>
                      </a:r>
                    </a:p>
                    <a:p>
                      <a:pPr>
                        <a:lnSpc>
                          <a:spcPct val="115000"/>
                        </a:lnSpc>
                        <a:spcAft>
                          <a:spcPts val="0"/>
                        </a:spcAft>
                      </a:pPr>
                      <a:r>
                        <a:rPr lang="pt-BR" sz="3200" dirty="0">
                          <a:effectLst/>
                          <a:latin typeface="Times New Roman" panose="02020603050405020304" pitchFamily="18" charset="0"/>
                          <a:cs typeface="Times New Roman" panose="02020603050405020304" pitchFamily="18" charset="0"/>
                        </a:rPr>
                        <a:t>(đoạn 5)</a:t>
                      </a:r>
                      <a:endParaRPr lang="en-US" sz="3200" dirty="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37000"/>
                        </a:lnSpc>
                        <a:spcAft>
                          <a:spcPts val="0"/>
                        </a:spcAft>
                        <a:tabLst>
                          <a:tab pos="499110" algn="l"/>
                        </a:tabLst>
                      </a:pPr>
                      <a:r>
                        <a:rPr lang="vi-VN" sz="3200" dirty="0">
                          <a:effectLst/>
                          <a:latin typeface="Times New Roman" panose="02020603050405020304" pitchFamily="18" charset="0"/>
                          <a:cs typeface="Times New Roman" panose="02020603050405020304" pitchFamily="18" charset="0"/>
                        </a:rPr>
                        <a:t>Gió chướng với tôi, một đứa bấp bỏm văn chương nó “gợi” khủng khiếp.</a:t>
                      </a:r>
                      <a:endParaRPr lang="en-US" sz="32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pt-BR"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46104833"/>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12108581" cy="7211185"/>
        </p:xfrm>
        <a:graphic>
          <a:graphicData uri="http://schemas.openxmlformats.org/drawingml/2006/table">
            <a:tbl>
              <a:tblPr firstRow="1" firstCol="1" bandRow="1">
                <a:tableStyleId>{5C22544A-7EE6-4342-B048-85BDC9FD1C3A}</a:tableStyleId>
              </a:tblPr>
              <a:tblGrid>
                <a:gridCol w="1378212">
                  <a:extLst>
                    <a:ext uri="{9D8B030D-6E8A-4147-A177-3AD203B41FA5}">
                      <a16:colId xmlns:a16="http://schemas.microsoft.com/office/drawing/2014/main" val="20000"/>
                    </a:ext>
                  </a:extLst>
                </a:gridCol>
                <a:gridCol w="2559536">
                  <a:extLst>
                    <a:ext uri="{9D8B030D-6E8A-4147-A177-3AD203B41FA5}">
                      <a16:colId xmlns:a16="http://schemas.microsoft.com/office/drawing/2014/main" val="20001"/>
                    </a:ext>
                  </a:extLst>
                </a:gridCol>
                <a:gridCol w="8170833">
                  <a:extLst>
                    <a:ext uri="{9D8B030D-6E8A-4147-A177-3AD203B41FA5}">
                      <a16:colId xmlns:a16="http://schemas.microsoft.com/office/drawing/2014/main" val="20002"/>
                    </a:ext>
                  </a:extLst>
                </a:gridCol>
              </a:tblGrid>
              <a:tr h="776335">
                <a:tc>
                  <a:txBody>
                    <a:bodyPr/>
                    <a:lstStyle/>
                    <a:p>
                      <a:pPr marL="88900" algn="ctr">
                        <a:lnSpc>
                          <a:spcPct val="119000"/>
                        </a:lnSpc>
                        <a:spcAft>
                          <a:spcPts val="0"/>
                        </a:spcAft>
                      </a:pPr>
                      <a:r>
                        <a:rPr lang="en-US" sz="2200" dirty="0" err="1">
                          <a:solidFill>
                            <a:srgbClr val="FF0000"/>
                          </a:solidFill>
                          <a:effectLst/>
                          <a:latin typeface="Times New Roman" panose="02020603050405020304" pitchFamily="18" charset="0"/>
                          <a:cs typeface="Times New Roman" panose="02020603050405020304" pitchFamily="18" charset="0"/>
                        </a:rPr>
                        <a:t>Nhiệm</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vụ</a:t>
                      </a:r>
                      <a:endParaRPr lang="en-US" sz="22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19000"/>
                        </a:lnSpc>
                        <a:spcAft>
                          <a:spcPts val="0"/>
                        </a:spcAft>
                      </a:pPr>
                      <a:r>
                        <a:rPr lang="en-US" sz="2200" dirty="0" err="1">
                          <a:solidFill>
                            <a:srgbClr val="FF0000"/>
                          </a:solidFill>
                          <a:effectLst/>
                          <a:latin typeface="Times New Roman" panose="02020603050405020304" pitchFamily="18" charset="0"/>
                          <a:cs typeface="Times New Roman" panose="02020603050405020304" pitchFamily="18" charset="0"/>
                        </a:rPr>
                        <a:t>Tâm</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trạng</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của</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nhân</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vật</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tôi</a:t>
                      </a:r>
                      <a:r>
                        <a:rPr lang="en-US" sz="2200" dirty="0">
                          <a:solidFill>
                            <a:srgbClr val="FF0000"/>
                          </a:solidFill>
                          <a:effectLst/>
                          <a:latin typeface="Times New Roman" panose="02020603050405020304" pitchFamily="18" charset="0"/>
                          <a:cs typeface="Times New Roman" panose="02020603050405020304" pitchFamily="18" charset="0"/>
                        </a:rPr>
                        <a:t>”</a:t>
                      </a:r>
                      <a:endParaRPr lang="en-US" sz="22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21473" marR="214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101600" algn="ctr">
                        <a:lnSpc>
                          <a:spcPct val="119000"/>
                        </a:lnSpc>
                        <a:spcAft>
                          <a:spcPts val="0"/>
                        </a:spcAft>
                      </a:pPr>
                      <a:r>
                        <a:rPr lang="en-US" sz="2200" dirty="0" err="1">
                          <a:solidFill>
                            <a:srgbClr val="FF0000"/>
                          </a:solidFill>
                          <a:effectLst/>
                          <a:latin typeface="Times New Roman" panose="02020603050405020304" pitchFamily="18" charset="0"/>
                          <a:cs typeface="Times New Roman" panose="02020603050405020304" pitchFamily="18" charset="0"/>
                        </a:rPr>
                        <a:t>Biểu</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hiện</a:t>
                      </a:r>
                      <a:endParaRPr lang="en-US" sz="22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21473" marR="214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1551913">
                <a:tc>
                  <a:txBody>
                    <a:bodyPr/>
                    <a:lstStyle/>
                    <a:p>
                      <a:pPr>
                        <a:lnSpc>
                          <a:spcPct val="115000"/>
                        </a:lnSpc>
                        <a:spcAft>
                          <a:spcPts val="0"/>
                        </a:spcAft>
                      </a:pPr>
                      <a:r>
                        <a:rPr lang="pt-BR" sz="2200" dirty="0">
                          <a:solidFill>
                            <a:srgbClr val="C00000"/>
                          </a:solidFill>
                          <a:effectLst/>
                          <a:latin typeface="Times New Roman" panose="02020603050405020304" pitchFamily="18" charset="0"/>
                          <a:cs typeface="Times New Roman" panose="02020603050405020304" pitchFamily="18" charset="0"/>
                        </a:rPr>
                        <a:t>Nhóm 1</a:t>
                      </a:r>
                      <a:endParaRPr lang="en-US" sz="22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15000"/>
                        </a:lnSpc>
                        <a:spcAft>
                          <a:spcPts val="0"/>
                        </a:spcAft>
                      </a:pPr>
                      <a:r>
                        <a:rPr lang="pt-BR" sz="2200" dirty="0">
                          <a:effectLst/>
                          <a:latin typeface="Times New Roman" panose="02020603050405020304" pitchFamily="18" charset="0"/>
                          <a:cs typeface="Times New Roman" panose="02020603050405020304" pitchFamily="18" charset="0"/>
                        </a:rPr>
                        <a:t>Khi đón gió chướng về </a:t>
                      </a:r>
                    </a:p>
                    <a:p>
                      <a:pPr>
                        <a:lnSpc>
                          <a:spcPct val="115000"/>
                        </a:lnSpc>
                        <a:spcAft>
                          <a:spcPts val="0"/>
                        </a:spcAft>
                      </a:pPr>
                      <a:r>
                        <a:rPr lang="pt-BR" sz="2200" dirty="0">
                          <a:effectLst/>
                          <a:latin typeface="Times New Roman" panose="02020603050405020304" pitchFamily="18" charset="0"/>
                          <a:cs typeface="Times New Roman" panose="02020603050405020304" pitchFamily="18" charset="0"/>
                        </a:rPr>
                        <a:t>(đoạn 2)</a:t>
                      </a:r>
                      <a:endParaRPr lang="en-US" sz="2200" dirty="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35000"/>
                        </a:lnSpc>
                        <a:spcAft>
                          <a:spcPts val="0"/>
                        </a:spcAft>
                      </a:pPr>
                      <a:r>
                        <a:rPr lang="vi-VN" sz="2200" dirty="0">
                          <a:effectLst/>
                          <a:latin typeface="Times New Roman" panose="02020603050405020304" pitchFamily="18" charset="0"/>
                          <a:cs typeface="Times New Roman" panose="02020603050405020304" pitchFamily="18" charset="0"/>
                        </a:rPr>
                        <a:t>mừng đó rồi bực đó, chờ đợi gió về nhưng khi gió về lại buồn vì gió về có nghĩa là sắp hết năm, sắp già thêm một tuổi, mỗi lần gió về lại cảm giác mình mất một cái gì đó không rõ ràng, không giải thích được,...</a:t>
                      </a:r>
                      <a:endParaRPr lang="en-US" sz="2200" dirty="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1139821">
                <a:tc>
                  <a:txBody>
                    <a:bodyPr/>
                    <a:lstStyle/>
                    <a:p>
                      <a:pPr>
                        <a:lnSpc>
                          <a:spcPct val="115000"/>
                        </a:lnSpc>
                        <a:spcAft>
                          <a:spcPts val="0"/>
                        </a:spcAft>
                      </a:pPr>
                      <a:r>
                        <a:rPr lang="pt-BR" sz="2200" dirty="0">
                          <a:solidFill>
                            <a:srgbClr val="C00000"/>
                          </a:solidFill>
                          <a:effectLst/>
                          <a:latin typeface="Times New Roman" panose="02020603050405020304" pitchFamily="18" charset="0"/>
                          <a:cs typeface="Times New Roman" panose="02020603050405020304" pitchFamily="18" charset="0"/>
                        </a:rPr>
                        <a:t>Nhóm 2</a:t>
                      </a:r>
                      <a:endParaRPr lang="en-US" sz="22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15000"/>
                        </a:lnSpc>
                        <a:spcAft>
                          <a:spcPts val="0"/>
                        </a:spcAft>
                      </a:pPr>
                      <a:r>
                        <a:rPr lang="pt-BR" sz="2200" dirty="0">
                          <a:effectLst/>
                          <a:latin typeface="Times New Roman" panose="02020603050405020304" pitchFamily="18" charset="0"/>
                          <a:cs typeface="Times New Roman" panose="02020603050405020304" pitchFamily="18" charset="0"/>
                        </a:rPr>
                        <a:t>Khi còn nhỏ </a:t>
                      </a:r>
                    </a:p>
                    <a:p>
                      <a:pPr>
                        <a:lnSpc>
                          <a:spcPct val="115000"/>
                        </a:lnSpc>
                        <a:spcAft>
                          <a:spcPts val="0"/>
                        </a:spcAft>
                      </a:pPr>
                      <a:r>
                        <a:rPr lang="pt-BR" sz="2200" dirty="0">
                          <a:effectLst/>
                          <a:latin typeface="Times New Roman" panose="02020603050405020304" pitchFamily="18" charset="0"/>
                          <a:cs typeface="Times New Roman" panose="02020603050405020304" pitchFamily="18" charset="0"/>
                        </a:rPr>
                        <a:t>(đoạn 3)</a:t>
                      </a:r>
                      <a:endParaRPr lang="en-US" sz="2200" dirty="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37000"/>
                        </a:lnSpc>
                        <a:spcAft>
                          <a:spcPts val="0"/>
                        </a:spcAft>
                        <a:tabLst>
                          <a:tab pos="492760" algn="l"/>
                        </a:tabLst>
                      </a:pPr>
                      <a:r>
                        <a:rPr lang="vi-VN" sz="2200">
                          <a:effectLst/>
                          <a:latin typeface="Times New Roman" panose="02020603050405020304" pitchFamily="18" charset="0"/>
                          <a:cs typeface="Times New Roman" panose="02020603050405020304" pitchFamily="18" charset="0"/>
                        </a:rPr>
                        <a:t>Sao tôi lại chờ đợi nó, chẳng phải năm nào cũng vậy [...] Nhưng tôi vẫn mong gió chướng về. Sự chờ đợi đã thành thói quen của thời thơ dại.</a:t>
                      </a:r>
                      <a:endParaRPr lang="en-US" sz="220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2"/>
                  </a:ext>
                </a:extLst>
              </a:tr>
              <a:tr h="1294364">
                <a:tc>
                  <a:txBody>
                    <a:bodyPr/>
                    <a:lstStyle/>
                    <a:p>
                      <a:pPr>
                        <a:lnSpc>
                          <a:spcPct val="115000"/>
                        </a:lnSpc>
                        <a:spcAft>
                          <a:spcPts val="0"/>
                        </a:spcAft>
                      </a:pPr>
                      <a:r>
                        <a:rPr lang="pt-BR" sz="2200" dirty="0">
                          <a:solidFill>
                            <a:srgbClr val="C00000"/>
                          </a:solidFill>
                          <a:effectLst/>
                          <a:latin typeface="Times New Roman" panose="02020603050405020304" pitchFamily="18" charset="0"/>
                          <a:cs typeface="Times New Roman" panose="02020603050405020304" pitchFamily="18" charset="0"/>
                        </a:rPr>
                        <a:t>Nhóm 3</a:t>
                      </a:r>
                      <a:endParaRPr lang="en-US" sz="22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15000"/>
                        </a:lnSpc>
                        <a:spcAft>
                          <a:spcPts val="0"/>
                        </a:spcAft>
                      </a:pPr>
                      <a:r>
                        <a:rPr lang="pt-BR" sz="2200" dirty="0">
                          <a:effectLst/>
                          <a:latin typeface="Times New Roman" panose="02020603050405020304" pitchFamily="18" charset="0"/>
                          <a:cs typeface="Times New Roman" panose="02020603050405020304" pitchFamily="18" charset="0"/>
                        </a:rPr>
                        <a:t>Khi lớn lên, bắt đầu viết văn </a:t>
                      </a:r>
                    </a:p>
                    <a:p>
                      <a:pPr>
                        <a:lnSpc>
                          <a:spcPct val="115000"/>
                        </a:lnSpc>
                        <a:spcAft>
                          <a:spcPts val="0"/>
                        </a:spcAft>
                      </a:pPr>
                      <a:r>
                        <a:rPr lang="pt-BR" sz="2200" dirty="0">
                          <a:effectLst/>
                          <a:latin typeface="Times New Roman" panose="02020603050405020304" pitchFamily="18" charset="0"/>
                          <a:cs typeface="Times New Roman" panose="02020603050405020304" pitchFamily="18" charset="0"/>
                        </a:rPr>
                        <a:t>(đoạn 5)</a:t>
                      </a:r>
                      <a:endParaRPr lang="en-US" sz="2200" dirty="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37000"/>
                        </a:lnSpc>
                        <a:spcAft>
                          <a:spcPts val="0"/>
                        </a:spcAft>
                        <a:tabLst>
                          <a:tab pos="499110" algn="l"/>
                        </a:tabLst>
                      </a:pPr>
                      <a:r>
                        <a:rPr lang="vi-VN" sz="2200" dirty="0">
                          <a:effectLst/>
                          <a:latin typeface="Times New Roman" panose="02020603050405020304" pitchFamily="18" charset="0"/>
                          <a:cs typeface="Times New Roman" panose="02020603050405020304" pitchFamily="18" charset="0"/>
                        </a:rPr>
                        <a:t>Gió chướng với tôi, một đứa bấp bỏm văn chương nó “gợi” khủng khiếp.</a:t>
                      </a:r>
                      <a:endParaRPr lang="en-US" sz="22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pt-BR" sz="2200" dirty="0">
                          <a:effectLst/>
                          <a:latin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3"/>
                  </a:ext>
                </a:extLst>
              </a:tr>
              <a:tr h="2448752">
                <a:tc>
                  <a:txBody>
                    <a:bodyPr/>
                    <a:lstStyle/>
                    <a:p>
                      <a:pPr>
                        <a:lnSpc>
                          <a:spcPct val="115000"/>
                        </a:lnSpc>
                        <a:spcAft>
                          <a:spcPts val="0"/>
                        </a:spcAft>
                      </a:pPr>
                      <a:r>
                        <a:rPr lang="pt-BR" sz="2200" dirty="0">
                          <a:solidFill>
                            <a:srgbClr val="C00000"/>
                          </a:solidFill>
                          <a:effectLst/>
                          <a:latin typeface="Times New Roman" panose="02020603050405020304" pitchFamily="18" charset="0"/>
                          <a:cs typeface="Times New Roman" panose="02020603050405020304" pitchFamily="18" charset="0"/>
                        </a:rPr>
                        <a:t>Nhóm 4</a:t>
                      </a:r>
                      <a:endParaRPr lang="en-US" sz="22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15000"/>
                        </a:lnSpc>
                        <a:spcAft>
                          <a:spcPts val="0"/>
                        </a:spcAft>
                      </a:pPr>
                      <a:r>
                        <a:rPr lang="pt-BR" sz="2200" dirty="0">
                          <a:effectLst/>
                          <a:latin typeface="Times New Roman" panose="02020603050405020304" pitchFamily="18" charset="0"/>
                          <a:cs typeface="Times New Roman" panose="02020603050405020304" pitchFamily="18" charset="0"/>
                        </a:rPr>
                        <a:t>Khi xa quê </a:t>
                      </a:r>
                    </a:p>
                    <a:p>
                      <a:pPr>
                        <a:lnSpc>
                          <a:spcPct val="115000"/>
                        </a:lnSpc>
                        <a:spcAft>
                          <a:spcPts val="0"/>
                        </a:spcAft>
                      </a:pPr>
                      <a:r>
                        <a:rPr lang="pt-BR" sz="2200" dirty="0">
                          <a:effectLst/>
                          <a:latin typeface="Times New Roman" panose="02020603050405020304" pitchFamily="18" charset="0"/>
                          <a:cs typeface="Times New Roman" panose="02020603050405020304" pitchFamily="18" charset="0"/>
                        </a:rPr>
                        <a:t>(đoạn 6)</a:t>
                      </a:r>
                      <a:endParaRPr lang="en-US" sz="2200" dirty="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35000"/>
                        </a:lnSpc>
                        <a:spcAft>
                          <a:spcPts val="0"/>
                        </a:spcAft>
                        <a:tabLst>
                          <a:tab pos="499110" algn="l"/>
                        </a:tabLst>
                      </a:pPr>
                      <a:r>
                        <a:rPr lang="vi-VN" sz="2200" dirty="0">
                          <a:effectLst/>
                          <a:latin typeface="Times New Roman" panose="02020603050405020304" pitchFamily="18" charset="0"/>
                          <a:cs typeface="Times New Roman" panose="02020603050405020304" pitchFamily="18" charset="0"/>
                        </a:rPr>
                        <a:t>Tôi vẫn thường hình dung một mai mình đi xa, xa lắm, xa cả những mùa gió, hoặc đọc, hoặc ai đó nhắc chỉ gọn lỏn hai từ “gió chướng”, ngay lập tức tôi sẽ chết giấc trong nỗi nhớ quê nhà. [... ] Ở đó, siêu thị chất đầy những dưa hấu, dưa kiệu, dưa hành, bánh chưng, bánh tét, liệu ở đó, có ai bán một mùa gió cho tôi?</a:t>
                      </a:r>
                      <a:endParaRPr lang="en-US" sz="2200" dirty="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45803712"/>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EA8704-B3DD-33DE-22B7-ABDBA9CEC5FB}"/>
              </a:ext>
            </a:extLst>
          </p:cNvPr>
          <p:cNvSpPr txBox="1"/>
          <p:nvPr/>
        </p:nvSpPr>
        <p:spPr>
          <a:xfrm>
            <a:off x="64560" y="-32218"/>
            <a:ext cx="7197755" cy="742511"/>
          </a:xfrm>
          <a:prstGeom prst="rect">
            <a:avLst/>
          </a:prstGeom>
          <a:noFill/>
        </p:spPr>
        <p:txBody>
          <a:bodyPr wrap="square">
            <a:spAutoFit/>
          </a:bodyPr>
          <a:lstStyle/>
          <a:p>
            <a:pPr algn="just">
              <a:lnSpc>
                <a:spcPct val="150000"/>
              </a:lnSpc>
            </a:pP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2. Tình cảm, cảm xúc của nhân vật tôi</a:t>
            </a:r>
          </a:p>
        </p:txBody>
      </p:sp>
      <p:graphicFrame>
        <p:nvGraphicFramePr>
          <p:cNvPr id="6" name="Table 5">
            <a:extLst>
              <a:ext uri="{FF2B5EF4-FFF2-40B4-BE49-F238E27FC236}">
                <a16:creationId xmlns:a16="http://schemas.microsoft.com/office/drawing/2014/main" id="{59BF1C41-5D34-F98D-AB85-2F802B54DAC3}"/>
              </a:ext>
            </a:extLst>
          </p:cNvPr>
          <p:cNvGraphicFramePr>
            <a:graphicFrameLocks noGrp="1"/>
          </p:cNvGraphicFramePr>
          <p:nvPr>
            <p:extLst>
              <p:ext uri="{D42A27DB-BD31-4B8C-83A1-F6EECF244321}">
                <p14:modId xmlns:p14="http://schemas.microsoft.com/office/powerpoint/2010/main" val="2745672894"/>
              </p:ext>
            </p:extLst>
          </p:nvPr>
        </p:nvGraphicFramePr>
        <p:xfrm>
          <a:off x="185530" y="846253"/>
          <a:ext cx="11781183" cy="2697226"/>
        </p:xfrm>
        <a:graphic>
          <a:graphicData uri="http://schemas.openxmlformats.org/drawingml/2006/table">
            <a:tbl>
              <a:tblPr firstRow="1" firstCol="1" bandRow="1"/>
              <a:tblGrid>
                <a:gridCol w="5889269">
                  <a:extLst>
                    <a:ext uri="{9D8B030D-6E8A-4147-A177-3AD203B41FA5}">
                      <a16:colId xmlns:a16="http://schemas.microsoft.com/office/drawing/2014/main" val="3518013254"/>
                    </a:ext>
                  </a:extLst>
                </a:gridCol>
                <a:gridCol w="5891914">
                  <a:extLst>
                    <a:ext uri="{9D8B030D-6E8A-4147-A177-3AD203B41FA5}">
                      <a16:colId xmlns:a16="http://schemas.microsoft.com/office/drawing/2014/main" val="3141478594"/>
                    </a:ext>
                  </a:extLst>
                </a:gridCol>
              </a:tblGrid>
              <a:tr h="0">
                <a:tc gridSpan="2">
                  <a:txBody>
                    <a:bodyPr/>
                    <a:lstStyle/>
                    <a:p>
                      <a:pPr algn="ctr">
                        <a:lnSpc>
                          <a:spcPct val="150000"/>
                        </a:lnSpc>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085440544"/>
                  </a:ext>
                </a:extLst>
              </a:tr>
              <a:tr h="0">
                <a:tc>
                  <a:txBody>
                    <a:bodyPr/>
                    <a:lstStyle/>
                    <a:p>
                      <a:pPr algn="ctr">
                        <a:lnSpc>
                          <a:spcPct val="100000"/>
                        </a:lnSpc>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xộn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ngổn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ngang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ngóng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chờ</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chướng</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2921775"/>
                  </a:ext>
                </a:extLst>
              </a:tr>
              <a:tr h="0">
                <a:tc>
                  <a:txBody>
                    <a:bodyPr/>
                    <a:lstStyle/>
                    <a:p>
                      <a:pPr algn="just">
                        <a:lnSpc>
                          <a:spcPct val="150000"/>
                        </a:lnSpc>
                      </a:pPr>
                      <a:r>
                        <a:rPr lang="en-US" sz="2800" i="1"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 </a:t>
                      </a: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Vừa mừng vừa bực.</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i="1"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Khi gió về, lũ con nít nhảy cà tưng, mừng vì sắp được quần áo mới.</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11302298"/>
                  </a:ext>
                </a:extLst>
              </a:tr>
            </a:tbl>
          </a:graphicData>
        </a:graphic>
      </p:graphicFrame>
      <p:pic>
        <p:nvPicPr>
          <p:cNvPr id="5" name="Picture 4">
            <a:extLst>
              <a:ext uri="{FF2B5EF4-FFF2-40B4-BE49-F238E27FC236}">
                <a16:creationId xmlns:a16="http://schemas.microsoft.com/office/drawing/2014/main" id="{F803B36D-DB4B-4375-ADA8-281BE0AD7C08}"/>
              </a:ext>
            </a:extLst>
          </p:cNvPr>
          <p:cNvPicPr>
            <a:picLocks noChangeAspect="1"/>
          </p:cNvPicPr>
          <p:nvPr/>
        </p:nvPicPr>
        <p:blipFill>
          <a:blip r:embed="rId2"/>
          <a:srcRect/>
          <a:stretch>
            <a:fillRect/>
          </a:stretch>
        </p:blipFill>
        <p:spPr bwMode="auto">
          <a:xfrm>
            <a:off x="10770704" y="17946"/>
            <a:ext cx="1371600" cy="591654"/>
          </a:xfrm>
          <a:prstGeom prst="rect">
            <a:avLst/>
          </a:prstGeom>
          <a:ln/>
        </p:spPr>
        <p:style>
          <a:lnRef idx="2">
            <a:schemeClr val="accent5"/>
          </a:lnRef>
          <a:fillRef idx="1">
            <a:schemeClr val="lt1"/>
          </a:fillRef>
          <a:effectRef idx="0">
            <a:schemeClr val="accent5"/>
          </a:effectRef>
          <a:fontRef idx="minor">
            <a:schemeClr val="dk1"/>
          </a:fontRef>
        </p:style>
      </p:pic>
      <p:graphicFrame>
        <p:nvGraphicFramePr>
          <p:cNvPr id="2" name="Table 1">
            <a:extLst>
              <a:ext uri="{FF2B5EF4-FFF2-40B4-BE49-F238E27FC236}">
                <a16:creationId xmlns:a16="http://schemas.microsoft.com/office/drawing/2014/main" id="{3D8AA635-833A-4121-91E4-DD06E09621E2}"/>
              </a:ext>
            </a:extLst>
          </p:cNvPr>
          <p:cNvGraphicFramePr>
            <a:graphicFrameLocks noGrp="1"/>
          </p:cNvGraphicFramePr>
          <p:nvPr>
            <p:extLst>
              <p:ext uri="{D42A27DB-BD31-4B8C-83A1-F6EECF244321}">
                <p14:modId xmlns:p14="http://schemas.microsoft.com/office/powerpoint/2010/main" val="2928397811"/>
              </p:ext>
            </p:extLst>
          </p:nvPr>
        </p:nvGraphicFramePr>
        <p:xfrm>
          <a:off x="176777" y="3455641"/>
          <a:ext cx="11781183" cy="853440"/>
        </p:xfrm>
        <a:graphic>
          <a:graphicData uri="http://schemas.openxmlformats.org/drawingml/2006/table">
            <a:tbl>
              <a:tblPr firstRow="1" firstCol="1" bandRow="1"/>
              <a:tblGrid>
                <a:gridCol w="5889269">
                  <a:extLst>
                    <a:ext uri="{9D8B030D-6E8A-4147-A177-3AD203B41FA5}">
                      <a16:colId xmlns:a16="http://schemas.microsoft.com/office/drawing/2014/main" val="98462703"/>
                    </a:ext>
                  </a:extLst>
                </a:gridCol>
                <a:gridCol w="5891914">
                  <a:extLst>
                    <a:ext uri="{9D8B030D-6E8A-4147-A177-3AD203B41FA5}">
                      <a16:colId xmlns:a16="http://schemas.microsoft.com/office/drawing/2014/main" val="2450140657"/>
                    </a:ext>
                  </a:extLst>
                </a:gridCol>
              </a:tblGrid>
              <a:tr h="0">
                <a:tc>
                  <a:txBody>
                    <a:bodyPr/>
                    <a:lstStyle/>
                    <a:p>
                      <a:pPr algn="just">
                        <a:lnSpc>
                          <a:spcPct val="150000"/>
                        </a:lnSpc>
                      </a:pPr>
                      <a:r>
                        <a:rPr lang="en-US" sz="2800" i="1"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 </a:t>
                      </a: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Vương vấn những nỗi buồn khó tả.</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pPr>
                      <a:r>
                        <a:rPr lang="en-US" sz="2800" i="1"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 </a:t>
                      </a: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Muà gió chướng cũng là mùa thu hoạch.</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13217776"/>
                  </a:ext>
                </a:extLst>
              </a:tr>
            </a:tbl>
          </a:graphicData>
        </a:graphic>
      </p:graphicFrame>
      <p:graphicFrame>
        <p:nvGraphicFramePr>
          <p:cNvPr id="7" name="Table 6">
            <a:extLst>
              <a:ext uri="{FF2B5EF4-FFF2-40B4-BE49-F238E27FC236}">
                <a16:creationId xmlns:a16="http://schemas.microsoft.com/office/drawing/2014/main" id="{B809B570-C8C8-4B68-B0BF-2269C068D838}"/>
              </a:ext>
            </a:extLst>
          </p:cNvPr>
          <p:cNvGraphicFramePr>
            <a:graphicFrameLocks noGrp="1"/>
          </p:cNvGraphicFramePr>
          <p:nvPr>
            <p:extLst>
              <p:ext uri="{D42A27DB-BD31-4B8C-83A1-F6EECF244321}">
                <p14:modId xmlns:p14="http://schemas.microsoft.com/office/powerpoint/2010/main" val="2342193768"/>
              </p:ext>
            </p:extLst>
          </p:nvPr>
        </p:nvGraphicFramePr>
        <p:xfrm>
          <a:off x="155713" y="4403172"/>
          <a:ext cx="11781183" cy="1280160"/>
        </p:xfrm>
        <a:graphic>
          <a:graphicData uri="http://schemas.openxmlformats.org/drawingml/2006/table">
            <a:tbl>
              <a:tblPr firstRow="1" firstCol="1" bandRow="1"/>
              <a:tblGrid>
                <a:gridCol w="5889269">
                  <a:extLst>
                    <a:ext uri="{9D8B030D-6E8A-4147-A177-3AD203B41FA5}">
                      <a16:colId xmlns:a16="http://schemas.microsoft.com/office/drawing/2014/main" val="98462703"/>
                    </a:ext>
                  </a:extLst>
                </a:gridCol>
                <a:gridCol w="5891914">
                  <a:extLst>
                    <a:ext uri="{9D8B030D-6E8A-4147-A177-3AD203B41FA5}">
                      <a16:colId xmlns:a16="http://schemas.microsoft.com/office/drawing/2014/main" val="2450140657"/>
                    </a:ext>
                  </a:extLst>
                </a:gridCol>
              </a:tblGrid>
              <a:tr h="0">
                <a:tc>
                  <a:txBody>
                    <a:bodyPr/>
                    <a:lstStyle/>
                    <a:p>
                      <a:pPr algn="just">
                        <a:lnSpc>
                          <a:spcPct val="100000"/>
                        </a:lnSpc>
                      </a:pPr>
                      <a:r>
                        <a:rPr lang="en-US" sz="2800" i="1"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 sợ khi nghĩ về sự chảy trôi của thời gian. </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i="1"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Gió chướng về đồng nghĩa với gió Tết.</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13217776"/>
                  </a:ext>
                </a:extLst>
              </a:tr>
            </a:tbl>
          </a:graphicData>
        </a:graphic>
      </p:graphicFrame>
      <p:graphicFrame>
        <p:nvGraphicFramePr>
          <p:cNvPr id="8" name="Table 7">
            <a:extLst>
              <a:ext uri="{FF2B5EF4-FFF2-40B4-BE49-F238E27FC236}">
                <a16:creationId xmlns:a16="http://schemas.microsoft.com/office/drawing/2014/main" id="{2B54C093-6A12-401B-A852-0767EAA33CBA}"/>
              </a:ext>
            </a:extLst>
          </p:cNvPr>
          <p:cNvGraphicFramePr>
            <a:graphicFrameLocks noGrp="1"/>
          </p:cNvGraphicFramePr>
          <p:nvPr>
            <p:extLst>
              <p:ext uri="{D42A27DB-BD31-4B8C-83A1-F6EECF244321}">
                <p14:modId xmlns:p14="http://schemas.microsoft.com/office/powerpoint/2010/main" val="3120083667"/>
              </p:ext>
            </p:extLst>
          </p:nvPr>
        </p:nvGraphicFramePr>
        <p:xfrm>
          <a:off x="162341" y="5324196"/>
          <a:ext cx="11781183" cy="1280160"/>
        </p:xfrm>
        <a:graphic>
          <a:graphicData uri="http://schemas.openxmlformats.org/drawingml/2006/table">
            <a:tbl>
              <a:tblPr firstRow="1" firstCol="1" bandRow="1"/>
              <a:tblGrid>
                <a:gridCol w="5889269">
                  <a:extLst>
                    <a:ext uri="{9D8B030D-6E8A-4147-A177-3AD203B41FA5}">
                      <a16:colId xmlns:a16="http://schemas.microsoft.com/office/drawing/2014/main" val="98462703"/>
                    </a:ext>
                  </a:extLst>
                </a:gridCol>
                <a:gridCol w="5891914">
                  <a:extLst>
                    <a:ext uri="{9D8B030D-6E8A-4147-A177-3AD203B41FA5}">
                      <a16:colId xmlns:a16="http://schemas.microsoft.com/office/drawing/2014/main" val="2450140657"/>
                    </a:ext>
                  </a:extLst>
                </a:gridCol>
              </a:tblGrid>
              <a:tr h="0">
                <a:tc>
                  <a:txBody>
                    <a:bodyPr/>
                    <a:lstStyle/>
                    <a:p>
                      <a:pPr algn="just">
                        <a:lnSpc>
                          <a:spcPct val="100000"/>
                        </a:lnSpc>
                      </a:pPr>
                      <a:r>
                        <a:rPr lang="en-US" sz="2800" i="1"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Khẩn trương trong tất cả những hành động của mình.</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i="1"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Gợi nhắc đến quê hương, gắn liền với quê hương.</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13217776"/>
                  </a:ext>
                </a:extLst>
              </a:tr>
            </a:tbl>
          </a:graphicData>
        </a:graphic>
      </p:graphicFrame>
    </p:spTree>
    <p:extLst>
      <p:ext uri="{BB962C8B-B14F-4D97-AF65-F5344CB8AC3E}">
        <p14:creationId xmlns:p14="http://schemas.microsoft.com/office/powerpoint/2010/main" val="30855475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1" y="356538"/>
            <a:ext cx="12025745" cy="4869980"/>
          </a:xfrm>
          <a:prstGeom prst="vertic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Tình cảm của tác giả với gió chướng</a:t>
            </a:r>
            <a:r>
              <a:rPr kumimoji="0" lang="pt-BR"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lang="en-US" sz="3200" i="1" dirty="0">
                <a:solidFill>
                  <a:srgbClr val="FF0000"/>
                </a:solidFill>
                <a:latin typeface="Times New Roman" panose="02020603050405020304" pitchFamily="18" charset="0"/>
                <a:cs typeface="Times New Roman" panose="02020603050405020304" pitchFamily="18" charset="0"/>
              </a:rPr>
              <a:t>T</a:t>
            </a:r>
            <a:r>
              <a:rPr kumimoji="0" lang="vi-VN"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ình yêu, sự gắn bó tha thiết với con người, quê hương</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a:t>
            </a:r>
            <a:r>
              <a:rPr kumimoji="0" lang="vi-VN" sz="32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âm hồn tinh tế, nhạy cảm, khả năng cảm nhận được những thay đổi rất nhỏ, rất khẽ khàng của tạo vật cũng như của tâm trạng con người mỗi khi gió chướng về.</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6214025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9C3003-9B75-E9B8-3047-5CAD1D988EE2}"/>
              </a:ext>
            </a:extLst>
          </p:cNvPr>
          <p:cNvSpPr txBox="1"/>
          <p:nvPr/>
        </p:nvSpPr>
        <p:spPr>
          <a:xfrm>
            <a:off x="6005" y="246305"/>
            <a:ext cx="10814395" cy="954107"/>
          </a:xfrm>
          <a:prstGeom prst="rect">
            <a:avLst/>
          </a:prstGeom>
          <a:noFill/>
        </p:spPr>
        <p:txBody>
          <a:bodyPr wrap="square" rtlCol="0">
            <a:spAutoFit/>
          </a:bodyPr>
          <a:lstStyle/>
          <a:p>
            <a:pPr algn="ctr"/>
            <a:r>
              <a:rPr lang="en-US" sz="2800" b="1">
                <a:latin typeface="Times New Roman" panose="02020603050405020304" pitchFamily="18" charset="0"/>
                <a:cs typeface="Times New Roman" panose="02020603050405020304" pitchFamily="18" charset="0"/>
              </a:rPr>
              <a:t>Theo dõi đoạn video sau và cho biết đoạn video nói đến mùa nào ở miền Tây? </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62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EA8704-B3DD-33DE-22B7-ABDBA9CEC5FB}"/>
              </a:ext>
            </a:extLst>
          </p:cNvPr>
          <p:cNvSpPr txBox="1"/>
          <p:nvPr/>
        </p:nvSpPr>
        <p:spPr>
          <a:xfrm>
            <a:off x="64560" y="-32218"/>
            <a:ext cx="7197755" cy="742511"/>
          </a:xfrm>
          <a:prstGeom prst="rect">
            <a:avLst/>
          </a:prstGeom>
          <a:noFill/>
        </p:spPr>
        <p:txBody>
          <a:bodyPr wrap="square">
            <a:spAutoFit/>
          </a:bodyPr>
          <a:lstStyle/>
          <a:p>
            <a:pPr algn="just">
              <a:lnSpc>
                <a:spcPct val="150000"/>
              </a:lnSpc>
            </a:pP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2. Tình cảm, cảm xúc của nhân vật tôi</a:t>
            </a:r>
          </a:p>
        </p:txBody>
      </p:sp>
      <p:sp>
        <p:nvSpPr>
          <p:cNvPr id="9" name="TextBox 8">
            <a:extLst>
              <a:ext uri="{FF2B5EF4-FFF2-40B4-BE49-F238E27FC236}">
                <a16:creationId xmlns:a16="http://schemas.microsoft.com/office/drawing/2014/main" id="{200B9097-61FC-47F4-9A40-C2068BF7B568}"/>
              </a:ext>
            </a:extLst>
          </p:cNvPr>
          <p:cNvSpPr txBox="1"/>
          <p:nvPr/>
        </p:nvSpPr>
        <p:spPr>
          <a:xfrm>
            <a:off x="64561" y="3202674"/>
            <a:ext cx="11597352" cy="584775"/>
          </a:xfrm>
          <a:prstGeom prst="rect">
            <a:avLst/>
          </a:prstGeom>
          <a:noFill/>
        </p:spPr>
        <p:txBody>
          <a:bodyPr wrap="square">
            <a:spAutoFit/>
          </a:bodyPr>
          <a:lstStyle/>
          <a:p>
            <a:pPr algn="just"/>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0B7ED15-6FAB-49DC-9FCD-FD0546960B31}"/>
              </a:ext>
            </a:extLst>
          </p:cNvPr>
          <p:cNvSpPr txBox="1"/>
          <p:nvPr/>
        </p:nvSpPr>
        <p:spPr>
          <a:xfrm>
            <a:off x="64560" y="3884339"/>
            <a:ext cx="12077743" cy="1323439"/>
          </a:xfrm>
          <a:prstGeom prst="rect">
            <a:avLst/>
          </a:prstGeom>
          <a:noFill/>
        </p:spPr>
        <p:txBody>
          <a:bodyPr wrap="square">
            <a:spAutoFit/>
          </a:bodyPr>
          <a:lstStyle/>
          <a:p>
            <a:pPr algn="just"/>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cơn</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chướng</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A6C8995B-D401-47D4-BBC6-CE6EF74538EC}"/>
              </a:ext>
            </a:extLst>
          </p:cNvPr>
          <p:cNvSpPr/>
          <p:nvPr/>
        </p:nvSpPr>
        <p:spPr>
          <a:xfrm>
            <a:off x="64559" y="800672"/>
            <a:ext cx="12450437" cy="2308324"/>
          </a:xfrm>
          <a:prstGeom prst="rect">
            <a:avLst/>
          </a:prstGeom>
        </p:spPr>
        <p:txBody>
          <a:bodyPr wrap="square">
            <a:spAutoFit/>
          </a:bodyPr>
          <a:lstStyle/>
          <a:p>
            <a:r>
              <a:rPr lang="en-US" sz="3600">
                <a:solidFill>
                  <a:schemeClr val="dk1"/>
                </a:solidFill>
                <a:latin typeface="Times New Roman" panose="02020603050405020304" pitchFamily="18" charset="0"/>
                <a:cs typeface="Times New Roman" panose="02020603050405020304" pitchFamily="18" charset="0"/>
              </a:rPr>
              <a:t> Nghệ thuật: </a:t>
            </a:r>
          </a:p>
          <a:p>
            <a:r>
              <a:rPr lang="en-US" sz="3600">
                <a:solidFill>
                  <a:schemeClr val="dk1"/>
                </a:solidFill>
                <a:latin typeface="Times New Roman" panose="02020603050405020304" pitchFamily="18" charset="0"/>
                <a:cs typeface="Times New Roman" panose="02020603050405020304" pitchFamily="18" charset="0"/>
              </a:rPr>
              <a:t>- Giọng điệu giãi bày, tâm tình, chia sẻ;</a:t>
            </a:r>
          </a:p>
          <a:p>
            <a:r>
              <a:rPr lang="en-US" sz="3600">
                <a:solidFill>
                  <a:schemeClr val="dk1"/>
                </a:solidFill>
                <a:latin typeface="Times New Roman" panose="02020603050405020304" pitchFamily="18" charset="0"/>
                <a:cs typeface="Times New Roman" panose="02020603050405020304" pitchFamily="18" charset="0"/>
              </a:rPr>
              <a:t>- Ngôn ngữ gợi cảm xúc, suy tư, mang đậm chất Nam Bộ;</a:t>
            </a:r>
          </a:p>
          <a:p>
            <a:r>
              <a:rPr lang="en-US" sz="3600">
                <a:solidFill>
                  <a:schemeClr val="dk1"/>
                </a:solidFill>
                <a:latin typeface="Times New Roman" panose="02020603050405020304" pitchFamily="18" charset="0"/>
                <a:cs typeface="Times New Roman" panose="02020603050405020304" pitchFamily="18" charset="0"/>
              </a:rPr>
              <a:t>- Chi tiết, hình ảnh sinh động, hấp dẫn;</a:t>
            </a:r>
            <a:endParaRPr lang="en-US" sz="3600" dirty="0">
              <a:solidFill>
                <a:schemeClr val="dk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86173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barn(inVertical)">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down)">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barn(inVertical)">
                                      <p:cBhvr>
                                        <p:cTn id="29" dur="5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2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heel(1)">
                                      <p:cBhvr>
                                        <p:cTn id="3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CC06C1-FBEC-F048-1FC0-FF83B11EE4DF}"/>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49F6DB42-4B8A-8CC9-B0A1-344E8C68A1CC}"/>
              </a:ext>
            </a:extLst>
          </p:cNvPr>
          <p:cNvSpPr txBox="1"/>
          <p:nvPr/>
        </p:nvSpPr>
        <p:spPr>
          <a:xfrm>
            <a:off x="2189526" y="684686"/>
            <a:ext cx="699742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III. Tổng kết</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603859AD-2F29-624E-FFC5-E68A66BE73C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625" r="93125">
                        <a14:foregroundMark x1="4063" y1="65156" x2="13125" y2="32031"/>
                        <a14:foregroundMark x1="13125" y1="32031" x2="71875" y2="23594"/>
                        <a14:foregroundMark x1="71875" y1="23594" x2="89531" y2="40313"/>
                        <a14:foregroundMark x1="89531" y1="40313" x2="98750" y2="62656"/>
                        <a14:foregroundMark x1="98750" y1="62656" x2="80781" y2="81563"/>
                        <a14:foregroundMark x1="80781" y1="81563" x2="25938" y2="77031"/>
                        <a14:foregroundMark x1="25938" y1="77031" x2="4219" y2="65938"/>
                        <a14:foregroundMark x1="4219" y1="65938" x2="781" y2="59844"/>
                        <a14:foregroundMark x1="4063" y1="77344" x2="4063" y2="77344"/>
                        <a14:foregroundMark x1="6875" y1="82188" x2="6875" y2="82188"/>
                        <a14:foregroundMark x1="86250" y1="25625" x2="87813" y2="25625"/>
                        <a14:foregroundMark x1="93125" y1="29375" x2="93125" y2="29375"/>
                      </a14:backgroundRemoval>
                    </a14:imgEffect>
                  </a14:imgLayer>
                </a14:imgProps>
              </a:ext>
            </a:extLst>
          </a:blip>
          <a:stretch>
            <a:fillRect/>
          </a:stretch>
        </p:blipFill>
        <p:spPr>
          <a:xfrm>
            <a:off x="3231159" y="1392572"/>
            <a:ext cx="5729682" cy="4588778"/>
          </a:xfrm>
          <a:prstGeom prst="rect">
            <a:avLst/>
          </a:prstGeom>
        </p:spPr>
      </p:pic>
      <p:sp>
        <p:nvSpPr>
          <p:cNvPr id="6" name="TextBox 5">
            <a:extLst>
              <a:ext uri="{FF2B5EF4-FFF2-40B4-BE49-F238E27FC236}">
                <a16:creationId xmlns:a16="http://schemas.microsoft.com/office/drawing/2014/main" id="{C3AB822F-4A40-120A-2AAF-B0124E094EFE}"/>
              </a:ext>
            </a:extLst>
          </p:cNvPr>
          <p:cNvSpPr txBox="1"/>
          <p:nvPr/>
        </p:nvSpPr>
        <p:spPr>
          <a:xfrm>
            <a:off x="4063828" y="2997163"/>
            <a:ext cx="3930117"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Khái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quát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nội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dung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nghệ</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thuật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phẩm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pic>
        <p:nvPicPr>
          <p:cNvPr id="8" name="Picture 7">
            <a:extLst>
              <a:ext uri="{FF2B5EF4-FFF2-40B4-BE49-F238E27FC236}">
                <a16:creationId xmlns:a16="http://schemas.microsoft.com/office/drawing/2014/main" id="{9E4B7FE4-8C5F-3B8C-D823-17590A22005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34211" y="5007036"/>
            <a:ext cx="2143125" cy="2143125"/>
          </a:xfrm>
          <a:prstGeom prst="rect">
            <a:avLst/>
          </a:prstGeom>
        </p:spPr>
      </p:pic>
    </p:spTree>
    <p:extLst>
      <p:ext uri="{BB962C8B-B14F-4D97-AF65-F5344CB8AC3E}">
        <p14:creationId xmlns:p14="http://schemas.microsoft.com/office/powerpoint/2010/main" val="17501130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32356D-16CE-A259-9639-52558C2CB597}"/>
              </a:ext>
            </a:extLst>
          </p:cNvPr>
          <p:cNvSpPr txBox="1"/>
          <p:nvPr/>
        </p:nvSpPr>
        <p:spPr>
          <a:xfrm>
            <a:off x="2852308" y="187122"/>
            <a:ext cx="700237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III. </a:t>
            </a:r>
            <a:r>
              <a:rPr kumimoji="0" lang="en-US" sz="8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Tổng</a:t>
            </a:r>
            <a:r>
              <a:rPr kumimoji="0" lang="en-US" sz="8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8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kết</a:t>
            </a:r>
            <a:endParaRPr kumimoji="0" lang="en-US" sz="8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a:extLst>
              <a:ext uri="{FF2B5EF4-FFF2-40B4-BE49-F238E27FC236}">
                <a16:creationId xmlns:a16="http://schemas.microsoft.com/office/drawing/2014/main" id="{AB00B28C-1ACA-4239-A8EC-CEEC4826797D}"/>
              </a:ext>
            </a:extLst>
          </p:cNvPr>
          <p:cNvSpPr/>
          <p:nvPr/>
        </p:nvSpPr>
        <p:spPr>
          <a:xfrm>
            <a:off x="1431235" y="1761387"/>
            <a:ext cx="4439478" cy="2554545"/>
          </a:xfrm>
          <a:prstGeom prst="rect">
            <a:avLst/>
          </a:prstGeom>
          <a:solidFill>
            <a:schemeClr val="accent6">
              <a:lumMod val="40000"/>
              <a:lumOff val="60000"/>
            </a:schemeClr>
          </a:solidFill>
        </p:spPr>
        <p:txBody>
          <a:bodyPr wrap="square">
            <a:spAutoFit/>
          </a:bodyPr>
          <a:lstStyle/>
          <a:p>
            <a:pPr lvl="0" algn="just">
              <a:defRPr/>
            </a:pPr>
            <a:r>
              <a:rPr lang="en-US" sz="3200" b="1" dirty="0">
                <a:solidFill>
                  <a:prstClr val="black"/>
                </a:solidFill>
                <a:latin typeface="Times New Roman" panose="02020603050405020304" pitchFamily="18" charset="0"/>
                <a:cs typeface="Times New Roman" panose="02020603050405020304" pitchFamily="18" charset="0"/>
              </a:rPr>
              <a:t>1. </a:t>
            </a:r>
            <a:r>
              <a:rPr lang="vi-VN" sz="3200" b="1" dirty="0">
                <a:solidFill>
                  <a:prstClr val="black"/>
                </a:solidFill>
                <a:latin typeface="Times New Roman" panose="02020603050405020304" pitchFamily="18" charset="0"/>
                <a:cs typeface="Times New Roman" panose="02020603050405020304" pitchFamily="18" charset="0"/>
              </a:rPr>
              <a:t>Nghệ thuật</a:t>
            </a:r>
          </a:p>
          <a:p>
            <a:pPr marL="457200" lvl="0" indent="-457200" algn="just">
              <a:buFontTx/>
              <a:buChar char="-"/>
              <a:defRPr/>
            </a:pPr>
            <a:r>
              <a:rPr lang="vi-VN" sz="3200" b="1" dirty="0">
                <a:solidFill>
                  <a:prstClr val="black"/>
                </a:solidFill>
                <a:latin typeface="Times New Roman" panose="02020603050405020304" pitchFamily="18" charset="0"/>
                <a:cs typeface="Times New Roman" panose="02020603050405020304" pitchFamily="18" charset="0"/>
              </a:rPr>
              <a:t>Lời văn giàu hình ảnh, nhạc điệu </a:t>
            </a:r>
            <a:endParaRPr lang="en-US" sz="3200" b="1" dirty="0">
              <a:solidFill>
                <a:prstClr val="black"/>
              </a:solidFill>
              <a:latin typeface="Times New Roman" panose="02020603050405020304" pitchFamily="18" charset="0"/>
              <a:cs typeface="Times New Roman" panose="02020603050405020304" pitchFamily="18" charset="0"/>
            </a:endParaRPr>
          </a:p>
          <a:p>
            <a:pPr marL="457200" lvl="0" indent="-457200" algn="just">
              <a:buFontTx/>
              <a:buChar char="-"/>
              <a:defRPr/>
            </a:pPr>
            <a:r>
              <a:rPr lang="en-US" sz="3200" b="1" dirty="0">
                <a:solidFill>
                  <a:prstClr val="black"/>
                </a:solidFill>
                <a:latin typeface="Times New Roman" panose="02020603050405020304" pitchFamily="18" charset="0"/>
                <a:cs typeface="Times New Roman" panose="02020603050405020304" pitchFamily="18" charset="0"/>
              </a:rPr>
              <a:t>B</a:t>
            </a:r>
            <a:r>
              <a:rPr lang="vi-VN" sz="3200" b="1" dirty="0">
                <a:solidFill>
                  <a:prstClr val="black"/>
                </a:solidFill>
                <a:latin typeface="Times New Roman" panose="02020603050405020304" pitchFamily="18" charset="0"/>
                <a:cs typeface="Times New Roman" panose="02020603050405020304" pitchFamily="18" charset="0"/>
              </a:rPr>
              <a:t>iện pháp  nhân hóa, so sánh</a:t>
            </a:r>
          </a:p>
        </p:txBody>
      </p:sp>
      <p:sp>
        <p:nvSpPr>
          <p:cNvPr id="6" name="Rectangle 5">
            <a:extLst>
              <a:ext uri="{FF2B5EF4-FFF2-40B4-BE49-F238E27FC236}">
                <a16:creationId xmlns:a16="http://schemas.microsoft.com/office/drawing/2014/main" id="{C1AFD1DB-E59D-4269-8EC4-EF3C0884CD43}"/>
              </a:ext>
            </a:extLst>
          </p:cNvPr>
          <p:cNvSpPr/>
          <p:nvPr/>
        </p:nvSpPr>
        <p:spPr>
          <a:xfrm>
            <a:off x="6652590" y="1695124"/>
            <a:ext cx="4625010" cy="2554545"/>
          </a:xfrm>
          <a:prstGeom prst="rect">
            <a:avLst/>
          </a:prstGeom>
          <a:solidFill>
            <a:schemeClr val="accent4">
              <a:lumMod val="20000"/>
              <a:lumOff val="80000"/>
            </a:schemeClr>
          </a:solidFill>
        </p:spPr>
        <p:txBody>
          <a:bodyPr wrap="square">
            <a:spAutoFit/>
          </a:bodyPr>
          <a:lstStyle/>
          <a:p>
            <a:pPr lvl="0" algn="just">
              <a:defRPr/>
            </a:pPr>
            <a:r>
              <a:rPr lang="en-US" sz="3200" b="1">
                <a:solidFill>
                  <a:prstClr val="black"/>
                </a:solidFill>
                <a:latin typeface="Times New Roman" panose="02020603050405020304" pitchFamily="18" charset="0"/>
                <a:cs typeface="Times New Roman" panose="02020603050405020304" pitchFamily="18" charset="0"/>
              </a:rPr>
              <a:t>2. Nội dung:</a:t>
            </a:r>
          </a:p>
          <a:p>
            <a:pPr lvl="0" algn="just">
              <a:defRPr/>
            </a:pPr>
            <a:r>
              <a:rPr lang="vi-VN" sz="3200" b="1">
                <a:solidFill>
                  <a:prstClr val="black"/>
                </a:solidFill>
                <a:latin typeface="Times New Roman" panose="02020603050405020304" pitchFamily="18" charset="0"/>
                <a:cs typeface="Times New Roman" panose="02020603050405020304" pitchFamily="18" charset="0"/>
              </a:rPr>
              <a:t>Miêu tả ngọn gió chướng qua đó thể hiện tình yêu, sự gắn bó với quê hương</a:t>
            </a:r>
            <a:r>
              <a:rPr lang="en-US" sz="3200" b="1">
                <a:solidFill>
                  <a:prstClr val="black"/>
                </a:solidFill>
                <a:latin typeface="Times New Roman" panose="02020603050405020304" pitchFamily="18" charset="0"/>
                <a:cs typeface="Times New Roman" panose="02020603050405020304" pitchFamily="18" charset="0"/>
              </a:rPr>
              <a:t>.</a:t>
            </a:r>
          </a:p>
          <a:p>
            <a:pPr lvl="0" algn="just">
              <a:defRPr/>
            </a:pPr>
            <a:endParaRPr lang="vi-VN" sz="3200" b="1" dirty="0">
              <a:solidFill>
                <a:prstClr val="black"/>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DF6DE43C-BEC2-49F9-81BE-5E3E35836571}"/>
              </a:ext>
            </a:extLst>
          </p:cNvPr>
          <p:cNvPicPr>
            <a:picLocks noChangeAspect="1"/>
          </p:cNvPicPr>
          <p:nvPr/>
        </p:nvPicPr>
        <p:blipFill>
          <a:blip r:embed="rId2"/>
          <a:srcRect/>
          <a:stretch>
            <a:fillRect/>
          </a:stretch>
        </p:blipFill>
        <p:spPr bwMode="auto">
          <a:xfrm>
            <a:off x="10744200" y="57702"/>
            <a:ext cx="1371600" cy="591654"/>
          </a:xfrm>
          <a:prstGeom prst="rect">
            <a:avLst/>
          </a:prstGeom>
          <a:ln/>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36448576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CC06C1-FBEC-F048-1FC0-FF83B11EE4DF}"/>
              </a:ext>
            </a:extLst>
          </p:cNvPr>
          <p:cNvPicPr>
            <a:picLocks noChangeAspect="1"/>
          </p:cNvPicPr>
          <p:nvPr/>
        </p:nvPicPr>
        <p:blipFill>
          <a:blip r:embed="rId2"/>
          <a:stretch>
            <a:fillRect/>
          </a:stretch>
        </p:blipFill>
        <p:spPr>
          <a:xfrm>
            <a:off x="0" y="1"/>
            <a:ext cx="12192000" cy="6857999"/>
          </a:xfrm>
          <a:prstGeom prst="rect">
            <a:avLst/>
          </a:prstGeom>
        </p:spPr>
      </p:pic>
      <p:pic>
        <p:nvPicPr>
          <p:cNvPr id="3" name="Picture 2">
            <a:extLst>
              <a:ext uri="{FF2B5EF4-FFF2-40B4-BE49-F238E27FC236}">
                <a16:creationId xmlns:a16="http://schemas.microsoft.com/office/drawing/2014/main" id="{56783870-3A6B-0ECD-F7DE-9DAC22D764D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7093" r="90000">
                        <a14:foregroundMark x1="7093" y1="81163" x2="7093" y2="81163"/>
                        <a14:foregroundMark x1="7093" y1="80349" x2="7093" y2="80349"/>
                        <a14:foregroundMark x1="8837" y1="73605" x2="8837" y2="73605"/>
                      </a14:backgroundRemoval>
                    </a14:imgEffect>
                  </a14:imgLayer>
                </a14:imgProps>
              </a:ext>
            </a:extLst>
          </a:blip>
          <a:stretch>
            <a:fillRect/>
          </a:stretch>
        </p:blipFill>
        <p:spPr>
          <a:xfrm>
            <a:off x="973123" y="2708633"/>
            <a:ext cx="3313651" cy="4483217"/>
          </a:xfrm>
          <a:prstGeom prst="rect">
            <a:avLst/>
          </a:prstGeom>
        </p:spPr>
      </p:pic>
      <p:sp>
        <p:nvSpPr>
          <p:cNvPr id="4" name="TextBox 3">
            <a:extLst>
              <a:ext uri="{FF2B5EF4-FFF2-40B4-BE49-F238E27FC236}">
                <a16:creationId xmlns:a16="http://schemas.microsoft.com/office/drawing/2014/main" id="{F932356D-16CE-A259-9639-52558C2CB597}"/>
              </a:ext>
            </a:extLst>
          </p:cNvPr>
          <p:cNvSpPr txBox="1"/>
          <p:nvPr/>
        </p:nvSpPr>
        <p:spPr>
          <a:xfrm>
            <a:off x="3688412" y="2151727"/>
            <a:ext cx="700237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LUYỆN TẬP</a:t>
            </a:r>
          </a:p>
        </p:txBody>
      </p:sp>
    </p:spTree>
    <p:extLst>
      <p:ext uri="{BB962C8B-B14F-4D97-AF65-F5344CB8AC3E}">
        <p14:creationId xmlns:p14="http://schemas.microsoft.com/office/powerpoint/2010/main" val="26591414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AFCF86"/>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Câu 1: Văn bản trở gió của tác giả nào?</a:t>
            </a:r>
          </a:p>
        </p:txBody>
      </p:sp>
      <p:sp>
        <p:nvSpPr>
          <p:cNvPr id="26" name="Rectangle 25"/>
          <p:cNvSpPr/>
          <p:nvPr/>
        </p:nvSpPr>
        <p:spPr>
          <a:xfrm>
            <a:off x="1110220" y="194934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 Nguyễn Nhật Ánh</a:t>
            </a:r>
          </a:p>
        </p:txBody>
      </p:sp>
      <p:sp>
        <p:nvSpPr>
          <p:cNvPr id="42" name="Rectangle 41"/>
          <p:cNvSpPr/>
          <p:nvPr/>
        </p:nvSpPr>
        <p:spPr>
          <a:xfrm>
            <a:off x="6130615" y="1953535"/>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 Nguyễn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Ngọc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3" name="Rectangle 42"/>
          <p:cNvSpPr/>
          <p:nvPr/>
        </p:nvSpPr>
        <p:spPr>
          <a:xfrm>
            <a:off x="1110220" y="359067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  Đoàn Giỏi</a:t>
            </a:r>
          </a:p>
        </p:txBody>
      </p:sp>
      <p:sp>
        <p:nvSpPr>
          <p:cNvPr id="44" name="Rectangle 43"/>
          <p:cNvSpPr/>
          <p:nvPr/>
        </p:nvSpPr>
        <p:spPr>
          <a:xfrm>
            <a:off x="6130615" y="3575970"/>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Thép</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Mới</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7607" y="2530591"/>
            <a:ext cx="805722" cy="708059"/>
          </a:xfrm>
          <a:prstGeom prst="rect">
            <a:avLst/>
          </a:prstGeom>
        </p:spPr>
      </p:pic>
      <p:pic>
        <p:nvPicPr>
          <p:cNvPr id="51" name="Picture 50"/>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a:fillRect/>
          </a:stretch>
        </p:blipFill>
        <p:spPr>
          <a:xfrm>
            <a:off x="5210857" y="3868578"/>
            <a:ext cx="804536" cy="704088"/>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5702" y="4172783"/>
            <a:ext cx="804742" cy="707197"/>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19766" y="1966631"/>
            <a:ext cx="804742" cy="643793"/>
          </a:xfrm>
          <a:prstGeom prst="rect">
            <a:avLst/>
          </a:prstGeom>
        </p:spPr>
      </p:pic>
      <p:pic>
        <p:nvPicPr>
          <p:cNvPr id="17" name="Picture 16">
            <a:hlinkClick r:id="rId8" action="ppaction://hlinksldjump"/>
          </p:cNvPr>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232671" y="5057025"/>
            <a:ext cx="1749162" cy="16558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00B05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AFCF86"/>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2: Nội dung chính của văn bản Trở gió </a:t>
            </a:r>
          </a:p>
        </p:txBody>
      </p:sp>
      <p:sp>
        <p:nvSpPr>
          <p:cNvPr id="26" name="Rectangle 25"/>
          <p:cNvSpPr/>
          <p:nvPr/>
        </p:nvSpPr>
        <p:spPr>
          <a:xfrm>
            <a:off x="545284" y="1949345"/>
            <a:ext cx="5471734" cy="177752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Miêu tả ngọn gió chướng qua đó thể hiện tình yêu, sự gắn bó với quê hương</a:t>
            </a:r>
          </a:p>
        </p:txBody>
      </p:sp>
      <p:sp>
        <p:nvSpPr>
          <p:cNvPr id="42" name="Rectangle 41"/>
          <p:cNvSpPr/>
          <p:nvPr/>
        </p:nvSpPr>
        <p:spPr>
          <a:xfrm>
            <a:off x="6130614" y="1953534"/>
            <a:ext cx="5471733" cy="177333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Miêu tả cảnh sông nước Nam Bộ qua đó thể hiện tình yêu, sự gắn bó với quê hương</a:t>
            </a:r>
          </a:p>
        </p:txBody>
      </p:sp>
      <p:sp>
        <p:nvSpPr>
          <p:cNvPr id="43" name="Rectangle 42"/>
          <p:cNvSpPr/>
          <p:nvPr/>
        </p:nvSpPr>
        <p:spPr>
          <a:xfrm>
            <a:off x="419809" y="4220622"/>
            <a:ext cx="5471734" cy="187537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Miêu tả những người nông dân Nam Bộ thật thà, chất phác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4" name="Rectangle 43"/>
          <p:cNvSpPr/>
          <p:nvPr/>
        </p:nvSpPr>
        <p:spPr>
          <a:xfrm>
            <a:off x="6213918" y="4220622"/>
            <a:ext cx="5471732" cy="187537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Miêu tả không khí ngày Tết ở vùng quê Nam Bộ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6625" y="2224698"/>
            <a:ext cx="805722" cy="708059"/>
          </a:xfrm>
          <a:prstGeom prst="rect">
            <a:avLst/>
          </a:prstGeom>
        </p:spPr>
      </p:pic>
      <p:pic>
        <p:nvPicPr>
          <p:cNvPr id="51" name="Picture 50"/>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a:fillRect/>
          </a:stretch>
        </p:blipFill>
        <p:spPr>
          <a:xfrm>
            <a:off x="5210857" y="4823468"/>
            <a:ext cx="804536" cy="704088"/>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8954" y="4820359"/>
            <a:ext cx="804742" cy="707197"/>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0651" y="2308423"/>
            <a:ext cx="804742" cy="643793"/>
          </a:xfrm>
          <a:prstGeom prst="rect">
            <a:avLst/>
          </a:prstGeom>
        </p:spPr>
      </p:pic>
      <p:pic>
        <p:nvPicPr>
          <p:cNvPr id="17" name="Picture 16">
            <a:hlinkClick r:id="rId8" action="ppaction://hlinksldjump"/>
          </p:cNvPr>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232671" y="5057025"/>
            <a:ext cx="1749162" cy="16558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1" presetClass="emph" presetSubtype="2" fill="hold" nodeType="withEffect">
                                  <p:stCondLst>
                                    <p:cond delay="1000"/>
                                  </p:stCondLst>
                                  <p:childTnLst>
                                    <p:animClr clrSpc="rgb" dir="cw">
                                      <p:cBhvr>
                                        <p:cTn id="38" dur="250" fill="hold"/>
                                        <p:tgtEl>
                                          <p:spTgt spid="26"/>
                                        </p:tgtEl>
                                        <p:attrNameLst>
                                          <p:attrName>fillcolor</p:attrName>
                                        </p:attrNameLst>
                                      </p:cBhvr>
                                      <p:to>
                                        <a:srgbClr val="52B807"/>
                                      </p:to>
                                    </p:animClr>
                                    <p:set>
                                      <p:cBhvr>
                                        <p:cTn id="39" dur="250" fill="hold"/>
                                        <p:tgtEl>
                                          <p:spTgt spid="26"/>
                                        </p:tgtEl>
                                        <p:attrNameLst>
                                          <p:attrName>fill.type</p:attrName>
                                        </p:attrNameLst>
                                      </p:cBhvr>
                                      <p:to>
                                        <p:strVal val="solid"/>
                                      </p:to>
                                    </p:set>
                                    <p:set>
                                      <p:cBhvr>
                                        <p:cTn id="40" dur="250" fill="hold"/>
                                        <p:tgtEl>
                                          <p:spTgt spid="26"/>
                                        </p:tgtEl>
                                        <p:attrNameLst>
                                          <p:attrName>fill.on</p:attrName>
                                        </p:attrNameLst>
                                      </p:cBhvr>
                                      <p:to>
                                        <p:strVal val="true"/>
                                      </p:to>
                                    </p:set>
                                  </p:childTnLst>
                                </p:cTn>
                              </p:par>
                              <p:par>
                                <p:cTn id="41" presetID="23" presetClass="entr" presetSubtype="32" fill="hold" nodeType="withEffect">
                                  <p:stCondLst>
                                    <p:cond delay="1000"/>
                                  </p:stCondLst>
                                  <p:childTnLst>
                                    <p:set>
                                      <p:cBhvr>
                                        <p:cTn id="42" dur="1" fill="hold">
                                          <p:stCondLst>
                                            <p:cond delay="0"/>
                                          </p:stCondLst>
                                        </p:cTn>
                                        <p:tgtEl>
                                          <p:spTgt spid="53"/>
                                        </p:tgtEl>
                                        <p:attrNameLst>
                                          <p:attrName>style.visibility</p:attrName>
                                        </p:attrNameLst>
                                      </p:cBhvr>
                                      <p:to>
                                        <p:strVal val="visible"/>
                                      </p:to>
                                    </p:set>
                                    <p:anim calcmode="lin" valueType="num">
                                      <p:cBhvr>
                                        <p:cTn id="43" dur="250" fill="hold"/>
                                        <p:tgtEl>
                                          <p:spTgt spid="53"/>
                                        </p:tgtEl>
                                        <p:attrNameLst>
                                          <p:attrName>ppt_w</p:attrName>
                                        </p:attrNameLst>
                                      </p:cBhvr>
                                      <p:tavLst>
                                        <p:tav tm="0">
                                          <p:val>
                                            <p:strVal val="4*#ppt_w"/>
                                          </p:val>
                                        </p:tav>
                                        <p:tav tm="100000">
                                          <p:val>
                                            <p:strVal val="#ppt_w"/>
                                          </p:val>
                                        </p:tav>
                                      </p:tavLst>
                                    </p:anim>
                                    <p:anim calcmode="lin" valueType="num">
                                      <p:cBhvr>
                                        <p:cTn id="44"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1" presetClass="emph" presetSubtype="2" fill="hold" nodeType="withEffect">
                                  <p:stCondLst>
                                    <p:cond delay="1000"/>
                                  </p:stCondLst>
                                  <p:childTnLst>
                                    <p:animClr clrSpc="rgb" dir="cw">
                                      <p:cBhvr>
                                        <p:cTn id="53" dur="250" fill="hold"/>
                                        <p:tgtEl>
                                          <p:spTgt spid="42"/>
                                        </p:tgtEl>
                                        <p:attrNameLst>
                                          <p:attrName>fillcolor</p:attrName>
                                        </p:attrNameLst>
                                      </p:cBhvr>
                                      <p:to>
                                        <a:srgbClr val="F3E831"/>
                                      </p:to>
                                    </p:animClr>
                                    <p:set>
                                      <p:cBhvr>
                                        <p:cTn id="54" dur="250" fill="hold"/>
                                        <p:tgtEl>
                                          <p:spTgt spid="42"/>
                                        </p:tgtEl>
                                        <p:attrNameLst>
                                          <p:attrName>fill.type</p:attrName>
                                        </p:attrNameLst>
                                      </p:cBhvr>
                                      <p:to>
                                        <p:strVal val="solid"/>
                                      </p:to>
                                    </p:set>
                                    <p:set>
                                      <p:cBhvr>
                                        <p:cTn id="55" dur="250" fill="hold"/>
                                        <p:tgtEl>
                                          <p:spTgt spid="42"/>
                                        </p:tgtEl>
                                        <p:attrNameLst>
                                          <p:attrName>fill.on</p:attrName>
                                        </p:attrNameLst>
                                      </p:cBhvr>
                                      <p:to>
                                        <p:strVal val="true"/>
                                      </p:to>
                                    </p:set>
                                  </p:childTnLst>
                                </p:cTn>
                              </p:par>
                              <p:par>
                                <p:cTn id="56" presetID="23" presetClass="entr" presetSubtype="32" fill="hold" nodeType="withEffect">
                                  <p:stCondLst>
                                    <p:cond delay="1000"/>
                                  </p:stCondLst>
                                  <p:childTnLst>
                                    <p:set>
                                      <p:cBhvr>
                                        <p:cTn id="57" dur="1" fill="hold">
                                          <p:stCondLst>
                                            <p:cond delay="0"/>
                                          </p:stCondLst>
                                        </p:cTn>
                                        <p:tgtEl>
                                          <p:spTgt spid="47"/>
                                        </p:tgtEl>
                                        <p:attrNameLst>
                                          <p:attrName>style.visibility</p:attrName>
                                        </p:attrNameLst>
                                      </p:cBhvr>
                                      <p:to>
                                        <p:strVal val="visible"/>
                                      </p:to>
                                    </p:set>
                                    <p:anim calcmode="lin" valueType="num">
                                      <p:cBhvr>
                                        <p:cTn id="58" dur="250" fill="hold"/>
                                        <p:tgtEl>
                                          <p:spTgt spid="47"/>
                                        </p:tgtEl>
                                        <p:attrNameLst>
                                          <p:attrName>ppt_w</p:attrName>
                                        </p:attrNameLst>
                                      </p:cBhvr>
                                      <p:tavLst>
                                        <p:tav tm="0">
                                          <p:val>
                                            <p:strVal val="4*#ppt_w"/>
                                          </p:val>
                                        </p:tav>
                                        <p:tav tm="100000">
                                          <p:val>
                                            <p:strVal val="#ppt_w"/>
                                          </p:val>
                                        </p:tav>
                                      </p:tavLst>
                                    </p:anim>
                                    <p:anim calcmode="lin" valueType="num">
                                      <p:cBhvr>
                                        <p:cTn id="59"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AFCF86"/>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3: Câu văn “Trời lúc nào cũng mát liu riu, nắng thức rất trễ, tầm tám giờ sáng mới thấy mặt trời ngai ngái lơi lơi...” sử dụng biện pháp tu từ nào?</a:t>
            </a:r>
          </a:p>
        </p:txBody>
      </p:sp>
      <p:sp>
        <p:nvSpPr>
          <p:cNvPr id="26" name="Rectangle 25"/>
          <p:cNvSpPr/>
          <p:nvPr/>
        </p:nvSpPr>
        <p:spPr>
          <a:xfrm>
            <a:off x="1107045" y="1953791"/>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So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sánh</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2" name="Rectangle 41"/>
          <p:cNvSpPr/>
          <p:nvPr/>
        </p:nvSpPr>
        <p:spPr>
          <a:xfrm>
            <a:off x="6130615" y="1953535"/>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hoá</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3" name="Rectangle 42"/>
          <p:cNvSpPr/>
          <p:nvPr/>
        </p:nvSpPr>
        <p:spPr>
          <a:xfrm>
            <a:off x="1107045" y="359067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Ẩn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4" name="Rectangle 43"/>
          <p:cNvSpPr/>
          <p:nvPr/>
        </p:nvSpPr>
        <p:spPr>
          <a:xfrm>
            <a:off x="6130615" y="3575970"/>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Hoán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7607" y="2314110"/>
            <a:ext cx="805722" cy="708059"/>
          </a:xfrm>
          <a:prstGeom prst="rect">
            <a:avLst/>
          </a:prstGeom>
        </p:spPr>
      </p:pic>
      <p:pic>
        <p:nvPicPr>
          <p:cNvPr id="51" name="Picture 50"/>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a:fillRect/>
          </a:stretch>
        </p:blipFill>
        <p:spPr>
          <a:xfrm>
            <a:off x="5291464" y="3883284"/>
            <a:ext cx="804536" cy="704088"/>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2671" y="3929596"/>
            <a:ext cx="804742" cy="707197"/>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671" y="2276290"/>
            <a:ext cx="804742" cy="643793"/>
          </a:xfrm>
          <a:prstGeom prst="rect">
            <a:avLst/>
          </a:prstGeom>
        </p:spPr>
      </p:pic>
      <p:pic>
        <p:nvPicPr>
          <p:cNvPr id="17" name="Picture 16">
            <a:hlinkClick r:id="rId8" action="ppaction://hlinksldjump"/>
          </p:cNvPr>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232671" y="5057025"/>
            <a:ext cx="1749162" cy="16558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00B05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bldLvl="0" animBg="1"/>
      <p:bldP spid="42" grpId="0" animBg="1"/>
      <p:bldP spid="43" grpId="0" bldLvl="0" animBg="1"/>
      <p:bldP spid="4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AFCF86"/>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4: Nhân vật tôi tìm mua thứ gì?</a:t>
            </a:r>
          </a:p>
        </p:txBody>
      </p:sp>
      <p:sp>
        <p:nvSpPr>
          <p:cNvPr id="26" name="Rectangle 25"/>
          <p:cNvSpPr/>
          <p:nvPr/>
        </p:nvSpPr>
        <p:spPr>
          <a:xfrm>
            <a:off x="1107045" y="1953791"/>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Dưa hấu</a:t>
            </a:r>
          </a:p>
        </p:txBody>
      </p:sp>
      <p:sp>
        <p:nvSpPr>
          <p:cNvPr id="42" name="Rectangle 41"/>
          <p:cNvSpPr/>
          <p:nvPr/>
        </p:nvSpPr>
        <p:spPr>
          <a:xfrm>
            <a:off x="6130615" y="1953535"/>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mùa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3" name="Rectangle 42"/>
          <p:cNvSpPr/>
          <p:nvPr/>
        </p:nvSpPr>
        <p:spPr>
          <a:xfrm>
            <a:off x="1107045" y="359067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Bánh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chưng</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4" name="Rectangle 43"/>
          <p:cNvSpPr/>
          <p:nvPr/>
        </p:nvSpPr>
        <p:spPr>
          <a:xfrm>
            <a:off x="6130615" y="3575970"/>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Dưa kiệu</a:t>
            </a: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7607" y="2314110"/>
            <a:ext cx="805722" cy="708059"/>
          </a:xfrm>
          <a:prstGeom prst="rect">
            <a:avLst/>
          </a:prstGeom>
        </p:spPr>
      </p:pic>
      <p:pic>
        <p:nvPicPr>
          <p:cNvPr id="51" name="Picture 50"/>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a:fillRect/>
          </a:stretch>
        </p:blipFill>
        <p:spPr>
          <a:xfrm>
            <a:off x="5291464" y="3883284"/>
            <a:ext cx="804536" cy="704088"/>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2671" y="3929596"/>
            <a:ext cx="804742" cy="707197"/>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671" y="2276290"/>
            <a:ext cx="804742" cy="643793"/>
          </a:xfrm>
          <a:prstGeom prst="rect">
            <a:avLst/>
          </a:prstGeom>
        </p:spPr>
      </p:pic>
      <p:pic>
        <p:nvPicPr>
          <p:cNvPr id="17" name="Picture 16">
            <a:hlinkClick r:id="rId8" action="ppaction://hlinksldjump"/>
          </p:cNvPr>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232671" y="5057025"/>
            <a:ext cx="1749162" cy="1655873"/>
          </a:xfrm>
          <a:prstGeom prst="rect">
            <a:avLst/>
          </a:prstGeom>
        </p:spPr>
      </p:pic>
    </p:spTree>
    <p:extLst>
      <p:ext uri="{BB962C8B-B14F-4D97-AF65-F5344CB8AC3E}">
        <p14:creationId xmlns:p14="http://schemas.microsoft.com/office/powerpoint/2010/main" val="250398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00B05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bldLvl="0" animBg="1"/>
      <p:bldP spid="42" grpId="0" animBg="1"/>
      <p:bldP spid="43" grpId="0" bldLvl="0" animBg="1"/>
      <p:bldP spid="4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AFCF86"/>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2636" y="19509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5: Nhân vật tôi thường đón gió chướng với tâm trạng thế nào?</a:t>
            </a:r>
          </a:p>
        </p:txBody>
      </p:sp>
      <p:sp>
        <p:nvSpPr>
          <p:cNvPr id="26" name="Rectangle 25"/>
          <p:cNvSpPr/>
          <p:nvPr/>
        </p:nvSpPr>
        <p:spPr>
          <a:xfrm>
            <a:off x="1110220" y="194457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Bâng khuâng, xao xuyến</a:t>
            </a:r>
          </a:p>
        </p:txBody>
      </p:sp>
      <p:sp>
        <p:nvSpPr>
          <p:cNvPr id="42" name="Rectangle 41"/>
          <p:cNvSpPr/>
          <p:nvPr/>
        </p:nvSpPr>
        <p:spPr>
          <a:xfrm>
            <a:off x="6130615" y="1948765"/>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Háo</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hức</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3" name="Rectangle 42"/>
          <p:cNvSpPr/>
          <p:nvPr/>
        </p:nvSpPr>
        <p:spPr>
          <a:xfrm>
            <a:off x="1110220" y="359067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Lộn xộn, ngổn ngang</a:t>
            </a:r>
          </a:p>
        </p:txBody>
      </p:sp>
      <p:sp>
        <p:nvSpPr>
          <p:cNvPr id="44" name="Rectangle 43"/>
          <p:cNvSpPr/>
          <p:nvPr/>
        </p:nvSpPr>
        <p:spPr>
          <a:xfrm>
            <a:off x="6130615" y="3575970"/>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Tất cả đều đúng</a:t>
            </a: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6337" y="2343955"/>
            <a:ext cx="805722" cy="708059"/>
          </a:xfrm>
          <a:prstGeom prst="rect">
            <a:avLst/>
          </a:prstGeom>
        </p:spPr>
      </p:pic>
      <p:pic>
        <p:nvPicPr>
          <p:cNvPr id="51" name="Picture 50"/>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a:fillRect/>
          </a:stretch>
        </p:blipFill>
        <p:spPr>
          <a:xfrm>
            <a:off x="9997721" y="3883283"/>
            <a:ext cx="804536" cy="704088"/>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02992" y="2530872"/>
            <a:ext cx="804742" cy="707197"/>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5788" y="4014099"/>
            <a:ext cx="804742" cy="643793"/>
          </a:xfrm>
          <a:prstGeom prst="rect">
            <a:avLst/>
          </a:prstGeom>
        </p:spPr>
      </p:pic>
      <p:pic>
        <p:nvPicPr>
          <p:cNvPr id="17" name="Picture 16">
            <a:hlinkClick r:id="rId8" action="ppaction://hlinksldjump"/>
          </p:cNvPr>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232671" y="5057025"/>
            <a:ext cx="1749162" cy="16558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1" presetClass="emph" presetSubtype="2" fill="hold" nodeType="withEffect">
                                  <p:stCondLst>
                                    <p:cond delay="1000"/>
                                  </p:stCondLst>
                                  <p:childTnLst>
                                    <p:animClr clrSpc="rgb" dir="cw">
                                      <p:cBhvr>
                                        <p:cTn id="38" dur="250" fill="hold"/>
                                        <p:tgtEl>
                                          <p:spTgt spid="26"/>
                                        </p:tgtEl>
                                        <p:attrNameLst>
                                          <p:attrName>fillcolor</p:attrName>
                                        </p:attrNameLst>
                                      </p:cBhvr>
                                      <p:to>
                                        <a:srgbClr val="FFFF00"/>
                                      </p:to>
                                    </p:animClr>
                                    <p:set>
                                      <p:cBhvr>
                                        <p:cTn id="39" dur="250" fill="hold"/>
                                        <p:tgtEl>
                                          <p:spTgt spid="26"/>
                                        </p:tgtEl>
                                        <p:attrNameLst>
                                          <p:attrName>fill.type</p:attrName>
                                        </p:attrNameLst>
                                      </p:cBhvr>
                                      <p:to>
                                        <p:strVal val="solid"/>
                                      </p:to>
                                    </p:set>
                                    <p:set>
                                      <p:cBhvr>
                                        <p:cTn id="40" dur="250" fill="hold"/>
                                        <p:tgtEl>
                                          <p:spTgt spid="26"/>
                                        </p:tgtEl>
                                        <p:attrNameLst>
                                          <p:attrName>fill.on</p:attrName>
                                        </p:attrNameLst>
                                      </p:cBhvr>
                                      <p:to>
                                        <p:strVal val="true"/>
                                      </p:to>
                                    </p:set>
                                  </p:childTnLst>
                                </p:cTn>
                              </p:par>
                              <p:par>
                                <p:cTn id="41" presetID="23" presetClass="entr" presetSubtype="32" fill="hold" nodeType="withEffect">
                                  <p:stCondLst>
                                    <p:cond delay="1000"/>
                                  </p:stCondLst>
                                  <p:childTnLst>
                                    <p:set>
                                      <p:cBhvr>
                                        <p:cTn id="42" dur="1" fill="hold">
                                          <p:stCondLst>
                                            <p:cond delay="0"/>
                                          </p:stCondLst>
                                        </p:cTn>
                                        <p:tgtEl>
                                          <p:spTgt spid="47"/>
                                        </p:tgtEl>
                                        <p:attrNameLst>
                                          <p:attrName>style.visibility</p:attrName>
                                        </p:attrNameLst>
                                      </p:cBhvr>
                                      <p:to>
                                        <p:strVal val="visible"/>
                                      </p:to>
                                    </p:set>
                                    <p:anim calcmode="lin" valueType="num">
                                      <p:cBhvr>
                                        <p:cTn id="43" dur="250" fill="hold"/>
                                        <p:tgtEl>
                                          <p:spTgt spid="47"/>
                                        </p:tgtEl>
                                        <p:attrNameLst>
                                          <p:attrName>ppt_w</p:attrName>
                                        </p:attrNameLst>
                                      </p:cBhvr>
                                      <p:tavLst>
                                        <p:tav tm="0">
                                          <p:val>
                                            <p:strVal val="4*#ppt_w"/>
                                          </p:val>
                                        </p:tav>
                                        <p:tav tm="100000">
                                          <p:val>
                                            <p:strVal val="#ppt_w"/>
                                          </p:val>
                                        </p:tav>
                                      </p:tavLst>
                                    </p:anim>
                                    <p:anim calcmode="lin" valueType="num">
                                      <p:cBhvr>
                                        <p:cTn id="4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1" presetClass="emph" presetSubtype="2" fill="hold" nodeType="withEffect">
                                  <p:stCondLst>
                                    <p:cond delay="1000"/>
                                  </p:stCondLst>
                                  <p:childTnLst>
                                    <p:animClr clrSpc="rgb" dir="cw">
                                      <p:cBhvr>
                                        <p:cTn id="53" dur="250" fill="hold"/>
                                        <p:tgtEl>
                                          <p:spTgt spid="42"/>
                                        </p:tgtEl>
                                        <p:attrNameLst>
                                          <p:attrName>fillcolor</p:attrName>
                                        </p:attrNameLst>
                                      </p:cBhvr>
                                      <p:to>
                                        <a:srgbClr val="F1E413"/>
                                      </p:to>
                                    </p:animClr>
                                    <p:set>
                                      <p:cBhvr>
                                        <p:cTn id="54" dur="250" fill="hold"/>
                                        <p:tgtEl>
                                          <p:spTgt spid="42"/>
                                        </p:tgtEl>
                                        <p:attrNameLst>
                                          <p:attrName>fill.type</p:attrName>
                                        </p:attrNameLst>
                                      </p:cBhvr>
                                      <p:to>
                                        <p:strVal val="solid"/>
                                      </p:to>
                                    </p:set>
                                    <p:set>
                                      <p:cBhvr>
                                        <p:cTn id="55" dur="250" fill="hold"/>
                                        <p:tgtEl>
                                          <p:spTgt spid="42"/>
                                        </p:tgtEl>
                                        <p:attrNameLst>
                                          <p:attrName>fill.on</p:attrName>
                                        </p:attrNameLst>
                                      </p:cBhvr>
                                      <p:to>
                                        <p:strVal val="true"/>
                                      </p:to>
                                    </p:set>
                                  </p:childTnLst>
                                </p:cTn>
                              </p:par>
                              <p:par>
                                <p:cTn id="56" presetID="23" presetClass="entr" presetSubtype="32" fill="hold" nodeType="withEffect">
                                  <p:stCondLst>
                                    <p:cond delay="1000"/>
                                  </p:stCondLst>
                                  <p:childTnLst>
                                    <p:set>
                                      <p:cBhvr>
                                        <p:cTn id="57" dur="1" fill="hold">
                                          <p:stCondLst>
                                            <p:cond delay="0"/>
                                          </p:stCondLst>
                                        </p:cTn>
                                        <p:tgtEl>
                                          <p:spTgt spid="49"/>
                                        </p:tgtEl>
                                        <p:attrNameLst>
                                          <p:attrName>style.visibility</p:attrName>
                                        </p:attrNameLst>
                                      </p:cBhvr>
                                      <p:to>
                                        <p:strVal val="visible"/>
                                      </p:to>
                                    </p:set>
                                    <p:anim calcmode="lin" valueType="num">
                                      <p:cBhvr>
                                        <p:cTn id="58" dur="250" fill="hold"/>
                                        <p:tgtEl>
                                          <p:spTgt spid="49"/>
                                        </p:tgtEl>
                                        <p:attrNameLst>
                                          <p:attrName>ppt_w</p:attrName>
                                        </p:attrNameLst>
                                      </p:cBhvr>
                                      <p:tavLst>
                                        <p:tav tm="0">
                                          <p:val>
                                            <p:strVal val="4*#ppt_w"/>
                                          </p:val>
                                        </p:tav>
                                        <p:tav tm="100000">
                                          <p:val>
                                            <p:strVal val="#ppt_w"/>
                                          </p:val>
                                        </p:tav>
                                      </p:tavLst>
                                    </p:anim>
                                    <p:anim calcmode="lin" valueType="num">
                                      <p:cBhvr>
                                        <p:cTn id="5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1" presetClass="emph" presetSubtype="2" fill="hold" nodeType="withEffect">
                                  <p:stCondLst>
                                    <p:cond delay="1000"/>
                                  </p:stCondLst>
                                  <p:childTnLst>
                                    <p:animClr clrSpc="rgb" dir="cw">
                                      <p:cBhvr>
                                        <p:cTn id="68" dur="250" fill="hold"/>
                                        <p:tgtEl>
                                          <p:spTgt spid="43"/>
                                        </p:tgtEl>
                                        <p:attrNameLst>
                                          <p:attrName>fillcolor</p:attrName>
                                        </p:attrNameLst>
                                      </p:cBhvr>
                                      <p:to>
                                        <a:srgbClr val="FFFF00"/>
                                      </p:to>
                                    </p:animClr>
                                    <p:set>
                                      <p:cBhvr>
                                        <p:cTn id="69" dur="250" fill="hold"/>
                                        <p:tgtEl>
                                          <p:spTgt spid="43"/>
                                        </p:tgtEl>
                                        <p:attrNameLst>
                                          <p:attrName>fill.type</p:attrName>
                                        </p:attrNameLst>
                                      </p:cBhvr>
                                      <p:to>
                                        <p:strVal val="solid"/>
                                      </p:to>
                                    </p:set>
                                    <p:set>
                                      <p:cBhvr>
                                        <p:cTn id="70" dur="250" fill="hold"/>
                                        <p:tgtEl>
                                          <p:spTgt spid="43"/>
                                        </p:tgtEl>
                                        <p:attrNameLst>
                                          <p:attrName>fill.on</p:attrName>
                                        </p:attrNameLst>
                                      </p:cBhvr>
                                      <p:to>
                                        <p:strVal val="true"/>
                                      </p:to>
                                    </p:set>
                                  </p:childTnLst>
                                </p:cTn>
                              </p:par>
                              <p:par>
                                <p:cTn id="71" presetID="23" presetClass="entr" presetSubtype="32" fill="hold" nodeType="withEffect">
                                  <p:stCondLst>
                                    <p:cond delay="1000"/>
                                  </p:stCondLst>
                                  <p:childTnLst>
                                    <p:set>
                                      <p:cBhvr>
                                        <p:cTn id="72" dur="1" fill="hold">
                                          <p:stCondLst>
                                            <p:cond delay="0"/>
                                          </p:stCondLst>
                                        </p:cTn>
                                        <p:tgtEl>
                                          <p:spTgt spid="53"/>
                                        </p:tgtEl>
                                        <p:attrNameLst>
                                          <p:attrName>style.visibility</p:attrName>
                                        </p:attrNameLst>
                                      </p:cBhvr>
                                      <p:to>
                                        <p:strVal val="visible"/>
                                      </p:to>
                                    </p:set>
                                    <p:anim calcmode="lin" valueType="num">
                                      <p:cBhvr>
                                        <p:cTn id="73" dur="250" fill="hold"/>
                                        <p:tgtEl>
                                          <p:spTgt spid="53"/>
                                        </p:tgtEl>
                                        <p:attrNameLst>
                                          <p:attrName>ppt_w</p:attrName>
                                        </p:attrNameLst>
                                      </p:cBhvr>
                                      <p:tavLst>
                                        <p:tav tm="0">
                                          <p:val>
                                            <p:strVal val="4*#ppt_w"/>
                                          </p:val>
                                        </p:tav>
                                        <p:tav tm="100000">
                                          <p:val>
                                            <p:strVal val="#ppt_w"/>
                                          </p:val>
                                        </p:tav>
                                      </p:tavLst>
                                    </p:anim>
                                    <p:anim calcmode="lin" valueType="num">
                                      <p:cBhvr>
                                        <p:cTn id="74"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1" presetClass="emph" presetSubtype="2" fill="hold" nodeType="withEffect">
                                  <p:stCondLst>
                                    <p:cond delay="1000"/>
                                  </p:stCondLst>
                                  <p:childTnLst>
                                    <p:animClr clrSpc="rgb" dir="cw">
                                      <p:cBhvr>
                                        <p:cTn id="83" dur="250" fill="hold"/>
                                        <p:tgtEl>
                                          <p:spTgt spid="44"/>
                                        </p:tgtEl>
                                        <p:attrNameLst>
                                          <p:attrName>fillcolor</p:attrName>
                                        </p:attrNameLst>
                                      </p:cBhvr>
                                      <p:to>
                                        <a:srgbClr val="52B807"/>
                                      </p:to>
                                    </p:animClr>
                                    <p:set>
                                      <p:cBhvr>
                                        <p:cTn id="84" dur="250" fill="hold"/>
                                        <p:tgtEl>
                                          <p:spTgt spid="44"/>
                                        </p:tgtEl>
                                        <p:attrNameLst>
                                          <p:attrName>fill.type</p:attrName>
                                        </p:attrNameLst>
                                      </p:cBhvr>
                                      <p:to>
                                        <p:strVal val="solid"/>
                                      </p:to>
                                    </p:set>
                                    <p:set>
                                      <p:cBhvr>
                                        <p:cTn id="85" dur="250" fill="hold"/>
                                        <p:tgtEl>
                                          <p:spTgt spid="44"/>
                                        </p:tgtEl>
                                        <p:attrNameLst>
                                          <p:attrName>fill.on</p:attrName>
                                        </p:attrNameLst>
                                      </p:cBhvr>
                                      <p:to>
                                        <p:strVal val="true"/>
                                      </p:to>
                                    </p:set>
                                  </p:childTnLst>
                                </p:cTn>
                              </p:par>
                              <p:par>
                                <p:cTn id="86" presetID="23" presetClass="entr" presetSubtype="32" fill="hold" nodeType="withEffect">
                                  <p:stCondLst>
                                    <p:cond delay="1000"/>
                                  </p:stCondLst>
                                  <p:childTnLst>
                                    <p:set>
                                      <p:cBhvr>
                                        <p:cTn id="87" dur="1" fill="hold">
                                          <p:stCondLst>
                                            <p:cond delay="0"/>
                                          </p:stCondLst>
                                        </p:cTn>
                                        <p:tgtEl>
                                          <p:spTgt spid="51"/>
                                        </p:tgtEl>
                                        <p:attrNameLst>
                                          <p:attrName>style.visibility</p:attrName>
                                        </p:attrNameLst>
                                      </p:cBhvr>
                                      <p:to>
                                        <p:strVal val="visible"/>
                                      </p:to>
                                    </p:set>
                                    <p:anim calcmode="lin" valueType="num">
                                      <p:cBhvr>
                                        <p:cTn id="88" dur="250" fill="hold"/>
                                        <p:tgtEl>
                                          <p:spTgt spid="51"/>
                                        </p:tgtEl>
                                        <p:attrNameLst>
                                          <p:attrName>ppt_w</p:attrName>
                                        </p:attrNameLst>
                                      </p:cBhvr>
                                      <p:tavLst>
                                        <p:tav tm="0">
                                          <p:val>
                                            <p:strVal val="4*#ppt_w"/>
                                          </p:val>
                                        </p:tav>
                                        <p:tav tm="100000">
                                          <p:val>
                                            <p:strVal val="#ppt_w"/>
                                          </p:val>
                                        </p:tav>
                                      </p:tavLst>
                                    </p:anim>
                                    <p:anim calcmode="lin" valueType="num">
                                      <p:cBhvr>
                                        <p:cTn id="89"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AFCF86"/>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6: Với nhân vật tôi, gió chướng là</a:t>
            </a:r>
          </a:p>
        </p:txBody>
      </p:sp>
      <p:sp>
        <p:nvSpPr>
          <p:cNvPr id="26" name="Rectangle 25"/>
          <p:cNvSpPr/>
          <p:nvPr/>
        </p:nvSpPr>
        <p:spPr>
          <a:xfrm>
            <a:off x="545284" y="1949346"/>
            <a:ext cx="5471734"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Gió Tết</a:t>
            </a:r>
          </a:p>
        </p:txBody>
      </p:sp>
      <p:sp>
        <p:nvSpPr>
          <p:cNvPr id="42" name="Rectangle 41"/>
          <p:cNvSpPr/>
          <p:nvPr/>
        </p:nvSpPr>
        <p:spPr>
          <a:xfrm>
            <a:off x="6130614" y="1953535"/>
            <a:ext cx="5471733"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Gió ngày mùa</a:t>
            </a:r>
          </a:p>
        </p:txBody>
      </p:sp>
      <p:sp>
        <p:nvSpPr>
          <p:cNvPr id="43" name="Rectangle 42"/>
          <p:cNvSpPr/>
          <p:nvPr/>
        </p:nvSpPr>
        <p:spPr>
          <a:xfrm>
            <a:off x="545284" y="3590676"/>
            <a:ext cx="5471734"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Gió báo bão</a:t>
            </a:r>
          </a:p>
        </p:txBody>
      </p:sp>
      <p:sp>
        <p:nvSpPr>
          <p:cNvPr id="44" name="Rectangle 43"/>
          <p:cNvSpPr/>
          <p:nvPr/>
        </p:nvSpPr>
        <p:spPr>
          <a:xfrm>
            <a:off x="6130615" y="3575970"/>
            <a:ext cx="5471732"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Gió heo may</a:t>
            </a: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6625" y="2224698"/>
            <a:ext cx="805722" cy="708059"/>
          </a:xfrm>
          <a:prstGeom prst="rect">
            <a:avLst/>
          </a:prstGeom>
        </p:spPr>
      </p:pic>
      <p:pic>
        <p:nvPicPr>
          <p:cNvPr id="51" name="Picture 50"/>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a:fillRect/>
          </a:stretch>
        </p:blipFill>
        <p:spPr>
          <a:xfrm>
            <a:off x="5210857" y="3868578"/>
            <a:ext cx="804536" cy="704088"/>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91883" y="3928734"/>
            <a:ext cx="804742" cy="707197"/>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0651" y="2308423"/>
            <a:ext cx="804742" cy="643793"/>
          </a:xfrm>
          <a:prstGeom prst="rect">
            <a:avLst/>
          </a:prstGeom>
        </p:spPr>
      </p:pic>
      <p:pic>
        <p:nvPicPr>
          <p:cNvPr id="17" name="Picture 16">
            <a:hlinkClick r:id="rId8" action="ppaction://hlinksldjump"/>
          </p:cNvPr>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232671" y="5057025"/>
            <a:ext cx="1749162" cy="1655873"/>
          </a:xfrm>
          <a:prstGeom prst="rect">
            <a:avLst/>
          </a:prstGeom>
        </p:spPr>
      </p:pic>
    </p:spTree>
    <p:extLst>
      <p:ext uri="{BB962C8B-B14F-4D97-AF65-F5344CB8AC3E}">
        <p14:creationId xmlns:p14="http://schemas.microsoft.com/office/powerpoint/2010/main" val="208499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1" presetClass="emph" presetSubtype="2" fill="hold" nodeType="withEffect">
                                  <p:stCondLst>
                                    <p:cond delay="1000"/>
                                  </p:stCondLst>
                                  <p:childTnLst>
                                    <p:animClr clrSpc="rgb" dir="cw">
                                      <p:cBhvr>
                                        <p:cTn id="38" dur="250" fill="hold"/>
                                        <p:tgtEl>
                                          <p:spTgt spid="26"/>
                                        </p:tgtEl>
                                        <p:attrNameLst>
                                          <p:attrName>fillcolor</p:attrName>
                                        </p:attrNameLst>
                                      </p:cBhvr>
                                      <p:to>
                                        <a:srgbClr val="52B807"/>
                                      </p:to>
                                    </p:animClr>
                                    <p:set>
                                      <p:cBhvr>
                                        <p:cTn id="39" dur="250" fill="hold"/>
                                        <p:tgtEl>
                                          <p:spTgt spid="26"/>
                                        </p:tgtEl>
                                        <p:attrNameLst>
                                          <p:attrName>fill.type</p:attrName>
                                        </p:attrNameLst>
                                      </p:cBhvr>
                                      <p:to>
                                        <p:strVal val="solid"/>
                                      </p:to>
                                    </p:set>
                                    <p:set>
                                      <p:cBhvr>
                                        <p:cTn id="40" dur="250" fill="hold"/>
                                        <p:tgtEl>
                                          <p:spTgt spid="26"/>
                                        </p:tgtEl>
                                        <p:attrNameLst>
                                          <p:attrName>fill.on</p:attrName>
                                        </p:attrNameLst>
                                      </p:cBhvr>
                                      <p:to>
                                        <p:strVal val="true"/>
                                      </p:to>
                                    </p:set>
                                  </p:childTnLst>
                                </p:cTn>
                              </p:par>
                              <p:par>
                                <p:cTn id="41" presetID="23" presetClass="entr" presetSubtype="32" fill="hold" nodeType="withEffect">
                                  <p:stCondLst>
                                    <p:cond delay="1000"/>
                                  </p:stCondLst>
                                  <p:childTnLst>
                                    <p:set>
                                      <p:cBhvr>
                                        <p:cTn id="42" dur="1" fill="hold">
                                          <p:stCondLst>
                                            <p:cond delay="0"/>
                                          </p:stCondLst>
                                        </p:cTn>
                                        <p:tgtEl>
                                          <p:spTgt spid="53"/>
                                        </p:tgtEl>
                                        <p:attrNameLst>
                                          <p:attrName>style.visibility</p:attrName>
                                        </p:attrNameLst>
                                      </p:cBhvr>
                                      <p:to>
                                        <p:strVal val="visible"/>
                                      </p:to>
                                    </p:set>
                                    <p:anim calcmode="lin" valueType="num">
                                      <p:cBhvr>
                                        <p:cTn id="43" dur="250" fill="hold"/>
                                        <p:tgtEl>
                                          <p:spTgt spid="53"/>
                                        </p:tgtEl>
                                        <p:attrNameLst>
                                          <p:attrName>ppt_w</p:attrName>
                                        </p:attrNameLst>
                                      </p:cBhvr>
                                      <p:tavLst>
                                        <p:tav tm="0">
                                          <p:val>
                                            <p:strVal val="4*#ppt_w"/>
                                          </p:val>
                                        </p:tav>
                                        <p:tav tm="100000">
                                          <p:val>
                                            <p:strVal val="#ppt_w"/>
                                          </p:val>
                                        </p:tav>
                                      </p:tavLst>
                                    </p:anim>
                                    <p:anim calcmode="lin" valueType="num">
                                      <p:cBhvr>
                                        <p:cTn id="44"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1" presetClass="emph" presetSubtype="2" fill="hold" nodeType="withEffect">
                                  <p:stCondLst>
                                    <p:cond delay="1000"/>
                                  </p:stCondLst>
                                  <p:childTnLst>
                                    <p:animClr clrSpc="rgb" dir="cw">
                                      <p:cBhvr>
                                        <p:cTn id="53" dur="250" fill="hold"/>
                                        <p:tgtEl>
                                          <p:spTgt spid="42"/>
                                        </p:tgtEl>
                                        <p:attrNameLst>
                                          <p:attrName>fillcolor</p:attrName>
                                        </p:attrNameLst>
                                      </p:cBhvr>
                                      <p:to>
                                        <a:srgbClr val="F3E831"/>
                                      </p:to>
                                    </p:animClr>
                                    <p:set>
                                      <p:cBhvr>
                                        <p:cTn id="54" dur="250" fill="hold"/>
                                        <p:tgtEl>
                                          <p:spTgt spid="42"/>
                                        </p:tgtEl>
                                        <p:attrNameLst>
                                          <p:attrName>fill.type</p:attrName>
                                        </p:attrNameLst>
                                      </p:cBhvr>
                                      <p:to>
                                        <p:strVal val="solid"/>
                                      </p:to>
                                    </p:set>
                                    <p:set>
                                      <p:cBhvr>
                                        <p:cTn id="55" dur="250" fill="hold"/>
                                        <p:tgtEl>
                                          <p:spTgt spid="42"/>
                                        </p:tgtEl>
                                        <p:attrNameLst>
                                          <p:attrName>fill.on</p:attrName>
                                        </p:attrNameLst>
                                      </p:cBhvr>
                                      <p:to>
                                        <p:strVal val="true"/>
                                      </p:to>
                                    </p:set>
                                  </p:childTnLst>
                                </p:cTn>
                              </p:par>
                              <p:par>
                                <p:cTn id="56" presetID="23" presetClass="entr" presetSubtype="32" fill="hold" nodeType="withEffect">
                                  <p:stCondLst>
                                    <p:cond delay="1000"/>
                                  </p:stCondLst>
                                  <p:childTnLst>
                                    <p:set>
                                      <p:cBhvr>
                                        <p:cTn id="57" dur="1" fill="hold">
                                          <p:stCondLst>
                                            <p:cond delay="0"/>
                                          </p:stCondLst>
                                        </p:cTn>
                                        <p:tgtEl>
                                          <p:spTgt spid="47"/>
                                        </p:tgtEl>
                                        <p:attrNameLst>
                                          <p:attrName>style.visibility</p:attrName>
                                        </p:attrNameLst>
                                      </p:cBhvr>
                                      <p:to>
                                        <p:strVal val="visible"/>
                                      </p:to>
                                    </p:set>
                                    <p:anim calcmode="lin" valueType="num">
                                      <p:cBhvr>
                                        <p:cTn id="58" dur="250" fill="hold"/>
                                        <p:tgtEl>
                                          <p:spTgt spid="47"/>
                                        </p:tgtEl>
                                        <p:attrNameLst>
                                          <p:attrName>ppt_w</p:attrName>
                                        </p:attrNameLst>
                                      </p:cBhvr>
                                      <p:tavLst>
                                        <p:tav tm="0">
                                          <p:val>
                                            <p:strVal val="4*#ppt_w"/>
                                          </p:val>
                                        </p:tav>
                                        <p:tav tm="100000">
                                          <p:val>
                                            <p:strVal val="#ppt_w"/>
                                          </p:val>
                                        </p:tav>
                                      </p:tavLst>
                                    </p:anim>
                                    <p:anim calcmode="lin" valueType="num">
                                      <p:cBhvr>
                                        <p:cTn id="59"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9C3003-9B75-E9B8-3047-5CAD1D988EE2}"/>
              </a:ext>
            </a:extLst>
          </p:cNvPr>
          <p:cNvSpPr txBox="1"/>
          <p:nvPr/>
        </p:nvSpPr>
        <p:spPr>
          <a:xfrm>
            <a:off x="1689033" y="1478754"/>
            <a:ext cx="8496847"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9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THÀNH KIẾN THỨC</a:t>
            </a:r>
            <a:endParaRPr kumimoji="0" lang="en-US" sz="9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67214133-725C-44FC-8699-F29506FBA28A}"/>
              </a:ext>
            </a:extLst>
          </p:cNvPr>
          <p:cNvPicPr>
            <a:picLocks noChangeAspect="1"/>
          </p:cNvPicPr>
          <p:nvPr/>
        </p:nvPicPr>
        <p:blipFill>
          <a:blip r:embed="rId2"/>
          <a:srcRect/>
          <a:stretch>
            <a:fillRect/>
          </a:stretch>
        </p:blipFill>
        <p:spPr bwMode="auto">
          <a:xfrm>
            <a:off x="10793896" y="31198"/>
            <a:ext cx="1371600" cy="641350"/>
          </a:xfrm>
          <a:prstGeom prst="rect">
            <a:avLst/>
          </a:prstGeom>
          <a:ln/>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188598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AFCF86"/>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7: Mỗi lần gió chướng về, nhân vật tôi có cảm giác</a:t>
            </a:r>
          </a:p>
        </p:txBody>
      </p:sp>
      <p:sp>
        <p:nvSpPr>
          <p:cNvPr id="26" name="Rectangle 25"/>
          <p:cNvSpPr/>
          <p:nvPr/>
        </p:nvSpPr>
        <p:spPr>
          <a:xfrm>
            <a:off x="207818" y="1949346"/>
            <a:ext cx="5809200" cy="147965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Mất một cái gì đó không rõ ràng, không giải thích được, như ai đó đuổi theo đằng sau</a:t>
            </a:r>
          </a:p>
        </p:txBody>
      </p:sp>
      <p:sp>
        <p:nvSpPr>
          <p:cNvPr id="42" name="Rectangle 41"/>
          <p:cNvSpPr/>
          <p:nvPr/>
        </p:nvSpPr>
        <p:spPr>
          <a:xfrm>
            <a:off x="6130614" y="1953534"/>
            <a:ext cx="5687313" cy="147546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Háo hức vỗ tay cười</a:t>
            </a:r>
          </a:p>
        </p:txBody>
      </p:sp>
      <p:sp>
        <p:nvSpPr>
          <p:cNvPr id="43" name="Rectangle 42"/>
          <p:cNvSpPr/>
          <p:nvPr/>
        </p:nvSpPr>
        <p:spPr>
          <a:xfrm>
            <a:off x="207818" y="3590676"/>
            <a:ext cx="5809200"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Mừng húm</a:t>
            </a:r>
          </a:p>
        </p:txBody>
      </p:sp>
      <p:sp>
        <p:nvSpPr>
          <p:cNvPr id="44" name="Rectangle 43"/>
          <p:cNvSpPr/>
          <p:nvPr/>
        </p:nvSpPr>
        <p:spPr>
          <a:xfrm>
            <a:off x="6130615" y="3575970"/>
            <a:ext cx="5687312"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Cồn cào. Nồng nhiệt</a:t>
            </a: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6625" y="2224698"/>
            <a:ext cx="805722" cy="708059"/>
          </a:xfrm>
          <a:prstGeom prst="rect">
            <a:avLst/>
          </a:prstGeom>
        </p:spPr>
      </p:pic>
      <p:pic>
        <p:nvPicPr>
          <p:cNvPr id="51" name="Picture 50"/>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a:fillRect/>
          </a:stretch>
        </p:blipFill>
        <p:spPr>
          <a:xfrm>
            <a:off x="5210857" y="3868578"/>
            <a:ext cx="804536" cy="704088"/>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91883" y="3928734"/>
            <a:ext cx="804742" cy="707197"/>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0651" y="2308423"/>
            <a:ext cx="804742" cy="643793"/>
          </a:xfrm>
          <a:prstGeom prst="rect">
            <a:avLst/>
          </a:prstGeom>
        </p:spPr>
      </p:pic>
      <p:pic>
        <p:nvPicPr>
          <p:cNvPr id="17" name="Picture 16">
            <a:hlinkClick r:id="rId8" action="ppaction://hlinksldjump"/>
          </p:cNvPr>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232671" y="5057025"/>
            <a:ext cx="1749162" cy="1655873"/>
          </a:xfrm>
          <a:prstGeom prst="rect">
            <a:avLst/>
          </a:prstGeom>
        </p:spPr>
      </p:pic>
    </p:spTree>
    <p:extLst>
      <p:ext uri="{BB962C8B-B14F-4D97-AF65-F5344CB8AC3E}">
        <p14:creationId xmlns:p14="http://schemas.microsoft.com/office/powerpoint/2010/main" val="413136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1" presetClass="emph" presetSubtype="2" fill="hold" nodeType="withEffect">
                                  <p:stCondLst>
                                    <p:cond delay="1000"/>
                                  </p:stCondLst>
                                  <p:childTnLst>
                                    <p:animClr clrSpc="rgb" dir="cw">
                                      <p:cBhvr>
                                        <p:cTn id="38" dur="250" fill="hold"/>
                                        <p:tgtEl>
                                          <p:spTgt spid="26"/>
                                        </p:tgtEl>
                                        <p:attrNameLst>
                                          <p:attrName>fillcolor</p:attrName>
                                        </p:attrNameLst>
                                      </p:cBhvr>
                                      <p:to>
                                        <a:srgbClr val="52B807"/>
                                      </p:to>
                                    </p:animClr>
                                    <p:set>
                                      <p:cBhvr>
                                        <p:cTn id="39" dur="250" fill="hold"/>
                                        <p:tgtEl>
                                          <p:spTgt spid="26"/>
                                        </p:tgtEl>
                                        <p:attrNameLst>
                                          <p:attrName>fill.type</p:attrName>
                                        </p:attrNameLst>
                                      </p:cBhvr>
                                      <p:to>
                                        <p:strVal val="solid"/>
                                      </p:to>
                                    </p:set>
                                    <p:set>
                                      <p:cBhvr>
                                        <p:cTn id="40" dur="250" fill="hold"/>
                                        <p:tgtEl>
                                          <p:spTgt spid="26"/>
                                        </p:tgtEl>
                                        <p:attrNameLst>
                                          <p:attrName>fill.on</p:attrName>
                                        </p:attrNameLst>
                                      </p:cBhvr>
                                      <p:to>
                                        <p:strVal val="true"/>
                                      </p:to>
                                    </p:set>
                                  </p:childTnLst>
                                </p:cTn>
                              </p:par>
                              <p:par>
                                <p:cTn id="41" presetID="23" presetClass="entr" presetSubtype="32" fill="hold" nodeType="withEffect">
                                  <p:stCondLst>
                                    <p:cond delay="1000"/>
                                  </p:stCondLst>
                                  <p:childTnLst>
                                    <p:set>
                                      <p:cBhvr>
                                        <p:cTn id="42" dur="1" fill="hold">
                                          <p:stCondLst>
                                            <p:cond delay="0"/>
                                          </p:stCondLst>
                                        </p:cTn>
                                        <p:tgtEl>
                                          <p:spTgt spid="53"/>
                                        </p:tgtEl>
                                        <p:attrNameLst>
                                          <p:attrName>style.visibility</p:attrName>
                                        </p:attrNameLst>
                                      </p:cBhvr>
                                      <p:to>
                                        <p:strVal val="visible"/>
                                      </p:to>
                                    </p:set>
                                    <p:anim calcmode="lin" valueType="num">
                                      <p:cBhvr>
                                        <p:cTn id="43" dur="250" fill="hold"/>
                                        <p:tgtEl>
                                          <p:spTgt spid="53"/>
                                        </p:tgtEl>
                                        <p:attrNameLst>
                                          <p:attrName>ppt_w</p:attrName>
                                        </p:attrNameLst>
                                      </p:cBhvr>
                                      <p:tavLst>
                                        <p:tav tm="0">
                                          <p:val>
                                            <p:strVal val="4*#ppt_w"/>
                                          </p:val>
                                        </p:tav>
                                        <p:tav tm="100000">
                                          <p:val>
                                            <p:strVal val="#ppt_w"/>
                                          </p:val>
                                        </p:tav>
                                      </p:tavLst>
                                    </p:anim>
                                    <p:anim calcmode="lin" valueType="num">
                                      <p:cBhvr>
                                        <p:cTn id="44"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1" presetClass="emph" presetSubtype="2" fill="hold" nodeType="withEffect">
                                  <p:stCondLst>
                                    <p:cond delay="1000"/>
                                  </p:stCondLst>
                                  <p:childTnLst>
                                    <p:animClr clrSpc="rgb" dir="cw">
                                      <p:cBhvr>
                                        <p:cTn id="53" dur="250" fill="hold"/>
                                        <p:tgtEl>
                                          <p:spTgt spid="42"/>
                                        </p:tgtEl>
                                        <p:attrNameLst>
                                          <p:attrName>fillcolor</p:attrName>
                                        </p:attrNameLst>
                                      </p:cBhvr>
                                      <p:to>
                                        <a:srgbClr val="F3E831"/>
                                      </p:to>
                                    </p:animClr>
                                    <p:set>
                                      <p:cBhvr>
                                        <p:cTn id="54" dur="250" fill="hold"/>
                                        <p:tgtEl>
                                          <p:spTgt spid="42"/>
                                        </p:tgtEl>
                                        <p:attrNameLst>
                                          <p:attrName>fill.type</p:attrName>
                                        </p:attrNameLst>
                                      </p:cBhvr>
                                      <p:to>
                                        <p:strVal val="solid"/>
                                      </p:to>
                                    </p:set>
                                    <p:set>
                                      <p:cBhvr>
                                        <p:cTn id="55" dur="250" fill="hold"/>
                                        <p:tgtEl>
                                          <p:spTgt spid="42"/>
                                        </p:tgtEl>
                                        <p:attrNameLst>
                                          <p:attrName>fill.on</p:attrName>
                                        </p:attrNameLst>
                                      </p:cBhvr>
                                      <p:to>
                                        <p:strVal val="true"/>
                                      </p:to>
                                    </p:set>
                                  </p:childTnLst>
                                </p:cTn>
                              </p:par>
                              <p:par>
                                <p:cTn id="56" presetID="23" presetClass="entr" presetSubtype="32" fill="hold" nodeType="withEffect">
                                  <p:stCondLst>
                                    <p:cond delay="1000"/>
                                  </p:stCondLst>
                                  <p:childTnLst>
                                    <p:set>
                                      <p:cBhvr>
                                        <p:cTn id="57" dur="1" fill="hold">
                                          <p:stCondLst>
                                            <p:cond delay="0"/>
                                          </p:stCondLst>
                                        </p:cTn>
                                        <p:tgtEl>
                                          <p:spTgt spid="47"/>
                                        </p:tgtEl>
                                        <p:attrNameLst>
                                          <p:attrName>style.visibility</p:attrName>
                                        </p:attrNameLst>
                                      </p:cBhvr>
                                      <p:to>
                                        <p:strVal val="visible"/>
                                      </p:to>
                                    </p:set>
                                    <p:anim calcmode="lin" valueType="num">
                                      <p:cBhvr>
                                        <p:cTn id="58" dur="250" fill="hold"/>
                                        <p:tgtEl>
                                          <p:spTgt spid="47"/>
                                        </p:tgtEl>
                                        <p:attrNameLst>
                                          <p:attrName>ppt_w</p:attrName>
                                        </p:attrNameLst>
                                      </p:cBhvr>
                                      <p:tavLst>
                                        <p:tav tm="0">
                                          <p:val>
                                            <p:strVal val="4*#ppt_w"/>
                                          </p:val>
                                        </p:tav>
                                        <p:tav tm="100000">
                                          <p:val>
                                            <p:strVal val="#ppt_w"/>
                                          </p:val>
                                        </p:tav>
                                      </p:tavLst>
                                    </p:anim>
                                    <p:anim calcmode="lin" valueType="num">
                                      <p:cBhvr>
                                        <p:cTn id="59"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AFCF86"/>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8: Tâm trạng người mẹ khi gió chướng về là:</a:t>
            </a:r>
          </a:p>
        </p:txBody>
      </p:sp>
      <p:sp>
        <p:nvSpPr>
          <p:cNvPr id="26" name="Rectangle 25"/>
          <p:cNvSpPr/>
          <p:nvPr/>
        </p:nvSpPr>
        <p:spPr>
          <a:xfrm>
            <a:off x="429491" y="1949346"/>
            <a:ext cx="5587527"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Phấn chấn</a:t>
            </a:r>
          </a:p>
        </p:txBody>
      </p:sp>
      <p:sp>
        <p:nvSpPr>
          <p:cNvPr id="42" name="Rectangle 41"/>
          <p:cNvSpPr/>
          <p:nvPr/>
        </p:nvSpPr>
        <p:spPr>
          <a:xfrm>
            <a:off x="6130614" y="1953535"/>
            <a:ext cx="5631895"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Buồn man mác</a:t>
            </a:r>
          </a:p>
        </p:txBody>
      </p:sp>
      <p:sp>
        <p:nvSpPr>
          <p:cNvPr id="43" name="Rectangle 42"/>
          <p:cNvSpPr/>
          <p:nvPr/>
        </p:nvSpPr>
        <p:spPr>
          <a:xfrm>
            <a:off x="429491" y="3590676"/>
            <a:ext cx="5587527"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Xao xuyến, bâng khuâng</a:t>
            </a:r>
          </a:p>
        </p:txBody>
      </p:sp>
      <p:sp>
        <p:nvSpPr>
          <p:cNvPr id="44" name="Rectangle 43"/>
          <p:cNvSpPr/>
          <p:nvPr/>
        </p:nvSpPr>
        <p:spPr>
          <a:xfrm>
            <a:off x="6130615" y="3575970"/>
            <a:ext cx="5631894"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Sợ không lo nổi một cái Tế tử tế cho cả nhà </a:t>
            </a: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6625" y="2224698"/>
            <a:ext cx="805722" cy="708059"/>
          </a:xfrm>
          <a:prstGeom prst="rect">
            <a:avLst/>
          </a:prstGeom>
        </p:spPr>
      </p:pic>
      <p:pic>
        <p:nvPicPr>
          <p:cNvPr id="51" name="Picture 50"/>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a:fillRect/>
          </a:stretch>
        </p:blipFill>
        <p:spPr>
          <a:xfrm>
            <a:off x="5210857" y="3868578"/>
            <a:ext cx="804536" cy="704088"/>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9157" y="2390930"/>
            <a:ext cx="804742" cy="707197"/>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11202" y="3960435"/>
            <a:ext cx="804742" cy="643793"/>
          </a:xfrm>
          <a:prstGeom prst="rect">
            <a:avLst/>
          </a:prstGeom>
        </p:spPr>
      </p:pic>
      <p:pic>
        <p:nvPicPr>
          <p:cNvPr id="17" name="Picture 16">
            <a:hlinkClick r:id="rId8" action="ppaction://hlinksldjump"/>
          </p:cNvPr>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232671" y="5057025"/>
            <a:ext cx="1749162" cy="1655873"/>
          </a:xfrm>
          <a:prstGeom prst="rect">
            <a:avLst/>
          </a:prstGeom>
        </p:spPr>
      </p:pic>
    </p:spTree>
    <p:extLst>
      <p:ext uri="{BB962C8B-B14F-4D97-AF65-F5344CB8AC3E}">
        <p14:creationId xmlns:p14="http://schemas.microsoft.com/office/powerpoint/2010/main" val="91209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1" presetClass="emph" presetSubtype="2" fill="hold" nodeType="withEffect">
                                  <p:stCondLst>
                                    <p:cond delay="1000"/>
                                  </p:stCondLst>
                                  <p:childTnLst>
                                    <p:animClr clrSpc="rgb" dir="cw">
                                      <p:cBhvr>
                                        <p:cTn id="38" dur="250" fill="hold"/>
                                        <p:tgtEl>
                                          <p:spTgt spid="26"/>
                                        </p:tgtEl>
                                        <p:attrNameLst>
                                          <p:attrName>fillcolor</p:attrName>
                                        </p:attrNameLst>
                                      </p:cBhvr>
                                      <p:to>
                                        <a:srgbClr val="52B807"/>
                                      </p:to>
                                    </p:animClr>
                                    <p:set>
                                      <p:cBhvr>
                                        <p:cTn id="39" dur="250" fill="hold"/>
                                        <p:tgtEl>
                                          <p:spTgt spid="26"/>
                                        </p:tgtEl>
                                        <p:attrNameLst>
                                          <p:attrName>fill.type</p:attrName>
                                        </p:attrNameLst>
                                      </p:cBhvr>
                                      <p:to>
                                        <p:strVal val="solid"/>
                                      </p:to>
                                    </p:set>
                                    <p:set>
                                      <p:cBhvr>
                                        <p:cTn id="40" dur="250" fill="hold"/>
                                        <p:tgtEl>
                                          <p:spTgt spid="26"/>
                                        </p:tgtEl>
                                        <p:attrNameLst>
                                          <p:attrName>fill.on</p:attrName>
                                        </p:attrNameLst>
                                      </p:cBhvr>
                                      <p:to>
                                        <p:strVal val="true"/>
                                      </p:to>
                                    </p:set>
                                  </p:childTnLst>
                                </p:cTn>
                              </p:par>
                              <p:par>
                                <p:cTn id="41" presetID="23" presetClass="entr" presetSubtype="32" fill="hold" nodeType="withEffect">
                                  <p:stCondLst>
                                    <p:cond delay="1000"/>
                                  </p:stCondLst>
                                  <p:childTnLst>
                                    <p:set>
                                      <p:cBhvr>
                                        <p:cTn id="42" dur="1" fill="hold">
                                          <p:stCondLst>
                                            <p:cond delay="0"/>
                                          </p:stCondLst>
                                        </p:cTn>
                                        <p:tgtEl>
                                          <p:spTgt spid="49"/>
                                        </p:tgtEl>
                                        <p:attrNameLst>
                                          <p:attrName>style.visibility</p:attrName>
                                        </p:attrNameLst>
                                      </p:cBhvr>
                                      <p:to>
                                        <p:strVal val="visible"/>
                                      </p:to>
                                    </p:set>
                                    <p:anim calcmode="lin" valueType="num">
                                      <p:cBhvr>
                                        <p:cTn id="43" dur="250" fill="hold"/>
                                        <p:tgtEl>
                                          <p:spTgt spid="49"/>
                                        </p:tgtEl>
                                        <p:attrNameLst>
                                          <p:attrName>ppt_w</p:attrName>
                                        </p:attrNameLst>
                                      </p:cBhvr>
                                      <p:tavLst>
                                        <p:tav tm="0">
                                          <p:val>
                                            <p:strVal val="4*#ppt_w"/>
                                          </p:val>
                                        </p:tav>
                                        <p:tav tm="100000">
                                          <p:val>
                                            <p:strVal val="#ppt_w"/>
                                          </p:val>
                                        </p:tav>
                                      </p:tavLst>
                                    </p:anim>
                                    <p:anim calcmode="lin" valueType="num">
                                      <p:cBhvr>
                                        <p:cTn id="44"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1" presetClass="emph" presetSubtype="2" fill="hold" nodeType="withEffect">
                                  <p:stCondLst>
                                    <p:cond delay="1000"/>
                                  </p:stCondLst>
                                  <p:childTnLst>
                                    <p:animClr clrSpc="rgb" dir="cw">
                                      <p:cBhvr>
                                        <p:cTn id="53" dur="250" fill="hold"/>
                                        <p:tgtEl>
                                          <p:spTgt spid="42"/>
                                        </p:tgtEl>
                                        <p:attrNameLst>
                                          <p:attrName>fillcolor</p:attrName>
                                        </p:attrNameLst>
                                      </p:cBhvr>
                                      <p:to>
                                        <a:srgbClr val="F3E831"/>
                                      </p:to>
                                    </p:animClr>
                                    <p:set>
                                      <p:cBhvr>
                                        <p:cTn id="54" dur="250" fill="hold"/>
                                        <p:tgtEl>
                                          <p:spTgt spid="42"/>
                                        </p:tgtEl>
                                        <p:attrNameLst>
                                          <p:attrName>fill.type</p:attrName>
                                        </p:attrNameLst>
                                      </p:cBhvr>
                                      <p:to>
                                        <p:strVal val="solid"/>
                                      </p:to>
                                    </p:set>
                                    <p:set>
                                      <p:cBhvr>
                                        <p:cTn id="55" dur="250" fill="hold"/>
                                        <p:tgtEl>
                                          <p:spTgt spid="42"/>
                                        </p:tgtEl>
                                        <p:attrNameLst>
                                          <p:attrName>fill.on</p:attrName>
                                        </p:attrNameLst>
                                      </p:cBhvr>
                                      <p:to>
                                        <p:strVal val="true"/>
                                      </p:to>
                                    </p:set>
                                  </p:childTnLst>
                                </p:cTn>
                              </p:par>
                              <p:par>
                                <p:cTn id="56" presetID="23" presetClass="entr" presetSubtype="32" fill="hold" nodeType="withEffect">
                                  <p:stCondLst>
                                    <p:cond delay="1000"/>
                                  </p:stCondLst>
                                  <p:childTnLst>
                                    <p:set>
                                      <p:cBhvr>
                                        <p:cTn id="57" dur="1" fill="hold">
                                          <p:stCondLst>
                                            <p:cond delay="0"/>
                                          </p:stCondLst>
                                        </p:cTn>
                                        <p:tgtEl>
                                          <p:spTgt spid="47"/>
                                        </p:tgtEl>
                                        <p:attrNameLst>
                                          <p:attrName>style.visibility</p:attrName>
                                        </p:attrNameLst>
                                      </p:cBhvr>
                                      <p:to>
                                        <p:strVal val="visible"/>
                                      </p:to>
                                    </p:set>
                                    <p:anim calcmode="lin" valueType="num">
                                      <p:cBhvr>
                                        <p:cTn id="58" dur="250" fill="hold"/>
                                        <p:tgtEl>
                                          <p:spTgt spid="47"/>
                                        </p:tgtEl>
                                        <p:attrNameLst>
                                          <p:attrName>ppt_w</p:attrName>
                                        </p:attrNameLst>
                                      </p:cBhvr>
                                      <p:tavLst>
                                        <p:tav tm="0">
                                          <p:val>
                                            <p:strVal val="4*#ppt_w"/>
                                          </p:val>
                                        </p:tav>
                                        <p:tav tm="100000">
                                          <p:val>
                                            <p:strVal val="#ppt_w"/>
                                          </p:val>
                                        </p:tav>
                                      </p:tavLst>
                                    </p:anim>
                                    <p:anim calcmode="lin" valueType="num">
                                      <p:cBhvr>
                                        <p:cTn id="59"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1" presetClass="emph" presetSubtype="2" fill="hold" nodeType="withEffect">
                                  <p:stCondLst>
                                    <p:cond delay="1000"/>
                                  </p:stCondLst>
                                  <p:childTnLst>
                                    <p:animClr clrSpc="rgb" dir="cw">
                                      <p:cBhvr>
                                        <p:cTn id="83" dur="250" fill="hold"/>
                                        <p:tgtEl>
                                          <p:spTgt spid="44"/>
                                        </p:tgtEl>
                                        <p:attrNameLst>
                                          <p:attrName>fillcolor</p:attrName>
                                        </p:attrNameLst>
                                      </p:cBhvr>
                                      <p:to>
                                        <a:srgbClr val="FFFF00"/>
                                      </p:to>
                                    </p:animClr>
                                    <p:set>
                                      <p:cBhvr>
                                        <p:cTn id="84" dur="250" fill="hold"/>
                                        <p:tgtEl>
                                          <p:spTgt spid="44"/>
                                        </p:tgtEl>
                                        <p:attrNameLst>
                                          <p:attrName>fill.type</p:attrName>
                                        </p:attrNameLst>
                                      </p:cBhvr>
                                      <p:to>
                                        <p:strVal val="solid"/>
                                      </p:to>
                                    </p:set>
                                    <p:set>
                                      <p:cBhvr>
                                        <p:cTn id="85" dur="250" fill="hold"/>
                                        <p:tgtEl>
                                          <p:spTgt spid="44"/>
                                        </p:tgtEl>
                                        <p:attrNameLst>
                                          <p:attrName>fill.on</p:attrName>
                                        </p:attrNameLst>
                                      </p:cBhvr>
                                      <p:to>
                                        <p:strVal val="true"/>
                                      </p:to>
                                    </p:set>
                                  </p:childTnLst>
                                </p:cTn>
                              </p:par>
                              <p:par>
                                <p:cTn id="86" presetID="23" presetClass="entr" presetSubtype="32" fill="hold" nodeType="withEffect">
                                  <p:stCondLst>
                                    <p:cond delay="1000"/>
                                  </p:stCondLst>
                                  <p:childTnLst>
                                    <p:set>
                                      <p:cBhvr>
                                        <p:cTn id="87" dur="1" fill="hold">
                                          <p:stCondLst>
                                            <p:cond delay="0"/>
                                          </p:stCondLst>
                                        </p:cTn>
                                        <p:tgtEl>
                                          <p:spTgt spid="53"/>
                                        </p:tgtEl>
                                        <p:attrNameLst>
                                          <p:attrName>style.visibility</p:attrName>
                                        </p:attrNameLst>
                                      </p:cBhvr>
                                      <p:to>
                                        <p:strVal val="visible"/>
                                      </p:to>
                                    </p:set>
                                    <p:anim calcmode="lin" valueType="num">
                                      <p:cBhvr>
                                        <p:cTn id="88" dur="250" fill="hold"/>
                                        <p:tgtEl>
                                          <p:spTgt spid="53"/>
                                        </p:tgtEl>
                                        <p:attrNameLst>
                                          <p:attrName>ppt_w</p:attrName>
                                        </p:attrNameLst>
                                      </p:cBhvr>
                                      <p:tavLst>
                                        <p:tav tm="0">
                                          <p:val>
                                            <p:strVal val="4*#ppt_w"/>
                                          </p:val>
                                        </p:tav>
                                        <p:tav tm="100000">
                                          <p:val>
                                            <p:strVal val="#ppt_w"/>
                                          </p:val>
                                        </p:tav>
                                      </p:tavLst>
                                    </p:anim>
                                    <p:anim calcmode="lin" valueType="num">
                                      <p:cBhvr>
                                        <p:cTn id="8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CC06C1-FBEC-F048-1FC0-FF83B11EE4DF}"/>
              </a:ext>
            </a:extLst>
          </p:cNvPr>
          <p:cNvPicPr>
            <a:picLocks noChangeAspect="1"/>
          </p:cNvPicPr>
          <p:nvPr/>
        </p:nvPicPr>
        <p:blipFill>
          <a:blip r:embed="rId2"/>
          <a:stretch>
            <a:fillRect/>
          </a:stretch>
        </p:blipFill>
        <p:spPr>
          <a:xfrm>
            <a:off x="0" y="1"/>
            <a:ext cx="12192000" cy="6857999"/>
          </a:xfrm>
          <a:prstGeom prst="rect">
            <a:avLst/>
          </a:prstGeom>
        </p:spPr>
      </p:pic>
      <p:pic>
        <p:nvPicPr>
          <p:cNvPr id="3" name="Picture 2">
            <a:extLst>
              <a:ext uri="{FF2B5EF4-FFF2-40B4-BE49-F238E27FC236}">
                <a16:creationId xmlns:a16="http://schemas.microsoft.com/office/drawing/2014/main" id="{56783870-3A6B-0ECD-F7DE-9DAC22D764D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7093" r="90000">
                        <a14:foregroundMark x1="7093" y1="81163" x2="7093" y2="81163"/>
                        <a14:foregroundMark x1="7093" y1="80349" x2="7093" y2="80349"/>
                        <a14:foregroundMark x1="8837" y1="73605" x2="8837" y2="73605"/>
                      </a14:backgroundRemoval>
                    </a14:imgEffect>
                  </a14:imgLayer>
                </a14:imgProps>
              </a:ext>
            </a:extLst>
          </a:blip>
          <a:stretch>
            <a:fillRect/>
          </a:stretch>
        </p:blipFill>
        <p:spPr>
          <a:xfrm>
            <a:off x="973123" y="2708633"/>
            <a:ext cx="3313651" cy="4483217"/>
          </a:xfrm>
          <a:prstGeom prst="rect">
            <a:avLst/>
          </a:prstGeom>
        </p:spPr>
      </p:pic>
      <p:sp>
        <p:nvSpPr>
          <p:cNvPr id="4" name="TextBox 3">
            <a:extLst>
              <a:ext uri="{FF2B5EF4-FFF2-40B4-BE49-F238E27FC236}">
                <a16:creationId xmlns:a16="http://schemas.microsoft.com/office/drawing/2014/main" id="{F932356D-16CE-A259-9639-52558C2CB597}"/>
              </a:ext>
            </a:extLst>
          </p:cNvPr>
          <p:cNvSpPr txBox="1"/>
          <p:nvPr/>
        </p:nvSpPr>
        <p:spPr>
          <a:xfrm>
            <a:off x="3688412" y="2151727"/>
            <a:ext cx="700237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VẬN DỤNG</a:t>
            </a:r>
          </a:p>
        </p:txBody>
      </p:sp>
    </p:spTree>
    <p:extLst>
      <p:ext uri="{BB962C8B-B14F-4D97-AF65-F5344CB8AC3E}">
        <p14:creationId xmlns:p14="http://schemas.microsoft.com/office/powerpoint/2010/main" val="5491628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75F959-0316-5E56-8A50-D9C1CE4A6982}"/>
              </a:ext>
            </a:extLst>
          </p:cNvPr>
          <p:cNvPicPr>
            <a:picLocks noChangeAspect="1"/>
          </p:cNvPicPr>
          <p:nvPr/>
        </p:nvPicPr>
        <p:blipFill>
          <a:blip r:embed="rId2"/>
          <a:stretch>
            <a:fillRect/>
          </a:stretch>
        </p:blipFill>
        <p:spPr>
          <a:xfrm>
            <a:off x="0" y="0"/>
            <a:ext cx="12192000" cy="6857999"/>
          </a:xfrm>
          <a:prstGeom prst="rect">
            <a:avLst/>
          </a:prstGeom>
        </p:spPr>
      </p:pic>
      <p:pic>
        <p:nvPicPr>
          <p:cNvPr id="3" name="Picture 2">
            <a:extLst>
              <a:ext uri="{FF2B5EF4-FFF2-40B4-BE49-F238E27FC236}">
                <a16:creationId xmlns:a16="http://schemas.microsoft.com/office/drawing/2014/main" id="{1770244D-61BD-7A30-DBEB-6CFCB59B0D0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871626" y="4714875"/>
            <a:ext cx="2143125" cy="2143125"/>
          </a:xfrm>
          <a:prstGeom prst="rect">
            <a:avLst/>
          </a:prstGeom>
        </p:spPr>
      </p:pic>
      <p:pic>
        <p:nvPicPr>
          <p:cNvPr id="4" name="Picture 3">
            <a:extLst>
              <a:ext uri="{FF2B5EF4-FFF2-40B4-BE49-F238E27FC236}">
                <a16:creationId xmlns:a16="http://schemas.microsoft.com/office/drawing/2014/main" id="{26DEC5DA-91F4-49B2-49FE-5A1DF701899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200507" y="4958155"/>
            <a:ext cx="2143125" cy="2143125"/>
          </a:xfrm>
          <a:prstGeom prst="rect">
            <a:avLst/>
          </a:prstGeom>
        </p:spPr>
      </p:pic>
      <p:pic>
        <p:nvPicPr>
          <p:cNvPr id="5" name="Picture 4">
            <a:extLst>
              <a:ext uri="{FF2B5EF4-FFF2-40B4-BE49-F238E27FC236}">
                <a16:creationId xmlns:a16="http://schemas.microsoft.com/office/drawing/2014/main" id="{30BB83F4-A827-0F35-91C1-FD3904116F1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7856" y="5629013"/>
            <a:ext cx="1589713" cy="1589713"/>
          </a:xfrm>
          <a:prstGeom prst="rect">
            <a:avLst/>
          </a:prstGeom>
        </p:spPr>
      </p:pic>
      <p:sp>
        <p:nvSpPr>
          <p:cNvPr id="7" name="TextBox 6">
            <a:extLst>
              <a:ext uri="{FF2B5EF4-FFF2-40B4-BE49-F238E27FC236}">
                <a16:creationId xmlns:a16="http://schemas.microsoft.com/office/drawing/2014/main" id="{0C57F3CB-0466-6892-2235-349CD08BAD01}"/>
              </a:ext>
            </a:extLst>
          </p:cNvPr>
          <p:cNvSpPr txBox="1"/>
          <p:nvPr/>
        </p:nvSpPr>
        <p:spPr>
          <a:xfrm>
            <a:off x="2323750" y="342343"/>
            <a:ext cx="699742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Vận dụng</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1BA6E8E5-E15C-AE27-0927-C5F36B5C16A1}"/>
              </a:ext>
            </a:extLst>
          </p:cNvPr>
          <p:cNvSpPr txBox="1"/>
          <p:nvPr/>
        </p:nvSpPr>
        <p:spPr>
          <a:xfrm>
            <a:off x="1969316" y="1246989"/>
            <a:ext cx="7902310" cy="3901068"/>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90170" algn="l"/>
                <a:tab pos="180340" algn="l"/>
              </a:tabLst>
              <a:defRPr/>
            </a:pP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Sự</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thay</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đổi</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tiết</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trời</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hạ</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sang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thu</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thu</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sang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đông</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đông</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sang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xuân</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xuân</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sang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hạ</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luôn</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mang</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lại</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ta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giác</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bâng</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khuâng</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xao</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xuyến</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lạ</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thường</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hãy</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viết</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đoạn</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khoảng</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5-7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câu</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chia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sẻ</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khoảnh</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khắc</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giao</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mùa</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lại</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nhiều</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ấn</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tượng</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1" u="none" strike="noStrike" kern="1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nhất</a:t>
            </a:r>
            <a:r>
              <a:rPr kumimoji="0" lang="en-US" sz="2800" b="1" i="1" u="none" strike="noStrike" kern="1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8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7F59987-EC7E-3458-9F83-0D20A9FF680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111" b="95556" l="9778" r="95556">
                        <a14:foregroundMark x1="26667" y1="88889" x2="26667" y2="88889"/>
                        <a14:foregroundMark x1="26222" y1="89778" x2="26222" y2="89778"/>
                        <a14:foregroundMark x1="27111" y1="95111" x2="27111" y2="95111"/>
                        <a14:foregroundMark x1="37778" y1="95556" x2="37778" y2="95556"/>
                        <a14:foregroundMark x1="41778" y1="94222" x2="44444" y2="93778"/>
                        <a14:foregroundMark x1="48000" y1="94222" x2="50222" y2="93778"/>
                        <a14:foregroundMark x1="52000" y1="93778" x2="54222" y2="93778"/>
                        <a14:foregroundMark x1="58222" y1="94222" x2="58222" y2="94222"/>
                        <a14:foregroundMark x1="59556" y1="94222" x2="59556" y2="94222"/>
                        <a14:foregroundMark x1="68444" y1="45333" x2="70667" y2="44444"/>
                        <a14:foregroundMark x1="73333" y1="44000" x2="73333" y2="45778"/>
                        <a14:foregroundMark x1="72444" y1="66222" x2="72444" y2="66222"/>
                        <a14:foregroundMark x1="72444" y1="66222" x2="75111" y2="64889"/>
                        <a14:foregroundMark x1="95556" y1="53333" x2="95111" y2="52444"/>
                        <a14:foregroundMark x1="83556" y1="40444" x2="83556" y2="40444"/>
                        <a14:foregroundMark x1="80889" y1="39556" x2="78222" y2="51556"/>
                        <a14:foregroundMark x1="73778" y1="72889" x2="73778" y2="71556"/>
                        <a14:foregroundMark x1="33333" y1="17778" x2="32444" y2="15556"/>
                        <a14:foregroundMark x1="29778" y1="10667" x2="29778" y2="10667"/>
                        <a14:foregroundMark x1="27556" y1="8889" x2="27556" y2="8889"/>
                        <a14:foregroundMark x1="27556" y1="8000" x2="27556" y2="8000"/>
                        <a14:foregroundMark x1="27556" y1="7556" x2="25778" y2="7556"/>
                        <a14:foregroundMark x1="24000" y1="8000" x2="24000" y2="8000"/>
                        <a14:foregroundMark x1="28444" y1="7111" x2="36889" y2="7556"/>
                        <a14:foregroundMark x1="37778" y1="7556" x2="46667" y2="7556"/>
                        <a14:foregroundMark x1="47556" y1="7556" x2="50222" y2="7556"/>
                        <a14:foregroundMark x1="53778" y1="8444" x2="53778" y2="8444"/>
                        <a14:foregroundMark x1="54222" y1="8444" x2="56000" y2="8444"/>
                        <a14:foregroundMark x1="67111" y1="12889" x2="67111" y2="12889"/>
                      </a14:backgroundRemoval>
                    </a14:imgEffect>
                  </a14:imgLayer>
                </a14:imgProps>
              </a:ext>
            </a:extLst>
          </a:blip>
          <a:stretch>
            <a:fillRect/>
          </a:stretch>
        </p:blipFill>
        <p:spPr>
          <a:xfrm>
            <a:off x="4513349" y="4498283"/>
            <a:ext cx="2143125" cy="2143125"/>
          </a:xfrm>
          <a:prstGeom prst="rect">
            <a:avLst/>
          </a:prstGeom>
        </p:spPr>
      </p:pic>
      <p:pic>
        <p:nvPicPr>
          <p:cNvPr id="9" name="Picture 8">
            <a:extLst>
              <a:ext uri="{FF2B5EF4-FFF2-40B4-BE49-F238E27FC236}">
                <a16:creationId xmlns:a16="http://schemas.microsoft.com/office/drawing/2014/main" id="{37B43875-F241-13AC-DE55-BB8527376343}"/>
              </a:ext>
            </a:extLst>
          </p:cNvPr>
          <p:cNvPicPr>
            <a:picLocks noChangeAspect="1"/>
          </p:cNvPicPr>
          <p:nvPr/>
        </p:nvPicPr>
        <p:blipFill>
          <a:blip r:embed="rId7"/>
          <a:stretch>
            <a:fillRect/>
          </a:stretch>
        </p:blipFill>
        <p:spPr>
          <a:xfrm>
            <a:off x="7057382" y="4412379"/>
            <a:ext cx="2143125" cy="2143125"/>
          </a:xfrm>
          <a:prstGeom prst="rect">
            <a:avLst/>
          </a:prstGeom>
        </p:spPr>
      </p:pic>
    </p:spTree>
    <p:extLst>
      <p:ext uri="{BB962C8B-B14F-4D97-AF65-F5344CB8AC3E}">
        <p14:creationId xmlns:p14="http://schemas.microsoft.com/office/powerpoint/2010/main" val="16583945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AE5273-DFF5-98E7-3221-599EB740CE65}"/>
              </a:ext>
            </a:extLst>
          </p:cNvPr>
          <p:cNvPicPr>
            <a:picLocks noChangeAspect="1"/>
          </p:cNvPicPr>
          <p:nvPr/>
        </p:nvPicPr>
        <p:blipFill>
          <a:blip r:embed="rId2"/>
          <a:stretch>
            <a:fillRect/>
          </a:stretch>
        </p:blipFill>
        <p:spPr>
          <a:xfrm>
            <a:off x="0" y="0"/>
            <a:ext cx="12192000" cy="6857999"/>
          </a:xfrm>
          <a:prstGeom prst="rect">
            <a:avLst/>
          </a:prstGeom>
        </p:spPr>
      </p:pic>
      <p:pic>
        <p:nvPicPr>
          <p:cNvPr id="5" name="Picture 4">
            <a:extLst>
              <a:ext uri="{FF2B5EF4-FFF2-40B4-BE49-F238E27FC236}">
                <a16:creationId xmlns:a16="http://schemas.microsoft.com/office/drawing/2014/main" id="{39F5DA12-17D0-E218-0066-86EE15DA42B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8056">
                        <a14:foregroundMark x1="30000" y1="14167" x2="30000" y2="14167"/>
                        <a14:foregroundMark x1="30000" y1="14167" x2="30000" y2="14167"/>
                        <a14:foregroundMark x1="30556" y1="17500" x2="30556" y2="17500"/>
                        <a14:foregroundMark x1="95556" y1="37778" x2="95556" y2="37778"/>
                        <a14:foregroundMark x1="95556" y1="37778" x2="95556" y2="37778"/>
                        <a14:foregroundMark x1="98056" y1="46389" x2="98056" y2="47778"/>
                        <a14:foregroundMark x1="98056" y1="48056" x2="98056" y2="48056"/>
                        <a14:foregroundMark x1="70278" y1="82778" x2="70278" y2="82778"/>
                        <a14:foregroundMark x1="70278" y1="80000" x2="70278" y2="80000"/>
                        <a14:foregroundMark x1="68056" y1="78333" x2="66944" y2="78056"/>
                        <a14:foregroundMark x1="66389" y1="78056" x2="66389" y2="78056"/>
                        <a14:foregroundMark x1="58333" y1="87778" x2="58333" y2="87778"/>
                        <a14:foregroundMark x1="58333" y1="88611" x2="58333" y2="88611"/>
                        <a14:foregroundMark x1="57778" y1="88889" x2="57778" y2="88889"/>
                        <a14:foregroundMark x1="57778" y1="88889" x2="57778" y2="88889"/>
                        <a14:foregroundMark x1="58333" y1="88889" x2="59444" y2="89722"/>
                        <a14:foregroundMark x1="61667" y1="89722" x2="63611" y2="89722"/>
                      </a14:backgroundRemoval>
                    </a14:imgEffect>
                  </a14:imgLayer>
                </a14:imgProps>
              </a:ext>
            </a:extLst>
          </a:blip>
          <a:stretch>
            <a:fillRect/>
          </a:stretch>
        </p:blipFill>
        <p:spPr>
          <a:xfrm>
            <a:off x="9617278" y="4734537"/>
            <a:ext cx="2052157" cy="2052157"/>
          </a:xfrm>
          <a:prstGeom prst="rect">
            <a:avLst/>
          </a:prstGeom>
        </p:spPr>
      </p:pic>
      <p:pic>
        <p:nvPicPr>
          <p:cNvPr id="7" name="Picture 6">
            <a:extLst>
              <a:ext uri="{FF2B5EF4-FFF2-40B4-BE49-F238E27FC236}">
                <a16:creationId xmlns:a16="http://schemas.microsoft.com/office/drawing/2014/main" id="{C681E32D-C5B1-D467-008B-41ACA2AF965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8" b="92889" l="6667" r="93778">
                        <a14:foregroundMark x1="19111" y1="52444" x2="19111" y2="52444"/>
                        <a14:foregroundMark x1="18667" y1="51111" x2="18667" y2="51111"/>
                        <a14:foregroundMark x1="16444" y1="54667" x2="16444" y2="57333"/>
                        <a14:foregroundMark x1="16889" y1="66667" x2="18222" y2="72889"/>
                        <a14:foregroundMark x1="18667" y1="79111" x2="25778" y2="85778"/>
                        <a14:foregroundMark x1="26222" y1="86222" x2="28889" y2="87556"/>
                        <a14:foregroundMark x1="32000" y1="84889" x2="36000" y2="84000"/>
                        <a14:foregroundMark x1="38667" y1="76444" x2="38667" y2="76444"/>
                        <a14:foregroundMark x1="40444" y1="76444" x2="44000" y2="74222"/>
                        <a14:foregroundMark x1="54222" y1="65333" x2="54222" y2="65333"/>
                        <a14:foregroundMark x1="55556" y1="64000" x2="55556" y2="64000"/>
                        <a14:foregroundMark x1="59556" y1="64000" x2="64889" y2="78667"/>
                        <a14:foregroundMark x1="64889" y1="78667" x2="64889" y2="78667"/>
                        <a14:foregroundMark x1="62222" y1="80444" x2="62222" y2="80444"/>
                        <a14:foregroundMark x1="60000" y1="75111" x2="61333" y2="71111"/>
                        <a14:foregroundMark x1="69778" y1="58667" x2="69778" y2="58667"/>
                        <a14:foregroundMark x1="73778" y1="56889" x2="75556" y2="56889"/>
                        <a14:foregroundMark x1="80889" y1="50667" x2="80889" y2="50667"/>
                        <a14:foregroundMark x1="83556" y1="44444" x2="83556" y2="44444"/>
                        <a14:foregroundMark x1="84444" y1="38667" x2="84444" y2="38667"/>
                        <a14:foregroundMark x1="84444" y1="36000" x2="84444" y2="36000"/>
                        <a14:foregroundMark x1="84444" y1="34667" x2="84444" y2="34667"/>
                        <a14:foregroundMark x1="81333" y1="32000" x2="81333" y2="32000"/>
                        <a14:foregroundMark x1="79556" y1="32000" x2="74667" y2="37778"/>
                        <a14:foregroundMark x1="67111" y1="45778" x2="65778" y2="51556"/>
                        <a14:foregroundMark x1="64889" y1="54222" x2="64889" y2="54222"/>
                        <a14:foregroundMark x1="63556" y1="59556" x2="63556" y2="59556"/>
                        <a14:foregroundMark x1="84889" y1="43556" x2="84889" y2="43556"/>
                        <a14:foregroundMark x1="91556" y1="51556" x2="91556" y2="51556"/>
                        <a14:foregroundMark x1="92889" y1="48444" x2="94222" y2="45333"/>
                        <a14:foregroundMark x1="93333" y1="44444" x2="93333" y2="44444"/>
                        <a14:foregroundMark x1="86667" y1="45333" x2="84889" y2="48444"/>
                        <a14:foregroundMark x1="84889" y1="48889" x2="82667" y2="50667"/>
                        <a14:foregroundMark x1="28444" y1="21333" x2="28444" y2="21333"/>
                        <a14:foregroundMark x1="28000" y1="21333" x2="28000" y2="21333"/>
                        <a14:foregroundMark x1="28889" y1="19556" x2="31556" y2="19556"/>
                        <a14:foregroundMark x1="38667" y1="17778" x2="38667" y2="17778"/>
                        <a14:foregroundMark x1="39556" y1="17333" x2="39556" y2="17333"/>
                        <a14:foregroundMark x1="38222" y1="14222" x2="38222" y2="14222"/>
                        <a14:foregroundMark x1="37778" y1="13333" x2="37778" y2="13333"/>
                        <a14:foregroundMark x1="34667" y1="9778" x2="25778" y2="13333"/>
                        <a14:foregroundMark x1="20444" y1="17333" x2="20444" y2="17333"/>
                        <a14:foregroundMark x1="14667" y1="20889" x2="13333" y2="22222"/>
                        <a14:foregroundMark x1="12444" y1="24000" x2="11111" y2="27111"/>
                        <a14:foregroundMark x1="11111" y1="27111" x2="11111" y2="29333"/>
                        <a14:foregroundMark x1="10667" y1="31556" x2="12444" y2="33778"/>
                        <a14:foregroundMark x1="12444" y1="33778" x2="12444" y2="39111"/>
                        <a14:foregroundMark x1="12000" y1="44444" x2="16889" y2="54667"/>
                        <a14:foregroundMark x1="16889" y1="56444" x2="19111" y2="64000"/>
                        <a14:foregroundMark x1="16889" y1="59111" x2="15111" y2="56889"/>
                        <a14:foregroundMark x1="6667" y1="47111" x2="6667" y2="47111"/>
                        <a14:foregroundMark x1="6667" y1="47111" x2="10667" y2="50667"/>
                        <a14:foregroundMark x1="12000" y1="51111" x2="12889" y2="54222"/>
                        <a14:foregroundMark x1="13333" y1="54667" x2="16000" y2="56889"/>
                        <a14:foregroundMark x1="7111" y1="46667" x2="7111" y2="46667"/>
                        <a14:foregroundMark x1="7111" y1="46667" x2="10222" y2="58222"/>
                        <a14:foregroundMark x1="17778" y1="72444" x2="24889" y2="84000"/>
                        <a14:foregroundMark x1="22667" y1="92000" x2="22667" y2="92000"/>
                        <a14:foregroundMark x1="22667" y1="91556" x2="26222" y2="92889"/>
                        <a14:foregroundMark x1="26667" y1="92889" x2="26667" y2="92889"/>
                        <a14:foregroundMark x1="28889" y1="92000" x2="32000" y2="91556"/>
                        <a14:foregroundMark x1="33778" y1="90222" x2="33778" y2="90222"/>
                        <a14:foregroundMark x1="55556" y1="80000" x2="57333" y2="79111"/>
                      </a14:backgroundRemoval>
                    </a14:imgEffect>
                  </a14:imgLayer>
                </a14:imgProps>
              </a:ext>
            </a:extLst>
          </a:blip>
          <a:stretch>
            <a:fillRect/>
          </a:stretch>
        </p:blipFill>
        <p:spPr>
          <a:xfrm>
            <a:off x="11084501" y="0"/>
            <a:ext cx="1026821" cy="1026821"/>
          </a:xfrm>
          <a:prstGeom prst="rect">
            <a:avLst/>
          </a:prstGeom>
        </p:spPr>
      </p:pic>
      <p:pic>
        <p:nvPicPr>
          <p:cNvPr id="8" name="Picture 7">
            <a:extLst>
              <a:ext uri="{FF2B5EF4-FFF2-40B4-BE49-F238E27FC236}">
                <a16:creationId xmlns:a16="http://schemas.microsoft.com/office/drawing/2014/main" id="{2EF3C036-F1BC-E1FC-9CA3-E46C9E7A63C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8" b="92889" l="6667" r="93778">
                        <a14:foregroundMark x1="19111" y1="52444" x2="19111" y2="52444"/>
                        <a14:foregroundMark x1="18667" y1="51111" x2="18667" y2="51111"/>
                        <a14:foregroundMark x1="16444" y1="54667" x2="16444" y2="57333"/>
                        <a14:foregroundMark x1="16889" y1="66667" x2="18222" y2="72889"/>
                        <a14:foregroundMark x1="18667" y1="79111" x2="25778" y2="85778"/>
                        <a14:foregroundMark x1="26222" y1="86222" x2="28889" y2="87556"/>
                        <a14:foregroundMark x1="32000" y1="84889" x2="36000" y2="84000"/>
                        <a14:foregroundMark x1="38667" y1="76444" x2="38667" y2="76444"/>
                        <a14:foregroundMark x1="40444" y1="76444" x2="44000" y2="74222"/>
                        <a14:foregroundMark x1="54222" y1="65333" x2="54222" y2="65333"/>
                        <a14:foregroundMark x1="55556" y1="64000" x2="55556" y2="64000"/>
                        <a14:foregroundMark x1="59556" y1="64000" x2="64889" y2="78667"/>
                        <a14:foregroundMark x1="64889" y1="78667" x2="64889" y2="78667"/>
                        <a14:foregroundMark x1="62222" y1="80444" x2="62222" y2="80444"/>
                        <a14:foregroundMark x1="60000" y1="75111" x2="61333" y2="71111"/>
                        <a14:foregroundMark x1="69778" y1="58667" x2="69778" y2="58667"/>
                        <a14:foregroundMark x1="73778" y1="56889" x2="75556" y2="56889"/>
                        <a14:foregroundMark x1="80889" y1="50667" x2="80889" y2="50667"/>
                        <a14:foregroundMark x1="83556" y1="44444" x2="83556" y2="44444"/>
                        <a14:foregroundMark x1="84444" y1="38667" x2="84444" y2="38667"/>
                        <a14:foregroundMark x1="84444" y1="36000" x2="84444" y2="36000"/>
                        <a14:foregroundMark x1="84444" y1="34667" x2="84444" y2="34667"/>
                        <a14:foregroundMark x1="81333" y1="32000" x2="81333" y2="32000"/>
                        <a14:foregroundMark x1="79556" y1="32000" x2="74667" y2="37778"/>
                        <a14:foregroundMark x1="67111" y1="45778" x2="65778" y2="51556"/>
                        <a14:foregroundMark x1="64889" y1="54222" x2="64889" y2="54222"/>
                        <a14:foregroundMark x1="63556" y1="59556" x2="63556" y2="59556"/>
                        <a14:foregroundMark x1="84889" y1="43556" x2="84889" y2="43556"/>
                        <a14:foregroundMark x1="91556" y1="51556" x2="91556" y2="51556"/>
                        <a14:foregroundMark x1="92889" y1="48444" x2="94222" y2="45333"/>
                        <a14:foregroundMark x1="93333" y1="44444" x2="93333" y2="44444"/>
                        <a14:foregroundMark x1="86667" y1="45333" x2="84889" y2="48444"/>
                        <a14:foregroundMark x1="84889" y1="48889" x2="82667" y2="50667"/>
                        <a14:foregroundMark x1="28444" y1="21333" x2="28444" y2="21333"/>
                        <a14:foregroundMark x1="28000" y1="21333" x2="28000" y2="21333"/>
                        <a14:foregroundMark x1="28889" y1="19556" x2="31556" y2="19556"/>
                        <a14:foregroundMark x1="38667" y1="17778" x2="38667" y2="17778"/>
                        <a14:foregroundMark x1="39556" y1="17333" x2="39556" y2="17333"/>
                        <a14:foregroundMark x1="38222" y1="14222" x2="38222" y2="14222"/>
                        <a14:foregroundMark x1="37778" y1="13333" x2="37778" y2="13333"/>
                        <a14:foregroundMark x1="34667" y1="9778" x2="25778" y2="13333"/>
                        <a14:foregroundMark x1="20444" y1="17333" x2="20444" y2="17333"/>
                        <a14:foregroundMark x1="14667" y1="20889" x2="13333" y2="22222"/>
                        <a14:foregroundMark x1="12444" y1="24000" x2="11111" y2="27111"/>
                        <a14:foregroundMark x1="11111" y1="27111" x2="11111" y2="29333"/>
                        <a14:foregroundMark x1="10667" y1="31556" x2="12444" y2="33778"/>
                        <a14:foregroundMark x1="12444" y1="33778" x2="12444" y2="39111"/>
                        <a14:foregroundMark x1="12000" y1="44444" x2="16889" y2="54667"/>
                        <a14:foregroundMark x1="16889" y1="56444" x2="19111" y2="64000"/>
                        <a14:foregroundMark x1="16889" y1="59111" x2="15111" y2="56889"/>
                        <a14:foregroundMark x1="6667" y1="47111" x2="6667" y2="47111"/>
                        <a14:foregroundMark x1="6667" y1="47111" x2="10667" y2="50667"/>
                        <a14:foregroundMark x1="12000" y1="51111" x2="12889" y2="54222"/>
                        <a14:foregroundMark x1="13333" y1="54667" x2="16000" y2="56889"/>
                        <a14:foregroundMark x1="7111" y1="46667" x2="7111" y2="46667"/>
                        <a14:foregroundMark x1="7111" y1="46667" x2="10222" y2="58222"/>
                        <a14:foregroundMark x1="17778" y1="72444" x2="24889" y2="84000"/>
                        <a14:foregroundMark x1="22667" y1="92000" x2="22667" y2="92000"/>
                        <a14:foregroundMark x1="22667" y1="91556" x2="26222" y2="92889"/>
                        <a14:foregroundMark x1="26667" y1="92889" x2="26667" y2="92889"/>
                        <a14:foregroundMark x1="28889" y1="92000" x2="32000" y2="91556"/>
                        <a14:foregroundMark x1="33778" y1="90222" x2="33778" y2="90222"/>
                        <a14:foregroundMark x1="55556" y1="80000" x2="57333" y2="79111"/>
                      </a14:backgroundRemoval>
                    </a14:imgEffect>
                  </a14:imgLayer>
                </a14:imgProps>
              </a:ext>
            </a:extLst>
          </a:blip>
          <a:stretch>
            <a:fillRect/>
          </a:stretch>
        </p:blipFill>
        <p:spPr>
          <a:xfrm>
            <a:off x="11597912" y="72988"/>
            <a:ext cx="594088" cy="594088"/>
          </a:xfrm>
          <a:prstGeom prst="rect">
            <a:avLst/>
          </a:prstGeom>
        </p:spPr>
      </p:pic>
      <p:sp>
        <p:nvSpPr>
          <p:cNvPr id="9" name="TextBox 8">
            <a:extLst>
              <a:ext uri="{FF2B5EF4-FFF2-40B4-BE49-F238E27FC236}">
                <a16:creationId xmlns:a16="http://schemas.microsoft.com/office/drawing/2014/main" id="{9E5259B6-6AFC-E0FE-1638-A52BBB28CB5B}"/>
              </a:ext>
            </a:extLst>
          </p:cNvPr>
          <p:cNvSpPr txBox="1"/>
          <p:nvPr/>
        </p:nvSpPr>
        <p:spPr>
          <a:xfrm>
            <a:off x="522565" y="500978"/>
            <a:ext cx="11295361" cy="48320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giao</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bâng</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khuâng</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xao</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xuyến</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hạ</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sang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mát</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mẻ</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lẽ</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bởi</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đợi</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đợi</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quay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trở</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 sang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thật</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dịu</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nhẹ</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bỗng</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bầu</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dường</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xanh</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nắng</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rát</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bỏng</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đổ</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lửa</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hè</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dịu</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lắm</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Bên</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kia,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vài</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đốm</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lửa</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thoắt</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nền</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xanh</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sẫm</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bác</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phượng</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già</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Dọc</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dãy</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phố</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lăng</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nhạt</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màu</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ngăn</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ngắt</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tím</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nao</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nữa</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sông</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trước</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cuộn</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ngầu</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đỏ</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trở</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dịu</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dàng</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e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ấp</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bé</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tuổi</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mười</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lăm</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Hạ</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sang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vậy</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mãi</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mong</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chờ</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khoảnh</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khắc</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3426204"/>
      </p:ext>
    </p:extLst>
  </p:cSld>
  <p:clrMapOvr>
    <a:masterClrMapping/>
  </p:clrMapOvr>
  <p:transition spd="med">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a:extLst>
              <a:ext uri="{FF2B5EF4-FFF2-40B4-BE49-F238E27FC236}">
                <a16:creationId xmlns:a16="http://schemas.microsoft.com/office/drawing/2014/main" id="{6B7CFC44-DC1B-4F49-952F-CCCBE2257F5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65C59F0-5FF0-47EA-A643-3D37FAF60194}" type="slidenum">
              <a:rPr lang="en-US" altLang="vi-VN" sz="1200" smtClean="0">
                <a:latin typeface="Arial" panose="020B0604020202020204" pitchFamily="34" charset="0"/>
              </a:rPr>
              <a:pPr>
                <a:spcBef>
                  <a:spcPct val="0"/>
                </a:spcBef>
                <a:buFontTx/>
                <a:buNone/>
              </a:pPr>
              <a:t>55</a:t>
            </a:fld>
            <a:endParaRPr lang="en-US" altLang="vi-VN" sz="1200">
              <a:latin typeface="Arial" panose="020B0604020202020204" pitchFamily="34" charset="0"/>
            </a:endParaRPr>
          </a:p>
        </p:txBody>
      </p:sp>
      <p:sp>
        <p:nvSpPr>
          <p:cNvPr id="4" name="Rectangle 3">
            <a:extLst>
              <a:ext uri="{FF2B5EF4-FFF2-40B4-BE49-F238E27FC236}">
                <a16:creationId xmlns:a16="http://schemas.microsoft.com/office/drawing/2014/main" id="{0CF44DD1-2143-410E-B93C-146C32B0986D}"/>
              </a:ext>
            </a:extLst>
          </p:cNvPr>
          <p:cNvSpPr/>
          <p:nvPr/>
        </p:nvSpPr>
        <p:spPr>
          <a:xfrm>
            <a:off x="76200" y="544517"/>
            <a:ext cx="12039600" cy="2308324"/>
          </a:xfrm>
          <a:prstGeom prst="rect">
            <a:avLst/>
          </a:prstGeom>
          <a:noFill/>
        </p:spPr>
        <p:txBody>
          <a:bodyPr wrap="square">
            <a:spAutoFit/>
          </a:bodyPr>
          <a:lstStyle/>
          <a:p>
            <a:pPr algn="just" defTabSz="1219170">
              <a:buClr>
                <a:srgbClr val="000000"/>
              </a:buClr>
              <a:defRPr/>
            </a:pPr>
            <a:r>
              <a:rPr lang="en-US" sz="3600" b="1">
                <a:latin typeface="Times New Roman" panose="02020603050405020304" pitchFamily="18" charset="0"/>
                <a:cs typeface="Times New Roman" panose="02020603050405020304" pitchFamily="18" charset="0"/>
              </a:rPr>
              <a:t>Câu 3: </a:t>
            </a:r>
            <a:r>
              <a:rPr lang="vi-VN" sz="3600">
                <a:solidFill>
                  <a:prstClr val="black"/>
                </a:solidFill>
                <a:latin typeface="Times New Roman" panose="02020603050405020304" pitchFamily="18" charset="0"/>
                <a:cs typeface="Times New Roman" panose="02020603050405020304" pitchFamily="18" charset="0"/>
              </a:rPr>
              <a:t>Câu văn “</a:t>
            </a:r>
            <a:r>
              <a:rPr lang="vi-VN" sz="3600" i="1">
                <a:solidFill>
                  <a:prstClr val="black"/>
                </a:solidFill>
                <a:latin typeface="Times New Roman" panose="02020603050405020304" pitchFamily="18" charset="0"/>
                <a:cs typeface="Times New Roman" panose="02020603050405020304" pitchFamily="18" charset="0"/>
              </a:rPr>
              <a:t>Trời lúc nào cũng mát liu riu, nắng thức rất trễ, tầm tám giờ sáng mới thấy mặt trời ngai ngái lơi lơi...</a:t>
            </a:r>
            <a:r>
              <a:rPr lang="vi-VN" sz="3600">
                <a:solidFill>
                  <a:prstClr val="black"/>
                </a:solidFill>
                <a:latin typeface="Times New Roman" panose="02020603050405020304" pitchFamily="18" charset="0"/>
                <a:cs typeface="Times New Roman" panose="02020603050405020304" pitchFamily="18" charset="0"/>
              </a:rPr>
              <a:t>” </a:t>
            </a:r>
            <a:r>
              <a:rPr lang="en-US" sz="3600">
                <a:solidFill>
                  <a:prstClr val="black"/>
                </a:solidFill>
                <a:latin typeface="Times New Roman" panose="02020603050405020304" pitchFamily="18" charset="0"/>
                <a:cs typeface="Times New Roman" panose="02020603050405020304" pitchFamily="18" charset="0"/>
              </a:rPr>
              <a:t>tác giả </a:t>
            </a:r>
            <a:r>
              <a:rPr lang="vi-VN" sz="3600">
                <a:solidFill>
                  <a:prstClr val="black"/>
                </a:solidFill>
                <a:latin typeface="Times New Roman" panose="02020603050405020304" pitchFamily="18" charset="0"/>
                <a:cs typeface="Times New Roman" panose="02020603050405020304" pitchFamily="18" charset="0"/>
              </a:rPr>
              <a:t>sử dụng biện pháp tu từ nào?</a:t>
            </a:r>
          </a:p>
          <a:p>
            <a:pPr algn="just" defTabSz="1219170">
              <a:buClr>
                <a:srgbClr val="000000"/>
              </a:buClr>
              <a:defRPr/>
            </a:pPr>
            <a:endParaRPr lang="en-US" sz="3600" b="1" kern="0">
              <a:latin typeface="Times New Roman" panose="02020603050405020304" pitchFamily="18" charset="0"/>
              <a:cs typeface="Times New Roman" panose="02020603050405020304" pitchFamily="18" charset="0"/>
              <a:sym typeface="Arial"/>
            </a:endParaRPr>
          </a:p>
        </p:txBody>
      </p:sp>
      <p:sp>
        <p:nvSpPr>
          <p:cNvPr id="7" name="Rectangle 6">
            <a:extLst>
              <a:ext uri="{FF2B5EF4-FFF2-40B4-BE49-F238E27FC236}">
                <a16:creationId xmlns:a16="http://schemas.microsoft.com/office/drawing/2014/main" id="{607A8E5A-981A-44F5-89FF-0DA203744030}"/>
              </a:ext>
            </a:extLst>
          </p:cNvPr>
          <p:cNvSpPr/>
          <p:nvPr/>
        </p:nvSpPr>
        <p:spPr>
          <a:xfrm>
            <a:off x="44825" y="2377440"/>
            <a:ext cx="11779624" cy="2123658"/>
          </a:xfrm>
          <a:prstGeom prst="rect">
            <a:avLst/>
          </a:prstGeom>
          <a:noFill/>
        </p:spPr>
        <p:txBody>
          <a:bodyPr>
            <a:spAutoFit/>
          </a:bodyPr>
          <a:lstStyle/>
          <a:p>
            <a:pPr algn="just">
              <a:defRPr/>
            </a:pPr>
            <a:r>
              <a:rPr lang="vi-VN" sz="3200" b="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 </a:t>
            </a:r>
            <a:r>
              <a:rPr lang="en-US" sz="3200" b="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Nhân hoá.</a:t>
            </a:r>
            <a:endParaRPr lang="vi-VN" sz="3200" b="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just">
              <a:defRPr/>
            </a:pPr>
            <a:r>
              <a:rPr lang="vi-VN" sz="3200" b="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 </a:t>
            </a:r>
            <a:r>
              <a:rPr lang="en-US" sz="3200" b="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Điệp ngữ. </a:t>
            </a:r>
            <a:endParaRPr lang="vi-VN" sz="3200" b="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just">
              <a:defRPr/>
            </a:pPr>
            <a:r>
              <a:rPr lang="vi-VN" sz="3200" b="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a:t>
            </a:r>
            <a:r>
              <a:rPr lang="en-US" sz="3200" b="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Hoán dụ.</a:t>
            </a:r>
            <a:endParaRPr lang="vi-VN" sz="6000" b="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just">
              <a:defRPr/>
            </a:pPr>
            <a:r>
              <a:rPr lang="vi-VN" sz="3200" b="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D. </a:t>
            </a:r>
            <a:r>
              <a:rPr lang="en-US" sz="3200" b="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Nói giảm nói tránh. </a:t>
            </a:r>
            <a:endParaRPr lang="vi-VN" sz="1600" b="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4B97ED26-7310-44DD-A55A-46B9EDD2FBB5}"/>
              </a:ext>
            </a:extLst>
          </p:cNvPr>
          <p:cNvPicPr>
            <a:picLocks noChangeAspect="1"/>
          </p:cNvPicPr>
          <p:nvPr/>
        </p:nvPicPr>
        <p:blipFill>
          <a:blip r:embed="rId2"/>
          <a:srcRect/>
          <a:stretch>
            <a:fillRect/>
          </a:stretch>
        </p:blipFill>
        <p:spPr bwMode="auto">
          <a:xfrm>
            <a:off x="10744200" y="0"/>
            <a:ext cx="1371600" cy="641350"/>
          </a:xfrm>
          <a:prstGeom prst="rect">
            <a:avLst/>
          </a:prstGeom>
          <a:ln/>
        </p:spPr>
        <p:style>
          <a:lnRef idx="2">
            <a:schemeClr val="accent5"/>
          </a:lnRef>
          <a:fillRef idx="1">
            <a:schemeClr val="lt1"/>
          </a:fillRef>
          <a:effectRef idx="0">
            <a:schemeClr val="accent5"/>
          </a:effectRef>
          <a:fontRef idx="minor">
            <a:schemeClr val="dk1"/>
          </a:fontRef>
        </p:style>
      </p:pic>
      <p:sp>
        <p:nvSpPr>
          <p:cNvPr id="8" name="Rectangle 7">
            <a:extLst>
              <a:ext uri="{FF2B5EF4-FFF2-40B4-BE49-F238E27FC236}">
                <a16:creationId xmlns:a16="http://schemas.microsoft.com/office/drawing/2014/main" id="{681E4E5F-D4F0-40EA-B1A1-4AFB9764730F}"/>
              </a:ext>
            </a:extLst>
          </p:cNvPr>
          <p:cNvSpPr/>
          <p:nvPr/>
        </p:nvSpPr>
        <p:spPr>
          <a:xfrm>
            <a:off x="45720" y="2356545"/>
            <a:ext cx="5899367" cy="584775"/>
          </a:xfrm>
          <a:prstGeom prst="rect">
            <a:avLst/>
          </a:prstGeom>
        </p:spPr>
        <p:txBody>
          <a:bodyPr>
            <a:spAutoFit/>
          </a:bodyPr>
          <a:lstStyle/>
          <a:p>
            <a:pPr algn="just">
              <a:defRPr/>
            </a:pPr>
            <a:r>
              <a:rPr lang="vi-VN" sz="3200" b="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 </a:t>
            </a:r>
            <a:r>
              <a:rPr lang="en-US" sz="3200" b="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Nhân hoá.</a:t>
            </a:r>
            <a:endParaRPr lang="vi-VN" sz="3200" b="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A1184F24-423B-4D27-888A-6B75F0AE5684}"/>
              </a:ext>
            </a:extLst>
          </p:cNvPr>
          <p:cNvSpPr/>
          <p:nvPr/>
        </p:nvSpPr>
        <p:spPr>
          <a:xfrm>
            <a:off x="105768" y="4395506"/>
            <a:ext cx="12039600" cy="646331"/>
          </a:xfrm>
          <a:prstGeom prst="rect">
            <a:avLst/>
          </a:prstGeom>
          <a:noFill/>
        </p:spPr>
        <p:txBody>
          <a:bodyPr wrap="square">
            <a:spAutoFit/>
          </a:bodyPr>
          <a:lstStyle/>
          <a:p>
            <a:pPr algn="just" defTabSz="1219170">
              <a:buClr>
                <a:srgbClr val="000000"/>
              </a:buClr>
              <a:defRPr/>
            </a:pPr>
            <a:r>
              <a:rPr lang="en-US" sz="3600" b="1">
                <a:latin typeface="Times New Roman" panose="02020603050405020304" pitchFamily="18" charset="0"/>
                <a:cs typeface="Times New Roman" panose="02020603050405020304" pitchFamily="18" charset="0"/>
              </a:rPr>
              <a:t>Câu 4: </a:t>
            </a:r>
            <a:r>
              <a:rPr lang="en-US" sz="3600">
                <a:solidFill>
                  <a:prstClr val="black"/>
                </a:solidFill>
                <a:latin typeface="Times New Roman" panose="02020603050405020304" pitchFamily="18" charset="0"/>
                <a:cs typeface="Times New Roman" panose="02020603050405020304" pitchFamily="18" charset="0"/>
              </a:rPr>
              <a:t>Trong văn bản</a:t>
            </a:r>
            <a:r>
              <a:rPr lang="vi-VN" sz="3600">
                <a:solidFill>
                  <a:prstClr val="black"/>
                </a:solidFill>
                <a:latin typeface="Times New Roman" panose="02020603050405020304" pitchFamily="18" charset="0"/>
                <a:cs typeface="Times New Roman" panose="02020603050405020304" pitchFamily="18" charset="0"/>
              </a:rPr>
              <a:t>, </a:t>
            </a:r>
            <a:r>
              <a:rPr lang="vi-VN" sz="3600" i="1">
                <a:solidFill>
                  <a:prstClr val="black"/>
                </a:solidFill>
                <a:latin typeface="Times New Roman" panose="02020603050405020304" pitchFamily="18" charset="0"/>
                <a:cs typeface="Times New Roman" panose="02020603050405020304" pitchFamily="18" charset="0"/>
              </a:rPr>
              <a:t>gió chướng </a:t>
            </a:r>
            <a:r>
              <a:rPr lang="vi-VN" sz="3600">
                <a:solidFill>
                  <a:prstClr val="black"/>
                </a:solidFill>
                <a:latin typeface="Times New Roman" panose="02020603050405020304" pitchFamily="18" charset="0"/>
                <a:cs typeface="Times New Roman" panose="02020603050405020304" pitchFamily="18" charset="0"/>
              </a:rPr>
              <a:t>là</a:t>
            </a:r>
            <a:r>
              <a:rPr lang="en-US" sz="3600">
                <a:solidFill>
                  <a:prstClr val="black"/>
                </a:solidFill>
                <a:latin typeface="Times New Roman" panose="02020603050405020304" pitchFamily="18" charset="0"/>
                <a:cs typeface="Times New Roman" panose="02020603050405020304" pitchFamily="18" charset="0"/>
              </a:rPr>
              <a:t>: </a:t>
            </a:r>
            <a:endParaRPr lang="en-US" sz="3600" kern="0">
              <a:latin typeface="Times New Roman" panose="02020603050405020304" pitchFamily="18" charset="0"/>
              <a:cs typeface="Times New Roman" panose="02020603050405020304" pitchFamily="18" charset="0"/>
              <a:sym typeface="Arial"/>
            </a:endParaRPr>
          </a:p>
        </p:txBody>
      </p:sp>
      <p:sp>
        <p:nvSpPr>
          <p:cNvPr id="11" name="Rectangle 10">
            <a:extLst>
              <a:ext uri="{FF2B5EF4-FFF2-40B4-BE49-F238E27FC236}">
                <a16:creationId xmlns:a16="http://schemas.microsoft.com/office/drawing/2014/main" id="{4D955CC3-E952-410D-ACE6-84DC0BC99FA8}"/>
              </a:ext>
            </a:extLst>
          </p:cNvPr>
          <p:cNvSpPr/>
          <p:nvPr/>
        </p:nvSpPr>
        <p:spPr>
          <a:xfrm>
            <a:off x="156281" y="4831236"/>
            <a:ext cx="11779624" cy="2123658"/>
          </a:xfrm>
          <a:prstGeom prst="rect">
            <a:avLst/>
          </a:prstGeom>
          <a:noFill/>
        </p:spPr>
        <p:txBody>
          <a:bodyPr>
            <a:spAutoFit/>
          </a:bodyPr>
          <a:lstStyle/>
          <a:p>
            <a:pPr algn="just">
              <a:defRPr/>
            </a:pPr>
            <a:r>
              <a:rPr lang="vi-VN" sz="3200" b="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 </a:t>
            </a:r>
            <a:r>
              <a:rPr lang="en-US" sz="3200" b="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Gió thu.</a:t>
            </a:r>
            <a:endParaRPr lang="vi-VN" sz="3200" b="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just">
              <a:defRPr/>
            </a:pPr>
            <a:r>
              <a:rPr lang="vi-VN" sz="3200" b="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 </a:t>
            </a:r>
            <a:r>
              <a:rPr lang="en-US" sz="3200" b="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Gió xuân. </a:t>
            </a:r>
            <a:endParaRPr lang="vi-VN" sz="3200" b="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just">
              <a:defRPr/>
            </a:pPr>
            <a:r>
              <a:rPr lang="vi-VN" sz="3200" b="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a:t>
            </a:r>
            <a:r>
              <a:rPr lang="en-US" sz="3200" b="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Gió nam.</a:t>
            </a:r>
            <a:endParaRPr lang="vi-VN" sz="6000" b="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just">
              <a:defRPr/>
            </a:pPr>
            <a:r>
              <a:rPr lang="vi-VN" sz="3200" b="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D. </a:t>
            </a:r>
            <a:r>
              <a:rPr lang="en-US" sz="3200" b="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Gió mùa đông bắc. </a:t>
            </a:r>
            <a:endParaRPr lang="vi-VN" sz="1600" b="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50C133F1-1670-47CB-9C53-B62C8C5B60A7}"/>
              </a:ext>
            </a:extLst>
          </p:cNvPr>
          <p:cNvSpPr/>
          <p:nvPr/>
        </p:nvSpPr>
        <p:spPr>
          <a:xfrm>
            <a:off x="117688" y="6284714"/>
            <a:ext cx="4092787" cy="584775"/>
          </a:xfrm>
          <a:prstGeom prst="rect">
            <a:avLst/>
          </a:prstGeom>
        </p:spPr>
        <p:txBody>
          <a:bodyPr wrap="none">
            <a:spAutoFit/>
          </a:bodyPr>
          <a:lstStyle/>
          <a:p>
            <a:pPr algn="just">
              <a:defRPr/>
            </a:pPr>
            <a:r>
              <a:rPr lang="vi-VN" sz="3200" b="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D. </a:t>
            </a:r>
            <a:r>
              <a:rPr lang="en-US" sz="3200" b="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Gió mùa đông bắc. </a:t>
            </a:r>
            <a:endParaRPr lang="vi-VN" sz="1600" b="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a:extLst>
              <a:ext uri="{FF2B5EF4-FFF2-40B4-BE49-F238E27FC236}">
                <a16:creationId xmlns:a16="http://schemas.microsoft.com/office/drawing/2014/main" id="{C9D145CA-8CCC-4D0E-937B-E71916C4F89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A27F042-422D-4F2C-A0A2-05E3B8CB3230}" type="slidenum">
              <a:rPr kumimoji="0" lang="en-US" alt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56</a:t>
            </a:fld>
            <a:endParaRPr kumimoji="0" lang="en-US" alt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2C761BB5-0469-4A18-AC03-788BA99E8A9B}"/>
              </a:ext>
            </a:extLst>
          </p:cNvPr>
          <p:cNvSpPr/>
          <p:nvPr/>
        </p:nvSpPr>
        <p:spPr>
          <a:xfrm>
            <a:off x="30480" y="1025525"/>
            <a:ext cx="11999913" cy="646113"/>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1: Văn bản </a:t>
            </a:r>
            <a:r>
              <a:rPr kumimoji="0" lang="en-US" sz="3600" b="1"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Trở gió </a:t>
            </a:r>
            <a:r>
              <a:rPr kumimoji="0" lang="vi-VN"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viết theo thể </a:t>
            </a: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loại</a:t>
            </a:r>
            <a:r>
              <a:rPr kumimoji="0" lang="vi-VN"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gì?</a:t>
            </a:r>
            <a:endParaRPr kumimoji="0" lang="en-US" sz="4400" b="1"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7" name="Rectangle 6">
            <a:extLst>
              <a:ext uri="{FF2B5EF4-FFF2-40B4-BE49-F238E27FC236}">
                <a16:creationId xmlns:a16="http://schemas.microsoft.com/office/drawing/2014/main" id="{DD804778-F659-43F2-85A1-D246466C6D2B}"/>
              </a:ext>
            </a:extLst>
          </p:cNvPr>
          <p:cNvSpPr/>
          <p:nvPr/>
        </p:nvSpPr>
        <p:spPr>
          <a:xfrm>
            <a:off x="44825" y="1752600"/>
            <a:ext cx="11779624" cy="2123658"/>
          </a:xfrm>
          <a:prstGeom prst="rect">
            <a:avLst/>
          </a:prstGeom>
          <a:noFill/>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w="1905"/>
                <a:solidFill>
                  <a:prstClr val="black"/>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A. </a:t>
            </a:r>
            <a:r>
              <a:rPr kumimoji="0" lang="en-US" sz="3200" b="1" i="0" u="none" strike="noStrike" kern="1200" cap="none" spc="0" normalizeH="0" baseline="0" noProof="0">
                <a:ln w="1905"/>
                <a:solidFill>
                  <a:prstClr val="black"/>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Thơ 5 chữ. </a:t>
            </a:r>
            <a:endParaRPr kumimoji="0" lang="vi-VN" sz="3200" b="1" i="0" u="none" strike="noStrike" kern="1200" cap="none" spc="0" normalizeH="0" baseline="0" noProof="0">
              <a:ln w="1905"/>
              <a:solidFill>
                <a:prstClr val="black"/>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w="1905"/>
                <a:solidFill>
                  <a:prstClr val="black"/>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B. </a:t>
            </a:r>
            <a:r>
              <a:rPr kumimoji="0" lang="en-US" sz="3200" b="1" i="0" u="none" strike="noStrike" kern="1200" cap="none" spc="0" normalizeH="0" baseline="0" noProof="0">
                <a:ln w="1905"/>
                <a:solidFill>
                  <a:prstClr val="black"/>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Thơ lục bát</a:t>
            </a:r>
            <a:r>
              <a:rPr kumimoji="0" lang="vi-VN" sz="3200" b="1" i="0" u="none" strike="noStrike" kern="1200" cap="none" spc="0" normalizeH="0" baseline="0" noProof="0">
                <a:ln w="1905"/>
                <a:solidFill>
                  <a:prstClr val="black"/>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w="1905"/>
                <a:solidFill>
                  <a:prstClr val="black"/>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C</a:t>
            </a:r>
            <a:r>
              <a:rPr kumimoji="0" lang="en-US" sz="3200" b="1" i="0" u="none" strike="noStrike" kern="1200" cap="none" spc="0" normalizeH="0" baseline="0" noProof="0">
                <a:ln w="1905"/>
                <a:solidFill>
                  <a:prstClr val="black"/>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 Tản văn</a:t>
            </a:r>
            <a:endParaRPr kumimoji="0" lang="vi-VN" sz="6000" b="1" i="0" u="none" strike="noStrike" kern="1200" cap="none" spc="0" normalizeH="0" baseline="0" noProof="0">
              <a:ln w="1905"/>
              <a:solidFill>
                <a:prstClr val="black"/>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w="1905"/>
                <a:solidFill>
                  <a:prstClr val="black"/>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D. </a:t>
            </a:r>
            <a:r>
              <a:rPr kumimoji="0" lang="en-US" sz="3200" b="1" i="0" u="none" strike="noStrike" kern="1200" cap="none" spc="0" normalizeH="0" baseline="0" noProof="0">
                <a:ln w="1905"/>
                <a:solidFill>
                  <a:prstClr val="black"/>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Truyện ngắn. </a:t>
            </a:r>
            <a:endParaRPr kumimoji="0" lang="vi-VN" sz="1600" b="1" i="0" u="none" strike="noStrike" kern="1200" cap="none" spc="0" normalizeH="0" baseline="0" noProof="0">
              <a:ln w="1905"/>
              <a:solidFill>
                <a:prstClr val="black"/>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4B97ED26-7310-44DD-A55A-46B9EDD2FBB5}"/>
              </a:ext>
            </a:extLst>
          </p:cNvPr>
          <p:cNvPicPr>
            <a:picLocks noChangeAspect="1"/>
          </p:cNvPicPr>
          <p:nvPr/>
        </p:nvPicPr>
        <p:blipFill>
          <a:blip r:embed="rId2"/>
          <a:srcRect/>
          <a:stretch>
            <a:fillRect/>
          </a:stretch>
        </p:blipFill>
        <p:spPr bwMode="auto">
          <a:xfrm>
            <a:off x="10744200" y="0"/>
            <a:ext cx="1371600" cy="641350"/>
          </a:xfrm>
          <a:prstGeom prst="rect">
            <a:avLst/>
          </a:prstGeom>
          <a:ln/>
        </p:spPr>
        <p:style>
          <a:lnRef idx="2">
            <a:schemeClr val="accent5"/>
          </a:lnRef>
          <a:fillRef idx="1">
            <a:schemeClr val="lt1"/>
          </a:fillRef>
          <a:effectRef idx="0">
            <a:schemeClr val="accent5"/>
          </a:effectRef>
          <a:fontRef idx="minor">
            <a:schemeClr val="dk1"/>
          </a:fontRef>
        </p:style>
      </p:pic>
      <p:sp>
        <p:nvSpPr>
          <p:cNvPr id="3" name="Rectangle 2">
            <a:extLst>
              <a:ext uri="{FF2B5EF4-FFF2-40B4-BE49-F238E27FC236}">
                <a16:creationId xmlns:a16="http://schemas.microsoft.com/office/drawing/2014/main" id="{4A12B9B3-A5AA-48B4-87E3-D61EB2F513C6}"/>
              </a:ext>
            </a:extLst>
          </p:cNvPr>
          <p:cNvSpPr/>
          <p:nvPr/>
        </p:nvSpPr>
        <p:spPr>
          <a:xfrm>
            <a:off x="3034146" y="106274"/>
            <a:ext cx="4464546" cy="584775"/>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905"/>
                <a:solidFill>
                  <a:prstClr val="black"/>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VI. LUYỆN TẬP </a:t>
            </a:r>
            <a:endParaRPr kumimoji="0" lang="vi-VN"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681E4E5F-D4F0-40EA-B1A1-4AFB9764730F}"/>
              </a:ext>
            </a:extLst>
          </p:cNvPr>
          <p:cNvSpPr/>
          <p:nvPr/>
        </p:nvSpPr>
        <p:spPr>
          <a:xfrm>
            <a:off x="45720" y="2727960"/>
            <a:ext cx="5899367" cy="584775"/>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w="1905"/>
                <a:solidFill>
                  <a:srgbClr val="FF0000"/>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C</a:t>
            </a:r>
            <a:r>
              <a:rPr kumimoji="0" lang="en-US" sz="3200" b="1" i="0" u="none" strike="noStrike" kern="1200" cap="none" spc="0" normalizeH="0" baseline="0" noProof="0">
                <a:ln w="1905"/>
                <a:solidFill>
                  <a:srgbClr val="FF0000"/>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 Tản văn. </a:t>
            </a:r>
            <a:endParaRPr kumimoji="0" lang="vi-VN" sz="6000" b="1" i="0" u="none" strike="noStrike" kern="1200" cap="none" spc="0" normalizeH="0" baseline="0" noProof="0">
              <a:ln w="1905"/>
              <a:solidFill>
                <a:srgbClr val="FF0000"/>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A5BC51AB-1CA9-4734-ACD4-5E396B525CDD}"/>
              </a:ext>
            </a:extLst>
          </p:cNvPr>
          <p:cNvSpPr/>
          <p:nvPr/>
        </p:nvSpPr>
        <p:spPr>
          <a:xfrm>
            <a:off x="-762000" y="3925888"/>
            <a:ext cx="11999913" cy="646112"/>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2: Tác giả của văn bản </a:t>
            </a:r>
            <a:r>
              <a:rPr kumimoji="0" lang="en-US" sz="3600" b="1"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Trở gió </a:t>
            </a: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là: </a:t>
            </a:r>
            <a:endParaRPr kumimoji="0" lang="en-US" sz="4400" b="1"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0" name="Rectangle 9">
            <a:extLst>
              <a:ext uri="{FF2B5EF4-FFF2-40B4-BE49-F238E27FC236}">
                <a16:creationId xmlns:a16="http://schemas.microsoft.com/office/drawing/2014/main" id="{E56E1522-462D-4502-B13A-56F4AE5ADC00}"/>
              </a:ext>
            </a:extLst>
          </p:cNvPr>
          <p:cNvSpPr/>
          <p:nvPr/>
        </p:nvSpPr>
        <p:spPr>
          <a:xfrm>
            <a:off x="259976" y="4648200"/>
            <a:ext cx="11779624" cy="2123658"/>
          </a:xfrm>
          <a:prstGeom prst="rect">
            <a:avLst/>
          </a:prstGeom>
          <a:noFill/>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w="1905"/>
                <a:solidFill>
                  <a:prstClr val="black"/>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A. </a:t>
            </a:r>
            <a:r>
              <a:rPr kumimoji="0" lang="en-US" sz="3200" b="1" i="0" u="none" strike="noStrike" kern="1200" cap="none" spc="0" normalizeH="0" baseline="0" noProof="0">
                <a:ln w="1905"/>
                <a:solidFill>
                  <a:prstClr val="black"/>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Nguyễn Khoa Điềm. </a:t>
            </a:r>
            <a:endParaRPr kumimoji="0" lang="vi-VN" sz="3200" b="1" i="0" u="none" strike="noStrike" kern="1200" cap="none" spc="0" normalizeH="0" baseline="0" noProof="0">
              <a:ln w="1905"/>
              <a:solidFill>
                <a:prstClr val="black"/>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w="1905"/>
                <a:solidFill>
                  <a:prstClr val="black"/>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B. </a:t>
            </a:r>
            <a:r>
              <a:rPr kumimoji="0" lang="en-US" sz="3200" b="1" i="0" u="none" strike="noStrike" kern="1200" cap="none" spc="0" normalizeH="0" baseline="0" noProof="0">
                <a:ln w="1905"/>
                <a:solidFill>
                  <a:prstClr val="black"/>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Nguyễn Ngọc T</a:t>
            </a:r>
            <a:r>
              <a:rPr kumimoji="0" lang="vi-VN" sz="3200" b="1" i="0" u="none" strike="noStrike" kern="1200" cap="none" spc="0" normalizeH="0" baseline="0" noProof="0">
                <a:ln w="1905"/>
                <a:solidFill>
                  <a:prstClr val="black"/>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ư.</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w="1905"/>
                <a:solidFill>
                  <a:prstClr val="black"/>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C</a:t>
            </a:r>
            <a:r>
              <a:rPr kumimoji="0" lang="en-US" sz="3200" b="1" i="0" u="none" strike="noStrike" kern="1200" cap="none" spc="0" normalizeH="0" baseline="0" noProof="0">
                <a:ln w="1905"/>
                <a:solidFill>
                  <a:prstClr val="black"/>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 Nguyễn Quang Thiều</a:t>
            </a:r>
            <a:r>
              <a:rPr kumimoji="0" lang="vi-VN" sz="3200" b="1" i="0" u="none" strike="noStrike" kern="1200" cap="none" spc="0" normalizeH="0" baseline="0" noProof="0">
                <a:ln w="1905"/>
                <a:solidFill>
                  <a:prstClr val="black"/>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 </a:t>
            </a:r>
            <a:endParaRPr kumimoji="0" lang="vi-VN" sz="6000" b="1" i="0" u="none" strike="noStrike" kern="1200" cap="none" spc="0" normalizeH="0" baseline="0" noProof="0">
              <a:ln w="1905"/>
              <a:solidFill>
                <a:prstClr val="black"/>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w="1905"/>
                <a:solidFill>
                  <a:prstClr val="black"/>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D. </a:t>
            </a:r>
            <a:r>
              <a:rPr kumimoji="0" lang="en-US" sz="3200" b="1" i="0" u="none" strike="noStrike" kern="1200" cap="none" spc="0" normalizeH="0" baseline="0" noProof="0">
                <a:ln w="1905"/>
                <a:solidFill>
                  <a:prstClr val="black"/>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Đoàn Giỏi. </a:t>
            </a:r>
            <a:endParaRPr kumimoji="0" lang="vi-VN" sz="1600" b="1" i="0" u="none" strike="noStrike" kern="1200" cap="none" spc="0" normalizeH="0" baseline="0" noProof="0">
              <a:ln w="1905"/>
              <a:solidFill>
                <a:prstClr val="black"/>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endParaRPr>
          </a:p>
        </p:txBody>
      </p:sp>
      <p:sp>
        <p:nvSpPr>
          <p:cNvPr id="11" name="Rectangle 10">
            <a:extLst>
              <a:ext uri="{FF2B5EF4-FFF2-40B4-BE49-F238E27FC236}">
                <a16:creationId xmlns:a16="http://schemas.microsoft.com/office/drawing/2014/main" id="{E8CE065B-47FD-4BC1-938F-878C53FC662F}"/>
              </a:ext>
            </a:extLst>
          </p:cNvPr>
          <p:cNvSpPr/>
          <p:nvPr/>
        </p:nvSpPr>
        <p:spPr>
          <a:xfrm>
            <a:off x="285873" y="5135880"/>
            <a:ext cx="3822457" cy="584775"/>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905"/>
                <a:solidFill>
                  <a:srgbClr val="FF0000"/>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B. Nguyễn Ngọc Tư. </a:t>
            </a:r>
            <a:endParaRPr kumimoji="0" lang="vi-VN" sz="3200" b="1" i="0" u="none" strike="noStrike" kern="1200" cap="none" spc="0" normalizeH="0" baseline="0" noProof="0">
              <a:ln w="1905"/>
              <a:solidFill>
                <a:srgbClr val="FF0000"/>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95005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32356D-16CE-A259-9639-52558C2CB597}"/>
              </a:ext>
            </a:extLst>
          </p:cNvPr>
          <p:cNvSpPr txBox="1"/>
          <p:nvPr/>
        </p:nvSpPr>
        <p:spPr>
          <a:xfrm>
            <a:off x="3025472" y="140047"/>
            <a:ext cx="700237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VẬN</a:t>
            </a:r>
            <a:r>
              <a:rPr kumimoji="0" lang="en-US" sz="8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DỤNG</a:t>
            </a:r>
            <a:endPar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F2EB18BA-2785-434D-B753-70864D4C2435}"/>
              </a:ext>
            </a:extLst>
          </p:cNvPr>
          <p:cNvSpPr txBox="1"/>
          <p:nvPr/>
        </p:nvSpPr>
        <p:spPr>
          <a:xfrm>
            <a:off x="228600" y="1463485"/>
            <a:ext cx="11658600" cy="1962076"/>
          </a:xfrm>
          <a:prstGeom prst="rect">
            <a:avLst/>
          </a:prstGeom>
          <a:noFill/>
        </p:spPr>
        <p:txBody>
          <a:bodyPr wrap="square">
            <a:spAutoFit/>
          </a:bodyPr>
          <a:lstStyle/>
          <a:p>
            <a:pPr algn="just">
              <a:lnSpc>
                <a:spcPct val="150000"/>
              </a:lnSpc>
              <a:tabLst>
                <a:tab pos="90170" algn="l"/>
                <a:tab pos="180340" algn="l"/>
              </a:tabLst>
            </a:pPr>
            <a:r>
              <a:rPr lang="en-US" sz="2800" b="1" kern="100">
                <a:effectLst/>
                <a:latin typeface="Times New Roman" panose="02020603050405020304" pitchFamily="18" charset="0"/>
                <a:ea typeface="MS Mincho" panose="02020609040205080304" pitchFamily="49" charset="-128"/>
                <a:cs typeface="Times New Roman" panose="02020603050405020304" pitchFamily="18" charset="0"/>
              </a:rPr>
              <a:t>Thời điểm giao mùa luôn  </a:t>
            </a:r>
            <a:r>
              <a:rPr lang="en-US" sz="2800" b="1" kern="100" dirty="0" err="1">
                <a:effectLst/>
                <a:latin typeface="Times New Roman" panose="02020603050405020304" pitchFamily="18" charset="0"/>
                <a:ea typeface="MS Mincho" panose="02020609040205080304" pitchFamily="49" charset="-128"/>
                <a:cs typeface="Times New Roman" panose="02020603050405020304" pitchFamily="18" charset="0"/>
              </a:rPr>
              <a:t>mang</a:t>
            </a:r>
            <a:r>
              <a:rPr lang="en-US" sz="2800" b="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kern="100" dirty="0" err="1">
                <a:effectLst/>
                <a:latin typeface="Times New Roman" panose="02020603050405020304" pitchFamily="18" charset="0"/>
                <a:ea typeface="MS Mincho" panose="02020609040205080304" pitchFamily="49" charset="-128"/>
                <a:cs typeface="Times New Roman" panose="02020603050405020304" pitchFamily="18" charset="0"/>
              </a:rPr>
              <a:t>lại</a:t>
            </a:r>
            <a:r>
              <a:rPr lang="en-US" sz="2800" b="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kern="100" dirty="0" err="1">
                <a:effectLst/>
                <a:latin typeface="Times New Roman" panose="02020603050405020304" pitchFamily="18" charset="0"/>
                <a:ea typeface="MS Mincho" panose="02020609040205080304" pitchFamily="49" charset="-128"/>
                <a:cs typeface="Times New Roman" panose="02020603050405020304" pitchFamily="18" charset="0"/>
              </a:rPr>
              <a:t>cho</a:t>
            </a:r>
            <a:r>
              <a:rPr lang="en-US" sz="2800" b="1" kern="100" dirty="0">
                <a:effectLst/>
                <a:latin typeface="Times New Roman" panose="02020603050405020304" pitchFamily="18" charset="0"/>
                <a:ea typeface="MS Mincho" panose="02020609040205080304" pitchFamily="49" charset="-128"/>
                <a:cs typeface="Times New Roman" panose="02020603050405020304" pitchFamily="18" charset="0"/>
              </a:rPr>
              <a:t> ta </a:t>
            </a:r>
            <a:r>
              <a:rPr lang="en-US" sz="2800" b="1" kern="100" dirty="0" err="1">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b="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kern="100" err="1">
                <a:effectLst/>
                <a:latin typeface="Times New Roman" panose="02020603050405020304" pitchFamily="18" charset="0"/>
                <a:ea typeface="MS Mincho" panose="02020609040205080304" pitchFamily="49" charset="-128"/>
                <a:cs typeface="Times New Roman" panose="02020603050405020304" pitchFamily="18" charset="0"/>
              </a:rPr>
              <a:t>giác</a:t>
            </a:r>
            <a:r>
              <a:rPr lang="en-US" sz="2800" b="1" kern="100">
                <a:effectLst/>
                <a:latin typeface="Times New Roman" panose="02020603050405020304" pitchFamily="18" charset="0"/>
                <a:ea typeface="MS Mincho" panose="02020609040205080304" pitchFamily="49" charset="-128"/>
                <a:cs typeface="Times New Roman" panose="02020603050405020304" pitchFamily="18" charset="0"/>
              </a:rPr>
              <a:t> khó tả . </a:t>
            </a:r>
            <a:r>
              <a:rPr lang="en-US" sz="2800" b="1" kern="100" dirty="0" err="1">
                <a:effectLst/>
                <a:latin typeface="Times New Roman" panose="02020603050405020304" pitchFamily="18" charset="0"/>
                <a:ea typeface="MS Mincho" panose="02020609040205080304" pitchFamily="49" charset="-128"/>
                <a:cs typeface="Times New Roman" panose="02020603050405020304" pitchFamily="18" charset="0"/>
              </a:rPr>
              <a:t>Em</a:t>
            </a:r>
            <a:r>
              <a:rPr lang="en-US" sz="2800" b="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kern="100" dirty="0" err="1">
                <a:effectLst/>
                <a:latin typeface="Times New Roman" panose="02020603050405020304" pitchFamily="18" charset="0"/>
                <a:ea typeface="MS Mincho" panose="02020609040205080304" pitchFamily="49" charset="-128"/>
                <a:cs typeface="Times New Roman" panose="02020603050405020304" pitchFamily="18" charset="0"/>
              </a:rPr>
              <a:t>hãy</a:t>
            </a:r>
            <a:r>
              <a:rPr lang="en-US" sz="2800" b="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kern="100" dirty="0" err="1">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b="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kern="100" dirty="0" err="1">
                <a:effectLst/>
                <a:latin typeface="Times New Roman" panose="02020603050405020304" pitchFamily="18" charset="0"/>
                <a:ea typeface="MS Mincho" panose="02020609040205080304" pitchFamily="49" charset="-128"/>
                <a:cs typeface="Times New Roman" panose="02020603050405020304" pitchFamily="18" charset="0"/>
              </a:rPr>
              <a:t>một</a:t>
            </a:r>
            <a:r>
              <a:rPr lang="en-US" sz="2800" b="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kern="100" dirty="0" err="1">
                <a:effectLst/>
                <a:latin typeface="Times New Roman" panose="02020603050405020304" pitchFamily="18" charset="0"/>
                <a:ea typeface="MS Mincho" panose="02020609040205080304" pitchFamily="49" charset="-128"/>
                <a:cs typeface="Times New Roman" panose="02020603050405020304" pitchFamily="18" charset="0"/>
              </a:rPr>
              <a:t>đoạn</a:t>
            </a:r>
            <a:r>
              <a:rPr lang="en-US" sz="2800" b="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kern="100" dirty="0" err="1">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800" b="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kern="100" dirty="0" err="1">
                <a:effectLst/>
                <a:latin typeface="Times New Roman" panose="02020603050405020304" pitchFamily="18" charset="0"/>
                <a:ea typeface="MS Mincho" panose="02020609040205080304" pitchFamily="49" charset="-128"/>
                <a:cs typeface="Times New Roman" panose="02020603050405020304" pitchFamily="18" charset="0"/>
              </a:rPr>
              <a:t>khoảng</a:t>
            </a:r>
            <a:r>
              <a:rPr lang="en-US" sz="2800" b="1" kern="100" dirty="0">
                <a:effectLst/>
                <a:latin typeface="Times New Roman" panose="02020603050405020304" pitchFamily="18" charset="0"/>
                <a:ea typeface="MS Mincho" panose="02020609040205080304" pitchFamily="49" charset="-128"/>
                <a:cs typeface="Times New Roman" panose="02020603050405020304" pitchFamily="18" charset="0"/>
              </a:rPr>
              <a:t> 5-7 </a:t>
            </a:r>
            <a:r>
              <a:rPr lang="en-US" sz="2800" b="1" kern="100" dirty="0" err="1">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2800" b="1" kern="100" dirty="0">
                <a:effectLst/>
                <a:latin typeface="Times New Roman" panose="02020603050405020304" pitchFamily="18" charset="0"/>
                <a:ea typeface="MS Mincho" panose="02020609040205080304" pitchFamily="49" charset="-128"/>
                <a:cs typeface="Times New Roman" panose="02020603050405020304" pitchFamily="18" charset="0"/>
              </a:rPr>
              <a:t>) chia </a:t>
            </a:r>
            <a:r>
              <a:rPr lang="en-US" sz="2800" b="1" kern="100" dirty="0" err="1">
                <a:effectLst/>
                <a:latin typeface="Times New Roman" panose="02020603050405020304" pitchFamily="18" charset="0"/>
                <a:ea typeface="MS Mincho" panose="02020609040205080304" pitchFamily="49" charset="-128"/>
                <a:cs typeface="Times New Roman" panose="02020603050405020304" pitchFamily="18" charset="0"/>
              </a:rPr>
              <a:t>sẻ</a:t>
            </a:r>
            <a:r>
              <a:rPr lang="en-US" sz="2800" b="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kern="100" dirty="0" err="1">
                <a:effectLst/>
                <a:latin typeface="Times New Roman" panose="02020603050405020304" pitchFamily="18" charset="0"/>
                <a:ea typeface="MS Mincho" panose="02020609040205080304" pitchFamily="49" charset="-128"/>
                <a:cs typeface="Times New Roman" panose="02020603050405020304" pitchFamily="18" charset="0"/>
              </a:rPr>
              <a:t>một</a:t>
            </a:r>
            <a:r>
              <a:rPr lang="en-US" sz="2800" b="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kern="100" dirty="0" err="1">
                <a:effectLst/>
                <a:latin typeface="Times New Roman" panose="02020603050405020304" pitchFamily="18" charset="0"/>
                <a:ea typeface="MS Mincho" panose="02020609040205080304" pitchFamily="49" charset="-128"/>
                <a:cs typeface="Times New Roman" panose="02020603050405020304" pitchFamily="18" charset="0"/>
              </a:rPr>
              <a:t>khoảnh</a:t>
            </a:r>
            <a:r>
              <a:rPr lang="en-US" sz="2800" b="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kern="100" dirty="0" err="1">
                <a:effectLst/>
                <a:latin typeface="Times New Roman" panose="02020603050405020304" pitchFamily="18" charset="0"/>
                <a:ea typeface="MS Mincho" panose="02020609040205080304" pitchFamily="49" charset="-128"/>
                <a:cs typeface="Times New Roman" panose="02020603050405020304" pitchFamily="18" charset="0"/>
              </a:rPr>
              <a:t>khắc</a:t>
            </a:r>
            <a:r>
              <a:rPr lang="en-US" sz="2800" b="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kern="100" dirty="0" err="1">
                <a:effectLst/>
                <a:latin typeface="Times New Roman" panose="02020603050405020304" pitchFamily="18" charset="0"/>
                <a:ea typeface="MS Mincho" panose="02020609040205080304" pitchFamily="49" charset="-128"/>
                <a:cs typeface="Times New Roman" panose="02020603050405020304" pitchFamily="18" charset="0"/>
              </a:rPr>
              <a:t>giao</a:t>
            </a:r>
            <a:r>
              <a:rPr lang="en-US" sz="2800" b="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kern="100" dirty="0" err="1">
                <a:effectLst/>
                <a:latin typeface="Times New Roman" panose="02020603050405020304" pitchFamily="18" charset="0"/>
                <a:ea typeface="MS Mincho" panose="02020609040205080304" pitchFamily="49" charset="-128"/>
                <a:cs typeface="Times New Roman" panose="02020603050405020304" pitchFamily="18" charset="0"/>
              </a:rPr>
              <a:t>mùa</a:t>
            </a:r>
            <a:r>
              <a:rPr lang="en-US" sz="2800" b="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kern="100" dirty="0" err="1">
                <a:effectLst/>
                <a:latin typeface="Times New Roman" panose="02020603050405020304" pitchFamily="18" charset="0"/>
                <a:ea typeface="MS Mincho" panose="02020609040205080304" pitchFamily="49" charset="-128"/>
                <a:cs typeface="Times New Roman" panose="02020603050405020304" pitchFamily="18" charset="0"/>
              </a:rPr>
              <a:t>để</a:t>
            </a:r>
            <a:r>
              <a:rPr lang="en-US" sz="2800" b="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kern="100" dirty="0" err="1">
                <a:effectLst/>
                <a:latin typeface="Times New Roman" panose="02020603050405020304" pitchFamily="18" charset="0"/>
                <a:ea typeface="MS Mincho" panose="02020609040205080304" pitchFamily="49" charset="-128"/>
                <a:cs typeface="Times New Roman" panose="02020603050405020304" pitchFamily="18" charset="0"/>
              </a:rPr>
              <a:t>lại</a:t>
            </a:r>
            <a:r>
              <a:rPr lang="en-US" sz="2800" b="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kern="100" dirty="0" err="1">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b="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kern="100" dirty="0" err="1">
                <a:effectLst/>
                <a:latin typeface="Times New Roman" panose="02020603050405020304" pitchFamily="18" charset="0"/>
                <a:ea typeface="MS Mincho" panose="02020609040205080304" pitchFamily="49" charset="-128"/>
                <a:cs typeface="Times New Roman" panose="02020603050405020304" pitchFamily="18" charset="0"/>
              </a:rPr>
              <a:t>em</a:t>
            </a:r>
            <a:r>
              <a:rPr lang="en-US" sz="2800" b="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kern="100" dirty="0" err="1">
                <a:effectLst/>
                <a:latin typeface="Times New Roman" panose="02020603050405020304" pitchFamily="18" charset="0"/>
                <a:ea typeface="MS Mincho" panose="02020609040205080304" pitchFamily="49" charset="-128"/>
                <a:cs typeface="Times New Roman" panose="02020603050405020304" pitchFamily="18" charset="0"/>
              </a:rPr>
              <a:t>nhiều</a:t>
            </a:r>
            <a:r>
              <a:rPr lang="en-US" sz="2800" b="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kern="100" dirty="0" err="1">
                <a:effectLst/>
                <a:latin typeface="Times New Roman" panose="02020603050405020304" pitchFamily="18" charset="0"/>
                <a:ea typeface="MS Mincho" panose="02020609040205080304" pitchFamily="49" charset="-128"/>
                <a:cs typeface="Times New Roman" panose="02020603050405020304" pitchFamily="18" charset="0"/>
              </a:rPr>
              <a:t>ấn</a:t>
            </a:r>
            <a:r>
              <a:rPr lang="en-US" sz="2800" b="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kern="100" dirty="0" err="1">
                <a:effectLst/>
                <a:latin typeface="Times New Roman" panose="02020603050405020304" pitchFamily="18" charset="0"/>
                <a:ea typeface="MS Mincho" panose="02020609040205080304" pitchFamily="49" charset="-128"/>
                <a:cs typeface="Times New Roman" panose="02020603050405020304" pitchFamily="18" charset="0"/>
              </a:rPr>
              <a:t>tượng</a:t>
            </a:r>
            <a:r>
              <a:rPr lang="en-US" sz="2800" b="1" kern="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kern="100" dirty="0" err="1">
                <a:effectLst/>
                <a:latin typeface="Times New Roman" panose="02020603050405020304" pitchFamily="18" charset="0"/>
                <a:ea typeface="MS Mincho" panose="02020609040205080304" pitchFamily="49" charset="-128"/>
                <a:cs typeface="Times New Roman" panose="02020603050405020304" pitchFamily="18" charset="0"/>
              </a:rPr>
              <a:t>nhất</a:t>
            </a:r>
            <a:r>
              <a:rPr lang="en-US" sz="2800" b="1" kern="1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337CBC1-D20E-40D0-9E57-577278DEC657}"/>
              </a:ext>
            </a:extLst>
          </p:cNvPr>
          <p:cNvPicPr>
            <a:picLocks noChangeAspect="1"/>
          </p:cNvPicPr>
          <p:nvPr/>
        </p:nvPicPr>
        <p:blipFill>
          <a:blip r:embed="rId2"/>
          <a:srcRect/>
          <a:stretch>
            <a:fillRect/>
          </a:stretch>
        </p:blipFill>
        <p:spPr bwMode="auto">
          <a:xfrm>
            <a:off x="10744200" y="0"/>
            <a:ext cx="1371600" cy="641350"/>
          </a:xfrm>
          <a:prstGeom prst="rect">
            <a:avLst/>
          </a:prstGeom>
          <a:ln/>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17362252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BACK036">
            <a:extLst>
              <a:ext uri="{FF2B5EF4-FFF2-40B4-BE49-F238E27FC236}">
                <a16:creationId xmlns:a16="http://schemas.microsoft.com/office/drawing/2014/main" id="{E28B2250-3BAA-43F3-A189-DF88208A4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175" y="36513"/>
            <a:ext cx="6308725" cy="6716712"/>
          </a:xfrm>
          <a:prstGeom prst="rect">
            <a:avLst/>
          </a:prstGeom>
          <a:solidFill>
            <a:srgbClr val="03511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12" name="Rectangle 4" descr="Large confetti">
            <a:extLst>
              <a:ext uri="{FF2B5EF4-FFF2-40B4-BE49-F238E27FC236}">
                <a16:creationId xmlns:a16="http://schemas.microsoft.com/office/drawing/2014/main" id="{AAA335FF-EBFA-44C2-9D68-56188299BE89}"/>
              </a:ext>
            </a:extLst>
          </p:cNvPr>
          <p:cNvSpPr>
            <a:spLocks noChangeArrowheads="1"/>
          </p:cNvSpPr>
          <p:nvPr/>
        </p:nvSpPr>
        <p:spPr bwMode="auto">
          <a:xfrm>
            <a:off x="5562600" y="2149475"/>
            <a:ext cx="4724400" cy="2169825"/>
          </a:xfrm>
          <a:prstGeom prst="rect">
            <a:avLst/>
          </a:prstGeom>
          <a:solidFill>
            <a:srgbClr val="03511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Wingdings" panose="05000000000000000000" pitchFamily="2" charset="2"/>
              <a:buChar char="F"/>
            </a:pPr>
            <a:r>
              <a:rPr lang="en-US" altLang="en-US" sz="30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Nắm vững nội dung bài.</a:t>
            </a:r>
          </a:p>
          <a:p>
            <a:pPr algn="just" eaLnBrk="1" hangingPunct="1">
              <a:spcBef>
                <a:spcPct val="50000"/>
              </a:spcBef>
              <a:buFont typeface="Wingdings" panose="05000000000000000000" pitchFamily="2" charset="2"/>
              <a:buChar char="F"/>
            </a:pPr>
            <a:r>
              <a:rPr lang="en-US" altLang="en-US" sz="30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Hoàn thành các phiếu bài tập và soạn bài </a:t>
            </a:r>
            <a:r>
              <a:rPr lang="en-US" altLang="en-US" sz="3000" b="1" i="1">
                <a:solidFill>
                  <a:srgbClr val="FFFF00"/>
                </a:solidFill>
                <a:latin typeface="Times New Roman" panose="02020603050405020304" pitchFamily="18" charset="0"/>
                <a:ea typeface="Tahoma" panose="020B0604030504040204" pitchFamily="34" charset="0"/>
                <a:cs typeface="Times New Roman" panose="02020603050405020304" pitchFamily="18" charset="0"/>
              </a:rPr>
              <a:t>Thực hành tiếng Việt </a:t>
            </a:r>
            <a:r>
              <a:rPr lang="en-US" altLang="en-US" sz="3000" b="1">
                <a:solidFill>
                  <a:srgbClr val="FFFF00"/>
                </a:solidFill>
                <a:latin typeface="Times New Roman" panose="02020603050405020304" pitchFamily="18" charset="0"/>
                <a:ea typeface="Tahoma" panose="020B0604030504040204" pitchFamily="34" charset="0"/>
                <a:cs typeface="Times New Roman" panose="02020603050405020304" pitchFamily="18" charset="0"/>
              </a:rPr>
              <a:t> trang 47</a:t>
            </a:r>
            <a:endParaRPr lang="en-US" altLang="en-US" sz="3000" b="1" i="1">
              <a:solidFill>
                <a:srgbClr val="0000FF"/>
              </a:solidFill>
              <a:latin typeface=".VnArabia" panose="020B7200000000000000" pitchFamily="34" charset="0"/>
              <a:ea typeface="Tahoma" panose="020B0604030504040204" pitchFamily="34" charset="0"/>
              <a:cs typeface="Times New Roman" panose="02020603050405020304" pitchFamily="18" charset="0"/>
            </a:endParaRPr>
          </a:p>
        </p:txBody>
      </p:sp>
      <p:pic>
        <p:nvPicPr>
          <p:cNvPr id="67588" name="Picture 7" descr="01_08_T">
            <a:extLst>
              <a:ext uri="{FF2B5EF4-FFF2-40B4-BE49-F238E27FC236}">
                <a16:creationId xmlns:a16="http://schemas.microsoft.com/office/drawing/2014/main" id="{B43A5A6F-E5F9-416E-A2EE-00E031E2EA0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657600"/>
            <a:ext cx="3505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8" descr="PENCIL1_1_">
            <a:extLst>
              <a:ext uri="{FF2B5EF4-FFF2-40B4-BE49-F238E27FC236}">
                <a16:creationId xmlns:a16="http://schemas.microsoft.com/office/drawing/2014/main" id="{75CDBF82-1EE2-4D24-BEE7-5D5D66A667F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230571">
            <a:off x="2714625" y="3384550"/>
            <a:ext cx="762000"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1">
            <a:extLst>
              <a:ext uri="{FF2B5EF4-FFF2-40B4-BE49-F238E27FC236}">
                <a16:creationId xmlns:a16="http://schemas.microsoft.com/office/drawing/2014/main" id="{0A95ACF0-CA7D-41F6-B022-3A940441FD88}"/>
              </a:ext>
            </a:extLst>
          </p:cNvPr>
          <p:cNvSpPr>
            <a:spLocks noChangeArrowheads="1"/>
          </p:cNvSpPr>
          <p:nvPr/>
        </p:nvSpPr>
        <p:spPr bwMode="auto">
          <a:xfrm>
            <a:off x="20638" y="677863"/>
            <a:ext cx="3505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vi-VN" altLang="en-US" sz="4000" b="1">
                <a:solidFill>
                  <a:srgbClr val="FF0000"/>
                </a:solidFill>
                <a:latin typeface="+mj-lt"/>
              </a:rPr>
              <a:t>HƯỚNG DẪN TỰ HỌC</a:t>
            </a:r>
            <a:endParaRPr lang="en-GB" altLang="vi-VN" sz="4000">
              <a:solidFill>
                <a:srgbClr val="FF0000"/>
              </a:solidFill>
              <a:latin typeface="+mj-lt"/>
            </a:endParaRPr>
          </a:p>
        </p:txBody>
      </p:sp>
      <p:pic>
        <p:nvPicPr>
          <p:cNvPr id="8" name="Picture 7">
            <a:extLst>
              <a:ext uri="{FF2B5EF4-FFF2-40B4-BE49-F238E27FC236}">
                <a16:creationId xmlns:a16="http://schemas.microsoft.com/office/drawing/2014/main" id="{5FFED569-CC87-4321-9D4F-CD5A14720FB1}"/>
              </a:ext>
            </a:extLst>
          </p:cNvPr>
          <p:cNvPicPr>
            <a:picLocks noChangeAspect="1"/>
          </p:cNvPicPr>
          <p:nvPr/>
        </p:nvPicPr>
        <p:blipFill>
          <a:blip r:embed="rId5"/>
          <a:srcRect/>
          <a:stretch>
            <a:fillRect/>
          </a:stretch>
        </p:blipFill>
        <p:spPr bwMode="auto">
          <a:xfrm>
            <a:off x="10799763" y="36513"/>
            <a:ext cx="1371600" cy="641350"/>
          </a:xfrm>
          <a:prstGeom prst="rect">
            <a:avLst/>
          </a:prstGeom>
          <a:ln/>
        </p:spPr>
        <p:style>
          <a:lnRef idx="2">
            <a:schemeClr val="accent5"/>
          </a:lnRef>
          <a:fillRef idx="1">
            <a:schemeClr val="lt1"/>
          </a:fillRef>
          <a:effectRef idx="0">
            <a:schemeClr val="accent5"/>
          </a:effectRef>
          <a:fontRef idx="minor">
            <a:schemeClr val="dk1"/>
          </a:fontRef>
        </p:style>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wipe(up)">
                                      <p:cBhvr>
                                        <p:cTn id="7" dur="500"/>
                                        <p:tgtEl>
                                          <p:spTgt spid="17411"/>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7412"/>
                                        </p:tgtEl>
                                        <p:attrNameLst>
                                          <p:attrName>style.visibility</p:attrName>
                                        </p:attrNameLst>
                                      </p:cBhvr>
                                      <p:to>
                                        <p:strVal val="visible"/>
                                      </p:to>
                                    </p:set>
                                    <p:animEffect transition="in" filter="wipe(up)">
                                      <p:cBhvr>
                                        <p:cTn id="11"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32356D-16CE-A259-9639-52558C2CB597}"/>
              </a:ext>
            </a:extLst>
          </p:cNvPr>
          <p:cNvSpPr txBox="1"/>
          <p:nvPr/>
        </p:nvSpPr>
        <p:spPr>
          <a:xfrm>
            <a:off x="68238" y="327548"/>
            <a:ext cx="12069169" cy="1323439"/>
          </a:xfrm>
          <a:prstGeom prst="rect">
            <a:avLst/>
          </a:prstGeom>
          <a:noFill/>
        </p:spPr>
        <p:txBody>
          <a:bodyPr wrap="square" rtlCol="0">
            <a:spAutoFit/>
          </a:bodyPr>
          <a:lstStyle/>
          <a:p>
            <a:pPr lvl="0" algn="ctr">
              <a:defRPr/>
            </a:pPr>
            <a:r>
              <a:rPr lang="en-US" sz="8000" b="1" dirty="0">
                <a:solidFill>
                  <a:prstClr val="black"/>
                </a:solidFill>
                <a:latin typeface="Times New Roman" panose="02020603050405020304" pitchFamily="18" charset="0"/>
                <a:cs typeface="Times New Roman" panose="02020603050405020304" pitchFamily="18" charset="0"/>
              </a:rPr>
              <a:t>I. </a:t>
            </a:r>
            <a:r>
              <a:rPr lang="en-US" sz="8000" b="1" dirty="0" err="1">
                <a:solidFill>
                  <a:prstClr val="black"/>
                </a:solidFill>
                <a:latin typeface="Times New Roman" panose="02020603050405020304" pitchFamily="18" charset="0"/>
                <a:cs typeface="Times New Roman" panose="02020603050405020304" pitchFamily="18" charset="0"/>
              </a:rPr>
              <a:t>Đọc</a:t>
            </a:r>
            <a:r>
              <a:rPr lang="en-US" sz="8000" b="1" dirty="0">
                <a:solidFill>
                  <a:prstClr val="black"/>
                </a:solidFill>
                <a:latin typeface="Times New Roman" panose="02020603050405020304" pitchFamily="18" charset="0"/>
                <a:cs typeface="Times New Roman" panose="02020603050405020304" pitchFamily="18" charset="0"/>
              </a:rPr>
              <a:t> </a:t>
            </a:r>
            <a:r>
              <a:rPr lang="en-US" sz="8000" b="1" dirty="0" err="1">
                <a:solidFill>
                  <a:prstClr val="black"/>
                </a:solidFill>
                <a:latin typeface="Times New Roman" panose="02020603050405020304" pitchFamily="18" charset="0"/>
                <a:cs typeface="Times New Roman" panose="02020603050405020304" pitchFamily="18" charset="0"/>
              </a:rPr>
              <a:t>và</a:t>
            </a:r>
            <a:r>
              <a:rPr lang="en-US" sz="8000" b="1" dirty="0">
                <a:solidFill>
                  <a:prstClr val="black"/>
                </a:solidFill>
                <a:latin typeface="Times New Roman" panose="02020603050405020304" pitchFamily="18" charset="0"/>
                <a:cs typeface="Times New Roman" panose="02020603050405020304" pitchFamily="18" charset="0"/>
              </a:rPr>
              <a:t> </a:t>
            </a:r>
            <a:r>
              <a:rPr lang="en-US" sz="8000" b="1" dirty="0" err="1">
                <a:solidFill>
                  <a:prstClr val="black"/>
                </a:solidFill>
                <a:latin typeface="Times New Roman" panose="02020603050405020304" pitchFamily="18" charset="0"/>
                <a:cs typeface="Times New Roman" panose="02020603050405020304" pitchFamily="18" charset="0"/>
              </a:rPr>
              <a:t>tìm</a:t>
            </a:r>
            <a:r>
              <a:rPr lang="en-US" sz="8000" b="1" dirty="0">
                <a:solidFill>
                  <a:prstClr val="black"/>
                </a:solidFill>
                <a:latin typeface="Times New Roman" panose="02020603050405020304" pitchFamily="18" charset="0"/>
                <a:cs typeface="Times New Roman" panose="02020603050405020304" pitchFamily="18" charset="0"/>
              </a:rPr>
              <a:t> </a:t>
            </a:r>
            <a:r>
              <a:rPr lang="en-US" sz="8000" b="1" dirty="0" err="1">
                <a:solidFill>
                  <a:prstClr val="black"/>
                </a:solidFill>
                <a:latin typeface="Times New Roman" panose="02020603050405020304" pitchFamily="18" charset="0"/>
                <a:cs typeface="Times New Roman" panose="02020603050405020304" pitchFamily="18" charset="0"/>
              </a:rPr>
              <a:t>hiểu</a:t>
            </a:r>
            <a:r>
              <a:rPr lang="en-US" sz="8000" b="1" dirty="0">
                <a:solidFill>
                  <a:prstClr val="black"/>
                </a:solidFill>
                <a:latin typeface="Times New Roman" panose="02020603050405020304" pitchFamily="18" charset="0"/>
                <a:cs typeface="Times New Roman" panose="02020603050405020304" pitchFamily="18" charset="0"/>
              </a:rPr>
              <a:t> </a:t>
            </a:r>
            <a:r>
              <a:rPr lang="en-US" sz="8000" b="1" dirty="0" err="1">
                <a:solidFill>
                  <a:prstClr val="black"/>
                </a:solidFill>
                <a:latin typeface="Times New Roman" panose="02020603050405020304" pitchFamily="18" charset="0"/>
                <a:cs typeface="Times New Roman" panose="02020603050405020304" pitchFamily="18" charset="0"/>
              </a:rPr>
              <a:t>chung</a:t>
            </a:r>
            <a:endParaRPr kumimoji="0" lang="en-US" sz="8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34243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4" descr="A picture containing room, building, food&#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6216" y="439368"/>
            <a:ext cx="1077058" cy="91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0BAE699-34AD-AD41-A359-1CC6BADE1CEF}"/>
              </a:ext>
            </a:extLst>
          </p:cNvPr>
          <p:cNvSpPr/>
          <p:nvPr/>
        </p:nvSpPr>
        <p:spPr>
          <a:xfrm>
            <a:off x="2013534" y="889160"/>
            <a:ext cx="45719" cy="541073"/>
          </a:xfrm>
          <a:prstGeom prst="rect">
            <a:avLst/>
          </a:prstGeom>
          <a:solidFill>
            <a:srgbClr val="FE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3033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TextBox 7"/>
          <p:cNvSpPr txBox="1">
            <a:spLocks noChangeArrowheads="1"/>
          </p:cNvSpPr>
          <p:nvPr/>
        </p:nvSpPr>
        <p:spPr bwMode="auto">
          <a:xfrm>
            <a:off x="2280762" y="1455367"/>
            <a:ext cx="41852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3429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3429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3429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342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342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342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342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3429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1. </a:t>
            </a:r>
            <a:r>
              <a:rPr kumimoji="0" lang="vi-VN" altLang="en-US" sz="2800" b="1" i="0" u="none" strike="noStrike" kern="1200" cap="none" spc="0" normalizeH="0" baseline="0" noProof="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Đọc</a:t>
            </a:r>
            <a:endParaRPr kumimoji="0" lang="en-US" altLang="en-US" sz="2800" b="1" i="0" u="none" strike="noStrike" kern="1200" cap="none" spc="0" normalizeH="0" baseline="0" noProof="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16389" name="TextBox 8"/>
          <p:cNvSpPr txBox="1">
            <a:spLocks noChangeArrowheads="1"/>
          </p:cNvSpPr>
          <p:nvPr/>
        </p:nvSpPr>
        <p:spPr bwMode="auto">
          <a:xfrm>
            <a:off x="2270178" y="936784"/>
            <a:ext cx="58420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3429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3429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3429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342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342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342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342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3429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I. </a:t>
            </a:r>
            <a:r>
              <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ĐỌC - </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TÌM HIỂU CHUNG</a:t>
            </a:r>
          </a:p>
        </p:txBody>
      </p:sp>
      <p:sp>
        <p:nvSpPr>
          <p:cNvPr id="10" name="TextBox 9"/>
          <p:cNvSpPr txBox="1">
            <a:spLocks noChangeArrowheads="1"/>
          </p:cNvSpPr>
          <p:nvPr/>
        </p:nvSpPr>
        <p:spPr bwMode="auto">
          <a:xfrm>
            <a:off x="2112804" y="1897471"/>
            <a:ext cx="7991316" cy="227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3429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3429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3429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342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342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342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342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342900" rtl="0" eaLnBrk="1" fontAlgn="auto" latinLnBrk="0" hangingPunct="1">
              <a:lnSpc>
                <a:spcPct val="150000"/>
              </a:lnSpc>
              <a:spcBef>
                <a:spcPts val="375"/>
              </a:spcBef>
              <a:spcAft>
                <a:spcPts val="0"/>
              </a:spcAft>
              <a:buClrTx/>
              <a:buSzTx/>
              <a:buFont typeface="Arial" panose="020B0604020202020204" pitchFamily="34" charset="0"/>
              <a:buNone/>
              <a:tabLst/>
              <a:defRPr/>
            </a:pPr>
            <a:r>
              <a:rPr kumimoji="0" lang="vi-VN"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mbria" panose="02040503050406030204" pitchFamily="18" charset="0"/>
                <a:cs typeface="Times New Roman" panose="02020603050405020304" pitchFamily="18" charset="0"/>
              </a:rPr>
              <a:t>Yêu cầu đọc</a:t>
            </a:r>
            <a:endPar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a:p>
            <a:pPr marL="0" marR="0" lvl="0" indent="0" algn="just" defTabSz="342900" rtl="0" eaLnBrk="1" fontAlgn="auto" latinLnBrk="0" hangingPunct="1">
              <a:lnSpc>
                <a:spcPct val="150000"/>
              </a:lnSpc>
              <a:spcBef>
                <a:spcPts val="375"/>
              </a:spcBef>
              <a:spcAft>
                <a:spcPts val="0"/>
              </a:spcAft>
              <a:buClrTx/>
              <a:buSzTx/>
              <a:buFont typeface="Arial" panose="020B0604020202020204" pitchFamily="34" charset="0"/>
              <a:buNone/>
              <a:tabLst/>
              <a:defRPr/>
            </a:pP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r>
              <a:rPr kumimoji="0" lang="vi-VN"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 Đọc với giọng thủ thỉ, chậm rãi để làm nổi bật tâm trạng của nhân vật tôi khi đón gió chướng.</a:t>
            </a:r>
          </a:p>
        </p:txBody>
      </p:sp>
      <p:pic>
        <p:nvPicPr>
          <p:cNvPr id="16391" name="图片 7" descr="c748d1d6b82165f4d3cfdaf412d271aa.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1621" y="4453930"/>
            <a:ext cx="1676858" cy="1543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1162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left)">
                                      <p:cBhvr>
                                        <p:cTn id="12" dur="500"/>
                                        <p:tgtEl>
                                          <p:spTgt spid="1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left)">
                                      <p:cBhvr>
                                        <p:cTn id="1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CC06C1-FBEC-F048-1FC0-FF83B11EE4DF}"/>
              </a:ext>
            </a:extLst>
          </p:cNvPr>
          <p:cNvPicPr>
            <a:picLocks noChangeAspect="1"/>
          </p:cNvPicPr>
          <p:nvPr/>
        </p:nvPicPr>
        <p:blipFill>
          <a:blip r:embed="rId2"/>
          <a:stretch>
            <a:fillRect/>
          </a:stretch>
        </p:blipFill>
        <p:spPr>
          <a:xfrm>
            <a:off x="-134211" y="-10987"/>
            <a:ext cx="12192000" cy="6857999"/>
          </a:xfrm>
          <a:prstGeom prst="rect">
            <a:avLst/>
          </a:prstGeom>
        </p:spPr>
      </p:pic>
      <p:sp>
        <p:nvSpPr>
          <p:cNvPr id="9" name="TextBox 8">
            <a:extLst>
              <a:ext uri="{FF2B5EF4-FFF2-40B4-BE49-F238E27FC236}">
                <a16:creationId xmlns:a16="http://schemas.microsoft.com/office/drawing/2014/main" id="{C9060965-859A-87C7-50A7-464902A7F3C1}"/>
              </a:ext>
            </a:extLst>
          </p:cNvPr>
          <p:cNvSpPr txBox="1"/>
          <p:nvPr/>
        </p:nvSpPr>
        <p:spPr>
          <a:xfrm>
            <a:off x="297322" y="442763"/>
            <a:ext cx="11328934" cy="62786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Trở</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gió</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(Nguyễn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Ngọc</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Tư</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2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Cuộc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hẹn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chúng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rõ</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ràng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mỗi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bằng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khác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nhau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vừa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bước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qua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tháng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bắt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dời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chuông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sang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cửa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sổ</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phía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Đông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Cuộc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chờ</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đợi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dài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nỗi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phứt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rồi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sớm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mai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bỗng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thở</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gần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Thoạt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âm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thanh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ấy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sàng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giọt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tang,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thoảng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dè</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ai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đứng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đằng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ngoắc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tay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nhẹ</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đang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ngần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biết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xưa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còn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nhớ</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Rồi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mừng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húm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nhận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chẳng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bao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giờ</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dù</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chàng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trai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Đờ</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Ka,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lãng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phai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tuốt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luốt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chuông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âm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thanh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mỏng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manh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trở</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lãng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nhách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chẳng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nổi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hừng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hực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dạt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dào</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bây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giờ</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lớn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dòng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xấp</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xãi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cuống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quýt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xốc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tấm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tole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Đông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bị</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đứt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mùa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trước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Cồn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cào</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Nồng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nhiệt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thiệt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dịu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dàng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Ôi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chướng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thường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chướng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tâm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trạng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lộn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xộn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ngổn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ngang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Mừng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rồi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bực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Sao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chờ</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đợi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chẳng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phải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cũng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vậy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lúc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chổi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quét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sân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đứng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đìa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cũng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buồn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buồn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muốn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chết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Trời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sắp</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hết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đây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sắp</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già</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thêm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tuổi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đây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kịp</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gì</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đâu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tay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vẫn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trắng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vầy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Mỗi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lần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gì</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rõ</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ràng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giải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thích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ai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đuổi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đằng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gấp</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rãi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ăn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gấp</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rãi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gấp</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rãi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cười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gấp</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rãi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bắt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rụng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xuống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vẫn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mong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chướng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chờ</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đợi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thói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quen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thời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Khi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bắt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se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con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nít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nhảy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cà</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háo</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hức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vỗ</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tay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cười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vậy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gần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sắm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quần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áo</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dép</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mới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rồi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nghèo</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dịp</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chứ</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mấy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chướng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bấc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Tết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dù</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bắt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mùa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Tết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gần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tháng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ròng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Má</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cũng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coi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Tết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má</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thuận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miệng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hát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Cấy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rồi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mùa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qua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sông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cấy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mướn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Ông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trời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ổng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thổi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ngọn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chướng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buồn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cha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chả</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buồn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rồi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thở</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dài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thượt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"Ứ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hự</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lụi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hụi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hết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Dường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tâm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trạng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má</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khác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sợi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cứ</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xốn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xang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nỗi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nghèo</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túng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sợ</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lo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nỗi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tết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tử</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tế</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0044023"/>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CC06C1-FBEC-F048-1FC0-FF83B11EE4DF}"/>
              </a:ext>
            </a:extLst>
          </p:cNvPr>
          <p:cNvPicPr>
            <a:picLocks noChangeAspect="1"/>
          </p:cNvPicPr>
          <p:nvPr/>
        </p:nvPicPr>
        <p:blipFill>
          <a:blip r:embed="rId2"/>
          <a:stretch>
            <a:fillRect/>
          </a:stretch>
        </p:blipFill>
        <p:spPr>
          <a:xfrm>
            <a:off x="-134211" y="-10987"/>
            <a:ext cx="12192000" cy="6857999"/>
          </a:xfrm>
          <a:prstGeom prst="rect">
            <a:avLst/>
          </a:prstGeom>
        </p:spPr>
      </p:pic>
      <p:sp>
        <p:nvSpPr>
          <p:cNvPr id="9" name="TextBox 8">
            <a:extLst>
              <a:ext uri="{FF2B5EF4-FFF2-40B4-BE49-F238E27FC236}">
                <a16:creationId xmlns:a16="http://schemas.microsoft.com/office/drawing/2014/main" id="{C9060965-859A-87C7-50A7-464902A7F3C1}"/>
              </a:ext>
            </a:extLst>
          </p:cNvPr>
          <p:cNvSpPr txBox="1"/>
          <p:nvPr/>
        </p:nvSpPr>
        <p:spPr>
          <a:xfrm>
            <a:off x="297322" y="442763"/>
            <a:ext cx="11328934" cy="61093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Má</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tánh</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lo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Chứ</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chướng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mùa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thì</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lúa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cũng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vừa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tới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hy</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vọng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rực</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màu</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lúa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Mùi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rơm</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thơm</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ràn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rụa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thổi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ngang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nỗi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buồn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lo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má</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tan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tan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mau</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sương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chờ</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đợi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lắm</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vì</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mùa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chướng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cũng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mùa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hoạch</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thổi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tạnh</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ráo</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đôi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chân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suốt</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mùa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đầm</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đìa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bãi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Liếp</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mía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đặt</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hồi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tháng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hai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tháng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đợi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mới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chịu</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già</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ngọt</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trĩu</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cầm</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khúc</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mía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tay</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nghe</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nặng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trịch</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Vú</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sữa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cây</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lúc</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lỉu</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căng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bóng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màu</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lan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dần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đít</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xanh</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tím</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càng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tím</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lịm</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nửa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đêm</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dơi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ăn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rớt</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lịch</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bịch</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ngoài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hè</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Còn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dưa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hấu</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nữa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ui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chao...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Bây</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giờ</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thì</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mùa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cây</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kéo</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dài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giác</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thèm</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thuồng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quay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xẻ</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dưa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đỏ</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thưởng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thức</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giữa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cơn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chướng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hiu</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hiu</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thấy</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hơn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đậm</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đà</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hương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vị</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hơn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Ậy</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cực</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đoan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xúc</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ngọt</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lành</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thời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ấu</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muồi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ký</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ức</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lúc</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lớn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chướng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ám</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luôn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trang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phẩm</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cũng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lúc</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thấp</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thoáng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lúc</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ròng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ròng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thổi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qua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lúc</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hết</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hồn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chi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này</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thôi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mình</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cũng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đang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lặp</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mấy</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phê</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bình</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khinh</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khỉnh</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sao</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đám</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cưới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xuất</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nền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này</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cớ</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buồn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thẫm</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hơn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sắc</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mối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dang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dỡ</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Chắc</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quá</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dịu</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dàng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nên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giác</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gờn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gợn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buồn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giác</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mồ</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cúi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hiu</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hắt</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giữa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đời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Hay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già</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nhận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mùa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vui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vui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trọn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Con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nít</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sướng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rơn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nhìn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đám</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cưới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qua,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dì</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lỡ</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thời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sao</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buồn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dữ</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vậy</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Đứa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cháu</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ngồi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nhìn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lớp</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da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ông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ngoại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mình</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bong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rơi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nền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gạch</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thắt</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lòng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nghĩ</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chết</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con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đường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thế</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ngoại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sắp</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tất</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phải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chướng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đứa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bấp</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bỏm</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văn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chương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gợi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khủng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khiếp</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vẫn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thường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dung,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mai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mình</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lắm</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mùa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ai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nhắc</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gọn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lỏn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hai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chướng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ngay</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lập</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tức</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sẽ</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chết</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giấc</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nỗi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nhớ</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quê</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ảnh</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quen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thuộc</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lũ</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lượt</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nùi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rơm</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vướng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oằn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nhánh</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me,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giồng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bạc</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cháy</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lá</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con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rong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linh</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đinh</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lém</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bờ</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sông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má</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đứng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giê</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lúa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trấu</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bay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xà</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quần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cuối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buồng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cau</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quá</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lứa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thắp</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lửa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cao</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chày</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quết</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bánh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phồng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thâm</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u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rặng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dừa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Trời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lúc</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cũng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mát</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liu</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riu</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nắng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thức</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rất</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trễ</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tầm</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tám</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giờ</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mới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thấy</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trời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ngai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ngái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lơi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lơi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nắng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trắng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mây</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cụm</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rồi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rã</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chùm</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Ở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siêu</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thị</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chất</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đầy</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dưa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hấu</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dưa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kiệu</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dưa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hành</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bánh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chưng</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bánh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tét</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liệu</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ở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ai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bán</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mùa</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63058203"/>
      </p:ext>
    </p:extLst>
  </p:cSld>
  <p:clrMapOvr>
    <a:masterClrMapping/>
  </p:clrMapOvr>
  <p:transition spd="med">
    <p:pull/>
  </p:transition>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1502</TotalTime>
  <Words>5009</Words>
  <Application>Microsoft Office PowerPoint</Application>
  <PresentationFormat>Widescreen</PresentationFormat>
  <Paragraphs>365</Paragraphs>
  <Slides>58</Slides>
  <Notes>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58</vt:i4>
      </vt:variant>
    </vt:vector>
  </HeadingPairs>
  <TitlesOfParts>
    <vt:vector size="70" baseType="lpstr">
      <vt:lpstr>.VnArabia</vt:lpstr>
      <vt:lpstr>.VnTime</vt:lpstr>
      <vt:lpstr>Arial</vt:lpstr>
      <vt:lpstr>Calibri</vt:lpstr>
      <vt:lpstr>Calibri Light</vt:lpstr>
      <vt:lpstr>Lobster</vt:lpstr>
      <vt:lpstr>Poppins</vt:lpstr>
      <vt:lpstr>Symbol</vt:lpstr>
      <vt:lpstr>Times New Roman</vt:lpstr>
      <vt:lpstr>Wingdings</vt:lpstr>
      <vt:lpstr>Office Theme</vt:lpstr>
      <vt:lpstr>23_Office Theme</vt:lpstr>
      <vt:lpstr>BÀI 2: KHÚC NHẠC TÂM HỒN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Một số tác phẩm tiêu biểu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vina</cp:lastModifiedBy>
  <cp:revision>85</cp:revision>
  <dcterms:created xsi:type="dcterms:W3CDTF">2022-07-13T18:20:49Z</dcterms:created>
  <dcterms:modified xsi:type="dcterms:W3CDTF">2023-11-29T13:33:02Z</dcterms:modified>
</cp:coreProperties>
</file>