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Lst>
  <p:notesMasterIdLst>
    <p:notesMasterId r:id="rId38"/>
  </p:notesMasterIdLst>
  <p:sldIdLst>
    <p:sldId id="257" r:id="rId2"/>
    <p:sldId id="258" r:id="rId3"/>
    <p:sldId id="259" r:id="rId4"/>
    <p:sldId id="260" r:id="rId5"/>
    <p:sldId id="261" r:id="rId6"/>
    <p:sldId id="262" r:id="rId7"/>
    <p:sldId id="265" r:id="rId8"/>
    <p:sldId id="266" r:id="rId9"/>
    <p:sldId id="267" r:id="rId10"/>
    <p:sldId id="268" r:id="rId11"/>
    <p:sldId id="269" r:id="rId12"/>
    <p:sldId id="271" r:id="rId13"/>
    <p:sldId id="272" r:id="rId14"/>
    <p:sldId id="273" r:id="rId15"/>
    <p:sldId id="299" r:id="rId16"/>
    <p:sldId id="274" r:id="rId17"/>
    <p:sldId id="275" r:id="rId18"/>
    <p:sldId id="294" r:id="rId19"/>
    <p:sldId id="295" r:id="rId20"/>
    <p:sldId id="296" r:id="rId21"/>
    <p:sldId id="297" r:id="rId22"/>
    <p:sldId id="298" r:id="rId23"/>
    <p:sldId id="276" r:id="rId24"/>
    <p:sldId id="277" r:id="rId25"/>
    <p:sldId id="278" r:id="rId26"/>
    <p:sldId id="279" r:id="rId27"/>
    <p:sldId id="282" r:id="rId28"/>
    <p:sldId id="283"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4660"/>
  </p:normalViewPr>
  <p:slideViewPr>
    <p:cSldViewPr snapToGrid="0">
      <p:cViewPr varScale="1">
        <p:scale>
          <a:sx n="73" d="100"/>
          <a:sy n="73" d="100"/>
        </p:scale>
        <p:origin x="79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EF6D2-0CC3-4DB1-8B4A-35819762BEF7}" type="doc">
      <dgm:prSet loTypeId="urn:microsoft.com/office/officeart/2005/8/layout/chevronAccent+Icon" loCatId="process" qsTypeId="urn:microsoft.com/office/officeart/2005/8/quickstyle/simple2" qsCatId="simple" csTypeId="urn:microsoft.com/office/officeart/2005/8/colors/accent1_2" csCatId="accent1" phldr="1"/>
      <dgm:spPr/>
    </dgm:pt>
    <dgm:pt modelId="{F4F4FC78-CC7B-4C3C-8BBD-9611A32E1D4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Khởi động</a:t>
          </a:r>
          <a:endParaRPr lang="en-US" sz="2400">
            <a:solidFill>
              <a:srgbClr val="0070C0"/>
            </a:solidFill>
            <a:latin typeface="Times New Roman" panose="02020603050405020304" pitchFamily="18" charset="0"/>
            <a:cs typeface="Times New Roman" panose="02020603050405020304" pitchFamily="18" charset="0"/>
          </a:endParaRPr>
        </a:p>
      </dgm:t>
    </dgm:pt>
    <dgm:pt modelId="{53AA3300-ADA5-4554-9884-9F06DB949B79}" type="parTrans" cxnId="{AF5B9B9E-50E7-4550-A1D5-90157141A272}">
      <dgm:prSet/>
      <dgm:spPr/>
      <dgm:t>
        <a:bodyPr/>
        <a:lstStyle/>
        <a:p>
          <a:endParaRPr lang="en-US"/>
        </a:p>
      </dgm:t>
    </dgm:pt>
    <dgm:pt modelId="{7350B2C8-B138-437C-B62F-5A7633EE1028}" type="sibTrans" cxnId="{AF5B9B9E-50E7-4550-A1D5-90157141A272}">
      <dgm:prSet/>
      <dgm:spPr/>
      <dgm:t>
        <a:bodyPr/>
        <a:lstStyle/>
        <a:p>
          <a:endParaRPr lang="en-US"/>
        </a:p>
      </dgm:t>
    </dgm:pt>
    <dgm:pt modelId="{F12A4FEA-CE73-4FEB-8662-BC359D0FEF0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Luyện tập</a:t>
          </a:r>
          <a:endParaRPr lang="en-US" sz="2400" i="0">
            <a:solidFill>
              <a:srgbClr val="0070C0"/>
            </a:solidFill>
            <a:latin typeface="Times New Roman" panose="02020603050405020304" pitchFamily="18" charset="0"/>
            <a:cs typeface="Times New Roman" panose="02020603050405020304" pitchFamily="18" charset="0"/>
          </a:endParaRPr>
        </a:p>
      </dgm:t>
    </dgm:pt>
    <dgm:pt modelId="{39802CFB-D990-4180-8CAB-6D2E7366B141}" type="parTrans" cxnId="{B6155986-D434-4571-9F2B-F8C837A4AC4E}">
      <dgm:prSet/>
      <dgm:spPr/>
      <dgm:t>
        <a:bodyPr/>
        <a:lstStyle/>
        <a:p>
          <a:endParaRPr lang="en-US"/>
        </a:p>
      </dgm:t>
    </dgm:pt>
    <dgm:pt modelId="{90661945-B0CE-4764-9BFA-F4C29AE4022B}" type="sibTrans" cxnId="{B6155986-D434-4571-9F2B-F8C837A4AC4E}">
      <dgm:prSet/>
      <dgm:spPr/>
      <dgm:t>
        <a:bodyPr/>
        <a:lstStyle/>
        <a:p>
          <a:endParaRPr lang="en-US"/>
        </a:p>
      </dgm:t>
    </dgm:pt>
    <dgm:pt modelId="{AD08E3EB-77E3-43FE-8049-8BD41C55CAC5}">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Suy ngẫm và phản hồi</a:t>
          </a:r>
          <a:endParaRPr lang="en-US" sz="2400">
            <a:solidFill>
              <a:srgbClr val="0070C0"/>
            </a:solidFill>
            <a:latin typeface="Times New Roman" panose="02020603050405020304" pitchFamily="18" charset="0"/>
            <a:cs typeface="Times New Roman" panose="02020603050405020304" pitchFamily="18" charset="0"/>
          </a:endParaRPr>
        </a:p>
      </dgm:t>
    </dgm:pt>
    <dgm:pt modelId="{C2D029EB-9CC5-4508-A8B7-BACEA6B1D059}" type="parTrans" cxnId="{069D2FF1-5934-4F9C-ADCD-9A104F602574}">
      <dgm:prSet/>
      <dgm:spPr/>
      <dgm:t>
        <a:bodyPr/>
        <a:lstStyle/>
        <a:p>
          <a:endParaRPr lang="en-US"/>
        </a:p>
      </dgm:t>
    </dgm:pt>
    <dgm:pt modelId="{861AF4F7-8989-4CC6-A826-EADE680BAC19}" type="sibTrans" cxnId="{069D2FF1-5934-4F9C-ADCD-9A104F602574}">
      <dgm:prSet/>
      <dgm:spPr/>
      <dgm:t>
        <a:bodyPr/>
        <a:lstStyle/>
        <a:p>
          <a:endParaRPr lang="en-US"/>
        </a:p>
      </dgm:t>
    </dgm:pt>
    <dgm:pt modelId="{7074D6E8-DC8C-41F5-9255-7FAAA7717165}">
      <dgm:prSet phldrT="[Text]" custT="1"/>
      <dgm:spPr>
        <a:ln w="28575">
          <a:solidFill>
            <a:srgbClr val="00CCFF"/>
          </a:solidFill>
        </a:ln>
      </dgm:spPr>
      <dgm:t>
        <a:bodyPr/>
        <a:lstStyle/>
        <a:p>
          <a:pPr algn="ctr"/>
          <a:r>
            <a:rPr lang="en-US" sz="2400" smtClean="0">
              <a:solidFill>
                <a:srgbClr val="0070C0"/>
              </a:solidFill>
              <a:latin typeface="Times New Roman" panose="02020603050405020304" pitchFamily="18" charset="0"/>
              <a:cs typeface="Times New Roman" panose="02020603050405020304" pitchFamily="18" charset="0"/>
            </a:rPr>
            <a:t>Trải nghiệm cùng văn bản</a:t>
          </a:r>
          <a:endParaRPr lang="en-US" sz="2400">
            <a:solidFill>
              <a:srgbClr val="0070C0"/>
            </a:solidFill>
            <a:latin typeface="Times New Roman" panose="02020603050405020304" pitchFamily="18" charset="0"/>
            <a:cs typeface="Times New Roman" panose="02020603050405020304" pitchFamily="18" charset="0"/>
          </a:endParaRPr>
        </a:p>
      </dgm:t>
    </dgm:pt>
    <dgm:pt modelId="{62838E1E-51A3-43F9-AE29-F80EB6CC5099}" type="parTrans" cxnId="{2E883ECA-38FC-48DA-A3CE-BC5F7646ED6E}">
      <dgm:prSet/>
      <dgm:spPr/>
      <dgm:t>
        <a:bodyPr/>
        <a:lstStyle/>
        <a:p>
          <a:endParaRPr lang="en-US"/>
        </a:p>
      </dgm:t>
    </dgm:pt>
    <dgm:pt modelId="{98E2B31F-1207-4AF6-B679-75654655E170}" type="sibTrans" cxnId="{2E883ECA-38FC-48DA-A3CE-BC5F7646ED6E}">
      <dgm:prSet/>
      <dgm:spPr/>
      <dgm:t>
        <a:bodyPr/>
        <a:lstStyle/>
        <a:p>
          <a:endParaRPr lang="en-US"/>
        </a:p>
      </dgm:t>
    </dgm:pt>
    <dgm:pt modelId="{6D7235AB-A5A7-42FB-BA86-14DB37F8DB4C}" type="pres">
      <dgm:prSet presAssocID="{0DAEF6D2-0CC3-4DB1-8B4A-35819762BEF7}" presName="Name0" presStyleCnt="0">
        <dgm:presLayoutVars>
          <dgm:dir/>
          <dgm:resizeHandles val="exact"/>
        </dgm:presLayoutVars>
      </dgm:prSet>
      <dgm:spPr/>
    </dgm:pt>
    <dgm:pt modelId="{4D714C6B-4C87-44B4-951E-70D2BD742674}" type="pres">
      <dgm:prSet presAssocID="{F4F4FC78-CC7B-4C3C-8BBD-9611A32E1D4D}" presName="composite" presStyleCnt="0"/>
      <dgm:spPr/>
    </dgm:pt>
    <dgm:pt modelId="{B25BA605-92A2-4E7D-A8D5-51DB21904B8D}" type="pres">
      <dgm:prSet presAssocID="{F4F4FC78-CC7B-4C3C-8BBD-9611A32E1D4D}" presName="bgChev" presStyleLbl="node1" presStyleIdx="0" presStyleCnt="4" custLinFactNeighborX="1989" custLinFactNeighborY="1326"/>
      <dgm:spPr>
        <a:solidFill>
          <a:srgbClr val="00B050"/>
        </a:solidFill>
      </dgm:spPr>
    </dgm:pt>
    <dgm:pt modelId="{2F7FB90F-D2F0-458C-93AF-BE3BA05B15F0}" type="pres">
      <dgm:prSet presAssocID="{F4F4FC78-CC7B-4C3C-8BBD-9611A32E1D4D}" presName="txNode" presStyleLbl="fgAcc1" presStyleIdx="0" presStyleCnt="4" custScaleX="113261" custLinFactNeighborX="1264">
        <dgm:presLayoutVars>
          <dgm:bulletEnabled val="1"/>
        </dgm:presLayoutVars>
      </dgm:prSet>
      <dgm:spPr/>
      <dgm:t>
        <a:bodyPr/>
        <a:lstStyle/>
        <a:p>
          <a:endParaRPr lang="en-US"/>
        </a:p>
      </dgm:t>
    </dgm:pt>
    <dgm:pt modelId="{51A4811F-FEC5-4C21-9E75-6F7230425D13}" type="pres">
      <dgm:prSet presAssocID="{7350B2C8-B138-437C-B62F-5A7633EE1028}" presName="compositeSpace" presStyleCnt="0"/>
      <dgm:spPr/>
    </dgm:pt>
    <dgm:pt modelId="{B09987FB-4B8A-4FF7-8D1A-F489E4F8CE5F}" type="pres">
      <dgm:prSet presAssocID="{7074D6E8-DC8C-41F5-9255-7FAAA7717165}" presName="composite" presStyleCnt="0"/>
      <dgm:spPr/>
    </dgm:pt>
    <dgm:pt modelId="{F3D34A91-1346-42BF-A585-60A7D6D1011A}" type="pres">
      <dgm:prSet presAssocID="{7074D6E8-DC8C-41F5-9255-7FAAA7717165}" presName="bgChev" presStyleLbl="node1" presStyleIdx="1" presStyleCnt="4"/>
      <dgm:spPr/>
    </dgm:pt>
    <dgm:pt modelId="{FE23B91D-79C8-487D-851E-53290758149D}" type="pres">
      <dgm:prSet presAssocID="{7074D6E8-DC8C-41F5-9255-7FAAA7717165}" presName="txNode" presStyleLbl="fgAcc1" presStyleIdx="1" presStyleCnt="4">
        <dgm:presLayoutVars>
          <dgm:bulletEnabled val="1"/>
        </dgm:presLayoutVars>
      </dgm:prSet>
      <dgm:spPr/>
      <dgm:t>
        <a:bodyPr/>
        <a:lstStyle/>
        <a:p>
          <a:endParaRPr lang="en-US"/>
        </a:p>
      </dgm:t>
    </dgm:pt>
    <dgm:pt modelId="{97E33F1F-6031-40D1-A935-0234DCF0BAE5}" type="pres">
      <dgm:prSet presAssocID="{98E2B31F-1207-4AF6-B679-75654655E170}" presName="compositeSpace" presStyleCnt="0"/>
      <dgm:spPr/>
    </dgm:pt>
    <dgm:pt modelId="{CB5DB29D-DCDB-4EE8-BC7B-7C9C30A11107}" type="pres">
      <dgm:prSet presAssocID="{AD08E3EB-77E3-43FE-8049-8BD41C55CAC5}" presName="composite" presStyleCnt="0"/>
      <dgm:spPr/>
    </dgm:pt>
    <dgm:pt modelId="{D9BDBD05-20F0-436D-ADAF-64AC0520F57C}" type="pres">
      <dgm:prSet presAssocID="{AD08E3EB-77E3-43FE-8049-8BD41C55CAC5}" presName="bgChev" presStyleLbl="node1" presStyleIdx="2" presStyleCnt="4"/>
      <dgm:spPr/>
    </dgm:pt>
    <dgm:pt modelId="{08B4B407-4657-4057-B60B-587B131E9F94}" type="pres">
      <dgm:prSet presAssocID="{AD08E3EB-77E3-43FE-8049-8BD41C55CAC5}" presName="txNode" presStyleLbl="fgAcc1" presStyleIdx="2" presStyleCnt="4">
        <dgm:presLayoutVars>
          <dgm:bulletEnabled val="1"/>
        </dgm:presLayoutVars>
      </dgm:prSet>
      <dgm:spPr/>
      <dgm:t>
        <a:bodyPr/>
        <a:lstStyle/>
        <a:p>
          <a:endParaRPr lang="en-US"/>
        </a:p>
      </dgm:t>
    </dgm:pt>
    <dgm:pt modelId="{CC472507-3E41-48FE-A56A-A1FB4E7FB8DA}" type="pres">
      <dgm:prSet presAssocID="{861AF4F7-8989-4CC6-A826-EADE680BAC19}" presName="compositeSpace" presStyleCnt="0"/>
      <dgm:spPr/>
    </dgm:pt>
    <dgm:pt modelId="{CBEC4FE6-3963-4D9C-BEED-DFC6707CA1CE}" type="pres">
      <dgm:prSet presAssocID="{F12A4FEA-CE73-4FEB-8662-BC359D0FEF0D}" presName="composite" presStyleCnt="0"/>
      <dgm:spPr/>
    </dgm:pt>
    <dgm:pt modelId="{AE2D407A-C956-4AE1-9761-76B28F860DC8}" type="pres">
      <dgm:prSet presAssocID="{F12A4FEA-CE73-4FEB-8662-BC359D0FEF0D}" presName="bgChev" presStyleLbl="node1" presStyleIdx="3" presStyleCnt="4"/>
      <dgm:spPr>
        <a:solidFill>
          <a:srgbClr val="CC99FF"/>
        </a:solidFill>
      </dgm:spPr>
    </dgm:pt>
    <dgm:pt modelId="{804D7732-B1E7-49FA-98C0-F80C9D6E099C}" type="pres">
      <dgm:prSet presAssocID="{F12A4FEA-CE73-4FEB-8662-BC359D0FEF0D}" presName="txNode" presStyleLbl="fgAcc1" presStyleIdx="3" presStyleCnt="4">
        <dgm:presLayoutVars>
          <dgm:bulletEnabled val="1"/>
        </dgm:presLayoutVars>
      </dgm:prSet>
      <dgm:spPr/>
      <dgm:t>
        <a:bodyPr/>
        <a:lstStyle/>
        <a:p>
          <a:endParaRPr lang="en-US"/>
        </a:p>
      </dgm:t>
    </dgm:pt>
  </dgm:ptLst>
  <dgm:cxnLst>
    <dgm:cxn modelId="{DC81FFA3-C748-4676-87F5-C9B6C71188D2}" type="presOf" srcId="{F4F4FC78-CC7B-4C3C-8BBD-9611A32E1D4D}" destId="{2F7FB90F-D2F0-458C-93AF-BE3BA05B15F0}" srcOrd="0" destOrd="0" presId="urn:microsoft.com/office/officeart/2005/8/layout/chevronAccent+Icon"/>
    <dgm:cxn modelId="{B6155986-D434-4571-9F2B-F8C837A4AC4E}" srcId="{0DAEF6D2-0CC3-4DB1-8B4A-35819762BEF7}" destId="{F12A4FEA-CE73-4FEB-8662-BC359D0FEF0D}" srcOrd="3" destOrd="0" parTransId="{39802CFB-D990-4180-8CAB-6D2E7366B141}" sibTransId="{90661945-B0CE-4764-9BFA-F4C29AE4022B}"/>
    <dgm:cxn modelId="{4C59C9E8-67F9-4B90-BDDA-72B8095D4F7F}" type="presOf" srcId="{F12A4FEA-CE73-4FEB-8662-BC359D0FEF0D}" destId="{804D7732-B1E7-49FA-98C0-F80C9D6E099C}" srcOrd="0" destOrd="0" presId="urn:microsoft.com/office/officeart/2005/8/layout/chevronAccent+Icon"/>
    <dgm:cxn modelId="{AF5B9B9E-50E7-4550-A1D5-90157141A272}" srcId="{0DAEF6D2-0CC3-4DB1-8B4A-35819762BEF7}" destId="{F4F4FC78-CC7B-4C3C-8BBD-9611A32E1D4D}" srcOrd="0" destOrd="0" parTransId="{53AA3300-ADA5-4554-9884-9F06DB949B79}" sibTransId="{7350B2C8-B138-437C-B62F-5A7633EE1028}"/>
    <dgm:cxn modelId="{D005E002-F9AD-4EC6-978A-795CE1D4DA7B}" type="presOf" srcId="{AD08E3EB-77E3-43FE-8049-8BD41C55CAC5}" destId="{08B4B407-4657-4057-B60B-587B131E9F94}" srcOrd="0" destOrd="0" presId="urn:microsoft.com/office/officeart/2005/8/layout/chevronAccent+Icon"/>
    <dgm:cxn modelId="{57002316-CBDB-4EBE-9EAB-3274E21312E1}" type="presOf" srcId="{7074D6E8-DC8C-41F5-9255-7FAAA7717165}" destId="{FE23B91D-79C8-487D-851E-53290758149D}" srcOrd="0" destOrd="0" presId="urn:microsoft.com/office/officeart/2005/8/layout/chevronAccent+Icon"/>
    <dgm:cxn modelId="{2E883ECA-38FC-48DA-A3CE-BC5F7646ED6E}" srcId="{0DAEF6D2-0CC3-4DB1-8B4A-35819762BEF7}" destId="{7074D6E8-DC8C-41F5-9255-7FAAA7717165}" srcOrd="1" destOrd="0" parTransId="{62838E1E-51A3-43F9-AE29-F80EB6CC5099}" sibTransId="{98E2B31F-1207-4AF6-B679-75654655E170}"/>
    <dgm:cxn modelId="{069D2FF1-5934-4F9C-ADCD-9A104F602574}" srcId="{0DAEF6D2-0CC3-4DB1-8B4A-35819762BEF7}" destId="{AD08E3EB-77E3-43FE-8049-8BD41C55CAC5}" srcOrd="2" destOrd="0" parTransId="{C2D029EB-9CC5-4508-A8B7-BACEA6B1D059}" sibTransId="{861AF4F7-8989-4CC6-A826-EADE680BAC19}"/>
    <dgm:cxn modelId="{38CFD558-33D3-4781-9E32-A58F5BD34EA9}" type="presOf" srcId="{0DAEF6D2-0CC3-4DB1-8B4A-35819762BEF7}" destId="{6D7235AB-A5A7-42FB-BA86-14DB37F8DB4C}" srcOrd="0" destOrd="0" presId="urn:microsoft.com/office/officeart/2005/8/layout/chevronAccent+Icon"/>
    <dgm:cxn modelId="{516F6156-6E29-491D-8FF1-CE64BFFBB30F}" type="presParOf" srcId="{6D7235AB-A5A7-42FB-BA86-14DB37F8DB4C}" destId="{4D714C6B-4C87-44B4-951E-70D2BD742674}" srcOrd="0" destOrd="0" presId="urn:microsoft.com/office/officeart/2005/8/layout/chevronAccent+Icon"/>
    <dgm:cxn modelId="{AFAB2DC7-0EF1-4655-A483-A834003E7949}" type="presParOf" srcId="{4D714C6B-4C87-44B4-951E-70D2BD742674}" destId="{B25BA605-92A2-4E7D-A8D5-51DB21904B8D}" srcOrd="0" destOrd="0" presId="urn:microsoft.com/office/officeart/2005/8/layout/chevronAccent+Icon"/>
    <dgm:cxn modelId="{0010910E-B1C3-4462-99F9-0755EC89BAFA}" type="presParOf" srcId="{4D714C6B-4C87-44B4-951E-70D2BD742674}" destId="{2F7FB90F-D2F0-458C-93AF-BE3BA05B15F0}" srcOrd="1" destOrd="0" presId="urn:microsoft.com/office/officeart/2005/8/layout/chevronAccent+Icon"/>
    <dgm:cxn modelId="{BDD54779-981B-465F-998F-3BDDC371821E}" type="presParOf" srcId="{6D7235AB-A5A7-42FB-BA86-14DB37F8DB4C}" destId="{51A4811F-FEC5-4C21-9E75-6F7230425D13}" srcOrd="1" destOrd="0" presId="urn:microsoft.com/office/officeart/2005/8/layout/chevronAccent+Icon"/>
    <dgm:cxn modelId="{D5927733-493B-4D53-ABAB-0294D24114F3}" type="presParOf" srcId="{6D7235AB-A5A7-42FB-BA86-14DB37F8DB4C}" destId="{B09987FB-4B8A-4FF7-8D1A-F489E4F8CE5F}" srcOrd="2" destOrd="0" presId="urn:microsoft.com/office/officeart/2005/8/layout/chevronAccent+Icon"/>
    <dgm:cxn modelId="{214E46DE-E6DC-4B59-909E-3B319CE80142}" type="presParOf" srcId="{B09987FB-4B8A-4FF7-8D1A-F489E4F8CE5F}" destId="{F3D34A91-1346-42BF-A585-60A7D6D1011A}" srcOrd="0" destOrd="0" presId="urn:microsoft.com/office/officeart/2005/8/layout/chevronAccent+Icon"/>
    <dgm:cxn modelId="{85EB8898-98D5-4CF9-8D18-3A7904D65C76}" type="presParOf" srcId="{B09987FB-4B8A-4FF7-8D1A-F489E4F8CE5F}" destId="{FE23B91D-79C8-487D-851E-53290758149D}" srcOrd="1" destOrd="0" presId="urn:microsoft.com/office/officeart/2005/8/layout/chevronAccent+Icon"/>
    <dgm:cxn modelId="{48C21865-A14A-447B-9318-F70B284CF0F1}" type="presParOf" srcId="{6D7235AB-A5A7-42FB-BA86-14DB37F8DB4C}" destId="{97E33F1F-6031-40D1-A935-0234DCF0BAE5}" srcOrd="3" destOrd="0" presId="urn:microsoft.com/office/officeart/2005/8/layout/chevronAccent+Icon"/>
    <dgm:cxn modelId="{5513031C-07E6-4A46-AB8F-E37FFC16B1FF}" type="presParOf" srcId="{6D7235AB-A5A7-42FB-BA86-14DB37F8DB4C}" destId="{CB5DB29D-DCDB-4EE8-BC7B-7C9C30A11107}" srcOrd="4" destOrd="0" presId="urn:microsoft.com/office/officeart/2005/8/layout/chevronAccent+Icon"/>
    <dgm:cxn modelId="{54748765-437F-43FB-80DB-3DCB800BD721}" type="presParOf" srcId="{CB5DB29D-DCDB-4EE8-BC7B-7C9C30A11107}" destId="{D9BDBD05-20F0-436D-ADAF-64AC0520F57C}" srcOrd="0" destOrd="0" presId="urn:microsoft.com/office/officeart/2005/8/layout/chevronAccent+Icon"/>
    <dgm:cxn modelId="{02B85284-753F-4054-8C9C-14A94B75856E}" type="presParOf" srcId="{CB5DB29D-DCDB-4EE8-BC7B-7C9C30A11107}" destId="{08B4B407-4657-4057-B60B-587B131E9F94}" srcOrd="1" destOrd="0" presId="urn:microsoft.com/office/officeart/2005/8/layout/chevronAccent+Icon"/>
    <dgm:cxn modelId="{A15B76EC-3AB3-4AB2-AFE6-3EE0A57EE14D}" type="presParOf" srcId="{6D7235AB-A5A7-42FB-BA86-14DB37F8DB4C}" destId="{CC472507-3E41-48FE-A56A-A1FB4E7FB8DA}" srcOrd="5" destOrd="0" presId="urn:microsoft.com/office/officeart/2005/8/layout/chevronAccent+Icon"/>
    <dgm:cxn modelId="{92DDCDDF-8004-4B8E-9346-CFF72CC1F1F9}" type="presParOf" srcId="{6D7235AB-A5A7-42FB-BA86-14DB37F8DB4C}" destId="{CBEC4FE6-3963-4D9C-BEED-DFC6707CA1CE}" srcOrd="6" destOrd="0" presId="urn:microsoft.com/office/officeart/2005/8/layout/chevronAccent+Icon"/>
    <dgm:cxn modelId="{7E82CD55-541A-460D-9B53-13B1D321FA02}" type="presParOf" srcId="{CBEC4FE6-3963-4D9C-BEED-DFC6707CA1CE}" destId="{AE2D407A-C956-4AE1-9761-76B28F860DC8}" srcOrd="0" destOrd="0" presId="urn:microsoft.com/office/officeart/2005/8/layout/chevronAccent+Icon"/>
    <dgm:cxn modelId="{BFDCA5FF-7163-41AF-AD20-313F058F4DB0}" type="presParOf" srcId="{CBEC4FE6-3963-4D9C-BEED-DFC6707CA1CE}" destId="{804D7732-B1E7-49FA-98C0-F80C9D6E099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BA605-92A2-4E7D-A8D5-51DB21904B8D}">
      <dsp:nvSpPr>
        <dsp:cNvPr id="0" name=""/>
        <dsp:cNvSpPr/>
      </dsp:nvSpPr>
      <dsp:spPr>
        <a:xfrm>
          <a:off x="52269" y="1120740"/>
          <a:ext cx="2425898" cy="936396"/>
        </a:xfrm>
        <a:prstGeom prst="chevron">
          <a:avLst>
            <a:gd name="adj" fmla="val 40000"/>
          </a:avLst>
        </a:prstGeom>
        <a:solidFill>
          <a:srgbClr val="00B050"/>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F7FB90F-D2F0-458C-93AF-BE3BA05B15F0}">
      <dsp:nvSpPr>
        <dsp:cNvPr id="0" name=""/>
        <dsp:cNvSpPr/>
      </dsp:nvSpPr>
      <dsp:spPr>
        <a:xfrm>
          <a:off x="540990" y="1342422"/>
          <a:ext cx="2320192"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solidFill>
                <a:srgbClr val="0070C0"/>
              </a:solidFill>
              <a:latin typeface="Times New Roman" panose="02020603050405020304" pitchFamily="18" charset="0"/>
              <a:cs typeface="Times New Roman" panose="02020603050405020304" pitchFamily="18" charset="0"/>
            </a:rPr>
            <a:t>Khởi động</a:t>
          </a:r>
          <a:endParaRPr lang="en-US" sz="2400" kern="1200">
            <a:solidFill>
              <a:srgbClr val="0070C0"/>
            </a:solidFill>
            <a:latin typeface="Times New Roman" panose="02020603050405020304" pitchFamily="18" charset="0"/>
            <a:cs typeface="Times New Roman" panose="02020603050405020304" pitchFamily="18" charset="0"/>
          </a:endParaRPr>
        </a:p>
      </dsp:txBody>
      <dsp:txXfrm>
        <a:off x="568416" y="1369848"/>
        <a:ext cx="2265340" cy="881544"/>
      </dsp:txXfrm>
    </dsp:sp>
    <dsp:sp modelId="{F3D34A91-1346-42BF-A585-60A7D6D1011A}">
      <dsp:nvSpPr>
        <dsp:cNvPr id="0" name=""/>
        <dsp:cNvSpPr/>
      </dsp:nvSpPr>
      <dsp:spPr>
        <a:xfrm>
          <a:off x="2910761" y="1108323"/>
          <a:ext cx="2425898" cy="936396"/>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E23B91D-79C8-487D-851E-53290758149D}">
      <dsp:nvSpPr>
        <dsp:cNvPr id="0" name=""/>
        <dsp:cNvSpPr/>
      </dsp:nvSpPr>
      <dsp:spPr>
        <a:xfrm>
          <a:off x="3557667"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solidFill>
                <a:srgbClr val="0070C0"/>
              </a:solidFill>
              <a:latin typeface="Times New Roman" panose="02020603050405020304" pitchFamily="18" charset="0"/>
              <a:cs typeface="Times New Roman" panose="02020603050405020304" pitchFamily="18" charset="0"/>
            </a:rPr>
            <a:t>Trải nghiệm cùng văn bản</a:t>
          </a:r>
          <a:endParaRPr lang="en-US" sz="2400" kern="1200">
            <a:solidFill>
              <a:srgbClr val="0070C0"/>
            </a:solidFill>
            <a:latin typeface="Times New Roman" panose="02020603050405020304" pitchFamily="18" charset="0"/>
            <a:cs typeface="Times New Roman" panose="02020603050405020304" pitchFamily="18" charset="0"/>
          </a:endParaRPr>
        </a:p>
      </dsp:txBody>
      <dsp:txXfrm>
        <a:off x="3585093" y="1369848"/>
        <a:ext cx="1993684" cy="881544"/>
      </dsp:txXfrm>
    </dsp:sp>
    <dsp:sp modelId="{D9BDBD05-20F0-436D-ADAF-64AC0520F57C}">
      <dsp:nvSpPr>
        <dsp:cNvPr id="0" name=""/>
        <dsp:cNvSpPr/>
      </dsp:nvSpPr>
      <dsp:spPr>
        <a:xfrm>
          <a:off x="5681676" y="1108323"/>
          <a:ext cx="2425898" cy="936396"/>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8B4B407-4657-4057-B60B-587B131E9F94}">
      <dsp:nvSpPr>
        <dsp:cNvPr id="0" name=""/>
        <dsp:cNvSpPr/>
      </dsp:nvSpPr>
      <dsp:spPr>
        <a:xfrm>
          <a:off x="6328582"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solidFill>
                <a:srgbClr val="0070C0"/>
              </a:solidFill>
              <a:latin typeface="Times New Roman" panose="02020603050405020304" pitchFamily="18" charset="0"/>
              <a:cs typeface="Times New Roman" panose="02020603050405020304" pitchFamily="18" charset="0"/>
            </a:rPr>
            <a:t>Suy ngẫm và phản hồi</a:t>
          </a:r>
          <a:endParaRPr lang="en-US" sz="2400" kern="1200">
            <a:solidFill>
              <a:srgbClr val="0070C0"/>
            </a:solidFill>
            <a:latin typeface="Times New Roman" panose="02020603050405020304" pitchFamily="18" charset="0"/>
            <a:cs typeface="Times New Roman" panose="02020603050405020304" pitchFamily="18" charset="0"/>
          </a:endParaRPr>
        </a:p>
      </dsp:txBody>
      <dsp:txXfrm>
        <a:off x="6356008" y="1369848"/>
        <a:ext cx="1993684" cy="881544"/>
      </dsp:txXfrm>
    </dsp:sp>
    <dsp:sp modelId="{AE2D407A-C956-4AE1-9761-76B28F860DC8}">
      <dsp:nvSpPr>
        <dsp:cNvPr id="0" name=""/>
        <dsp:cNvSpPr/>
      </dsp:nvSpPr>
      <dsp:spPr>
        <a:xfrm>
          <a:off x="8452590" y="1108323"/>
          <a:ext cx="2425898" cy="936396"/>
        </a:xfrm>
        <a:prstGeom prst="chevron">
          <a:avLst>
            <a:gd name="adj" fmla="val 40000"/>
          </a:avLst>
        </a:prstGeom>
        <a:solidFill>
          <a:srgbClr val="CC99FF"/>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04D7732-B1E7-49FA-98C0-F80C9D6E099C}">
      <dsp:nvSpPr>
        <dsp:cNvPr id="0" name=""/>
        <dsp:cNvSpPr/>
      </dsp:nvSpPr>
      <dsp:spPr>
        <a:xfrm>
          <a:off x="9099497"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solidFill>
                <a:srgbClr val="0070C0"/>
              </a:solidFill>
              <a:latin typeface="Times New Roman" panose="02020603050405020304" pitchFamily="18" charset="0"/>
              <a:cs typeface="Times New Roman" panose="02020603050405020304" pitchFamily="18" charset="0"/>
            </a:rPr>
            <a:t>Luyện tập</a:t>
          </a:r>
          <a:endParaRPr lang="en-US" sz="2400" i="0" kern="1200">
            <a:solidFill>
              <a:srgbClr val="0070C0"/>
            </a:solidFill>
            <a:latin typeface="Times New Roman" panose="02020603050405020304" pitchFamily="18" charset="0"/>
            <a:cs typeface="Times New Roman" panose="02020603050405020304" pitchFamily="18" charset="0"/>
          </a:endParaRPr>
        </a:p>
      </dsp:txBody>
      <dsp:txXfrm>
        <a:off x="9126923" y="1369848"/>
        <a:ext cx="1993684" cy="8815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t>‹#›</a:t>
            </a:fld>
            <a:endParaRPr lang="en-US"/>
          </a:p>
        </p:txBody>
      </p:sp>
    </p:spTree>
    <p:extLst>
      <p:ext uri="{BB962C8B-B14F-4D97-AF65-F5344CB8AC3E}">
        <p14:creationId xmlns:p14="http://schemas.microsoft.com/office/powerpoint/2010/main" val="6885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10/31/2022</a:t>
            </a:fld>
            <a:endParaRPr lang="en-US" dirty="0"/>
          </a:p>
        </p:txBody>
      </p:sp>
      <p:sp>
        <p:nvSpPr>
          <p:cNvPr id="5" name="Footer Placeholder 4"/>
          <p:cNvSpPr>
            <a:spLocks noGrp="1"/>
          </p:cNvSpPr>
          <p:nvPr>
            <p:ph type="ftr" sz="quarter" idx="11"/>
          </p:nvPr>
        </p:nvSpPr>
        <p:spPr/>
        <p:txBody>
          <a:bodyPr/>
          <a:lstStyle/>
          <a:p>
            <a:r>
              <a:rPr lang="en-US" smtClean="0"/>
              <a:t>Giáo viên: Lưu Thị Lan</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21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A17FFD-6613-4BC1-A4D1-EA10FF3A188F}"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71543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A17FFD-6613-4BC1-A4D1-EA10FF3A188F}"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57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5A17FFD-6613-4BC1-A4D1-EA10FF3A188F}"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457847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A17FFD-6613-4BC1-A4D1-EA10FF3A188F}"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14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A17FFD-6613-4BC1-A4D1-EA10FF3A188F}"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66633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A17FFD-6613-4BC1-A4D1-EA10FF3A188F}"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37348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5A17FFD-6613-4BC1-A4D1-EA10FF3A188F}"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87239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17FFD-6613-4BC1-A4D1-EA10FF3A188F}"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94848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5A17FFD-6613-4BC1-A4D1-EA10FF3A188F}"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415828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A17FFD-6613-4BC1-A4D1-EA10FF3A188F}"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77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10/31/2022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15197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286784" y="291906"/>
            <a:ext cx="9994005" cy="1477328"/>
          </a:xfrm>
          <a:prstGeom prst="rect">
            <a:avLst/>
          </a:prstGeom>
          <a:noFill/>
        </p:spPr>
        <p:txBody>
          <a:bodyPr wrap="square" rtlCol="0">
            <a:spAutoFit/>
          </a:bodyPr>
          <a:lstStyle/>
          <a:p>
            <a:pPr algn="ctr"/>
            <a:r>
              <a:rPr lang="en-US" sz="3000" b="1" dirty="0" smtClean="0">
                <a:solidFill>
                  <a:srgbClr val="0070C0"/>
                </a:solidFill>
                <a:latin typeface="Times New Roman" panose="02020603050405020304" pitchFamily="18" charset="0"/>
                <a:cs typeface="Times New Roman" panose="02020603050405020304" pitchFamily="18" charset="0"/>
              </a:rPr>
              <a:t>TIẾT 31-32-33</a:t>
            </a:r>
          </a:p>
          <a:p>
            <a:pPr algn="ctr"/>
            <a:r>
              <a:rPr lang="en-US" sz="3000" b="1" dirty="0" smtClean="0">
                <a:solidFill>
                  <a:srgbClr val="0070C0"/>
                </a:solidFill>
                <a:latin typeface="Times New Roman" panose="02020603050405020304" pitchFamily="18" charset="0"/>
                <a:cs typeface="Times New Roman" panose="02020603050405020304" pitchFamily="18" charset="0"/>
              </a:rPr>
              <a:t>ĐỌC </a:t>
            </a:r>
            <a:r>
              <a:rPr lang="en-US" sz="3000" b="1" dirty="0">
                <a:solidFill>
                  <a:srgbClr val="0070C0"/>
                </a:solidFill>
                <a:latin typeface="Times New Roman" panose="02020603050405020304" pitchFamily="18" charset="0"/>
                <a:cs typeface="Times New Roman" panose="02020603050405020304" pitchFamily="18" charset="0"/>
              </a:rPr>
              <a:t>– HIỂU: NGƯỜI THẦY ĐẦU TIÊN</a:t>
            </a:r>
            <a:endParaRPr lang="en-US" sz="3000" dirty="0">
              <a:solidFill>
                <a:srgbClr val="0070C0"/>
              </a:solidFill>
              <a:latin typeface="Times New Roman" panose="02020603050405020304" pitchFamily="18" charset="0"/>
              <a:cs typeface="Times New Roman" panose="02020603050405020304" pitchFamily="18" charset="0"/>
            </a:endParaRPr>
          </a:p>
          <a:p>
            <a:pPr algn="ctr"/>
            <a:r>
              <a:rPr lang="vi-VN" sz="3000" i="1" dirty="0">
                <a:solidFill>
                  <a:srgbClr val="0070C0"/>
                </a:solidFill>
                <a:latin typeface="Times New Roman" panose="02020603050405020304" pitchFamily="18" charset="0"/>
                <a:cs typeface="Times New Roman" panose="02020603050405020304" pitchFamily="18" charset="0"/>
              </a:rPr>
              <a:t>(</a:t>
            </a:r>
            <a:r>
              <a:rPr lang="en-US" sz="3000" i="1" dirty="0" err="1">
                <a:solidFill>
                  <a:srgbClr val="0070C0"/>
                </a:solidFill>
                <a:latin typeface="Times New Roman" panose="02020603050405020304" pitchFamily="18" charset="0"/>
                <a:cs typeface="Times New Roman" panose="02020603050405020304" pitchFamily="18" charset="0"/>
              </a:rPr>
              <a:t>Trích</a:t>
            </a:r>
            <a:r>
              <a:rPr lang="en-US" sz="3000" i="1" dirty="0">
                <a:solidFill>
                  <a:srgbClr val="0070C0"/>
                </a:solidFill>
                <a:latin typeface="Times New Roman" panose="02020603050405020304" pitchFamily="18" charset="0"/>
                <a:cs typeface="Times New Roman" panose="02020603050405020304" pitchFamily="18" charset="0"/>
              </a:rPr>
              <a:t>, </a:t>
            </a:r>
            <a:r>
              <a:rPr lang="en-US" sz="3000" i="1" dirty="0" err="1">
                <a:solidFill>
                  <a:srgbClr val="0070C0"/>
                </a:solidFill>
                <a:latin typeface="Times New Roman" panose="02020603050405020304" pitchFamily="18" charset="0"/>
                <a:cs typeface="Times New Roman" panose="02020603050405020304" pitchFamily="18" charset="0"/>
              </a:rPr>
              <a:t>Trin-ghi-dơ</a:t>
            </a:r>
            <a:r>
              <a:rPr lang="en-US" sz="3000" i="1" dirty="0">
                <a:solidFill>
                  <a:srgbClr val="0070C0"/>
                </a:solidFill>
                <a:latin typeface="Times New Roman" panose="02020603050405020304" pitchFamily="18" charset="0"/>
                <a:cs typeface="Times New Roman" panose="02020603050405020304" pitchFamily="18" charset="0"/>
              </a:rPr>
              <a:t> Ai-</a:t>
            </a:r>
            <a:r>
              <a:rPr lang="en-US" sz="3000" i="1" dirty="0" err="1">
                <a:solidFill>
                  <a:srgbClr val="0070C0"/>
                </a:solidFill>
                <a:latin typeface="Times New Roman" panose="02020603050405020304" pitchFamily="18" charset="0"/>
                <a:cs typeface="Times New Roman" panose="02020603050405020304" pitchFamily="18" charset="0"/>
              </a:rPr>
              <a:t>tơ</a:t>
            </a:r>
            <a:r>
              <a:rPr lang="en-US" sz="3000" i="1" dirty="0">
                <a:solidFill>
                  <a:srgbClr val="0070C0"/>
                </a:solidFill>
                <a:latin typeface="Times New Roman" panose="02020603050405020304" pitchFamily="18" charset="0"/>
                <a:cs typeface="Times New Roman" panose="02020603050405020304" pitchFamily="18" charset="0"/>
              </a:rPr>
              <a:t>-ma-</a:t>
            </a:r>
            <a:r>
              <a:rPr lang="en-US" sz="3000" i="1" dirty="0" err="1">
                <a:solidFill>
                  <a:srgbClr val="0070C0"/>
                </a:solidFill>
                <a:latin typeface="Times New Roman" panose="02020603050405020304" pitchFamily="18" charset="0"/>
                <a:cs typeface="Times New Roman" panose="02020603050405020304" pitchFamily="18" charset="0"/>
              </a:rPr>
              <a:t>tốp</a:t>
            </a:r>
            <a:r>
              <a:rPr lang="vi-VN" sz="3000" i="1" dirty="0">
                <a:solidFill>
                  <a:srgbClr val="0070C0"/>
                </a:solidFill>
                <a:latin typeface="Times New Roman" panose="02020603050405020304" pitchFamily="18" charset="0"/>
                <a:cs typeface="Times New Roman" panose="02020603050405020304" pitchFamily="18" charset="0"/>
              </a:rPr>
              <a:t>)</a:t>
            </a:r>
            <a:endParaRPr lang="en-US" sz="30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238105"/>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4488242"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7350" y="2769223"/>
            <a:ext cx="3773312" cy="3786123"/>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41" name="Rectangle 40"/>
          <p:cNvSpPr/>
          <p:nvPr/>
        </p:nvSpPr>
        <p:spPr>
          <a:xfrm>
            <a:off x="4802421" y="1621161"/>
            <a:ext cx="7389579" cy="5831853"/>
          </a:xfrm>
          <a:prstGeom prst="rect">
            <a:avLst/>
          </a:prstGeom>
        </p:spPr>
        <p:txBody>
          <a:bodyPr wrap="square">
            <a:spAutoFit/>
          </a:bodyPr>
          <a:lstStyle/>
          <a:p>
            <a:pPr algn="just">
              <a:lnSpc>
                <a:spcPct val="150000"/>
              </a:lnSpc>
              <a:spcAft>
                <a:spcPts val="0"/>
              </a:spcAft>
            </a:pP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Bối</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cảnh</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Sáng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năm</a:t>
            </a:r>
            <a:r>
              <a:rPr lang="en-US" sz="2800" dirty="0" smtClean="0">
                <a:solidFill>
                  <a:srgbClr val="000000"/>
                </a:solidFill>
                <a:latin typeface="Times New Roman" panose="02020603050405020304" pitchFamily="18" charset="0"/>
                <a:ea typeface="Times New Roman" panose="02020603050405020304" pitchFamily="18" charset="0"/>
              </a:rPr>
              <a:t> 1962</a:t>
            </a:r>
          </a:p>
          <a:p>
            <a:pPr algn="just">
              <a:lnSpc>
                <a:spcPct val="150000"/>
              </a:lnSpc>
              <a:spcAft>
                <a:spcPts val="0"/>
              </a:spcAft>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Cuộc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vùng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núi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Cư-rơ-gư-đơ-xtan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XX.</a:t>
            </a:r>
            <a:endParaRPr lang="en-US" sz="2800" dirty="0">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Arial" panose="020B0604020202020204" pitchFamily="34" charset="0"/>
              <a:buChar char="•"/>
            </a:pPr>
            <a:r>
              <a:rPr lang="en-US" sz="2800" b="1" dirty="0" err="1" smtClean="0">
                <a:solidFill>
                  <a:srgbClr val="000000"/>
                </a:solidFill>
                <a:latin typeface="Times New Roman" panose="02020603050405020304" pitchFamily="18" charset="0"/>
                <a:ea typeface="Times New Roman" panose="02020603050405020304" pitchFamily="18" charset="0"/>
              </a:rPr>
              <a:t>Thể</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loại</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vừa</a:t>
            </a:r>
            <a:endParaRPr lang="en-US" sz="2800" smtClean="0">
              <a:solidFill>
                <a:srgbClr val="000000"/>
              </a:solidFill>
              <a:latin typeface="Times New Roman" panose="02020603050405020304" pitchFamily="18" charset="0"/>
              <a:ea typeface="Times New Roman" panose="02020603050405020304" pitchFamily="18" charset="0"/>
            </a:endParaRPr>
          </a:p>
          <a:p>
            <a:pPr marL="457200" indent="-457200" algn="just">
              <a:lnSpc>
                <a:spcPct val="150000"/>
              </a:lnSpc>
              <a:spcAft>
                <a:spcPts val="0"/>
              </a:spcAft>
              <a:buFont typeface="Arial" panose="020B0604020202020204" pitchFamily="34" charset="0"/>
              <a:buChar char="•"/>
            </a:pPr>
            <a:r>
              <a:rPr lang="en-US" sz="2800" b="1"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chính</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Ngôi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kể</a:t>
            </a:r>
            <a:r>
              <a:rPr lang="en-US" sz="2800" b="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xưng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886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0" y="928849"/>
            <a:ext cx="67243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157350" y="1391301"/>
            <a:ext cx="4330892" cy="954107"/>
          </a:xfrm>
          <a:prstGeom prst="rect">
            <a:avLst/>
          </a:prstGeom>
          <a:noFill/>
        </p:spPr>
        <p:txBody>
          <a:bodyPr wrap="square" rtlCol="0">
            <a:spAutoFit/>
          </a:bodyPr>
          <a:lstStyle/>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giả</a:t>
            </a:r>
          </a:p>
          <a:p>
            <a:pPr marL="457200" indent="-457200">
              <a:buAutoNum type="arabicPeriod"/>
            </a:pPr>
            <a:r>
              <a:rPr lang="en-US" sz="2800" b="1" smtClean="0">
                <a:solidFill>
                  <a:srgbClr val="002060"/>
                </a:solidFill>
                <a:latin typeface="Times New Roman" panose="02020603050405020304" pitchFamily="18" charset="0"/>
                <a:cs typeface="Times New Roman" panose="02020603050405020304" pitchFamily="18" charset="0"/>
              </a:rPr>
              <a:t>Tác 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82260" y="-25258"/>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3548085" y="2345408"/>
            <a:ext cx="0" cy="4512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54744" y="3219718"/>
            <a:ext cx="3168005" cy="3374265"/>
          </a:xfrm>
          <a:custGeom>
            <a:avLst/>
            <a:gdLst/>
            <a:ahLst/>
            <a:cxnLst/>
            <a:rect l="l" t="t" r="r" b="b"/>
            <a:pathLst>
              <a:path w="5191634" h="3252306">
                <a:moveTo>
                  <a:pt x="592812" y="3200583"/>
                </a:moveTo>
                <a:cubicBezTo>
                  <a:pt x="589646" y="3210779"/>
                  <a:pt x="581539" y="3214706"/>
                  <a:pt x="568492" y="3212363"/>
                </a:cubicBezTo>
                <a:cubicBezTo>
                  <a:pt x="555445" y="3210020"/>
                  <a:pt x="547338" y="3213186"/>
                  <a:pt x="544171" y="3221863"/>
                </a:cubicBezTo>
                <a:cubicBezTo>
                  <a:pt x="553482" y="3222306"/>
                  <a:pt x="571342" y="3221420"/>
                  <a:pt x="597752" y="3219203"/>
                </a:cubicBezTo>
                <a:cubicBezTo>
                  <a:pt x="624163" y="3216986"/>
                  <a:pt x="639743" y="3210779"/>
                  <a:pt x="644494" y="3200583"/>
                </a:cubicBezTo>
                <a:close/>
                <a:moveTo>
                  <a:pt x="656654" y="3191463"/>
                </a:moveTo>
                <a:lnTo>
                  <a:pt x="656654" y="3194502"/>
                </a:lnTo>
                <a:cubicBezTo>
                  <a:pt x="657541" y="3197036"/>
                  <a:pt x="661847" y="3197289"/>
                  <a:pt x="669574" y="3195263"/>
                </a:cubicBezTo>
                <a:cubicBezTo>
                  <a:pt x="677301" y="3193236"/>
                  <a:pt x="683128" y="3191969"/>
                  <a:pt x="687054" y="3191463"/>
                </a:cubicBezTo>
                <a:close/>
                <a:moveTo>
                  <a:pt x="383048" y="3133701"/>
                </a:moveTo>
                <a:lnTo>
                  <a:pt x="401288" y="3145862"/>
                </a:lnTo>
                <a:cubicBezTo>
                  <a:pt x="404708" y="3145925"/>
                  <a:pt x="408508" y="3145038"/>
                  <a:pt x="412688" y="3143202"/>
                </a:cubicBezTo>
                <a:cubicBezTo>
                  <a:pt x="416869" y="3141365"/>
                  <a:pt x="419149" y="3138198"/>
                  <a:pt x="419529" y="3133701"/>
                </a:cubicBezTo>
                <a:close/>
                <a:moveTo>
                  <a:pt x="188484" y="3036419"/>
                </a:moveTo>
                <a:lnTo>
                  <a:pt x="206724" y="3042499"/>
                </a:lnTo>
                <a:cubicBezTo>
                  <a:pt x="206724" y="3048579"/>
                  <a:pt x="203684" y="3051620"/>
                  <a:pt x="197604" y="3051620"/>
                </a:cubicBezTo>
                <a:cubicBezTo>
                  <a:pt x="194311" y="3051493"/>
                  <a:pt x="191017" y="3050226"/>
                  <a:pt x="187724" y="3047820"/>
                </a:cubicBezTo>
                <a:cubicBezTo>
                  <a:pt x="184431" y="3045413"/>
                  <a:pt x="182657" y="3042626"/>
                  <a:pt x="182404" y="3039459"/>
                </a:cubicBezTo>
                <a:cubicBezTo>
                  <a:pt x="182657" y="3038003"/>
                  <a:pt x="183671" y="3037116"/>
                  <a:pt x="185444" y="3036799"/>
                </a:cubicBezTo>
                <a:cubicBezTo>
                  <a:pt x="187217" y="3036482"/>
                  <a:pt x="188231" y="3036356"/>
                  <a:pt x="188484" y="3036419"/>
                </a:cubicBezTo>
                <a:close/>
                <a:moveTo>
                  <a:pt x="234085" y="3030339"/>
                </a:moveTo>
                <a:cubicBezTo>
                  <a:pt x="232565" y="3033506"/>
                  <a:pt x="230285" y="3036293"/>
                  <a:pt x="227245" y="3038699"/>
                </a:cubicBezTo>
                <a:cubicBezTo>
                  <a:pt x="224205" y="3041106"/>
                  <a:pt x="220405" y="3042372"/>
                  <a:pt x="215844" y="3042499"/>
                </a:cubicBezTo>
                <a:close/>
                <a:moveTo>
                  <a:pt x="242825" y="3028059"/>
                </a:moveTo>
                <a:cubicBezTo>
                  <a:pt x="245359" y="3028059"/>
                  <a:pt x="247512" y="3028819"/>
                  <a:pt x="249285" y="3030339"/>
                </a:cubicBezTo>
                <a:lnTo>
                  <a:pt x="234085" y="3030339"/>
                </a:lnTo>
                <a:cubicBezTo>
                  <a:pt x="237378" y="3028819"/>
                  <a:pt x="240292" y="3028059"/>
                  <a:pt x="242825" y="3028059"/>
                </a:cubicBezTo>
                <a:close/>
                <a:moveTo>
                  <a:pt x="1024501" y="3027299"/>
                </a:moveTo>
                <a:lnTo>
                  <a:pt x="1024501" y="3030339"/>
                </a:lnTo>
                <a:cubicBezTo>
                  <a:pt x="1024564" y="3032049"/>
                  <a:pt x="1025198" y="3033949"/>
                  <a:pt x="1026401" y="3036039"/>
                </a:cubicBezTo>
                <a:cubicBezTo>
                  <a:pt x="1027605" y="3038129"/>
                  <a:pt x="1028998" y="3039269"/>
                  <a:pt x="1030581" y="3039459"/>
                </a:cubicBezTo>
                <a:cubicBezTo>
                  <a:pt x="1033748" y="3039459"/>
                  <a:pt x="1036535" y="3038699"/>
                  <a:pt x="1038942" y="3037179"/>
                </a:cubicBezTo>
                <a:cubicBezTo>
                  <a:pt x="1041348" y="3035659"/>
                  <a:pt x="1042615" y="3033379"/>
                  <a:pt x="1042742" y="3030339"/>
                </a:cubicBezTo>
                <a:lnTo>
                  <a:pt x="1039702" y="3027299"/>
                </a:lnTo>
                <a:close/>
                <a:moveTo>
                  <a:pt x="1106583" y="3002978"/>
                </a:moveTo>
                <a:cubicBezTo>
                  <a:pt x="1103353" y="3005955"/>
                  <a:pt x="1099173" y="3008362"/>
                  <a:pt x="1094043" y="3010199"/>
                </a:cubicBezTo>
                <a:cubicBezTo>
                  <a:pt x="1088913" y="3012035"/>
                  <a:pt x="1083973" y="3013682"/>
                  <a:pt x="1079223" y="3015139"/>
                </a:cubicBezTo>
                <a:lnTo>
                  <a:pt x="1076182" y="3021219"/>
                </a:lnTo>
                <a:cubicBezTo>
                  <a:pt x="1076563" y="3025589"/>
                  <a:pt x="1078843" y="3028249"/>
                  <a:pt x="1083023" y="3029199"/>
                </a:cubicBezTo>
                <a:cubicBezTo>
                  <a:pt x="1087203" y="3030149"/>
                  <a:pt x="1091003" y="3030529"/>
                  <a:pt x="1094423" y="3030339"/>
                </a:cubicBezTo>
                <a:lnTo>
                  <a:pt x="1118743" y="3012099"/>
                </a:lnTo>
                <a:close/>
                <a:moveTo>
                  <a:pt x="486410" y="2954337"/>
                </a:moveTo>
                <a:cubicBezTo>
                  <a:pt x="486600" y="2958834"/>
                  <a:pt x="488500" y="2962001"/>
                  <a:pt x="492110" y="2963838"/>
                </a:cubicBezTo>
                <a:cubicBezTo>
                  <a:pt x="495720" y="2965674"/>
                  <a:pt x="499900" y="2966561"/>
                  <a:pt x="504650" y="2966498"/>
                </a:cubicBezTo>
                <a:cubicBezTo>
                  <a:pt x="507817" y="2966625"/>
                  <a:pt x="510604" y="2966371"/>
                  <a:pt x="513011" y="2965738"/>
                </a:cubicBezTo>
                <a:cubicBezTo>
                  <a:pt x="515417" y="2965104"/>
                  <a:pt x="516684" y="2963331"/>
                  <a:pt x="516811" y="2960418"/>
                </a:cubicBezTo>
                <a:close/>
                <a:moveTo>
                  <a:pt x="617513" y="2950537"/>
                </a:moveTo>
                <a:cubicBezTo>
                  <a:pt x="611876" y="2950284"/>
                  <a:pt x="608709" y="2951551"/>
                  <a:pt x="608012" y="2954337"/>
                </a:cubicBezTo>
                <a:cubicBezTo>
                  <a:pt x="608899" y="2957821"/>
                  <a:pt x="612446" y="2959974"/>
                  <a:pt x="618653" y="2960798"/>
                </a:cubicBezTo>
                <a:cubicBezTo>
                  <a:pt x="624860" y="2961621"/>
                  <a:pt x="628406" y="2958454"/>
                  <a:pt x="629293" y="2951298"/>
                </a:cubicBezTo>
                <a:cubicBezTo>
                  <a:pt x="627076" y="2951044"/>
                  <a:pt x="623150" y="2950791"/>
                  <a:pt x="617513" y="2950537"/>
                </a:cubicBezTo>
                <a:close/>
                <a:moveTo>
                  <a:pt x="261446" y="2933057"/>
                </a:moveTo>
                <a:lnTo>
                  <a:pt x="370888" y="2933057"/>
                </a:lnTo>
                <a:lnTo>
                  <a:pt x="349607" y="2945217"/>
                </a:lnTo>
                <a:cubicBezTo>
                  <a:pt x="349861" y="2952501"/>
                  <a:pt x="344794" y="2956934"/>
                  <a:pt x="334407" y="2958518"/>
                </a:cubicBezTo>
                <a:cubicBezTo>
                  <a:pt x="324020" y="2960101"/>
                  <a:pt x="315913" y="2960734"/>
                  <a:pt x="310086" y="2960418"/>
                </a:cubicBezTo>
                <a:lnTo>
                  <a:pt x="294886" y="2960418"/>
                </a:lnTo>
                <a:cubicBezTo>
                  <a:pt x="278356" y="2969221"/>
                  <a:pt x="257455" y="2974414"/>
                  <a:pt x="232185" y="2975998"/>
                </a:cubicBezTo>
                <a:cubicBezTo>
                  <a:pt x="206915" y="2977581"/>
                  <a:pt x="185254" y="2977455"/>
                  <a:pt x="167204" y="2975618"/>
                </a:cubicBezTo>
                <a:lnTo>
                  <a:pt x="148963" y="2987778"/>
                </a:lnTo>
                <a:lnTo>
                  <a:pt x="12161" y="2984738"/>
                </a:lnTo>
                <a:lnTo>
                  <a:pt x="0" y="2984738"/>
                </a:lnTo>
                <a:cubicBezTo>
                  <a:pt x="1140" y="2981381"/>
                  <a:pt x="6460" y="2977455"/>
                  <a:pt x="15961" y="2972958"/>
                </a:cubicBezTo>
                <a:cubicBezTo>
                  <a:pt x="25461" y="2968461"/>
                  <a:pt x="32301" y="2965294"/>
                  <a:pt x="36481" y="2963458"/>
                </a:cubicBezTo>
                <a:cubicBezTo>
                  <a:pt x="52315" y="2964218"/>
                  <a:pt x="79168" y="2964218"/>
                  <a:pt x="117043" y="2963458"/>
                </a:cubicBezTo>
                <a:cubicBezTo>
                  <a:pt x="154917" y="2962698"/>
                  <a:pt x="181770" y="2956618"/>
                  <a:pt x="197604" y="2945217"/>
                </a:cubicBezTo>
                <a:lnTo>
                  <a:pt x="246245" y="2948257"/>
                </a:lnTo>
                <a:close/>
                <a:moveTo>
                  <a:pt x="550252" y="2905697"/>
                </a:moveTo>
                <a:lnTo>
                  <a:pt x="550252" y="2908736"/>
                </a:lnTo>
                <a:cubicBezTo>
                  <a:pt x="534354" y="2908040"/>
                  <a:pt x="522067" y="2910193"/>
                  <a:pt x="513391" y="2915197"/>
                </a:cubicBezTo>
                <a:cubicBezTo>
                  <a:pt x="504714" y="2920200"/>
                  <a:pt x="494707" y="2923113"/>
                  <a:pt x="483370" y="2923937"/>
                </a:cubicBezTo>
                <a:cubicBezTo>
                  <a:pt x="480773" y="2923810"/>
                  <a:pt x="475327" y="2924063"/>
                  <a:pt x="467030" y="2924697"/>
                </a:cubicBezTo>
                <a:cubicBezTo>
                  <a:pt x="458733" y="2925330"/>
                  <a:pt x="454046" y="2927104"/>
                  <a:pt x="452970" y="2930017"/>
                </a:cubicBezTo>
                <a:cubicBezTo>
                  <a:pt x="453603" y="2931474"/>
                  <a:pt x="456136" y="2932360"/>
                  <a:pt x="460570" y="2932677"/>
                </a:cubicBezTo>
                <a:cubicBezTo>
                  <a:pt x="465003" y="2932994"/>
                  <a:pt x="467536" y="2933120"/>
                  <a:pt x="468170" y="2933057"/>
                </a:cubicBezTo>
                <a:lnTo>
                  <a:pt x="513771" y="2933057"/>
                </a:lnTo>
                <a:lnTo>
                  <a:pt x="535051" y="2923937"/>
                </a:lnTo>
                <a:cubicBezTo>
                  <a:pt x="539928" y="2923937"/>
                  <a:pt x="544615" y="2922417"/>
                  <a:pt x="549112" y="2919377"/>
                </a:cubicBezTo>
                <a:cubicBezTo>
                  <a:pt x="553608" y="2916337"/>
                  <a:pt x="556015" y="2911777"/>
                  <a:pt x="556332" y="2905697"/>
                </a:cubicBezTo>
                <a:close/>
                <a:moveTo>
                  <a:pt x="1021461" y="2899616"/>
                </a:moveTo>
                <a:lnTo>
                  <a:pt x="1000181" y="2917857"/>
                </a:lnTo>
                <a:cubicBezTo>
                  <a:pt x="999991" y="2915957"/>
                  <a:pt x="998851" y="2913677"/>
                  <a:pt x="996761" y="2911017"/>
                </a:cubicBezTo>
                <a:cubicBezTo>
                  <a:pt x="994671" y="2908357"/>
                  <a:pt x="992771" y="2907596"/>
                  <a:pt x="991061" y="2908736"/>
                </a:cubicBezTo>
                <a:lnTo>
                  <a:pt x="963700" y="2923937"/>
                </a:lnTo>
                <a:lnTo>
                  <a:pt x="966740" y="2923937"/>
                </a:lnTo>
                <a:cubicBezTo>
                  <a:pt x="971870" y="2924190"/>
                  <a:pt x="972250" y="2925203"/>
                  <a:pt x="967880" y="2926977"/>
                </a:cubicBezTo>
                <a:cubicBezTo>
                  <a:pt x="963510" y="2928750"/>
                  <a:pt x="960090" y="2929764"/>
                  <a:pt x="957620" y="2930017"/>
                </a:cubicBezTo>
                <a:cubicBezTo>
                  <a:pt x="926016" y="2930840"/>
                  <a:pt x="909422" y="2934514"/>
                  <a:pt x="907839" y="2941037"/>
                </a:cubicBezTo>
                <a:cubicBezTo>
                  <a:pt x="906256" y="2947561"/>
                  <a:pt x="899542" y="2951994"/>
                  <a:pt x="887698" y="2954337"/>
                </a:cubicBezTo>
                <a:lnTo>
                  <a:pt x="863378" y="2969538"/>
                </a:lnTo>
                <a:cubicBezTo>
                  <a:pt x="888268" y="2965864"/>
                  <a:pt x="906889" y="2961051"/>
                  <a:pt x="919239" y="2955098"/>
                </a:cubicBezTo>
                <a:cubicBezTo>
                  <a:pt x="931589" y="2949144"/>
                  <a:pt x="952490" y="2945851"/>
                  <a:pt x="981941" y="2945217"/>
                </a:cubicBezTo>
                <a:cubicBezTo>
                  <a:pt x="985487" y="2939137"/>
                  <a:pt x="990554" y="2936097"/>
                  <a:pt x="997141" y="2936097"/>
                </a:cubicBezTo>
                <a:lnTo>
                  <a:pt x="1006261" y="2936097"/>
                </a:lnTo>
                <a:lnTo>
                  <a:pt x="1027541" y="2933057"/>
                </a:lnTo>
                <a:lnTo>
                  <a:pt x="1033621" y="2917857"/>
                </a:lnTo>
                <a:lnTo>
                  <a:pt x="1030581" y="2899616"/>
                </a:lnTo>
                <a:close/>
                <a:moveTo>
                  <a:pt x="601932" y="2890496"/>
                </a:moveTo>
                <a:cubicBezTo>
                  <a:pt x="601996" y="2892143"/>
                  <a:pt x="602629" y="2894170"/>
                  <a:pt x="603833" y="2896576"/>
                </a:cubicBezTo>
                <a:cubicBezTo>
                  <a:pt x="605036" y="2898983"/>
                  <a:pt x="606429" y="2901010"/>
                  <a:pt x="608012" y="2902656"/>
                </a:cubicBezTo>
                <a:cubicBezTo>
                  <a:pt x="610926" y="2902466"/>
                  <a:pt x="612699" y="2901326"/>
                  <a:pt x="613333" y="2899236"/>
                </a:cubicBezTo>
                <a:cubicBezTo>
                  <a:pt x="613966" y="2897146"/>
                  <a:pt x="614219" y="2895246"/>
                  <a:pt x="614093" y="2893536"/>
                </a:cubicBezTo>
                <a:close/>
                <a:moveTo>
                  <a:pt x="1200825" y="2847935"/>
                </a:moveTo>
                <a:lnTo>
                  <a:pt x="1158264" y="2866176"/>
                </a:lnTo>
                <a:cubicBezTo>
                  <a:pt x="1154907" y="2865986"/>
                  <a:pt x="1150981" y="2866366"/>
                  <a:pt x="1146484" y="2867316"/>
                </a:cubicBezTo>
                <a:cubicBezTo>
                  <a:pt x="1141987" y="2868266"/>
                  <a:pt x="1138820" y="2870926"/>
                  <a:pt x="1136984" y="2875296"/>
                </a:cubicBezTo>
                <a:cubicBezTo>
                  <a:pt x="1127990" y="2876309"/>
                  <a:pt x="1120137" y="2877323"/>
                  <a:pt x="1113423" y="2878336"/>
                </a:cubicBezTo>
                <a:cubicBezTo>
                  <a:pt x="1106710" y="2879349"/>
                  <a:pt x="1100376" y="2883403"/>
                  <a:pt x="1094423" y="2890496"/>
                </a:cubicBezTo>
                <a:cubicBezTo>
                  <a:pt x="1088216" y="2892080"/>
                  <a:pt x="1081629" y="2893473"/>
                  <a:pt x="1074662" y="2894676"/>
                </a:cubicBezTo>
                <a:cubicBezTo>
                  <a:pt x="1067696" y="2895880"/>
                  <a:pt x="1061109" y="2896513"/>
                  <a:pt x="1054902" y="2896576"/>
                </a:cubicBezTo>
                <a:lnTo>
                  <a:pt x="1060982" y="2917857"/>
                </a:lnTo>
                <a:lnTo>
                  <a:pt x="1094423" y="2920897"/>
                </a:lnTo>
                <a:lnTo>
                  <a:pt x="1103543" y="2917857"/>
                </a:lnTo>
                <a:cubicBezTo>
                  <a:pt x="1103163" y="2915260"/>
                  <a:pt x="1102403" y="2909813"/>
                  <a:pt x="1101263" y="2901516"/>
                </a:cubicBezTo>
                <a:cubicBezTo>
                  <a:pt x="1100123" y="2893220"/>
                  <a:pt x="1100883" y="2888533"/>
                  <a:pt x="1103543" y="2887456"/>
                </a:cubicBezTo>
                <a:cubicBezTo>
                  <a:pt x="1106646" y="2887646"/>
                  <a:pt x="1109560" y="2888786"/>
                  <a:pt x="1112283" y="2890876"/>
                </a:cubicBezTo>
                <a:cubicBezTo>
                  <a:pt x="1115006" y="2892966"/>
                  <a:pt x="1117160" y="2894866"/>
                  <a:pt x="1118743" y="2896576"/>
                </a:cubicBezTo>
                <a:lnTo>
                  <a:pt x="1121783" y="2908736"/>
                </a:lnTo>
                <a:cubicBezTo>
                  <a:pt x="1129383" y="2900313"/>
                  <a:pt x="1136984" y="2894360"/>
                  <a:pt x="1144584" y="2890876"/>
                </a:cubicBezTo>
                <a:cubicBezTo>
                  <a:pt x="1152184" y="2887393"/>
                  <a:pt x="1159784" y="2882199"/>
                  <a:pt x="1167384" y="2875296"/>
                </a:cubicBezTo>
                <a:cubicBezTo>
                  <a:pt x="1179545" y="2868709"/>
                  <a:pt x="1191705" y="2860602"/>
                  <a:pt x="1203865" y="2850975"/>
                </a:cubicBezTo>
                <a:close/>
                <a:moveTo>
                  <a:pt x="1225145" y="2841855"/>
                </a:moveTo>
                <a:lnTo>
                  <a:pt x="1231226" y="2847935"/>
                </a:lnTo>
                <a:cubicBezTo>
                  <a:pt x="1234772" y="2847429"/>
                  <a:pt x="1236799" y="2845402"/>
                  <a:pt x="1237306" y="2841855"/>
                </a:cubicBezTo>
                <a:close/>
                <a:moveTo>
                  <a:pt x="1313307" y="2787134"/>
                </a:moveTo>
                <a:cubicBezTo>
                  <a:pt x="1295067" y="2795747"/>
                  <a:pt x="1276827" y="2805881"/>
                  <a:pt x="1258586" y="2817535"/>
                </a:cubicBezTo>
                <a:cubicBezTo>
                  <a:pt x="1277333" y="2813988"/>
                  <a:pt x="1294560" y="2808921"/>
                  <a:pt x="1310267" y="2802334"/>
                </a:cubicBezTo>
                <a:cubicBezTo>
                  <a:pt x="1310204" y="2799421"/>
                  <a:pt x="1310331" y="2796887"/>
                  <a:pt x="1310647" y="2794734"/>
                </a:cubicBezTo>
                <a:cubicBezTo>
                  <a:pt x="1310964" y="2792581"/>
                  <a:pt x="1311851" y="2790047"/>
                  <a:pt x="1313307" y="2787134"/>
                </a:cubicBezTo>
                <a:close/>
                <a:moveTo>
                  <a:pt x="2419889" y="2708092"/>
                </a:moveTo>
                <a:cubicBezTo>
                  <a:pt x="2397786" y="2708979"/>
                  <a:pt x="2378152" y="2714046"/>
                  <a:pt x="2360988" y="2723293"/>
                </a:cubicBezTo>
                <a:cubicBezTo>
                  <a:pt x="2343824" y="2732540"/>
                  <a:pt x="2324951" y="2740646"/>
                  <a:pt x="2304367" y="2747613"/>
                </a:cubicBezTo>
                <a:lnTo>
                  <a:pt x="2316527" y="2756734"/>
                </a:lnTo>
                <a:lnTo>
                  <a:pt x="2328687" y="2744573"/>
                </a:lnTo>
                <a:cubicBezTo>
                  <a:pt x="2349461" y="2737986"/>
                  <a:pt x="2368715" y="2729880"/>
                  <a:pt x="2386449" y="2720253"/>
                </a:cubicBezTo>
                <a:lnTo>
                  <a:pt x="2389489" y="2720253"/>
                </a:lnTo>
                <a:close/>
                <a:moveTo>
                  <a:pt x="1635553" y="2689852"/>
                </a:moveTo>
                <a:lnTo>
                  <a:pt x="1638593" y="2689852"/>
                </a:lnTo>
                <a:cubicBezTo>
                  <a:pt x="1638467" y="2689789"/>
                  <a:pt x="1637960" y="2689916"/>
                  <a:pt x="1637073" y="2690232"/>
                </a:cubicBezTo>
                <a:cubicBezTo>
                  <a:pt x="1636187" y="2690549"/>
                  <a:pt x="1635680" y="2691435"/>
                  <a:pt x="1635553" y="2692892"/>
                </a:cubicBezTo>
                <a:close/>
                <a:moveTo>
                  <a:pt x="1635553" y="2683772"/>
                </a:moveTo>
                <a:lnTo>
                  <a:pt x="1632513" y="2686812"/>
                </a:lnTo>
                <a:lnTo>
                  <a:pt x="1635553" y="2689852"/>
                </a:lnTo>
                <a:lnTo>
                  <a:pt x="1632513" y="2689852"/>
                </a:lnTo>
                <a:lnTo>
                  <a:pt x="1632513" y="2692892"/>
                </a:lnTo>
                <a:lnTo>
                  <a:pt x="1635553" y="2692892"/>
                </a:lnTo>
                <a:lnTo>
                  <a:pt x="1635553" y="2695932"/>
                </a:lnTo>
                <a:lnTo>
                  <a:pt x="1638593" y="2695932"/>
                </a:lnTo>
                <a:cubicBezTo>
                  <a:pt x="1642140" y="2695426"/>
                  <a:pt x="1644167" y="2693399"/>
                  <a:pt x="1644673" y="2689852"/>
                </a:cubicBezTo>
                <a:lnTo>
                  <a:pt x="1644673" y="2686812"/>
                </a:lnTo>
                <a:lnTo>
                  <a:pt x="1638593" y="2689852"/>
                </a:lnTo>
                <a:lnTo>
                  <a:pt x="1641633" y="2686812"/>
                </a:lnTo>
                <a:close/>
                <a:moveTo>
                  <a:pt x="1802757" y="2632091"/>
                </a:moveTo>
                <a:cubicBezTo>
                  <a:pt x="1796423" y="2634561"/>
                  <a:pt x="1790090" y="2636461"/>
                  <a:pt x="1783756" y="2637791"/>
                </a:cubicBezTo>
                <a:cubicBezTo>
                  <a:pt x="1777423" y="2639121"/>
                  <a:pt x="1772609" y="2643301"/>
                  <a:pt x="1769316" y="2650331"/>
                </a:cubicBezTo>
                <a:cubicBezTo>
                  <a:pt x="1778436" y="2647798"/>
                  <a:pt x="1787556" y="2646784"/>
                  <a:pt x="1796677" y="2647291"/>
                </a:cubicBezTo>
                <a:close/>
                <a:moveTo>
                  <a:pt x="2684375" y="2592570"/>
                </a:moveTo>
                <a:cubicBezTo>
                  <a:pt x="2673038" y="2593583"/>
                  <a:pt x="2660751" y="2595357"/>
                  <a:pt x="2647514" y="2597890"/>
                </a:cubicBezTo>
                <a:cubicBezTo>
                  <a:pt x="2634277" y="2600424"/>
                  <a:pt x="2624270" y="2606757"/>
                  <a:pt x="2617493" y="2616891"/>
                </a:cubicBezTo>
                <a:close/>
                <a:moveTo>
                  <a:pt x="2921500" y="2571290"/>
                </a:moveTo>
                <a:lnTo>
                  <a:pt x="2912379" y="2592570"/>
                </a:lnTo>
                <a:cubicBezTo>
                  <a:pt x="2896673" y="2604730"/>
                  <a:pt x="2879445" y="2613850"/>
                  <a:pt x="2860698" y="2619931"/>
                </a:cubicBezTo>
                <a:lnTo>
                  <a:pt x="2839418" y="2607770"/>
                </a:lnTo>
                <a:cubicBezTo>
                  <a:pt x="2848728" y="2603527"/>
                  <a:pt x="2857468" y="2599093"/>
                  <a:pt x="2865639" y="2594470"/>
                </a:cubicBezTo>
                <a:cubicBezTo>
                  <a:pt x="2873809" y="2589847"/>
                  <a:pt x="2880269" y="2583133"/>
                  <a:pt x="2885019" y="2574330"/>
                </a:cubicBezTo>
                <a:close/>
                <a:moveTo>
                  <a:pt x="1217809" y="2544294"/>
                </a:moveTo>
                <a:lnTo>
                  <a:pt x="1233002" y="2554422"/>
                </a:lnTo>
                <a:cubicBezTo>
                  <a:pt x="1235850" y="2554475"/>
                  <a:pt x="1239015" y="2553737"/>
                  <a:pt x="1242497" y="2552207"/>
                </a:cubicBezTo>
                <a:cubicBezTo>
                  <a:pt x="1245978" y="2550677"/>
                  <a:pt x="1247877" y="2548040"/>
                  <a:pt x="1248194" y="2544294"/>
                </a:cubicBezTo>
                <a:close/>
                <a:moveTo>
                  <a:pt x="2097643" y="2525689"/>
                </a:moveTo>
                <a:lnTo>
                  <a:pt x="2061918" y="2527922"/>
                </a:lnTo>
                <a:lnTo>
                  <a:pt x="2058453" y="2531634"/>
                </a:lnTo>
                <a:lnTo>
                  <a:pt x="2041898" y="2534945"/>
                </a:lnTo>
                <a:lnTo>
                  <a:pt x="2024681" y="2550009"/>
                </a:lnTo>
                <a:lnTo>
                  <a:pt x="2014997" y="2540325"/>
                </a:lnTo>
                <a:lnTo>
                  <a:pt x="2013093" y="2540706"/>
                </a:lnTo>
                <a:lnTo>
                  <a:pt x="2021641" y="2583450"/>
                </a:lnTo>
                <a:lnTo>
                  <a:pt x="2024681" y="2583450"/>
                </a:lnTo>
                <a:lnTo>
                  <a:pt x="2058122" y="2607770"/>
                </a:lnTo>
                <a:lnTo>
                  <a:pt x="2073322" y="2592570"/>
                </a:lnTo>
                <a:lnTo>
                  <a:pt x="2042922" y="2583450"/>
                </a:lnTo>
                <a:lnTo>
                  <a:pt x="2052042" y="2562170"/>
                </a:lnTo>
                <a:cubicBezTo>
                  <a:pt x="2059832" y="2556279"/>
                  <a:pt x="2067812" y="2550579"/>
                  <a:pt x="2075982" y="2545069"/>
                </a:cubicBezTo>
                <a:cubicBezTo>
                  <a:pt x="2084153" y="2539559"/>
                  <a:pt x="2091373" y="2533099"/>
                  <a:pt x="2097643" y="2525689"/>
                </a:cubicBezTo>
                <a:close/>
                <a:moveTo>
                  <a:pt x="2242076" y="2474126"/>
                </a:moveTo>
                <a:lnTo>
                  <a:pt x="2217973" y="2475929"/>
                </a:lnTo>
                <a:cubicBezTo>
                  <a:pt x="2212751" y="2479779"/>
                  <a:pt x="2206737" y="2482839"/>
                  <a:pt x="2199932" y="2485107"/>
                </a:cubicBezTo>
                <a:lnTo>
                  <a:pt x="2198192" y="2485411"/>
                </a:lnTo>
                <a:lnTo>
                  <a:pt x="2197965" y="2486168"/>
                </a:lnTo>
                <a:lnTo>
                  <a:pt x="2207085" y="2492248"/>
                </a:lnTo>
                <a:lnTo>
                  <a:pt x="2225325" y="2480088"/>
                </a:lnTo>
                <a:lnTo>
                  <a:pt x="2243566" y="2480088"/>
                </a:lnTo>
                <a:close/>
                <a:moveTo>
                  <a:pt x="1055757" y="2463268"/>
                </a:moveTo>
                <a:lnTo>
                  <a:pt x="1070949" y="2468332"/>
                </a:lnTo>
                <a:cubicBezTo>
                  <a:pt x="1070949" y="2473396"/>
                  <a:pt x="1068418" y="2475929"/>
                  <a:pt x="1063353" y="2475929"/>
                </a:cubicBezTo>
                <a:cubicBezTo>
                  <a:pt x="1060610" y="2475823"/>
                  <a:pt x="1057867" y="2474768"/>
                  <a:pt x="1055124" y="2472763"/>
                </a:cubicBezTo>
                <a:cubicBezTo>
                  <a:pt x="1052381" y="2470759"/>
                  <a:pt x="1050904" y="2468438"/>
                  <a:pt x="1050693" y="2465800"/>
                </a:cubicBezTo>
                <a:cubicBezTo>
                  <a:pt x="1050904" y="2464587"/>
                  <a:pt x="1051748" y="2463849"/>
                  <a:pt x="1053225" y="2463585"/>
                </a:cubicBezTo>
                <a:cubicBezTo>
                  <a:pt x="1054702" y="2463321"/>
                  <a:pt x="1055546" y="2463215"/>
                  <a:pt x="1055757" y="2463268"/>
                </a:cubicBezTo>
                <a:close/>
                <a:moveTo>
                  <a:pt x="1093738" y="2458204"/>
                </a:moveTo>
                <a:cubicBezTo>
                  <a:pt x="1092472" y="2460842"/>
                  <a:pt x="1090573" y="2463163"/>
                  <a:pt x="1088041" y="2465167"/>
                </a:cubicBezTo>
                <a:cubicBezTo>
                  <a:pt x="1085509" y="2467172"/>
                  <a:pt x="1082344" y="2468227"/>
                  <a:pt x="1078546" y="2468332"/>
                </a:cubicBezTo>
                <a:close/>
                <a:moveTo>
                  <a:pt x="1101018" y="2456305"/>
                </a:moveTo>
                <a:cubicBezTo>
                  <a:pt x="1103128" y="2456305"/>
                  <a:pt x="1104921" y="2456938"/>
                  <a:pt x="1106398" y="2458204"/>
                </a:cubicBezTo>
                <a:lnTo>
                  <a:pt x="1093738" y="2458204"/>
                </a:lnTo>
                <a:cubicBezTo>
                  <a:pt x="1096481" y="2456938"/>
                  <a:pt x="1098908" y="2456305"/>
                  <a:pt x="1101018" y="2456305"/>
                </a:cubicBezTo>
                <a:close/>
                <a:moveTo>
                  <a:pt x="3061343" y="2410166"/>
                </a:moveTo>
                <a:lnTo>
                  <a:pt x="3061343" y="2431447"/>
                </a:lnTo>
                <a:lnTo>
                  <a:pt x="3082623" y="2425367"/>
                </a:lnTo>
                <a:close/>
                <a:moveTo>
                  <a:pt x="1303899" y="2394902"/>
                </a:moveTo>
                <a:cubicBezTo>
                  <a:pt x="1304057" y="2398648"/>
                  <a:pt x="1305640" y="2401285"/>
                  <a:pt x="1308647" y="2402815"/>
                </a:cubicBezTo>
                <a:cubicBezTo>
                  <a:pt x="1311654" y="2404345"/>
                  <a:pt x="1315135" y="2405083"/>
                  <a:pt x="1319091" y="2405031"/>
                </a:cubicBezTo>
                <a:cubicBezTo>
                  <a:pt x="1321729" y="2405136"/>
                  <a:pt x="1324050" y="2404925"/>
                  <a:pt x="1326054" y="2404398"/>
                </a:cubicBezTo>
                <a:cubicBezTo>
                  <a:pt x="1328059" y="2403870"/>
                  <a:pt x="1329114" y="2402393"/>
                  <a:pt x="1329219" y="2399967"/>
                </a:cubicBezTo>
                <a:close/>
                <a:moveTo>
                  <a:pt x="1413094" y="2391737"/>
                </a:moveTo>
                <a:cubicBezTo>
                  <a:pt x="1408399" y="2391526"/>
                  <a:pt x="1405761" y="2392581"/>
                  <a:pt x="1405181" y="2394902"/>
                </a:cubicBezTo>
                <a:cubicBezTo>
                  <a:pt x="1405920" y="2397804"/>
                  <a:pt x="1408874" y="2399597"/>
                  <a:pt x="1414043" y="2400283"/>
                </a:cubicBezTo>
                <a:cubicBezTo>
                  <a:pt x="1419213" y="2400969"/>
                  <a:pt x="1422167" y="2398331"/>
                  <a:pt x="1422906" y="2392370"/>
                </a:cubicBezTo>
                <a:cubicBezTo>
                  <a:pt x="1421059" y="2392160"/>
                  <a:pt x="1417789" y="2391949"/>
                  <a:pt x="1413094" y="2391737"/>
                </a:cubicBezTo>
                <a:close/>
                <a:moveTo>
                  <a:pt x="1116527" y="2377178"/>
                </a:moveTo>
                <a:lnTo>
                  <a:pt x="1207681" y="2377178"/>
                </a:lnTo>
                <a:lnTo>
                  <a:pt x="1189956" y="2387306"/>
                </a:lnTo>
                <a:cubicBezTo>
                  <a:pt x="1190167" y="2393373"/>
                  <a:pt x="1185947" y="2397065"/>
                  <a:pt x="1177296" y="2398384"/>
                </a:cubicBezTo>
                <a:cubicBezTo>
                  <a:pt x="1168645" y="2399703"/>
                  <a:pt x="1161893" y="2400230"/>
                  <a:pt x="1157039" y="2399967"/>
                </a:cubicBezTo>
                <a:lnTo>
                  <a:pt x="1144379" y="2399967"/>
                </a:lnTo>
                <a:cubicBezTo>
                  <a:pt x="1130611" y="2407299"/>
                  <a:pt x="1113203" y="2411625"/>
                  <a:pt x="1092155" y="2412943"/>
                </a:cubicBezTo>
                <a:cubicBezTo>
                  <a:pt x="1071108" y="2414262"/>
                  <a:pt x="1053067" y="2414157"/>
                  <a:pt x="1038033" y="2412627"/>
                </a:cubicBezTo>
                <a:lnTo>
                  <a:pt x="1022840" y="2422755"/>
                </a:lnTo>
                <a:lnTo>
                  <a:pt x="908897" y="2420223"/>
                </a:lnTo>
                <a:lnTo>
                  <a:pt x="898769" y="2420223"/>
                </a:lnTo>
                <a:cubicBezTo>
                  <a:pt x="899719" y="2417427"/>
                  <a:pt x="904150" y="2414157"/>
                  <a:pt x="912063" y="2410411"/>
                </a:cubicBezTo>
                <a:cubicBezTo>
                  <a:pt x="919975" y="2406666"/>
                  <a:pt x="925672" y="2404029"/>
                  <a:pt x="929154" y="2402499"/>
                </a:cubicBezTo>
                <a:cubicBezTo>
                  <a:pt x="942342" y="2403132"/>
                  <a:pt x="964708" y="2403132"/>
                  <a:pt x="996254" y="2402499"/>
                </a:cubicBezTo>
                <a:cubicBezTo>
                  <a:pt x="1027799" y="2401866"/>
                  <a:pt x="1050165" y="2396801"/>
                  <a:pt x="1063353" y="2387306"/>
                </a:cubicBezTo>
                <a:lnTo>
                  <a:pt x="1103867" y="2389838"/>
                </a:lnTo>
                <a:close/>
                <a:moveTo>
                  <a:pt x="1357072" y="2354389"/>
                </a:moveTo>
                <a:lnTo>
                  <a:pt x="1357072" y="2356922"/>
                </a:lnTo>
                <a:cubicBezTo>
                  <a:pt x="1343831" y="2356341"/>
                  <a:pt x="1333598" y="2358135"/>
                  <a:pt x="1326371" y="2362302"/>
                </a:cubicBezTo>
                <a:cubicBezTo>
                  <a:pt x="1319144" y="2366470"/>
                  <a:pt x="1310810" y="2368896"/>
                  <a:pt x="1301367" y="2369582"/>
                </a:cubicBezTo>
                <a:cubicBezTo>
                  <a:pt x="1299205" y="2369476"/>
                  <a:pt x="1294668" y="2369687"/>
                  <a:pt x="1287758" y="2370215"/>
                </a:cubicBezTo>
                <a:cubicBezTo>
                  <a:pt x="1280847" y="2370742"/>
                  <a:pt x="1276943" y="2372220"/>
                  <a:pt x="1276046" y="2374646"/>
                </a:cubicBezTo>
                <a:cubicBezTo>
                  <a:pt x="1276574" y="2375859"/>
                  <a:pt x="1278684" y="2376598"/>
                  <a:pt x="1282377" y="2376862"/>
                </a:cubicBezTo>
                <a:cubicBezTo>
                  <a:pt x="1286069" y="2377125"/>
                  <a:pt x="1288180" y="2377231"/>
                  <a:pt x="1288707" y="2377178"/>
                </a:cubicBezTo>
                <a:lnTo>
                  <a:pt x="1326687" y="2377178"/>
                </a:lnTo>
                <a:lnTo>
                  <a:pt x="1344412" y="2369582"/>
                </a:lnTo>
                <a:cubicBezTo>
                  <a:pt x="1348473" y="2369582"/>
                  <a:pt x="1352377" y="2368316"/>
                  <a:pt x="1356122" y="2365784"/>
                </a:cubicBezTo>
                <a:cubicBezTo>
                  <a:pt x="1359868" y="2363252"/>
                  <a:pt x="1361872" y="2359454"/>
                  <a:pt x="1362136" y="2354389"/>
                </a:cubicBezTo>
                <a:close/>
                <a:moveTo>
                  <a:pt x="3283267" y="2349365"/>
                </a:moveTo>
                <a:lnTo>
                  <a:pt x="3280227" y="2382806"/>
                </a:lnTo>
                <a:cubicBezTo>
                  <a:pt x="3265533" y="2389393"/>
                  <a:pt x="3249320" y="2394459"/>
                  <a:pt x="3231586" y="2398006"/>
                </a:cubicBezTo>
                <a:cubicBezTo>
                  <a:pt x="3247293" y="2380273"/>
                  <a:pt x="3264520" y="2364059"/>
                  <a:pt x="3283267" y="2349365"/>
                </a:cubicBezTo>
                <a:close/>
                <a:moveTo>
                  <a:pt x="1749542" y="2349325"/>
                </a:moveTo>
                <a:lnTo>
                  <a:pt x="1731817" y="2364518"/>
                </a:lnTo>
                <a:cubicBezTo>
                  <a:pt x="1731659" y="2362935"/>
                  <a:pt x="1730709" y="2361036"/>
                  <a:pt x="1728969" y="2358821"/>
                </a:cubicBezTo>
                <a:cubicBezTo>
                  <a:pt x="1727228" y="2356605"/>
                  <a:pt x="1725645" y="2355972"/>
                  <a:pt x="1724221" y="2356922"/>
                </a:cubicBezTo>
                <a:lnTo>
                  <a:pt x="1701432" y="2369582"/>
                </a:lnTo>
                <a:lnTo>
                  <a:pt x="1703964" y="2369582"/>
                </a:lnTo>
                <a:cubicBezTo>
                  <a:pt x="1708237" y="2369793"/>
                  <a:pt x="1708554" y="2370637"/>
                  <a:pt x="1704914" y="2372114"/>
                </a:cubicBezTo>
                <a:cubicBezTo>
                  <a:pt x="1701274" y="2373591"/>
                  <a:pt x="1698426" y="2374435"/>
                  <a:pt x="1696368" y="2374646"/>
                </a:cubicBezTo>
                <a:cubicBezTo>
                  <a:pt x="1670045" y="2375332"/>
                  <a:pt x="1656225" y="2378391"/>
                  <a:pt x="1654906" y="2383825"/>
                </a:cubicBezTo>
                <a:cubicBezTo>
                  <a:pt x="1653587" y="2389258"/>
                  <a:pt x="1647995" y="2392951"/>
                  <a:pt x="1638131" y="2394902"/>
                </a:cubicBezTo>
                <a:lnTo>
                  <a:pt x="1617874" y="2407563"/>
                </a:lnTo>
                <a:cubicBezTo>
                  <a:pt x="1638606" y="2404503"/>
                  <a:pt x="1654115" y="2400494"/>
                  <a:pt x="1664401" y="2395536"/>
                </a:cubicBezTo>
                <a:cubicBezTo>
                  <a:pt x="1674688" y="2390577"/>
                  <a:pt x="1692095" y="2387834"/>
                  <a:pt x="1716625" y="2387306"/>
                </a:cubicBezTo>
                <a:cubicBezTo>
                  <a:pt x="1719579" y="2382242"/>
                  <a:pt x="1723799" y="2379710"/>
                  <a:pt x="1729285" y="2379710"/>
                </a:cubicBezTo>
                <a:lnTo>
                  <a:pt x="1736881" y="2379710"/>
                </a:lnTo>
                <a:lnTo>
                  <a:pt x="1754606" y="2377178"/>
                </a:lnTo>
                <a:lnTo>
                  <a:pt x="1759670" y="2364518"/>
                </a:lnTo>
                <a:lnTo>
                  <a:pt x="1757138" y="2349325"/>
                </a:lnTo>
                <a:close/>
                <a:moveTo>
                  <a:pt x="1400117" y="2341729"/>
                </a:moveTo>
                <a:cubicBezTo>
                  <a:pt x="1400170" y="2343101"/>
                  <a:pt x="1400697" y="2344789"/>
                  <a:pt x="1401700" y="2346793"/>
                </a:cubicBezTo>
                <a:cubicBezTo>
                  <a:pt x="1402702" y="2348798"/>
                  <a:pt x="1403862" y="2350486"/>
                  <a:pt x="1405181" y="2351857"/>
                </a:cubicBezTo>
                <a:cubicBezTo>
                  <a:pt x="1407608" y="2351699"/>
                  <a:pt x="1409085" y="2350750"/>
                  <a:pt x="1409612" y="2349009"/>
                </a:cubicBezTo>
                <a:cubicBezTo>
                  <a:pt x="1410140" y="2347268"/>
                  <a:pt x="1410351" y="2345686"/>
                  <a:pt x="1410245" y="2344261"/>
                </a:cubicBezTo>
                <a:close/>
                <a:moveTo>
                  <a:pt x="1898933" y="2306280"/>
                </a:moveTo>
                <a:lnTo>
                  <a:pt x="1863484" y="2321473"/>
                </a:lnTo>
                <a:cubicBezTo>
                  <a:pt x="1860689" y="2321314"/>
                  <a:pt x="1857418" y="2321631"/>
                  <a:pt x="1853673" y="2322422"/>
                </a:cubicBezTo>
                <a:cubicBezTo>
                  <a:pt x="1849927" y="2323213"/>
                  <a:pt x="1847290" y="2325429"/>
                  <a:pt x="1845760" y="2329069"/>
                </a:cubicBezTo>
                <a:cubicBezTo>
                  <a:pt x="1838269" y="2329913"/>
                  <a:pt x="1831728" y="2330757"/>
                  <a:pt x="1826137" y="2331601"/>
                </a:cubicBezTo>
                <a:cubicBezTo>
                  <a:pt x="1820545" y="2332445"/>
                  <a:pt x="1815270" y="2335821"/>
                  <a:pt x="1810311" y="2341729"/>
                </a:cubicBezTo>
                <a:cubicBezTo>
                  <a:pt x="1805142" y="2343048"/>
                  <a:pt x="1799655" y="2344208"/>
                  <a:pt x="1793853" y="2345211"/>
                </a:cubicBezTo>
                <a:cubicBezTo>
                  <a:pt x="1788050" y="2346213"/>
                  <a:pt x="1782564" y="2346741"/>
                  <a:pt x="1777394" y="2346793"/>
                </a:cubicBezTo>
                <a:lnTo>
                  <a:pt x="1782458" y="2364518"/>
                </a:lnTo>
                <a:lnTo>
                  <a:pt x="1810311" y="2367050"/>
                </a:lnTo>
                <a:lnTo>
                  <a:pt x="1817907" y="2364518"/>
                </a:lnTo>
                <a:cubicBezTo>
                  <a:pt x="1817591" y="2362355"/>
                  <a:pt x="1816958" y="2357818"/>
                  <a:pt x="1816008" y="2350908"/>
                </a:cubicBezTo>
                <a:cubicBezTo>
                  <a:pt x="1815059" y="2343997"/>
                  <a:pt x="1815692" y="2340094"/>
                  <a:pt x="1817907" y="2339197"/>
                </a:cubicBezTo>
                <a:cubicBezTo>
                  <a:pt x="1820492" y="2339356"/>
                  <a:pt x="1822919" y="2340305"/>
                  <a:pt x="1825187" y="2342046"/>
                </a:cubicBezTo>
                <a:cubicBezTo>
                  <a:pt x="1827455" y="2343786"/>
                  <a:pt x="1829249" y="2345369"/>
                  <a:pt x="1830568" y="2346793"/>
                </a:cubicBezTo>
                <a:lnTo>
                  <a:pt x="1833100" y="2356922"/>
                </a:lnTo>
                <a:cubicBezTo>
                  <a:pt x="1839430" y="2349906"/>
                  <a:pt x="1845760" y="2344947"/>
                  <a:pt x="1852090" y="2342046"/>
                </a:cubicBezTo>
                <a:cubicBezTo>
                  <a:pt x="1858420" y="2339144"/>
                  <a:pt x="1864751" y="2334819"/>
                  <a:pt x="1871081" y="2329069"/>
                </a:cubicBezTo>
                <a:cubicBezTo>
                  <a:pt x="1881209" y="2323583"/>
                  <a:pt x="1891337" y="2316830"/>
                  <a:pt x="1901465" y="2308812"/>
                </a:cubicBezTo>
                <a:close/>
                <a:moveTo>
                  <a:pt x="1919190" y="2301216"/>
                </a:moveTo>
                <a:lnTo>
                  <a:pt x="1924254" y="2306280"/>
                </a:lnTo>
                <a:cubicBezTo>
                  <a:pt x="1927208" y="2305858"/>
                  <a:pt x="1928896" y="2304170"/>
                  <a:pt x="1929318" y="2301216"/>
                </a:cubicBezTo>
                <a:close/>
                <a:moveTo>
                  <a:pt x="1992620" y="2255639"/>
                </a:moveTo>
                <a:cubicBezTo>
                  <a:pt x="1977427" y="2262813"/>
                  <a:pt x="1962235" y="2271254"/>
                  <a:pt x="1947043" y="2280960"/>
                </a:cubicBezTo>
                <a:cubicBezTo>
                  <a:pt x="1962657" y="2278006"/>
                  <a:pt x="1977005" y="2273785"/>
                  <a:pt x="1990088" y="2268299"/>
                </a:cubicBezTo>
                <a:cubicBezTo>
                  <a:pt x="1990035" y="2265873"/>
                  <a:pt x="1990140" y="2263763"/>
                  <a:pt x="1990404" y="2261969"/>
                </a:cubicBezTo>
                <a:cubicBezTo>
                  <a:pt x="1990668" y="2260176"/>
                  <a:pt x="1991406" y="2258066"/>
                  <a:pt x="1992620" y="2255639"/>
                </a:cubicBezTo>
                <a:close/>
                <a:moveTo>
                  <a:pt x="3286307" y="2227763"/>
                </a:moveTo>
                <a:lnTo>
                  <a:pt x="3258947" y="2236883"/>
                </a:lnTo>
                <a:lnTo>
                  <a:pt x="3246786" y="2270323"/>
                </a:lnTo>
                <a:lnTo>
                  <a:pt x="3222466" y="2270323"/>
                </a:lnTo>
                <a:cubicBezTo>
                  <a:pt x="3205049" y="2278430"/>
                  <a:pt x="3188962" y="2288057"/>
                  <a:pt x="3174205" y="2299204"/>
                </a:cubicBezTo>
                <a:cubicBezTo>
                  <a:pt x="3159448" y="2310351"/>
                  <a:pt x="3141081" y="2319978"/>
                  <a:pt x="3119104" y="2328085"/>
                </a:cubicBezTo>
                <a:lnTo>
                  <a:pt x="3116064" y="2340245"/>
                </a:lnTo>
                <a:cubicBezTo>
                  <a:pt x="3116570" y="2349365"/>
                  <a:pt x="3121637" y="2355445"/>
                  <a:pt x="3131264" y="2358485"/>
                </a:cubicBezTo>
                <a:lnTo>
                  <a:pt x="3106943" y="2370645"/>
                </a:lnTo>
                <a:lnTo>
                  <a:pt x="3094783" y="2401046"/>
                </a:lnTo>
                <a:cubicBezTo>
                  <a:pt x="3105550" y="2401173"/>
                  <a:pt x="3115937" y="2399400"/>
                  <a:pt x="3125944" y="2395726"/>
                </a:cubicBezTo>
                <a:cubicBezTo>
                  <a:pt x="3135951" y="2392053"/>
                  <a:pt x="3144818" y="2385719"/>
                  <a:pt x="3152544" y="2376726"/>
                </a:cubicBezTo>
                <a:cubicBezTo>
                  <a:pt x="3159068" y="2373622"/>
                  <a:pt x="3165781" y="2369189"/>
                  <a:pt x="3172685" y="2363425"/>
                </a:cubicBezTo>
                <a:cubicBezTo>
                  <a:pt x="3179588" y="2357662"/>
                  <a:pt x="3184022" y="2350948"/>
                  <a:pt x="3185985" y="2343285"/>
                </a:cubicBezTo>
                <a:lnTo>
                  <a:pt x="3213346" y="2303764"/>
                </a:lnTo>
                <a:cubicBezTo>
                  <a:pt x="3226773" y="2298824"/>
                  <a:pt x="3239439" y="2292744"/>
                  <a:pt x="3251346" y="2285524"/>
                </a:cubicBezTo>
                <a:cubicBezTo>
                  <a:pt x="3263253" y="2278304"/>
                  <a:pt x="3275920" y="2272224"/>
                  <a:pt x="3289347" y="2267283"/>
                </a:cubicBezTo>
                <a:lnTo>
                  <a:pt x="3307588" y="2242963"/>
                </a:lnTo>
                <a:close/>
                <a:moveTo>
                  <a:pt x="1538720" y="2197046"/>
                </a:moveTo>
                <a:lnTo>
                  <a:pt x="1551341" y="2205459"/>
                </a:lnTo>
                <a:cubicBezTo>
                  <a:pt x="1553707" y="2205503"/>
                  <a:pt x="1556336" y="2204890"/>
                  <a:pt x="1559229" y="2203619"/>
                </a:cubicBezTo>
                <a:cubicBezTo>
                  <a:pt x="1562121" y="2202348"/>
                  <a:pt x="1563699" y="2200157"/>
                  <a:pt x="1563961" y="2197046"/>
                </a:cubicBezTo>
                <a:close/>
                <a:moveTo>
                  <a:pt x="1404100" y="2129735"/>
                </a:moveTo>
                <a:lnTo>
                  <a:pt x="1416721" y="2133942"/>
                </a:lnTo>
                <a:cubicBezTo>
                  <a:pt x="1416721" y="2138149"/>
                  <a:pt x="1414617" y="2140253"/>
                  <a:pt x="1410411" y="2140253"/>
                </a:cubicBezTo>
                <a:cubicBezTo>
                  <a:pt x="1408132" y="2140165"/>
                  <a:pt x="1405853" y="2139289"/>
                  <a:pt x="1403574" y="2137624"/>
                </a:cubicBezTo>
                <a:cubicBezTo>
                  <a:pt x="1401296" y="2135958"/>
                  <a:pt x="1400069" y="2134030"/>
                  <a:pt x="1399893" y="2131839"/>
                </a:cubicBezTo>
                <a:cubicBezTo>
                  <a:pt x="1400069" y="2130831"/>
                  <a:pt x="1400770" y="2130218"/>
                  <a:pt x="1401997" y="2129999"/>
                </a:cubicBezTo>
                <a:cubicBezTo>
                  <a:pt x="1403224" y="2129779"/>
                  <a:pt x="1403925" y="2129692"/>
                  <a:pt x="1404100" y="2129735"/>
                </a:cubicBezTo>
                <a:close/>
                <a:moveTo>
                  <a:pt x="1435652" y="2125529"/>
                </a:moveTo>
                <a:cubicBezTo>
                  <a:pt x="1434600" y="2127720"/>
                  <a:pt x="1433023" y="2129648"/>
                  <a:pt x="1430919" y="2131313"/>
                </a:cubicBezTo>
                <a:cubicBezTo>
                  <a:pt x="1428816" y="2132978"/>
                  <a:pt x="1426186" y="2133855"/>
                  <a:pt x="1423031" y="2133942"/>
                </a:cubicBezTo>
                <a:close/>
                <a:moveTo>
                  <a:pt x="1441699" y="2123951"/>
                </a:moveTo>
                <a:cubicBezTo>
                  <a:pt x="1443452" y="2123951"/>
                  <a:pt x="1444942" y="2124477"/>
                  <a:pt x="1446169" y="2125529"/>
                </a:cubicBezTo>
                <a:lnTo>
                  <a:pt x="1435652" y="2125529"/>
                </a:lnTo>
                <a:cubicBezTo>
                  <a:pt x="1437930" y="2124477"/>
                  <a:pt x="1439946" y="2123951"/>
                  <a:pt x="1441699" y="2123951"/>
                </a:cubicBezTo>
                <a:close/>
                <a:moveTo>
                  <a:pt x="1794441" y="2094655"/>
                </a:moveTo>
                <a:lnTo>
                  <a:pt x="1787334" y="2097127"/>
                </a:lnTo>
                <a:lnTo>
                  <a:pt x="1800291" y="2097127"/>
                </a:lnTo>
                <a:lnTo>
                  <a:pt x="1805838" y="2094909"/>
                </a:lnTo>
                <a:close/>
                <a:moveTo>
                  <a:pt x="3503890" y="2063281"/>
                </a:moveTo>
                <a:lnTo>
                  <a:pt x="3493580" y="2067577"/>
                </a:lnTo>
                <a:lnTo>
                  <a:pt x="3477793" y="2065823"/>
                </a:lnTo>
                <a:lnTo>
                  <a:pt x="3462211" y="2072055"/>
                </a:lnTo>
                <a:lnTo>
                  <a:pt x="3474791" y="2081840"/>
                </a:lnTo>
                <a:cubicBezTo>
                  <a:pt x="3462631" y="2084626"/>
                  <a:pt x="3450471" y="2087413"/>
                  <a:pt x="3438310" y="2090200"/>
                </a:cubicBezTo>
                <a:cubicBezTo>
                  <a:pt x="3426150" y="2092987"/>
                  <a:pt x="3413990" y="2097293"/>
                  <a:pt x="3401830" y="2103120"/>
                </a:cubicBezTo>
                <a:lnTo>
                  <a:pt x="3395749" y="2133521"/>
                </a:lnTo>
                <a:lnTo>
                  <a:pt x="3459591" y="2121360"/>
                </a:lnTo>
                <a:lnTo>
                  <a:pt x="3462631" y="2112240"/>
                </a:lnTo>
                <a:lnTo>
                  <a:pt x="3474791" y="2106160"/>
                </a:lnTo>
                <a:lnTo>
                  <a:pt x="3486951" y="2087920"/>
                </a:lnTo>
                <a:close/>
                <a:moveTo>
                  <a:pt x="1454583" y="2058219"/>
                </a:moveTo>
                <a:lnTo>
                  <a:pt x="1530307" y="2058219"/>
                </a:lnTo>
                <a:lnTo>
                  <a:pt x="1515582" y="2066632"/>
                </a:lnTo>
                <a:cubicBezTo>
                  <a:pt x="1515758" y="2071672"/>
                  <a:pt x="1512252" y="2074739"/>
                  <a:pt x="1505065" y="2075835"/>
                </a:cubicBezTo>
                <a:cubicBezTo>
                  <a:pt x="1497879" y="2076931"/>
                  <a:pt x="1492269" y="2077369"/>
                  <a:pt x="1488238" y="2077150"/>
                </a:cubicBezTo>
                <a:lnTo>
                  <a:pt x="1477721" y="2077150"/>
                </a:lnTo>
                <a:cubicBezTo>
                  <a:pt x="1466283" y="2083241"/>
                  <a:pt x="1451822" y="2086834"/>
                  <a:pt x="1434337" y="2087930"/>
                </a:cubicBezTo>
                <a:cubicBezTo>
                  <a:pt x="1416852" y="2089025"/>
                  <a:pt x="1401865" y="2088938"/>
                  <a:pt x="1389376" y="2087667"/>
                </a:cubicBezTo>
                <a:lnTo>
                  <a:pt x="1376756" y="2096081"/>
                </a:lnTo>
                <a:lnTo>
                  <a:pt x="1282101" y="2093977"/>
                </a:lnTo>
                <a:lnTo>
                  <a:pt x="1273687" y="2093977"/>
                </a:lnTo>
                <a:cubicBezTo>
                  <a:pt x="1274476" y="2091655"/>
                  <a:pt x="1278157" y="2088938"/>
                  <a:pt x="1284731" y="2085826"/>
                </a:cubicBezTo>
                <a:cubicBezTo>
                  <a:pt x="1291304" y="2082715"/>
                  <a:pt x="1296037" y="2080524"/>
                  <a:pt x="1298929" y="2079253"/>
                </a:cubicBezTo>
                <a:cubicBezTo>
                  <a:pt x="1309884" y="2079779"/>
                  <a:pt x="1328464" y="2079779"/>
                  <a:pt x="1354669" y="2079253"/>
                </a:cubicBezTo>
                <a:cubicBezTo>
                  <a:pt x="1380875" y="2078727"/>
                  <a:pt x="1399455" y="2074520"/>
                  <a:pt x="1410411" y="2066632"/>
                </a:cubicBezTo>
                <a:lnTo>
                  <a:pt x="1444066" y="2068736"/>
                </a:lnTo>
                <a:close/>
                <a:moveTo>
                  <a:pt x="1934608" y="2056270"/>
                </a:moveTo>
                <a:lnTo>
                  <a:pt x="1911259" y="2058449"/>
                </a:lnTo>
                <a:cubicBezTo>
                  <a:pt x="1905518" y="2059720"/>
                  <a:pt x="1902374" y="2061483"/>
                  <a:pt x="1901826" y="2063740"/>
                </a:cubicBezTo>
                <a:lnTo>
                  <a:pt x="1896995" y="2066930"/>
                </a:lnTo>
                <a:lnTo>
                  <a:pt x="1919962" y="2068366"/>
                </a:lnTo>
                <a:lnTo>
                  <a:pt x="1930126" y="2064494"/>
                </a:lnTo>
                <a:lnTo>
                  <a:pt x="1933361" y="2061258"/>
                </a:lnTo>
                <a:close/>
                <a:moveTo>
                  <a:pt x="1611937" y="2050801"/>
                </a:moveTo>
                <a:lnTo>
                  <a:pt x="1608134" y="2051908"/>
                </a:lnTo>
                <a:cubicBezTo>
                  <a:pt x="1606337" y="2051821"/>
                  <a:pt x="1602568" y="2051996"/>
                  <a:pt x="1596828" y="2052434"/>
                </a:cubicBezTo>
                <a:cubicBezTo>
                  <a:pt x="1591087" y="2052872"/>
                  <a:pt x="1587844" y="2054099"/>
                  <a:pt x="1587099" y="2056115"/>
                </a:cubicBezTo>
                <a:cubicBezTo>
                  <a:pt x="1587538" y="2057123"/>
                  <a:pt x="1589290" y="2057737"/>
                  <a:pt x="1592358" y="2057956"/>
                </a:cubicBezTo>
                <a:cubicBezTo>
                  <a:pt x="1595425" y="2058175"/>
                  <a:pt x="1597178" y="2058263"/>
                  <a:pt x="1597617" y="2058219"/>
                </a:cubicBezTo>
                <a:lnTo>
                  <a:pt x="1615387" y="2058219"/>
                </a:lnTo>
                <a:close/>
                <a:moveTo>
                  <a:pt x="1654409" y="2039288"/>
                </a:moveTo>
                <a:lnTo>
                  <a:pt x="1654409" y="2040381"/>
                </a:lnTo>
                <a:lnTo>
                  <a:pt x="1658143" y="2040185"/>
                </a:lnTo>
                <a:lnTo>
                  <a:pt x="1658616" y="2039288"/>
                </a:lnTo>
                <a:close/>
                <a:moveTo>
                  <a:pt x="1986803" y="2035384"/>
                </a:moveTo>
                <a:lnTo>
                  <a:pt x="1977380" y="2037706"/>
                </a:lnTo>
                <a:lnTo>
                  <a:pt x="1965718" y="2047702"/>
                </a:lnTo>
                <a:cubicBezTo>
                  <a:pt x="1965587" y="2046387"/>
                  <a:pt x="1964798" y="2044809"/>
                  <a:pt x="1963352" y="2042969"/>
                </a:cubicBezTo>
                <a:lnTo>
                  <a:pt x="1960556" y="2041850"/>
                </a:lnTo>
                <a:lnTo>
                  <a:pt x="1957007" y="2042725"/>
                </a:lnTo>
                <a:lnTo>
                  <a:pt x="1940477" y="2051908"/>
                </a:lnTo>
                <a:lnTo>
                  <a:pt x="1942580" y="2051908"/>
                </a:lnTo>
                <a:cubicBezTo>
                  <a:pt x="1946130" y="2052084"/>
                  <a:pt x="1946393" y="2052785"/>
                  <a:pt x="1943369" y="2054012"/>
                </a:cubicBezTo>
                <a:lnTo>
                  <a:pt x="1938235" y="2055533"/>
                </a:lnTo>
                <a:lnTo>
                  <a:pt x="1949635" y="2057162"/>
                </a:lnTo>
                <a:lnTo>
                  <a:pt x="1988710" y="2046826"/>
                </a:lnTo>
                <a:close/>
                <a:moveTo>
                  <a:pt x="1690168" y="2028771"/>
                </a:moveTo>
                <a:cubicBezTo>
                  <a:pt x="1690212" y="2029910"/>
                  <a:pt x="1690650" y="2031312"/>
                  <a:pt x="1691482" y="2032977"/>
                </a:cubicBezTo>
                <a:lnTo>
                  <a:pt x="1693814" y="2036369"/>
                </a:lnTo>
                <a:lnTo>
                  <a:pt x="1697088" y="2035440"/>
                </a:lnTo>
                <a:lnTo>
                  <a:pt x="1698056" y="2034818"/>
                </a:lnTo>
                <a:cubicBezTo>
                  <a:pt x="1698494" y="2033372"/>
                  <a:pt x="1698669" y="2032057"/>
                  <a:pt x="1698581" y="2030874"/>
                </a:cubicBezTo>
                <a:close/>
                <a:moveTo>
                  <a:pt x="2069531" y="2019300"/>
                </a:moveTo>
                <a:lnTo>
                  <a:pt x="2036354" y="2025296"/>
                </a:lnTo>
                <a:lnTo>
                  <a:pt x="2030925" y="2028771"/>
                </a:lnTo>
                <a:cubicBezTo>
                  <a:pt x="2026630" y="2029866"/>
                  <a:pt x="2022073" y="2030830"/>
                  <a:pt x="2017252" y="2031663"/>
                </a:cubicBezTo>
                <a:cubicBezTo>
                  <a:pt x="2012432" y="2032495"/>
                  <a:pt x="2007874" y="2032934"/>
                  <a:pt x="2003580" y="2032977"/>
                </a:cubicBezTo>
                <a:lnTo>
                  <a:pt x="2006787" y="2044202"/>
                </a:lnTo>
                <a:lnTo>
                  <a:pt x="2021832" y="2042201"/>
                </a:lnTo>
                <a:lnTo>
                  <a:pt x="2027900" y="2036133"/>
                </a:lnTo>
                <a:cubicBezTo>
                  <a:pt x="2026892" y="2033985"/>
                  <a:pt x="2028580" y="2032298"/>
                  <a:pt x="2032962" y="2031071"/>
                </a:cubicBezTo>
                <a:lnTo>
                  <a:pt x="2036584" y="2030679"/>
                </a:lnTo>
                <a:lnTo>
                  <a:pt x="2037235" y="2026667"/>
                </a:lnTo>
                <a:cubicBezTo>
                  <a:pt x="2039382" y="2026799"/>
                  <a:pt x="2041398" y="2027587"/>
                  <a:pt x="2043282" y="2029033"/>
                </a:cubicBezTo>
                <a:lnTo>
                  <a:pt x="2044211" y="2029852"/>
                </a:lnTo>
                <a:lnTo>
                  <a:pt x="2054193" y="2028771"/>
                </a:lnTo>
                <a:lnTo>
                  <a:pt x="2064710" y="2020357"/>
                </a:lnTo>
                <a:lnTo>
                  <a:pt x="2069167" y="2019521"/>
                </a:lnTo>
                <a:close/>
                <a:moveTo>
                  <a:pt x="1669878" y="1989852"/>
                </a:moveTo>
                <a:lnTo>
                  <a:pt x="1667447" y="1992657"/>
                </a:lnTo>
                <a:lnTo>
                  <a:pt x="1674517" y="1990718"/>
                </a:lnTo>
                <a:close/>
                <a:moveTo>
                  <a:pt x="1564706" y="1983541"/>
                </a:moveTo>
                <a:lnTo>
                  <a:pt x="1577327" y="1987748"/>
                </a:lnTo>
                <a:cubicBezTo>
                  <a:pt x="1577327" y="1991955"/>
                  <a:pt x="1575223" y="1994059"/>
                  <a:pt x="1571017" y="1994059"/>
                </a:cubicBezTo>
                <a:cubicBezTo>
                  <a:pt x="1568738" y="1993971"/>
                  <a:pt x="1566459" y="1993095"/>
                  <a:pt x="1564180" y="1991430"/>
                </a:cubicBezTo>
                <a:cubicBezTo>
                  <a:pt x="1561902" y="1989764"/>
                  <a:pt x="1560675" y="1987836"/>
                  <a:pt x="1560499" y="1985645"/>
                </a:cubicBezTo>
                <a:cubicBezTo>
                  <a:pt x="1560675" y="1984637"/>
                  <a:pt x="1561376" y="1984024"/>
                  <a:pt x="1562603" y="1983805"/>
                </a:cubicBezTo>
                <a:cubicBezTo>
                  <a:pt x="1563830" y="1983585"/>
                  <a:pt x="1564531" y="1983498"/>
                  <a:pt x="1564706" y="1983541"/>
                </a:cubicBezTo>
                <a:close/>
                <a:moveTo>
                  <a:pt x="1596258" y="1979335"/>
                </a:moveTo>
                <a:cubicBezTo>
                  <a:pt x="1595206" y="1981526"/>
                  <a:pt x="1593629" y="1983454"/>
                  <a:pt x="1591525" y="1985119"/>
                </a:cubicBezTo>
                <a:cubicBezTo>
                  <a:pt x="1589422" y="1986784"/>
                  <a:pt x="1586792" y="1987661"/>
                  <a:pt x="1583637" y="1987748"/>
                </a:cubicBezTo>
                <a:close/>
                <a:moveTo>
                  <a:pt x="1602305" y="1977757"/>
                </a:moveTo>
                <a:cubicBezTo>
                  <a:pt x="1604058" y="1977757"/>
                  <a:pt x="1605548" y="1978283"/>
                  <a:pt x="1606775" y="1979335"/>
                </a:cubicBezTo>
                <a:lnTo>
                  <a:pt x="1596258" y="1979335"/>
                </a:lnTo>
                <a:cubicBezTo>
                  <a:pt x="1598536" y="1978283"/>
                  <a:pt x="1600552" y="1977757"/>
                  <a:pt x="1602305" y="1977757"/>
                </a:cubicBezTo>
                <a:close/>
                <a:moveTo>
                  <a:pt x="2146413" y="1977231"/>
                </a:moveTo>
                <a:lnTo>
                  <a:pt x="2144510" y="1978288"/>
                </a:lnTo>
                <a:lnTo>
                  <a:pt x="2148103" y="1977231"/>
                </a:lnTo>
                <a:close/>
                <a:moveTo>
                  <a:pt x="1724567" y="1977231"/>
                </a:moveTo>
                <a:lnTo>
                  <a:pt x="1723456" y="1978368"/>
                </a:lnTo>
                <a:lnTo>
                  <a:pt x="1725969" y="1977743"/>
                </a:lnTo>
                <a:close/>
                <a:moveTo>
                  <a:pt x="1770843" y="1926749"/>
                </a:moveTo>
                <a:cubicBezTo>
                  <a:pt x="1770975" y="1929860"/>
                  <a:pt x="1772289" y="1932051"/>
                  <a:pt x="1774787" y="1933322"/>
                </a:cubicBezTo>
                <a:cubicBezTo>
                  <a:pt x="1777285" y="1934593"/>
                  <a:pt x="1780177" y="1935206"/>
                  <a:pt x="1783464" y="1935162"/>
                </a:cubicBezTo>
                <a:cubicBezTo>
                  <a:pt x="1785655" y="1935250"/>
                  <a:pt x="1787583" y="1935075"/>
                  <a:pt x="1789248" y="1934637"/>
                </a:cubicBezTo>
                <a:cubicBezTo>
                  <a:pt x="1790913" y="1934198"/>
                  <a:pt x="1791790" y="1932971"/>
                  <a:pt x="1791877" y="1930956"/>
                </a:cubicBezTo>
                <a:close/>
                <a:moveTo>
                  <a:pt x="1615189" y="1912025"/>
                </a:moveTo>
                <a:lnTo>
                  <a:pt x="1690913" y="1912025"/>
                </a:lnTo>
                <a:lnTo>
                  <a:pt x="1676188" y="1920438"/>
                </a:lnTo>
                <a:cubicBezTo>
                  <a:pt x="1676364" y="1925478"/>
                  <a:pt x="1672858" y="1928545"/>
                  <a:pt x="1665671" y="1929641"/>
                </a:cubicBezTo>
                <a:cubicBezTo>
                  <a:pt x="1658485" y="1930737"/>
                  <a:pt x="1652875" y="1931175"/>
                  <a:pt x="1648844" y="1930956"/>
                </a:cubicBezTo>
                <a:lnTo>
                  <a:pt x="1638327" y="1930956"/>
                </a:lnTo>
                <a:cubicBezTo>
                  <a:pt x="1626889" y="1937047"/>
                  <a:pt x="1612428" y="1940640"/>
                  <a:pt x="1594943" y="1941736"/>
                </a:cubicBezTo>
                <a:cubicBezTo>
                  <a:pt x="1577458" y="1942831"/>
                  <a:pt x="1562471" y="1942744"/>
                  <a:pt x="1549982" y="1941473"/>
                </a:cubicBezTo>
                <a:lnTo>
                  <a:pt x="1537362" y="1949887"/>
                </a:lnTo>
                <a:lnTo>
                  <a:pt x="1442707" y="1947783"/>
                </a:lnTo>
                <a:lnTo>
                  <a:pt x="1434293" y="1947783"/>
                </a:lnTo>
                <a:cubicBezTo>
                  <a:pt x="1435082" y="1945461"/>
                  <a:pt x="1438763" y="1942744"/>
                  <a:pt x="1445336" y="1939632"/>
                </a:cubicBezTo>
                <a:cubicBezTo>
                  <a:pt x="1451909" y="1936521"/>
                  <a:pt x="1456642" y="1934330"/>
                  <a:pt x="1459534" y="1933059"/>
                </a:cubicBezTo>
                <a:cubicBezTo>
                  <a:pt x="1470490" y="1933585"/>
                  <a:pt x="1489070" y="1933585"/>
                  <a:pt x="1515275" y="1933059"/>
                </a:cubicBezTo>
                <a:cubicBezTo>
                  <a:pt x="1541481" y="1932533"/>
                  <a:pt x="1560061" y="1928326"/>
                  <a:pt x="1571017" y="1920438"/>
                </a:cubicBezTo>
                <a:lnTo>
                  <a:pt x="1604672" y="1922542"/>
                </a:lnTo>
                <a:close/>
                <a:moveTo>
                  <a:pt x="1815015" y="1893094"/>
                </a:moveTo>
                <a:lnTo>
                  <a:pt x="1815015" y="1895197"/>
                </a:lnTo>
                <a:cubicBezTo>
                  <a:pt x="1804016" y="1894715"/>
                  <a:pt x="1795515" y="1896205"/>
                  <a:pt x="1789511" y="1899667"/>
                </a:cubicBezTo>
                <a:cubicBezTo>
                  <a:pt x="1783508" y="1903129"/>
                  <a:pt x="1776584" y="1905145"/>
                  <a:pt x="1768740" y="1905714"/>
                </a:cubicBezTo>
                <a:cubicBezTo>
                  <a:pt x="1766943" y="1905627"/>
                  <a:pt x="1763174" y="1905802"/>
                  <a:pt x="1757434" y="1906240"/>
                </a:cubicBezTo>
                <a:cubicBezTo>
                  <a:pt x="1751693" y="1906678"/>
                  <a:pt x="1748450" y="1907905"/>
                  <a:pt x="1747705" y="1909921"/>
                </a:cubicBezTo>
                <a:cubicBezTo>
                  <a:pt x="1748144" y="1910929"/>
                  <a:pt x="1749896" y="1911543"/>
                  <a:pt x="1752964" y="1911762"/>
                </a:cubicBezTo>
                <a:cubicBezTo>
                  <a:pt x="1756031" y="1911981"/>
                  <a:pt x="1757784" y="1912069"/>
                  <a:pt x="1758223" y="1912025"/>
                </a:cubicBezTo>
                <a:lnTo>
                  <a:pt x="1789774" y="1912025"/>
                </a:lnTo>
                <a:lnTo>
                  <a:pt x="1804498" y="1905714"/>
                </a:lnTo>
                <a:cubicBezTo>
                  <a:pt x="1807872" y="1905714"/>
                  <a:pt x="1811115" y="1904663"/>
                  <a:pt x="1814226" y="1902559"/>
                </a:cubicBezTo>
                <a:cubicBezTo>
                  <a:pt x="1817338" y="1900456"/>
                  <a:pt x="1819003" y="1897301"/>
                  <a:pt x="1819222" y="1893094"/>
                </a:cubicBezTo>
                <a:close/>
                <a:moveTo>
                  <a:pt x="1850774" y="1882577"/>
                </a:moveTo>
                <a:cubicBezTo>
                  <a:pt x="1850818" y="1883716"/>
                  <a:pt x="1851256" y="1885118"/>
                  <a:pt x="1852088" y="1886783"/>
                </a:cubicBezTo>
                <a:cubicBezTo>
                  <a:pt x="1852921" y="1888449"/>
                  <a:pt x="1853885" y="1889851"/>
                  <a:pt x="1854981" y="1890990"/>
                </a:cubicBezTo>
                <a:cubicBezTo>
                  <a:pt x="1856996" y="1890859"/>
                  <a:pt x="1858223" y="1890070"/>
                  <a:pt x="1858662" y="1888624"/>
                </a:cubicBezTo>
                <a:cubicBezTo>
                  <a:pt x="1859100" y="1887178"/>
                  <a:pt x="1859275" y="1885863"/>
                  <a:pt x="1859187" y="1884680"/>
                </a:cubicBezTo>
                <a:close/>
                <a:moveTo>
                  <a:pt x="4240865" y="1788661"/>
                </a:moveTo>
                <a:cubicBezTo>
                  <a:pt x="4228110" y="1789173"/>
                  <a:pt x="4216781" y="1792096"/>
                  <a:pt x="4206877" y="1797432"/>
                </a:cubicBezTo>
                <a:cubicBezTo>
                  <a:pt x="4196973" y="1802768"/>
                  <a:pt x="4186083" y="1807445"/>
                  <a:pt x="4174206" y="1811466"/>
                </a:cubicBezTo>
                <a:lnTo>
                  <a:pt x="4181222" y="1816728"/>
                </a:lnTo>
                <a:lnTo>
                  <a:pt x="4188239" y="1809711"/>
                </a:lnTo>
                <a:cubicBezTo>
                  <a:pt x="4200226" y="1805911"/>
                  <a:pt x="4211336" y="1801233"/>
                  <a:pt x="4221569" y="1795678"/>
                </a:cubicBezTo>
                <a:lnTo>
                  <a:pt x="4223323" y="1795678"/>
                </a:lnTo>
                <a:close/>
                <a:moveTo>
                  <a:pt x="4393479" y="1722002"/>
                </a:moveTo>
                <a:cubicBezTo>
                  <a:pt x="4386937" y="1722587"/>
                  <a:pt x="4379848" y="1723610"/>
                  <a:pt x="4372209" y="1725072"/>
                </a:cubicBezTo>
                <a:cubicBezTo>
                  <a:pt x="4364571" y="1726534"/>
                  <a:pt x="4358797" y="1730188"/>
                  <a:pt x="4354887" y="1736035"/>
                </a:cubicBezTo>
                <a:close/>
                <a:moveTo>
                  <a:pt x="4530306" y="1709723"/>
                </a:moveTo>
                <a:lnTo>
                  <a:pt x="4525043" y="1722002"/>
                </a:lnTo>
                <a:cubicBezTo>
                  <a:pt x="4515980" y="1729019"/>
                  <a:pt x="4506039" y="1734281"/>
                  <a:pt x="4495222" y="1737790"/>
                </a:cubicBezTo>
                <a:lnTo>
                  <a:pt x="4482943" y="1730773"/>
                </a:lnTo>
                <a:cubicBezTo>
                  <a:pt x="4488315" y="1728324"/>
                  <a:pt x="4493358" y="1725766"/>
                  <a:pt x="4498072" y="1723098"/>
                </a:cubicBezTo>
                <a:cubicBezTo>
                  <a:pt x="4502787" y="1720431"/>
                  <a:pt x="4506515" y="1716557"/>
                  <a:pt x="4509255" y="1711477"/>
                </a:cubicBezTo>
                <a:close/>
                <a:moveTo>
                  <a:pt x="4137140" y="1649171"/>
                </a:moveTo>
                <a:lnTo>
                  <a:pt x="4130975" y="1657097"/>
                </a:lnTo>
                <a:lnTo>
                  <a:pt x="4139122" y="1657097"/>
                </a:lnTo>
                <a:close/>
                <a:moveTo>
                  <a:pt x="4135613" y="1643064"/>
                </a:moveTo>
                <a:lnTo>
                  <a:pt x="4134965" y="1643582"/>
                </a:lnTo>
                <a:lnTo>
                  <a:pt x="4135789" y="1643765"/>
                </a:lnTo>
                <a:close/>
                <a:moveTo>
                  <a:pt x="4610998" y="1616751"/>
                </a:moveTo>
                <a:lnTo>
                  <a:pt x="4610998" y="1629030"/>
                </a:lnTo>
                <a:lnTo>
                  <a:pt x="4623278" y="1625522"/>
                </a:lnTo>
                <a:close/>
                <a:moveTo>
                  <a:pt x="4739054" y="1581667"/>
                </a:moveTo>
                <a:lnTo>
                  <a:pt x="4737300" y="1600963"/>
                </a:lnTo>
                <a:cubicBezTo>
                  <a:pt x="4728821" y="1604764"/>
                  <a:pt x="4719465" y="1607687"/>
                  <a:pt x="4709233" y="1609734"/>
                </a:cubicBezTo>
                <a:cubicBezTo>
                  <a:pt x="4718296" y="1599501"/>
                  <a:pt x="4728236" y="1590146"/>
                  <a:pt x="4739054" y="1581667"/>
                </a:cubicBezTo>
                <a:close/>
                <a:moveTo>
                  <a:pt x="4740808" y="1511499"/>
                </a:moveTo>
                <a:lnTo>
                  <a:pt x="4725020" y="1516762"/>
                </a:lnTo>
                <a:lnTo>
                  <a:pt x="4718004" y="1536058"/>
                </a:lnTo>
                <a:lnTo>
                  <a:pt x="4703970" y="1536058"/>
                </a:lnTo>
                <a:cubicBezTo>
                  <a:pt x="4693920" y="1540736"/>
                  <a:pt x="4684638" y="1546291"/>
                  <a:pt x="4676122" y="1552723"/>
                </a:cubicBezTo>
                <a:cubicBezTo>
                  <a:pt x="4667607" y="1559155"/>
                  <a:pt x="4657009" y="1564710"/>
                  <a:pt x="4644328" y="1569388"/>
                </a:cubicBezTo>
                <a:lnTo>
                  <a:pt x="4642574" y="1576404"/>
                </a:lnTo>
                <a:cubicBezTo>
                  <a:pt x="4642866" y="1581667"/>
                  <a:pt x="4645790" y="1585175"/>
                  <a:pt x="4651345" y="1586930"/>
                </a:cubicBezTo>
                <a:lnTo>
                  <a:pt x="4637311" y="1593946"/>
                </a:lnTo>
                <a:lnTo>
                  <a:pt x="4630294" y="1611488"/>
                </a:lnTo>
                <a:cubicBezTo>
                  <a:pt x="4636507" y="1611561"/>
                  <a:pt x="4642501" y="1610538"/>
                  <a:pt x="4648275" y="1608418"/>
                </a:cubicBezTo>
                <a:cubicBezTo>
                  <a:pt x="4654049" y="1606299"/>
                  <a:pt x="4659165" y="1602644"/>
                  <a:pt x="4663624" y="1597455"/>
                </a:cubicBezTo>
                <a:cubicBezTo>
                  <a:pt x="4667388" y="1595664"/>
                  <a:pt x="4671262" y="1593106"/>
                  <a:pt x="4675245" y="1589780"/>
                </a:cubicBezTo>
                <a:cubicBezTo>
                  <a:pt x="4679229" y="1586454"/>
                  <a:pt x="4681787" y="1582581"/>
                  <a:pt x="4682920" y="1578159"/>
                </a:cubicBezTo>
                <a:lnTo>
                  <a:pt x="4698708" y="1555354"/>
                </a:lnTo>
                <a:cubicBezTo>
                  <a:pt x="4706455" y="1552504"/>
                  <a:pt x="4713764" y="1548995"/>
                  <a:pt x="4720635" y="1544829"/>
                </a:cubicBezTo>
                <a:cubicBezTo>
                  <a:pt x="4727506" y="1540663"/>
                  <a:pt x="4734815" y="1537155"/>
                  <a:pt x="4742562" y="1534304"/>
                </a:cubicBezTo>
                <a:lnTo>
                  <a:pt x="4753087" y="1520270"/>
                </a:lnTo>
                <a:close/>
                <a:moveTo>
                  <a:pt x="2802937" y="1470787"/>
                </a:moveTo>
                <a:lnTo>
                  <a:pt x="2802937" y="1494793"/>
                </a:lnTo>
                <a:lnTo>
                  <a:pt x="2812045" y="1497648"/>
                </a:lnTo>
                <a:lnTo>
                  <a:pt x="2814148" y="1491337"/>
                </a:lnTo>
                <a:lnTo>
                  <a:pt x="2830135" y="1484386"/>
                </a:lnTo>
                <a:close/>
                <a:moveTo>
                  <a:pt x="2523251" y="1327904"/>
                </a:moveTo>
                <a:lnTo>
                  <a:pt x="2520211" y="1349185"/>
                </a:lnTo>
                <a:cubicBezTo>
                  <a:pt x="2520971" y="1361028"/>
                  <a:pt x="2526291" y="1370022"/>
                  <a:pt x="2536172" y="1376165"/>
                </a:cubicBezTo>
                <a:cubicBezTo>
                  <a:pt x="2546052" y="1382309"/>
                  <a:pt x="2555932" y="1387502"/>
                  <a:pt x="2565812" y="1391745"/>
                </a:cubicBezTo>
                <a:lnTo>
                  <a:pt x="2587093" y="1376545"/>
                </a:lnTo>
                <a:lnTo>
                  <a:pt x="2587093" y="1364385"/>
                </a:lnTo>
                <a:lnTo>
                  <a:pt x="2565812" y="1361345"/>
                </a:lnTo>
                <a:cubicBezTo>
                  <a:pt x="2558149" y="1356911"/>
                  <a:pt x="2550675" y="1352098"/>
                  <a:pt x="2543392" y="1346905"/>
                </a:cubicBezTo>
                <a:cubicBezTo>
                  <a:pt x="2536108" y="1341711"/>
                  <a:pt x="2529395" y="1335378"/>
                  <a:pt x="2523251" y="1327904"/>
                </a:cubicBezTo>
                <a:close/>
                <a:moveTo>
                  <a:pt x="4924998" y="1297489"/>
                </a:moveTo>
                <a:lnTo>
                  <a:pt x="4912719" y="1302751"/>
                </a:lnTo>
                <a:cubicBezTo>
                  <a:pt x="4916519" y="1311230"/>
                  <a:pt x="4919443" y="1320585"/>
                  <a:pt x="4921490" y="1330818"/>
                </a:cubicBezTo>
                <a:lnTo>
                  <a:pt x="4900439" y="1337835"/>
                </a:lnTo>
                <a:lnTo>
                  <a:pt x="4895177" y="1330818"/>
                </a:lnTo>
                <a:lnTo>
                  <a:pt x="4893422" y="1337835"/>
                </a:lnTo>
                <a:cubicBezTo>
                  <a:pt x="4880412" y="1348287"/>
                  <a:pt x="4870472" y="1361151"/>
                  <a:pt x="4863601" y="1376427"/>
                </a:cubicBezTo>
                <a:cubicBezTo>
                  <a:pt x="4856731" y="1391703"/>
                  <a:pt x="4846790" y="1404567"/>
                  <a:pt x="4833780" y="1415019"/>
                </a:cubicBezTo>
                <a:lnTo>
                  <a:pt x="4849568" y="1427298"/>
                </a:lnTo>
                <a:cubicBezTo>
                  <a:pt x="4842551" y="1428907"/>
                  <a:pt x="4835534" y="1430515"/>
                  <a:pt x="4828517" y="1432123"/>
                </a:cubicBezTo>
                <a:cubicBezTo>
                  <a:pt x="4821501" y="1433730"/>
                  <a:pt x="4814484" y="1436216"/>
                  <a:pt x="4807467" y="1439578"/>
                </a:cubicBezTo>
                <a:lnTo>
                  <a:pt x="4803959" y="1457120"/>
                </a:lnTo>
                <a:lnTo>
                  <a:pt x="4840797" y="1450103"/>
                </a:lnTo>
                <a:lnTo>
                  <a:pt x="4842551" y="1444840"/>
                </a:lnTo>
                <a:lnTo>
                  <a:pt x="4849568" y="1441332"/>
                </a:lnTo>
                <a:lnTo>
                  <a:pt x="4856584" y="1430807"/>
                </a:lnTo>
                <a:cubicBezTo>
                  <a:pt x="4867402" y="1424083"/>
                  <a:pt x="4873834" y="1414727"/>
                  <a:pt x="4875881" y="1402740"/>
                </a:cubicBezTo>
                <a:lnTo>
                  <a:pt x="4916227" y="1378181"/>
                </a:lnTo>
                <a:lnTo>
                  <a:pt x="4923244" y="1365902"/>
                </a:lnTo>
                <a:lnTo>
                  <a:pt x="4916227" y="1357131"/>
                </a:lnTo>
                <a:lnTo>
                  <a:pt x="4912719" y="1343098"/>
                </a:lnTo>
                <a:lnTo>
                  <a:pt x="4928506" y="1322047"/>
                </a:lnTo>
                <a:close/>
                <a:moveTo>
                  <a:pt x="5014461" y="1243109"/>
                </a:moveTo>
                <a:cubicBezTo>
                  <a:pt x="5015448" y="1249212"/>
                  <a:pt x="5016544" y="1255425"/>
                  <a:pt x="5017750" y="1261747"/>
                </a:cubicBezTo>
                <a:cubicBezTo>
                  <a:pt x="5018957" y="1268069"/>
                  <a:pt x="5019614" y="1274721"/>
                  <a:pt x="5019724" y="1281701"/>
                </a:cubicBezTo>
                <a:cubicBezTo>
                  <a:pt x="5019761" y="1285282"/>
                  <a:pt x="5019249" y="1289083"/>
                  <a:pt x="5018189" y="1293103"/>
                </a:cubicBezTo>
                <a:cubicBezTo>
                  <a:pt x="5017129" y="1297123"/>
                  <a:pt x="5015302" y="1300924"/>
                  <a:pt x="5012707" y="1304505"/>
                </a:cubicBezTo>
                <a:cubicBezTo>
                  <a:pt x="5009966" y="1300157"/>
                  <a:pt x="5007554" y="1295698"/>
                  <a:pt x="5005471" y="1291130"/>
                </a:cubicBezTo>
                <a:cubicBezTo>
                  <a:pt x="5003388" y="1286562"/>
                  <a:pt x="5002292" y="1281664"/>
                  <a:pt x="5002182" y="1276438"/>
                </a:cubicBezTo>
                <a:close/>
                <a:moveTo>
                  <a:pt x="2322607" y="1212382"/>
                </a:moveTo>
                <a:lnTo>
                  <a:pt x="2353008" y="1221502"/>
                </a:lnTo>
                <a:lnTo>
                  <a:pt x="2356048" y="1215422"/>
                </a:lnTo>
                <a:lnTo>
                  <a:pt x="2325647" y="1212382"/>
                </a:lnTo>
                <a:close/>
                <a:moveTo>
                  <a:pt x="2128043" y="1169821"/>
                </a:moveTo>
                <a:lnTo>
                  <a:pt x="2103723" y="1191101"/>
                </a:lnTo>
                <a:lnTo>
                  <a:pt x="2125003" y="1212382"/>
                </a:lnTo>
                <a:lnTo>
                  <a:pt x="2143244" y="1197181"/>
                </a:lnTo>
                <a:cubicBezTo>
                  <a:pt x="2149514" y="1201805"/>
                  <a:pt x="2156734" y="1206238"/>
                  <a:pt x="2164904" y="1210482"/>
                </a:cubicBezTo>
                <a:cubicBezTo>
                  <a:pt x="2173074" y="1214725"/>
                  <a:pt x="2181054" y="1218399"/>
                  <a:pt x="2188845" y="1221502"/>
                </a:cubicBezTo>
                <a:cubicBezTo>
                  <a:pt x="2197965" y="1230876"/>
                  <a:pt x="2207845" y="1238729"/>
                  <a:pt x="2218485" y="1245062"/>
                </a:cubicBezTo>
                <a:cubicBezTo>
                  <a:pt x="2229125" y="1251396"/>
                  <a:pt x="2240526" y="1254689"/>
                  <a:pt x="2252686" y="1254943"/>
                </a:cubicBezTo>
                <a:cubicBezTo>
                  <a:pt x="2261299" y="1255449"/>
                  <a:pt x="2268393" y="1254436"/>
                  <a:pt x="2273966" y="1251903"/>
                </a:cubicBezTo>
                <a:lnTo>
                  <a:pt x="2261806" y="1239742"/>
                </a:lnTo>
                <a:lnTo>
                  <a:pt x="2252686" y="1215422"/>
                </a:lnTo>
                <a:lnTo>
                  <a:pt x="2228365" y="1221502"/>
                </a:lnTo>
                <a:cubicBezTo>
                  <a:pt x="2222539" y="1215042"/>
                  <a:pt x="2216712" y="1208962"/>
                  <a:pt x="2210885" y="1203262"/>
                </a:cubicBezTo>
                <a:cubicBezTo>
                  <a:pt x="2205058" y="1197561"/>
                  <a:pt x="2197711" y="1194521"/>
                  <a:pt x="2188845" y="1194141"/>
                </a:cubicBezTo>
                <a:lnTo>
                  <a:pt x="2176684" y="1175901"/>
                </a:lnTo>
                <a:cubicBezTo>
                  <a:pt x="2170731" y="1174318"/>
                  <a:pt x="2165157" y="1172924"/>
                  <a:pt x="2159964" y="1171721"/>
                </a:cubicBezTo>
                <a:cubicBezTo>
                  <a:pt x="2154771" y="1170518"/>
                  <a:pt x="2149197" y="1169884"/>
                  <a:pt x="2143244" y="1169821"/>
                </a:cubicBezTo>
                <a:close/>
                <a:moveTo>
                  <a:pt x="4995165" y="1122070"/>
                </a:moveTo>
                <a:cubicBezTo>
                  <a:pt x="4998893" y="1125651"/>
                  <a:pt x="5002401" y="1129891"/>
                  <a:pt x="5005690" y="1134788"/>
                </a:cubicBezTo>
                <a:cubicBezTo>
                  <a:pt x="5008980" y="1139685"/>
                  <a:pt x="5010734" y="1144801"/>
                  <a:pt x="5010953" y="1150137"/>
                </a:cubicBezTo>
                <a:lnTo>
                  <a:pt x="4996919" y="1144874"/>
                </a:lnTo>
                <a:close/>
                <a:moveTo>
                  <a:pt x="2149324" y="1109020"/>
                </a:moveTo>
                <a:cubicBezTo>
                  <a:pt x="2149577" y="1121433"/>
                  <a:pt x="2153631" y="1131567"/>
                  <a:pt x="2161484" y="1139420"/>
                </a:cubicBezTo>
                <a:cubicBezTo>
                  <a:pt x="2169337" y="1147274"/>
                  <a:pt x="2179471" y="1151327"/>
                  <a:pt x="2191885" y="1151581"/>
                </a:cubicBezTo>
                <a:cubicBezTo>
                  <a:pt x="2190555" y="1146767"/>
                  <a:pt x="2189415" y="1141194"/>
                  <a:pt x="2188465" y="1134860"/>
                </a:cubicBezTo>
                <a:cubicBezTo>
                  <a:pt x="2187515" y="1128527"/>
                  <a:pt x="2185615" y="1122953"/>
                  <a:pt x="2182764" y="1118140"/>
                </a:cubicBezTo>
                <a:close/>
                <a:moveTo>
                  <a:pt x="2079402" y="1051258"/>
                </a:moveTo>
                <a:lnTo>
                  <a:pt x="2079402" y="1084699"/>
                </a:lnTo>
                <a:lnTo>
                  <a:pt x="2070282" y="1109020"/>
                </a:lnTo>
                <a:cubicBezTo>
                  <a:pt x="2079592" y="1110603"/>
                  <a:pt x="2089093" y="1113516"/>
                  <a:pt x="2098783" y="1117760"/>
                </a:cubicBezTo>
                <a:cubicBezTo>
                  <a:pt x="2108473" y="1122003"/>
                  <a:pt x="2117213" y="1127197"/>
                  <a:pt x="2125003" y="1133340"/>
                </a:cubicBezTo>
                <a:lnTo>
                  <a:pt x="2115883" y="1109020"/>
                </a:lnTo>
                <a:lnTo>
                  <a:pt x="2100683" y="1096859"/>
                </a:lnTo>
                <a:lnTo>
                  <a:pt x="2100683" y="1075579"/>
                </a:lnTo>
                <a:close/>
                <a:moveTo>
                  <a:pt x="2036842" y="1026938"/>
                </a:moveTo>
                <a:lnTo>
                  <a:pt x="2042922" y="1060379"/>
                </a:lnTo>
                <a:lnTo>
                  <a:pt x="2036842" y="1084699"/>
                </a:lnTo>
                <a:lnTo>
                  <a:pt x="2058122" y="1048218"/>
                </a:lnTo>
                <a:lnTo>
                  <a:pt x="2058122" y="1026938"/>
                </a:lnTo>
                <a:close/>
                <a:moveTo>
                  <a:pt x="5001183" y="1016143"/>
                </a:moveTo>
                <a:cubicBezTo>
                  <a:pt x="5001866" y="1020368"/>
                  <a:pt x="5002625" y="1024670"/>
                  <a:pt x="5003460" y="1029047"/>
                </a:cubicBezTo>
                <a:cubicBezTo>
                  <a:pt x="5004295" y="1033424"/>
                  <a:pt x="5004750" y="1038028"/>
                  <a:pt x="5004826" y="1042861"/>
                </a:cubicBezTo>
                <a:cubicBezTo>
                  <a:pt x="5004851" y="1045340"/>
                  <a:pt x="5004497" y="1047972"/>
                  <a:pt x="5003763" y="1050755"/>
                </a:cubicBezTo>
                <a:cubicBezTo>
                  <a:pt x="5003030" y="1053538"/>
                  <a:pt x="5001765" y="1056169"/>
                  <a:pt x="4999968" y="1058649"/>
                </a:cubicBezTo>
                <a:cubicBezTo>
                  <a:pt x="4998071" y="1055638"/>
                  <a:pt x="4996401" y="1052551"/>
                  <a:pt x="4994959" y="1049389"/>
                </a:cubicBezTo>
                <a:cubicBezTo>
                  <a:pt x="4993517" y="1046226"/>
                  <a:pt x="4992757" y="1042836"/>
                  <a:pt x="4992682" y="1039218"/>
                </a:cubicBezTo>
                <a:close/>
                <a:moveTo>
                  <a:pt x="2015561" y="972217"/>
                </a:moveTo>
                <a:lnTo>
                  <a:pt x="2012521" y="1002617"/>
                </a:lnTo>
                <a:lnTo>
                  <a:pt x="2024681" y="1017818"/>
                </a:lnTo>
                <a:lnTo>
                  <a:pt x="2030761" y="984377"/>
                </a:lnTo>
                <a:close/>
                <a:moveTo>
                  <a:pt x="4987824" y="932347"/>
                </a:moveTo>
                <a:cubicBezTo>
                  <a:pt x="4990405" y="934827"/>
                  <a:pt x="4992833" y="937761"/>
                  <a:pt x="4995110" y="941152"/>
                </a:cubicBezTo>
                <a:cubicBezTo>
                  <a:pt x="4997388" y="944542"/>
                  <a:pt x="4998602" y="948084"/>
                  <a:pt x="4998754" y="951778"/>
                </a:cubicBezTo>
                <a:lnTo>
                  <a:pt x="4989038" y="948135"/>
                </a:lnTo>
                <a:close/>
                <a:moveTo>
                  <a:pt x="1997321" y="923576"/>
                </a:moveTo>
                <a:lnTo>
                  <a:pt x="2015561" y="944856"/>
                </a:lnTo>
                <a:lnTo>
                  <a:pt x="2021641" y="923576"/>
                </a:lnTo>
                <a:close/>
                <a:moveTo>
                  <a:pt x="1960840" y="905335"/>
                </a:moveTo>
                <a:lnTo>
                  <a:pt x="1930439" y="917496"/>
                </a:lnTo>
                <a:cubicBezTo>
                  <a:pt x="1931706" y="923829"/>
                  <a:pt x="1931453" y="930923"/>
                  <a:pt x="1929679" y="938776"/>
                </a:cubicBezTo>
                <a:cubicBezTo>
                  <a:pt x="1927906" y="946630"/>
                  <a:pt x="1926133" y="953723"/>
                  <a:pt x="1924359" y="960057"/>
                </a:cubicBezTo>
                <a:lnTo>
                  <a:pt x="1933479" y="990457"/>
                </a:lnTo>
                <a:lnTo>
                  <a:pt x="1942600" y="993497"/>
                </a:lnTo>
                <a:lnTo>
                  <a:pt x="1948680" y="1023898"/>
                </a:lnTo>
                <a:lnTo>
                  <a:pt x="1963880" y="1005657"/>
                </a:lnTo>
                <a:lnTo>
                  <a:pt x="1945640" y="978297"/>
                </a:lnTo>
                <a:lnTo>
                  <a:pt x="1945640" y="941816"/>
                </a:lnTo>
                <a:cubicBezTo>
                  <a:pt x="1955267" y="933203"/>
                  <a:pt x="1960333" y="923069"/>
                  <a:pt x="1960840" y="911416"/>
                </a:cubicBezTo>
                <a:close/>
                <a:moveTo>
                  <a:pt x="2692007" y="858778"/>
                </a:moveTo>
                <a:lnTo>
                  <a:pt x="2707728" y="886726"/>
                </a:lnTo>
                <a:lnTo>
                  <a:pt x="2714775" y="889545"/>
                </a:lnTo>
                <a:lnTo>
                  <a:pt x="2714775" y="877401"/>
                </a:lnTo>
                <a:lnTo>
                  <a:pt x="2706128" y="867673"/>
                </a:lnTo>
                <a:lnTo>
                  <a:pt x="2706738" y="862795"/>
                </a:lnTo>
                <a:close/>
                <a:moveTo>
                  <a:pt x="4583416" y="666067"/>
                </a:moveTo>
                <a:lnTo>
                  <a:pt x="4580526" y="666105"/>
                </a:lnTo>
                <a:lnTo>
                  <a:pt x="4583416" y="671243"/>
                </a:lnTo>
                <a:close/>
                <a:moveTo>
                  <a:pt x="4783363" y="505637"/>
                </a:moveTo>
                <a:lnTo>
                  <a:pt x="4775191" y="506350"/>
                </a:lnTo>
                <a:lnTo>
                  <a:pt x="4768875" y="509859"/>
                </a:lnTo>
                <a:lnTo>
                  <a:pt x="4777403" y="512701"/>
                </a:lnTo>
                <a:lnTo>
                  <a:pt x="4781394" y="512529"/>
                </a:lnTo>
                <a:close/>
                <a:moveTo>
                  <a:pt x="4944104" y="500007"/>
                </a:moveTo>
                <a:lnTo>
                  <a:pt x="4943536" y="500575"/>
                </a:lnTo>
                <a:lnTo>
                  <a:pt x="4949468" y="501080"/>
                </a:lnTo>
                <a:close/>
                <a:moveTo>
                  <a:pt x="4901653" y="483005"/>
                </a:moveTo>
                <a:lnTo>
                  <a:pt x="4903397" y="484749"/>
                </a:lnTo>
                <a:lnTo>
                  <a:pt x="4906457" y="483005"/>
                </a:lnTo>
                <a:close/>
                <a:moveTo>
                  <a:pt x="4081907" y="358641"/>
                </a:moveTo>
                <a:lnTo>
                  <a:pt x="4068875" y="365881"/>
                </a:lnTo>
                <a:lnTo>
                  <a:pt x="4080273" y="364362"/>
                </a:lnTo>
                <a:close/>
                <a:moveTo>
                  <a:pt x="4184976" y="324986"/>
                </a:moveTo>
                <a:cubicBezTo>
                  <a:pt x="4173495" y="325337"/>
                  <a:pt x="4162276" y="326739"/>
                  <a:pt x="4151321" y="329193"/>
                </a:cubicBezTo>
                <a:cubicBezTo>
                  <a:pt x="4140365" y="331647"/>
                  <a:pt x="4129147" y="333049"/>
                  <a:pt x="4117666" y="333400"/>
                </a:cubicBezTo>
                <a:lnTo>
                  <a:pt x="4113459" y="341814"/>
                </a:lnTo>
                <a:cubicBezTo>
                  <a:pt x="4114730" y="342822"/>
                  <a:pt x="4116395" y="342909"/>
                  <a:pt x="4118455" y="342077"/>
                </a:cubicBezTo>
                <a:cubicBezTo>
                  <a:pt x="4120514" y="341244"/>
                  <a:pt x="4121653" y="339754"/>
                  <a:pt x="4121873" y="337607"/>
                </a:cubicBezTo>
                <a:lnTo>
                  <a:pt x="4145010" y="335503"/>
                </a:lnTo>
                <a:lnTo>
                  <a:pt x="4147114" y="335503"/>
                </a:lnTo>
                <a:lnTo>
                  <a:pt x="4145010" y="339710"/>
                </a:lnTo>
                <a:cubicBezTo>
                  <a:pt x="4153599" y="340017"/>
                  <a:pt x="4162189" y="339404"/>
                  <a:pt x="4170778" y="337870"/>
                </a:cubicBezTo>
                <a:cubicBezTo>
                  <a:pt x="4179367" y="336336"/>
                  <a:pt x="4186904" y="332042"/>
                  <a:pt x="4193389" y="324986"/>
                </a:cubicBezTo>
                <a:close/>
                <a:moveTo>
                  <a:pt x="4053073" y="0"/>
                </a:moveTo>
                <a:lnTo>
                  <a:pt x="4164555" y="10517"/>
                </a:lnTo>
                <a:cubicBezTo>
                  <a:pt x="4179236" y="10386"/>
                  <a:pt x="4193521" y="10123"/>
                  <a:pt x="4207413" y="9728"/>
                </a:cubicBezTo>
                <a:cubicBezTo>
                  <a:pt x="4221304" y="9334"/>
                  <a:pt x="4235064" y="9597"/>
                  <a:pt x="4248693" y="10517"/>
                </a:cubicBezTo>
                <a:lnTo>
                  <a:pt x="4240279" y="23138"/>
                </a:lnTo>
                <a:cubicBezTo>
                  <a:pt x="4234889" y="22875"/>
                  <a:pt x="4229368" y="22875"/>
                  <a:pt x="4223715" y="23138"/>
                </a:cubicBezTo>
                <a:cubicBezTo>
                  <a:pt x="4218062" y="23401"/>
                  <a:pt x="4213066" y="25504"/>
                  <a:pt x="4208728" y="29448"/>
                </a:cubicBezTo>
                <a:cubicBezTo>
                  <a:pt x="4185853" y="29799"/>
                  <a:pt x="4164293" y="30675"/>
                  <a:pt x="4144047" y="32077"/>
                </a:cubicBezTo>
                <a:cubicBezTo>
                  <a:pt x="4123801" y="33480"/>
                  <a:pt x="4103293" y="39615"/>
                  <a:pt x="4082521" y="50483"/>
                </a:cubicBezTo>
                <a:lnTo>
                  <a:pt x="4059384" y="46276"/>
                </a:lnTo>
                <a:lnTo>
                  <a:pt x="4059384" y="58896"/>
                </a:lnTo>
                <a:lnTo>
                  <a:pt x="4048866" y="65206"/>
                </a:lnTo>
                <a:lnTo>
                  <a:pt x="4038349" y="54689"/>
                </a:lnTo>
                <a:cubicBezTo>
                  <a:pt x="4032959" y="56793"/>
                  <a:pt x="4027437" y="59422"/>
                  <a:pt x="4021784" y="62577"/>
                </a:cubicBezTo>
                <a:cubicBezTo>
                  <a:pt x="4016131" y="65732"/>
                  <a:pt x="4011136" y="69413"/>
                  <a:pt x="4006798" y="73620"/>
                </a:cubicBezTo>
                <a:lnTo>
                  <a:pt x="3996280" y="73620"/>
                </a:lnTo>
                <a:lnTo>
                  <a:pt x="3988084" y="80792"/>
                </a:lnTo>
                <a:lnTo>
                  <a:pt x="4051187" y="75533"/>
                </a:lnTo>
                <a:lnTo>
                  <a:pt x="4185386" y="88194"/>
                </a:lnTo>
                <a:cubicBezTo>
                  <a:pt x="4203058" y="88035"/>
                  <a:pt x="4220255" y="87719"/>
                  <a:pt x="4236977" y="87244"/>
                </a:cubicBezTo>
                <a:cubicBezTo>
                  <a:pt x="4253699" y="86769"/>
                  <a:pt x="4270263" y="87086"/>
                  <a:pt x="4286668" y="88194"/>
                </a:cubicBezTo>
                <a:lnTo>
                  <a:pt x="4276540" y="103386"/>
                </a:lnTo>
                <a:cubicBezTo>
                  <a:pt x="4270052" y="103069"/>
                  <a:pt x="4263405" y="103069"/>
                  <a:pt x="4256600" y="103386"/>
                </a:cubicBezTo>
                <a:cubicBezTo>
                  <a:pt x="4249795" y="103702"/>
                  <a:pt x="4243782" y="106234"/>
                  <a:pt x="4238559" y="110982"/>
                </a:cubicBezTo>
                <a:cubicBezTo>
                  <a:pt x="4211023" y="111404"/>
                  <a:pt x="4185070" y="112459"/>
                  <a:pt x="4160698" y="114147"/>
                </a:cubicBezTo>
                <a:cubicBezTo>
                  <a:pt x="4136327" y="115835"/>
                  <a:pt x="4111640" y="123220"/>
                  <a:pt x="4086636" y="136303"/>
                </a:cubicBezTo>
                <a:lnTo>
                  <a:pt x="4058783" y="131239"/>
                </a:lnTo>
                <a:lnTo>
                  <a:pt x="4058783" y="146431"/>
                </a:lnTo>
                <a:lnTo>
                  <a:pt x="4046123" y="154027"/>
                </a:lnTo>
                <a:lnTo>
                  <a:pt x="4033462" y="141367"/>
                </a:lnTo>
                <a:cubicBezTo>
                  <a:pt x="4026974" y="143899"/>
                  <a:pt x="4020327" y="147064"/>
                  <a:pt x="4013522" y="150862"/>
                </a:cubicBezTo>
                <a:lnTo>
                  <a:pt x="4005626" y="156680"/>
                </a:lnTo>
                <a:lnTo>
                  <a:pt x="4046807" y="155922"/>
                </a:lnTo>
                <a:cubicBezTo>
                  <a:pt x="4060698" y="155528"/>
                  <a:pt x="4074458" y="155791"/>
                  <a:pt x="4088087" y="156711"/>
                </a:cubicBezTo>
                <a:lnTo>
                  <a:pt x="4085094" y="161201"/>
                </a:lnTo>
                <a:lnTo>
                  <a:pt x="4245976" y="150401"/>
                </a:lnTo>
                <a:lnTo>
                  <a:pt x="4248079" y="156711"/>
                </a:lnTo>
                <a:cubicBezTo>
                  <a:pt x="4269113" y="153907"/>
                  <a:pt x="4290148" y="152154"/>
                  <a:pt x="4311182" y="151453"/>
                </a:cubicBezTo>
                <a:cubicBezTo>
                  <a:pt x="4332216" y="150751"/>
                  <a:pt x="4353251" y="148998"/>
                  <a:pt x="4374285" y="146194"/>
                </a:cubicBezTo>
                <a:lnTo>
                  <a:pt x="4485767" y="156711"/>
                </a:lnTo>
                <a:cubicBezTo>
                  <a:pt x="4500448" y="156580"/>
                  <a:pt x="4514733" y="156317"/>
                  <a:pt x="4528625" y="155922"/>
                </a:cubicBezTo>
                <a:cubicBezTo>
                  <a:pt x="4542516" y="155528"/>
                  <a:pt x="4556276" y="155791"/>
                  <a:pt x="4569905" y="156711"/>
                </a:cubicBezTo>
                <a:lnTo>
                  <a:pt x="4561491" y="169332"/>
                </a:lnTo>
                <a:cubicBezTo>
                  <a:pt x="4556101" y="169069"/>
                  <a:pt x="4550580" y="169069"/>
                  <a:pt x="4544927" y="169332"/>
                </a:cubicBezTo>
                <a:cubicBezTo>
                  <a:pt x="4539274" y="169595"/>
                  <a:pt x="4534278" y="171698"/>
                  <a:pt x="4529940" y="175642"/>
                </a:cubicBezTo>
                <a:cubicBezTo>
                  <a:pt x="4507065" y="175993"/>
                  <a:pt x="4485505" y="176869"/>
                  <a:pt x="4465259" y="178271"/>
                </a:cubicBezTo>
                <a:cubicBezTo>
                  <a:pt x="4445013" y="179674"/>
                  <a:pt x="4424505" y="185809"/>
                  <a:pt x="4403733" y="196677"/>
                </a:cubicBezTo>
                <a:lnTo>
                  <a:pt x="4380596" y="192470"/>
                </a:lnTo>
                <a:lnTo>
                  <a:pt x="4380596" y="205090"/>
                </a:lnTo>
                <a:lnTo>
                  <a:pt x="4370078" y="211400"/>
                </a:lnTo>
                <a:lnTo>
                  <a:pt x="4359561" y="200883"/>
                </a:lnTo>
                <a:cubicBezTo>
                  <a:pt x="4354171" y="202987"/>
                  <a:pt x="4348649" y="205616"/>
                  <a:pt x="4342996" y="208771"/>
                </a:cubicBezTo>
                <a:cubicBezTo>
                  <a:pt x="4337343" y="211926"/>
                  <a:pt x="4332348" y="215607"/>
                  <a:pt x="4328010" y="219814"/>
                </a:cubicBezTo>
                <a:lnTo>
                  <a:pt x="4317492" y="219814"/>
                </a:lnTo>
                <a:lnTo>
                  <a:pt x="4300665" y="234538"/>
                </a:lnTo>
                <a:lnTo>
                  <a:pt x="4302768" y="255573"/>
                </a:lnTo>
                <a:lnTo>
                  <a:pt x="4325906" y="255573"/>
                </a:lnTo>
                <a:lnTo>
                  <a:pt x="4325906" y="261883"/>
                </a:lnTo>
                <a:lnTo>
                  <a:pt x="4340630" y="270297"/>
                </a:lnTo>
                <a:lnTo>
                  <a:pt x="4321699" y="282917"/>
                </a:lnTo>
                <a:lnTo>
                  <a:pt x="4298561" y="282917"/>
                </a:lnTo>
                <a:cubicBezTo>
                  <a:pt x="4289184" y="283093"/>
                  <a:pt x="4280069" y="283794"/>
                  <a:pt x="4271217" y="285021"/>
                </a:cubicBezTo>
                <a:cubicBezTo>
                  <a:pt x="4262365" y="286248"/>
                  <a:pt x="4253250" y="286949"/>
                  <a:pt x="4243872" y="287124"/>
                </a:cubicBezTo>
                <a:lnTo>
                  <a:pt x="4241769" y="299745"/>
                </a:lnTo>
                <a:lnTo>
                  <a:pt x="4252286" y="306055"/>
                </a:lnTo>
                <a:cubicBezTo>
                  <a:pt x="4257720" y="305047"/>
                  <a:pt x="4263680" y="304434"/>
                  <a:pt x="4270165" y="304215"/>
                </a:cubicBezTo>
                <a:cubicBezTo>
                  <a:pt x="4276651" y="303996"/>
                  <a:pt x="4282610" y="303908"/>
                  <a:pt x="4288044" y="303952"/>
                </a:cubicBezTo>
                <a:lnTo>
                  <a:pt x="4275424" y="318676"/>
                </a:lnTo>
                <a:cubicBezTo>
                  <a:pt x="4264556" y="323233"/>
                  <a:pt x="4252636" y="324636"/>
                  <a:pt x="4239665" y="322883"/>
                </a:cubicBezTo>
                <a:lnTo>
                  <a:pt x="4218631" y="333400"/>
                </a:lnTo>
                <a:lnTo>
                  <a:pt x="4224941" y="339710"/>
                </a:lnTo>
                <a:cubicBezTo>
                  <a:pt x="4240805" y="338089"/>
                  <a:pt x="4256931" y="336073"/>
                  <a:pt x="4273320" y="333663"/>
                </a:cubicBezTo>
                <a:cubicBezTo>
                  <a:pt x="4289709" y="331253"/>
                  <a:pt x="4305836" y="331866"/>
                  <a:pt x="4321699" y="335503"/>
                </a:cubicBezTo>
                <a:lnTo>
                  <a:pt x="4331838" y="342859"/>
                </a:lnTo>
                <a:lnTo>
                  <a:pt x="4380192" y="337948"/>
                </a:lnTo>
                <a:cubicBezTo>
                  <a:pt x="4432781" y="335536"/>
                  <a:pt x="4485041" y="332028"/>
                  <a:pt x="4536973" y="327423"/>
                </a:cubicBezTo>
                <a:lnTo>
                  <a:pt x="4538727" y="332685"/>
                </a:lnTo>
                <a:cubicBezTo>
                  <a:pt x="4556269" y="330347"/>
                  <a:pt x="4573810" y="328885"/>
                  <a:pt x="4591352" y="328300"/>
                </a:cubicBezTo>
                <a:cubicBezTo>
                  <a:pt x="4608894" y="327715"/>
                  <a:pt x="4626436" y="326253"/>
                  <a:pt x="4643978" y="323915"/>
                </a:cubicBezTo>
                <a:lnTo>
                  <a:pt x="4736950" y="332685"/>
                </a:lnTo>
                <a:cubicBezTo>
                  <a:pt x="4749193" y="332576"/>
                  <a:pt x="4761107" y="332356"/>
                  <a:pt x="4772691" y="332028"/>
                </a:cubicBezTo>
                <a:cubicBezTo>
                  <a:pt x="4784276" y="331699"/>
                  <a:pt x="4795752" y="331918"/>
                  <a:pt x="4807117" y="332685"/>
                </a:cubicBezTo>
                <a:lnTo>
                  <a:pt x="4805431" y="335214"/>
                </a:lnTo>
                <a:lnTo>
                  <a:pt x="4921490" y="327423"/>
                </a:lnTo>
                <a:lnTo>
                  <a:pt x="4923244" y="332685"/>
                </a:lnTo>
                <a:cubicBezTo>
                  <a:pt x="4940786" y="330347"/>
                  <a:pt x="4958327" y="328885"/>
                  <a:pt x="4975869" y="328300"/>
                </a:cubicBezTo>
                <a:cubicBezTo>
                  <a:pt x="4993411" y="327715"/>
                  <a:pt x="5010953" y="326253"/>
                  <a:pt x="5028495" y="323915"/>
                </a:cubicBezTo>
                <a:lnTo>
                  <a:pt x="5121467" y="332685"/>
                </a:lnTo>
                <a:cubicBezTo>
                  <a:pt x="5133710" y="332576"/>
                  <a:pt x="5145624" y="332357"/>
                  <a:pt x="5157208" y="332028"/>
                </a:cubicBezTo>
                <a:cubicBezTo>
                  <a:pt x="5168793" y="331699"/>
                  <a:pt x="5180269" y="331918"/>
                  <a:pt x="5191634" y="332685"/>
                </a:cubicBezTo>
                <a:lnTo>
                  <a:pt x="5184618" y="343211"/>
                </a:lnTo>
                <a:cubicBezTo>
                  <a:pt x="5180123" y="342991"/>
                  <a:pt x="5175518" y="342991"/>
                  <a:pt x="5170803" y="343211"/>
                </a:cubicBezTo>
                <a:cubicBezTo>
                  <a:pt x="5166089" y="343430"/>
                  <a:pt x="5161923" y="345184"/>
                  <a:pt x="5158305" y="348473"/>
                </a:cubicBezTo>
                <a:cubicBezTo>
                  <a:pt x="5139228" y="348766"/>
                  <a:pt x="5121248" y="349496"/>
                  <a:pt x="5104364" y="350666"/>
                </a:cubicBezTo>
                <a:cubicBezTo>
                  <a:pt x="5087480" y="351835"/>
                  <a:pt x="5070376" y="356952"/>
                  <a:pt x="5053054" y="366015"/>
                </a:cubicBezTo>
                <a:lnTo>
                  <a:pt x="5033758" y="362507"/>
                </a:lnTo>
                <a:lnTo>
                  <a:pt x="5033758" y="373032"/>
                </a:lnTo>
                <a:lnTo>
                  <a:pt x="5024987" y="378294"/>
                </a:lnTo>
                <a:lnTo>
                  <a:pt x="5016216" y="369524"/>
                </a:lnTo>
                <a:cubicBezTo>
                  <a:pt x="5011720" y="371277"/>
                  <a:pt x="5007116" y="373470"/>
                  <a:pt x="5002401" y="376102"/>
                </a:cubicBezTo>
                <a:lnTo>
                  <a:pt x="4995692" y="381045"/>
                </a:lnTo>
                <a:lnTo>
                  <a:pt x="5010898" y="379778"/>
                </a:lnTo>
                <a:lnTo>
                  <a:pt x="5075263" y="385850"/>
                </a:lnTo>
                <a:cubicBezTo>
                  <a:pt x="5083739" y="385774"/>
                  <a:pt x="5091987" y="385622"/>
                  <a:pt x="5100007" y="385395"/>
                </a:cubicBezTo>
                <a:cubicBezTo>
                  <a:pt x="5108028" y="385167"/>
                  <a:pt x="5115972" y="385319"/>
                  <a:pt x="5123841" y="385850"/>
                </a:cubicBezTo>
                <a:lnTo>
                  <a:pt x="5118983" y="393137"/>
                </a:lnTo>
                <a:cubicBezTo>
                  <a:pt x="5115871" y="392985"/>
                  <a:pt x="5112683" y="392985"/>
                  <a:pt x="5109419" y="393137"/>
                </a:cubicBezTo>
                <a:cubicBezTo>
                  <a:pt x="5106156" y="393289"/>
                  <a:pt x="5103271" y="394503"/>
                  <a:pt x="5100766" y="396780"/>
                </a:cubicBezTo>
                <a:cubicBezTo>
                  <a:pt x="5087559" y="396983"/>
                  <a:pt x="5075112" y="397488"/>
                  <a:pt x="5063423" y="398298"/>
                </a:cubicBezTo>
                <a:cubicBezTo>
                  <a:pt x="5051734" y="399108"/>
                  <a:pt x="5039893" y="402650"/>
                  <a:pt x="5027900" y="408924"/>
                </a:cubicBezTo>
                <a:lnTo>
                  <a:pt x="5014541" y="406496"/>
                </a:lnTo>
                <a:lnTo>
                  <a:pt x="5014541" y="413782"/>
                </a:lnTo>
                <a:lnTo>
                  <a:pt x="5008469" y="417426"/>
                </a:lnTo>
                <a:lnTo>
                  <a:pt x="5002397" y="411353"/>
                </a:lnTo>
                <a:cubicBezTo>
                  <a:pt x="4999285" y="412568"/>
                  <a:pt x="4996097" y="414086"/>
                  <a:pt x="4992833" y="415907"/>
                </a:cubicBezTo>
                <a:lnTo>
                  <a:pt x="4988149" y="419359"/>
                </a:lnTo>
                <a:lnTo>
                  <a:pt x="4988149" y="420395"/>
                </a:lnTo>
                <a:lnTo>
                  <a:pt x="5000428" y="427412"/>
                </a:lnTo>
                <a:lnTo>
                  <a:pt x="4984640" y="437937"/>
                </a:lnTo>
                <a:lnTo>
                  <a:pt x="4969108" y="437937"/>
                </a:lnTo>
                <a:lnTo>
                  <a:pt x="4969607" y="442929"/>
                </a:lnTo>
                <a:lnTo>
                  <a:pt x="4982966" y="442929"/>
                </a:lnTo>
                <a:lnTo>
                  <a:pt x="4982966" y="446572"/>
                </a:lnTo>
                <a:lnTo>
                  <a:pt x="4991467" y="451430"/>
                </a:lnTo>
                <a:lnTo>
                  <a:pt x="4980537" y="458716"/>
                </a:lnTo>
                <a:lnTo>
                  <a:pt x="4967178" y="458716"/>
                </a:lnTo>
                <a:lnTo>
                  <a:pt x="4952854" y="459818"/>
                </a:lnTo>
                <a:lnTo>
                  <a:pt x="4946048" y="467758"/>
                </a:lnTo>
                <a:lnTo>
                  <a:pt x="4935361" y="469015"/>
                </a:lnTo>
                <a:lnTo>
                  <a:pt x="4940461" y="472075"/>
                </a:lnTo>
                <a:cubicBezTo>
                  <a:pt x="4943598" y="471493"/>
                  <a:pt x="4947039" y="471139"/>
                  <a:pt x="4950783" y="471013"/>
                </a:cubicBezTo>
                <a:cubicBezTo>
                  <a:pt x="4954528" y="470886"/>
                  <a:pt x="4957969" y="470836"/>
                  <a:pt x="4961106" y="470861"/>
                </a:cubicBezTo>
                <a:lnTo>
                  <a:pt x="4953820" y="479362"/>
                </a:lnTo>
                <a:lnTo>
                  <a:pt x="4945745" y="480312"/>
                </a:lnTo>
                <a:lnTo>
                  <a:pt x="4984640" y="481791"/>
                </a:lnTo>
                <a:cubicBezTo>
                  <a:pt x="4988258" y="484386"/>
                  <a:pt x="4991986" y="487090"/>
                  <a:pt x="4995823" y="489904"/>
                </a:cubicBezTo>
                <a:lnTo>
                  <a:pt x="5005493" y="499145"/>
                </a:lnTo>
                <a:lnTo>
                  <a:pt x="5007255" y="498793"/>
                </a:lnTo>
                <a:lnTo>
                  <a:pt x="5007444" y="498982"/>
                </a:lnTo>
                <a:lnTo>
                  <a:pt x="5023232" y="495825"/>
                </a:lnTo>
                <a:lnTo>
                  <a:pt x="5033758" y="506350"/>
                </a:lnTo>
                <a:lnTo>
                  <a:pt x="5023090" y="518541"/>
                </a:lnTo>
                <a:lnTo>
                  <a:pt x="5025471" y="518224"/>
                </a:lnTo>
                <a:lnTo>
                  <a:pt x="5037616" y="521867"/>
                </a:lnTo>
                <a:lnTo>
                  <a:pt x="5029363" y="526583"/>
                </a:lnTo>
                <a:lnTo>
                  <a:pt x="5049545" y="523892"/>
                </a:lnTo>
                <a:lnTo>
                  <a:pt x="5067087" y="529155"/>
                </a:lnTo>
                <a:lnTo>
                  <a:pt x="5054808" y="536171"/>
                </a:lnTo>
                <a:cubicBezTo>
                  <a:pt x="5051226" y="537085"/>
                  <a:pt x="5047426" y="537889"/>
                  <a:pt x="5043405" y="538583"/>
                </a:cubicBezTo>
                <a:cubicBezTo>
                  <a:pt x="5039386" y="539278"/>
                  <a:pt x="5035585" y="539643"/>
                  <a:pt x="5032003" y="539680"/>
                </a:cubicBezTo>
                <a:cubicBezTo>
                  <a:pt x="5018226" y="540118"/>
                  <a:pt x="5005435" y="541872"/>
                  <a:pt x="4993630" y="544942"/>
                </a:cubicBezTo>
                <a:lnTo>
                  <a:pt x="4964085" y="549138"/>
                </a:lnTo>
                <a:lnTo>
                  <a:pt x="4958677" y="552228"/>
                </a:lnTo>
                <a:lnTo>
                  <a:pt x="4952569" y="553008"/>
                </a:lnTo>
                <a:lnTo>
                  <a:pt x="4947802" y="556344"/>
                </a:lnTo>
                <a:cubicBezTo>
                  <a:pt x="4944002" y="557953"/>
                  <a:pt x="4941078" y="559999"/>
                  <a:pt x="4939031" y="562484"/>
                </a:cubicBezTo>
                <a:lnTo>
                  <a:pt x="4947802" y="558976"/>
                </a:lnTo>
                <a:lnTo>
                  <a:pt x="4963590" y="565992"/>
                </a:lnTo>
                <a:lnTo>
                  <a:pt x="4965344" y="565992"/>
                </a:lnTo>
                <a:lnTo>
                  <a:pt x="4953065" y="573009"/>
                </a:lnTo>
                <a:cubicBezTo>
                  <a:pt x="4943307" y="574763"/>
                  <a:pt x="4933001" y="576079"/>
                  <a:pt x="4922147" y="576956"/>
                </a:cubicBezTo>
                <a:cubicBezTo>
                  <a:pt x="4911293" y="577833"/>
                  <a:pt x="4900549" y="578272"/>
                  <a:pt x="4889914" y="578272"/>
                </a:cubicBezTo>
                <a:cubicBezTo>
                  <a:pt x="4875734" y="579441"/>
                  <a:pt x="4861116" y="584119"/>
                  <a:pt x="4846059" y="592305"/>
                </a:cubicBezTo>
                <a:cubicBezTo>
                  <a:pt x="4831003" y="600491"/>
                  <a:pt x="4816384" y="605169"/>
                  <a:pt x="4802205" y="606339"/>
                </a:cubicBezTo>
                <a:lnTo>
                  <a:pt x="4796942" y="606339"/>
                </a:lnTo>
                <a:lnTo>
                  <a:pt x="4781154" y="616864"/>
                </a:lnTo>
                <a:lnTo>
                  <a:pt x="4758350" y="620372"/>
                </a:lnTo>
                <a:lnTo>
                  <a:pt x="4751333" y="627389"/>
                </a:lnTo>
                <a:lnTo>
                  <a:pt x="4732037" y="625635"/>
                </a:lnTo>
                <a:lnTo>
                  <a:pt x="4718004" y="630897"/>
                </a:lnTo>
                <a:cubicBezTo>
                  <a:pt x="4709160" y="631190"/>
                  <a:pt x="4700096" y="632359"/>
                  <a:pt x="4690814" y="634406"/>
                </a:cubicBezTo>
                <a:cubicBezTo>
                  <a:pt x="4681531" y="636452"/>
                  <a:pt x="4672468" y="637622"/>
                  <a:pt x="4663624" y="637914"/>
                </a:cubicBezTo>
                <a:cubicBezTo>
                  <a:pt x="4660042" y="637878"/>
                  <a:pt x="4656242" y="637512"/>
                  <a:pt x="4652222" y="636818"/>
                </a:cubicBezTo>
                <a:cubicBezTo>
                  <a:pt x="4648202" y="636123"/>
                  <a:pt x="4644401" y="635319"/>
                  <a:pt x="4640819" y="634406"/>
                </a:cubicBezTo>
                <a:lnTo>
                  <a:pt x="4603982" y="655456"/>
                </a:lnTo>
                <a:lnTo>
                  <a:pt x="4596487" y="651173"/>
                </a:lnTo>
                <a:lnTo>
                  <a:pt x="4594346" y="655455"/>
                </a:lnTo>
                <a:lnTo>
                  <a:pt x="4599204" y="666385"/>
                </a:lnTo>
                <a:cubicBezTo>
                  <a:pt x="4605175" y="668814"/>
                  <a:pt x="4610842" y="670636"/>
                  <a:pt x="4616206" y="671850"/>
                </a:cubicBezTo>
                <a:cubicBezTo>
                  <a:pt x="4621570" y="673065"/>
                  <a:pt x="4627237" y="673672"/>
                  <a:pt x="4633208" y="673672"/>
                </a:cubicBezTo>
                <a:lnTo>
                  <a:pt x="4636851" y="678530"/>
                </a:lnTo>
                <a:cubicBezTo>
                  <a:pt x="4643126" y="682375"/>
                  <a:pt x="4650008" y="685614"/>
                  <a:pt x="4657497" y="688245"/>
                </a:cubicBezTo>
                <a:lnTo>
                  <a:pt x="4665998" y="699175"/>
                </a:lnTo>
                <a:lnTo>
                  <a:pt x="4674499" y="689460"/>
                </a:lnTo>
                <a:lnTo>
                  <a:pt x="4674499" y="688245"/>
                </a:lnTo>
                <a:lnTo>
                  <a:pt x="4684214" y="693103"/>
                </a:lnTo>
                <a:lnTo>
                  <a:pt x="4686643" y="705247"/>
                </a:lnTo>
                <a:lnTo>
                  <a:pt x="4708503" y="712534"/>
                </a:lnTo>
                <a:lnTo>
                  <a:pt x="4720648" y="708891"/>
                </a:lnTo>
                <a:lnTo>
                  <a:pt x="4731578" y="713748"/>
                </a:lnTo>
                <a:lnTo>
                  <a:pt x="4730363" y="722249"/>
                </a:lnTo>
                <a:lnTo>
                  <a:pt x="4741293" y="727107"/>
                </a:lnTo>
                <a:lnTo>
                  <a:pt x="4742507" y="727107"/>
                </a:lnTo>
                <a:lnTo>
                  <a:pt x="4752223" y="735608"/>
                </a:lnTo>
                <a:lnTo>
                  <a:pt x="4752223" y="736823"/>
                </a:lnTo>
                <a:lnTo>
                  <a:pt x="4760724" y="727107"/>
                </a:lnTo>
                <a:lnTo>
                  <a:pt x="4763153" y="727107"/>
                </a:lnTo>
                <a:lnTo>
                  <a:pt x="4770440" y="735608"/>
                </a:lnTo>
                <a:lnTo>
                  <a:pt x="4771654" y="740466"/>
                </a:lnTo>
                <a:cubicBezTo>
                  <a:pt x="4776790" y="745627"/>
                  <a:pt x="4781395" y="748663"/>
                  <a:pt x="4785468" y="749574"/>
                </a:cubicBezTo>
                <a:cubicBezTo>
                  <a:pt x="4789542" y="750485"/>
                  <a:pt x="4795057" y="751092"/>
                  <a:pt x="4802015" y="751396"/>
                </a:cubicBezTo>
                <a:cubicBezTo>
                  <a:pt x="4801812" y="755242"/>
                  <a:pt x="4802217" y="758480"/>
                  <a:pt x="4803229" y="761111"/>
                </a:cubicBezTo>
                <a:lnTo>
                  <a:pt x="4810516" y="765969"/>
                </a:lnTo>
                <a:lnTo>
                  <a:pt x="4823875" y="765969"/>
                </a:lnTo>
                <a:lnTo>
                  <a:pt x="4828733" y="778114"/>
                </a:lnTo>
                <a:cubicBezTo>
                  <a:pt x="4831161" y="778164"/>
                  <a:pt x="4833590" y="778366"/>
                  <a:pt x="4836019" y="778721"/>
                </a:cubicBezTo>
                <a:cubicBezTo>
                  <a:pt x="4838448" y="779075"/>
                  <a:pt x="4840877" y="779277"/>
                  <a:pt x="4843306" y="779328"/>
                </a:cubicBezTo>
                <a:lnTo>
                  <a:pt x="4850592" y="791472"/>
                </a:lnTo>
                <a:lnTo>
                  <a:pt x="4850592" y="792687"/>
                </a:lnTo>
                <a:lnTo>
                  <a:pt x="4863951" y="791472"/>
                </a:lnTo>
                <a:cubicBezTo>
                  <a:pt x="4865216" y="794584"/>
                  <a:pt x="4866937" y="797772"/>
                  <a:pt x="4869113" y="801036"/>
                </a:cubicBezTo>
                <a:cubicBezTo>
                  <a:pt x="4871288" y="804300"/>
                  <a:pt x="4873616" y="807184"/>
                  <a:pt x="4876096" y="809689"/>
                </a:cubicBezTo>
                <a:lnTo>
                  <a:pt x="4889454" y="815761"/>
                </a:lnTo>
                <a:cubicBezTo>
                  <a:pt x="4900334" y="825274"/>
                  <a:pt x="4912883" y="835091"/>
                  <a:pt x="4927102" y="845211"/>
                </a:cubicBezTo>
                <a:cubicBezTo>
                  <a:pt x="4941321" y="855332"/>
                  <a:pt x="4950227" y="866970"/>
                  <a:pt x="4953820" y="880126"/>
                </a:cubicBezTo>
                <a:lnTo>
                  <a:pt x="4955034" y="880126"/>
                </a:lnTo>
                <a:lnTo>
                  <a:pt x="4958677" y="887413"/>
                </a:lnTo>
                <a:lnTo>
                  <a:pt x="4959892" y="883770"/>
                </a:lnTo>
                <a:lnTo>
                  <a:pt x="4973251" y="889842"/>
                </a:lnTo>
                <a:lnTo>
                  <a:pt x="4975679" y="903201"/>
                </a:lnTo>
                <a:lnTo>
                  <a:pt x="4972036" y="915345"/>
                </a:lnTo>
                <a:lnTo>
                  <a:pt x="4962321" y="917774"/>
                </a:lnTo>
                <a:lnTo>
                  <a:pt x="4973251" y="929918"/>
                </a:lnTo>
                <a:cubicBezTo>
                  <a:pt x="4973428" y="935687"/>
                  <a:pt x="4973681" y="941759"/>
                  <a:pt x="4974010" y="948135"/>
                </a:cubicBezTo>
                <a:cubicBezTo>
                  <a:pt x="4974338" y="954511"/>
                  <a:pt x="4977324" y="959368"/>
                  <a:pt x="4982966" y="962708"/>
                </a:cubicBezTo>
                <a:lnTo>
                  <a:pt x="4980537" y="972424"/>
                </a:lnTo>
                <a:cubicBezTo>
                  <a:pt x="4983624" y="976092"/>
                  <a:pt x="4986559" y="979988"/>
                  <a:pt x="4989342" y="984113"/>
                </a:cubicBezTo>
                <a:cubicBezTo>
                  <a:pt x="4992125" y="988237"/>
                  <a:pt x="4994453" y="992436"/>
                  <a:pt x="4996325" y="996712"/>
                </a:cubicBezTo>
                <a:lnTo>
                  <a:pt x="4987824" y="1005213"/>
                </a:lnTo>
                <a:cubicBezTo>
                  <a:pt x="4988608" y="1007971"/>
                  <a:pt x="4988861" y="1011260"/>
                  <a:pt x="4988583" y="1015081"/>
                </a:cubicBezTo>
                <a:cubicBezTo>
                  <a:pt x="4988304" y="1018901"/>
                  <a:pt x="4986432" y="1021279"/>
                  <a:pt x="4982966" y="1022215"/>
                </a:cubicBezTo>
                <a:lnTo>
                  <a:pt x="4989038" y="1029502"/>
                </a:lnTo>
                <a:cubicBezTo>
                  <a:pt x="4983497" y="1038610"/>
                  <a:pt x="4979399" y="1047719"/>
                  <a:pt x="4976742" y="1056827"/>
                </a:cubicBezTo>
                <a:lnTo>
                  <a:pt x="4974325" y="1061828"/>
                </a:lnTo>
                <a:lnTo>
                  <a:pt x="4977623" y="1079969"/>
                </a:lnTo>
                <a:lnTo>
                  <a:pt x="4972361" y="1097511"/>
                </a:lnTo>
                <a:lnTo>
                  <a:pt x="4965639" y="1099192"/>
                </a:lnTo>
                <a:lnTo>
                  <a:pt x="4963008" y="1106220"/>
                </a:lnTo>
                <a:lnTo>
                  <a:pt x="4974115" y="1118562"/>
                </a:lnTo>
                <a:cubicBezTo>
                  <a:pt x="4974371" y="1126894"/>
                  <a:pt x="4974736" y="1135665"/>
                  <a:pt x="4975212" y="1144874"/>
                </a:cubicBezTo>
                <a:cubicBezTo>
                  <a:pt x="4975686" y="1154084"/>
                  <a:pt x="4979999" y="1161101"/>
                  <a:pt x="4988149" y="1165925"/>
                </a:cubicBezTo>
                <a:lnTo>
                  <a:pt x="4984640" y="1179958"/>
                </a:lnTo>
                <a:cubicBezTo>
                  <a:pt x="4989099" y="1185257"/>
                  <a:pt x="4993338" y="1190885"/>
                  <a:pt x="4997358" y="1196842"/>
                </a:cubicBezTo>
                <a:cubicBezTo>
                  <a:pt x="5001378" y="1202799"/>
                  <a:pt x="5004740" y="1208866"/>
                  <a:pt x="5007445" y="1215042"/>
                </a:cubicBezTo>
                <a:lnTo>
                  <a:pt x="4995165" y="1227321"/>
                </a:lnTo>
                <a:cubicBezTo>
                  <a:pt x="4996298" y="1231305"/>
                  <a:pt x="4996664" y="1236055"/>
                  <a:pt x="4996262" y="1241574"/>
                </a:cubicBezTo>
                <a:cubicBezTo>
                  <a:pt x="4995860" y="1247092"/>
                  <a:pt x="4993155" y="1250528"/>
                  <a:pt x="4988149" y="1251880"/>
                </a:cubicBezTo>
                <a:lnTo>
                  <a:pt x="4996919" y="1262405"/>
                </a:lnTo>
                <a:cubicBezTo>
                  <a:pt x="4988916" y="1275561"/>
                  <a:pt x="4982996" y="1288718"/>
                  <a:pt x="4979158" y="1301874"/>
                </a:cubicBezTo>
                <a:cubicBezTo>
                  <a:pt x="4975321" y="1315030"/>
                  <a:pt x="4968962" y="1328187"/>
                  <a:pt x="4960082" y="1341343"/>
                </a:cubicBezTo>
                <a:lnTo>
                  <a:pt x="4965344" y="1357131"/>
                </a:lnTo>
                <a:cubicBezTo>
                  <a:pt x="4959460" y="1374856"/>
                  <a:pt x="4953686" y="1390278"/>
                  <a:pt x="4948022" y="1403398"/>
                </a:cubicBezTo>
                <a:cubicBezTo>
                  <a:pt x="4942357" y="1416518"/>
                  <a:pt x="4935267" y="1431501"/>
                  <a:pt x="4926752" y="1448349"/>
                </a:cubicBezTo>
                <a:lnTo>
                  <a:pt x="4919735" y="1453611"/>
                </a:lnTo>
                <a:cubicBezTo>
                  <a:pt x="4912719" y="1450395"/>
                  <a:pt x="4905702" y="1446302"/>
                  <a:pt x="4898685" y="1441332"/>
                </a:cubicBezTo>
                <a:lnTo>
                  <a:pt x="4889914" y="1457120"/>
                </a:lnTo>
                <a:cubicBezTo>
                  <a:pt x="4886917" y="1459385"/>
                  <a:pt x="4882824" y="1462748"/>
                  <a:pt x="4877635" y="1467206"/>
                </a:cubicBezTo>
                <a:cubicBezTo>
                  <a:pt x="4872445" y="1471665"/>
                  <a:pt x="4868352" y="1474150"/>
                  <a:pt x="4865355" y="1474662"/>
                </a:cubicBezTo>
                <a:cubicBezTo>
                  <a:pt x="4863638" y="1474735"/>
                  <a:pt x="4862249" y="1474588"/>
                  <a:pt x="4861189" y="1474223"/>
                </a:cubicBezTo>
                <a:cubicBezTo>
                  <a:pt x="4860129" y="1473858"/>
                  <a:pt x="4859179" y="1472834"/>
                  <a:pt x="4858339" y="1471153"/>
                </a:cubicBezTo>
                <a:lnTo>
                  <a:pt x="4858339" y="1485187"/>
                </a:lnTo>
                <a:lnTo>
                  <a:pt x="4865355" y="1490449"/>
                </a:lnTo>
                <a:cubicBezTo>
                  <a:pt x="4870472" y="1486575"/>
                  <a:pt x="4875588" y="1482482"/>
                  <a:pt x="4880705" y="1478170"/>
                </a:cubicBezTo>
                <a:cubicBezTo>
                  <a:pt x="4885821" y="1473858"/>
                  <a:pt x="4891814" y="1471519"/>
                  <a:pt x="4898685" y="1471153"/>
                </a:cubicBezTo>
                <a:cubicBezTo>
                  <a:pt x="4902486" y="1471153"/>
                  <a:pt x="4905409" y="1472907"/>
                  <a:pt x="4907456" y="1476416"/>
                </a:cubicBezTo>
                <a:lnTo>
                  <a:pt x="4867110" y="1509745"/>
                </a:lnTo>
                <a:cubicBezTo>
                  <a:pt x="4845804" y="1506347"/>
                  <a:pt x="4832720" y="1506127"/>
                  <a:pt x="4827860" y="1509088"/>
                </a:cubicBezTo>
                <a:cubicBezTo>
                  <a:pt x="4822999" y="1512048"/>
                  <a:pt x="4812108" y="1517529"/>
                  <a:pt x="4795188" y="1525533"/>
                </a:cubicBezTo>
                <a:lnTo>
                  <a:pt x="4784663" y="1522025"/>
                </a:lnTo>
                <a:lnTo>
                  <a:pt x="4791680" y="1509745"/>
                </a:lnTo>
                <a:lnTo>
                  <a:pt x="4786417" y="1502729"/>
                </a:lnTo>
                <a:lnTo>
                  <a:pt x="4758350" y="1522025"/>
                </a:lnTo>
                <a:lnTo>
                  <a:pt x="4754842" y="1546583"/>
                </a:lnTo>
                <a:lnTo>
                  <a:pt x="4775892" y="1537812"/>
                </a:lnTo>
                <a:lnTo>
                  <a:pt x="4775892" y="1541321"/>
                </a:lnTo>
                <a:cubicBezTo>
                  <a:pt x="4776002" y="1544354"/>
                  <a:pt x="4775344" y="1547935"/>
                  <a:pt x="4773918" y="1552065"/>
                </a:cubicBezTo>
                <a:cubicBezTo>
                  <a:pt x="4772493" y="1556195"/>
                  <a:pt x="4769643" y="1558461"/>
                  <a:pt x="4765367" y="1558863"/>
                </a:cubicBezTo>
                <a:cubicBezTo>
                  <a:pt x="4762626" y="1558753"/>
                  <a:pt x="4759775" y="1558095"/>
                  <a:pt x="4756815" y="1556889"/>
                </a:cubicBezTo>
                <a:cubicBezTo>
                  <a:pt x="4753855" y="1555683"/>
                  <a:pt x="4751443" y="1554587"/>
                  <a:pt x="4749579" y="1553600"/>
                </a:cubicBezTo>
                <a:lnTo>
                  <a:pt x="4749579" y="1567634"/>
                </a:lnTo>
                <a:lnTo>
                  <a:pt x="4737300" y="1567634"/>
                </a:lnTo>
                <a:lnTo>
                  <a:pt x="4721512" y="1578159"/>
                </a:lnTo>
                <a:lnTo>
                  <a:pt x="4703970" y="1581667"/>
                </a:lnTo>
                <a:lnTo>
                  <a:pt x="4674149" y="1611488"/>
                </a:lnTo>
                <a:lnTo>
                  <a:pt x="4681166" y="1623767"/>
                </a:lnTo>
                <a:lnTo>
                  <a:pt x="4709233" y="1630784"/>
                </a:lnTo>
                <a:lnTo>
                  <a:pt x="4691691" y="1637801"/>
                </a:lnTo>
                <a:cubicBezTo>
                  <a:pt x="4687269" y="1637033"/>
                  <a:pt x="4682956" y="1636376"/>
                  <a:pt x="4678754" y="1635827"/>
                </a:cubicBezTo>
                <a:cubicBezTo>
                  <a:pt x="4674551" y="1635279"/>
                  <a:pt x="4670677" y="1634183"/>
                  <a:pt x="4667132" y="1632538"/>
                </a:cubicBezTo>
                <a:lnTo>
                  <a:pt x="4656607" y="1639555"/>
                </a:lnTo>
                <a:lnTo>
                  <a:pt x="4644328" y="1627276"/>
                </a:lnTo>
                <a:cubicBezTo>
                  <a:pt x="4639833" y="1630930"/>
                  <a:pt x="4635667" y="1635462"/>
                  <a:pt x="4631829" y="1640871"/>
                </a:cubicBezTo>
                <a:cubicBezTo>
                  <a:pt x="4627992" y="1646280"/>
                  <a:pt x="4625141" y="1651688"/>
                  <a:pt x="4623278" y="1657097"/>
                </a:cubicBezTo>
                <a:lnTo>
                  <a:pt x="4612752" y="1650080"/>
                </a:lnTo>
                <a:cubicBezTo>
                  <a:pt x="4606503" y="1652748"/>
                  <a:pt x="4599706" y="1654868"/>
                  <a:pt x="4592360" y="1656439"/>
                </a:cubicBezTo>
                <a:cubicBezTo>
                  <a:pt x="4585014" y="1658011"/>
                  <a:pt x="4577778" y="1658815"/>
                  <a:pt x="4570652" y="1658851"/>
                </a:cubicBezTo>
                <a:lnTo>
                  <a:pt x="4565389" y="1671131"/>
                </a:lnTo>
                <a:lnTo>
                  <a:pt x="4544339" y="1686918"/>
                </a:lnTo>
                <a:lnTo>
                  <a:pt x="4553110" y="1693935"/>
                </a:lnTo>
                <a:lnTo>
                  <a:pt x="4537322" y="1709723"/>
                </a:lnTo>
                <a:lnTo>
                  <a:pt x="4514518" y="1704460"/>
                </a:lnTo>
                <a:cubicBezTo>
                  <a:pt x="4503993" y="1710015"/>
                  <a:pt x="4493468" y="1714693"/>
                  <a:pt x="4482943" y="1718494"/>
                </a:cubicBezTo>
                <a:lnTo>
                  <a:pt x="4488205" y="1711477"/>
                </a:lnTo>
                <a:lnTo>
                  <a:pt x="4481188" y="1693935"/>
                </a:lnTo>
                <a:cubicBezTo>
                  <a:pt x="4484697" y="1690353"/>
                  <a:pt x="4488644" y="1687430"/>
                  <a:pt x="4493029" y="1685164"/>
                </a:cubicBezTo>
                <a:cubicBezTo>
                  <a:pt x="4497415" y="1682898"/>
                  <a:pt x="4502239" y="1681729"/>
                  <a:pt x="4507501" y="1681656"/>
                </a:cubicBezTo>
                <a:lnTo>
                  <a:pt x="4526797" y="1665868"/>
                </a:lnTo>
                <a:lnTo>
                  <a:pt x="4553110" y="1660605"/>
                </a:lnTo>
                <a:cubicBezTo>
                  <a:pt x="4556070" y="1655745"/>
                  <a:pt x="4560675" y="1650117"/>
                  <a:pt x="4566924" y="1643721"/>
                </a:cubicBezTo>
                <a:cubicBezTo>
                  <a:pt x="4573174" y="1637326"/>
                  <a:pt x="4579094" y="1633014"/>
                  <a:pt x="4584685" y="1630784"/>
                </a:cubicBezTo>
                <a:lnTo>
                  <a:pt x="4579423" y="1616751"/>
                </a:lnTo>
                <a:lnTo>
                  <a:pt x="4560127" y="1623767"/>
                </a:lnTo>
                <a:lnTo>
                  <a:pt x="4546093" y="1637801"/>
                </a:lnTo>
                <a:lnTo>
                  <a:pt x="4547848" y="1639555"/>
                </a:lnTo>
                <a:cubicBezTo>
                  <a:pt x="4541635" y="1639519"/>
                  <a:pt x="4535203" y="1639592"/>
                  <a:pt x="4528551" y="1639774"/>
                </a:cubicBezTo>
                <a:cubicBezTo>
                  <a:pt x="4521900" y="1639957"/>
                  <a:pt x="4515468" y="1640469"/>
                  <a:pt x="4509255" y="1641309"/>
                </a:cubicBezTo>
                <a:lnTo>
                  <a:pt x="4525043" y="1644818"/>
                </a:lnTo>
                <a:lnTo>
                  <a:pt x="4512764" y="1660605"/>
                </a:lnTo>
                <a:cubicBezTo>
                  <a:pt x="4504870" y="1663346"/>
                  <a:pt x="4496976" y="1666197"/>
                  <a:pt x="4489082" y="1669157"/>
                </a:cubicBezTo>
                <a:cubicBezTo>
                  <a:pt x="4481188" y="1672117"/>
                  <a:pt x="4473295" y="1674529"/>
                  <a:pt x="4465401" y="1676393"/>
                </a:cubicBezTo>
                <a:lnTo>
                  <a:pt x="4453121" y="1690427"/>
                </a:lnTo>
                <a:cubicBezTo>
                  <a:pt x="4446909" y="1690390"/>
                  <a:pt x="4441354" y="1691779"/>
                  <a:pt x="4436457" y="1694593"/>
                </a:cubicBezTo>
                <a:cubicBezTo>
                  <a:pt x="4431559" y="1697407"/>
                  <a:pt x="4427759" y="1701865"/>
                  <a:pt x="4425054" y="1707969"/>
                </a:cubicBezTo>
                <a:lnTo>
                  <a:pt x="4439088" y="1713231"/>
                </a:lnTo>
                <a:cubicBezTo>
                  <a:pt x="4442560" y="1710490"/>
                  <a:pt x="4446141" y="1707640"/>
                  <a:pt x="4449832" y="1704679"/>
                </a:cubicBezTo>
                <a:cubicBezTo>
                  <a:pt x="4453523" y="1701719"/>
                  <a:pt x="4457543" y="1699307"/>
                  <a:pt x="4461892" y="1697443"/>
                </a:cubicBezTo>
                <a:lnTo>
                  <a:pt x="4482943" y="1718494"/>
                </a:lnTo>
                <a:cubicBezTo>
                  <a:pt x="4475926" y="1721710"/>
                  <a:pt x="4468909" y="1724049"/>
                  <a:pt x="4461892" y="1725510"/>
                </a:cubicBezTo>
                <a:cubicBezTo>
                  <a:pt x="4461965" y="1730846"/>
                  <a:pt x="4462696" y="1736401"/>
                  <a:pt x="4464085" y="1742175"/>
                </a:cubicBezTo>
                <a:cubicBezTo>
                  <a:pt x="4465474" y="1747949"/>
                  <a:pt x="4467082" y="1753504"/>
                  <a:pt x="4468909" y="1758840"/>
                </a:cubicBezTo>
                <a:lnTo>
                  <a:pt x="4456630" y="1767611"/>
                </a:lnTo>
                <a:lnTo>
                  <a:pt x="4419792" y="1776382"/>
                </a:lnTo>
                <a:cubicBezTo>
                  <a:pt x="4420084" y="1767611"/>
                  <a:pt x="4419499" y="1758840"/>
                  <a:pt x="4418038" y="1750069"/>
                </a:cubicBezTo>
                <a:cubicBezTo>
                  <a:pt x="4412702" y="1752700"/>
                  <a:pt x="4407147" y="1754893"/>
                  <a:pt x="4401373" y="1756647"/>
                </a:cubicBezTo>
                <a:cubicBezTo>
                  <a:pt x="4395599" y="1758401"/>
                  <a:pt x="4390044" y="1759717"/>
                  <a:pt x="4384708" y="1760594"/>
                </a:cubicBezTo>
                <a:lnTo>
                  <a:pt x="4382954" y="1767611"/>
                </a:lnTo>
                <a:lnTo>
                  <a:pt x="4386462" y="1778136"/>
                </a:lnTo>
                <a:lnTo>
                  <a:pt x="4370675" y="1786907"/>
                </a:lnTo>
                <a:lnTo>
                  <a:pt x="4363658" y="1772873"/>
                </a:lnTo>
                <a:lnTo>
                  <a:pt x="4365412" y="1765857"/>
                </a:lnTo>
                <a:lnTo>
                  <a:pt x="4353133" y="1779890"/>
                </a:lnTo>
                <a:lnTo>
                  <a:pt x="4333837" y="1781644"/>
                </a:lnTo>
                <a:lnTo>
                  <a:pt x="4330328" y="1785153"/>
                </a:lnTo>
                <a:lnTo>
                  <a:pt x="4312786" y="1790415"/>
                </a:lnTo>
                <a:lnTo>
                  <a:pt x="4309278" y="1797432"/>
                </a:lnTo>
                <a:lnTo>
                  <a:pt x="4284719" y="1802695"/>
                </a:lnTo>
                <a:lnTo>
                  <a:pt x="4274194" y="1813220"/>
                </a:lnTo>
                <a:lnTo>
                  <a:pt x="4247881" y="1821991"/>
                </a:lnTo>
                <a:cubicBezTo>
                  <a:pt x="4243971" y="1826486"/>
                  <a:pt x="4238197" y="1830213"/>
                  <a:pt x="4230559" y="1833174"/>
                </a:cubicBezTo>
                <a:cubicBezTo>
                  <a:pt x="4222921" y="1836134"/>
                  <a:pt x="4215831" y="1837669"/>
                  <a:pt x="4209289" y="1837778"/>
                </a:cubicBezTo>
                <a:lnTo>
                  <a:pt x="4202273" y="1844795"/>
                </a:lnTo>
                <a:cubicBezTo>
                  <a:pt x="4193538" y="1847682"/>
                  <a:pt x="4184694" y="1850679"/>
                  <a:pt x="4175741" y="1853785"/>
                </a:cubicBezTo>
                <a:cubicBezTo>
                  <a:pt x="4166787" y="1856892"/>
                  <a:pt x="4157504" y="1858573"/>
                  <a:pt x="4147893" y="1858829"/>
                </a:cubicBezTo>
                <a:cubicBezTo>
                  <a:pt x="4140839" y="1864749"/>
                  <a:pt x="4133457" y="1869573"/>
                  <a:pt x="4125746" y="1873301"/>
                </a:cubicBezTo>
                <a:cubicBezTo>
                  <a:pt x="4118035" y="1877028"/>
                  <a:pt x="4110214" y="1880975"/>
                  <a:pt x="4102284" y="1885141"/>
                </a:cubicBezTo>
                <a:lnTo>
                  <a:pt x="4079479" y="1885141"/>
                </a:lnTo>
                <a:lnTo>
                  <a:pt x="4063692" y="1892158"/>
                </a:lnTo>
                <a:lnTo>
                  <a:pt x="4060183" y="1892158"/>
                </a:lnTo>
                <a:cubicBezTo>
                  <a:pt x="4060403" y="1892304"/>
                  <a:pt x="4060841" y="1892889"/>
                  <a:pt x="4061499" y="1893912"/>
                </a:cubicBezTo>
                <a:cubicBezTo>
                  <a:pt x="4062157" y="1894936"/>
                  <a:pt x="4061718" y="1895520"/>
                  <a:pt x="4060183" y="1895667"/>
                </a:cubicBezTo>
                <a:cubicBezTo>
                  <a:pt x="4056346" y="1895630"/>
                  <a:pt x="4052180" y="1896580"/>
                  <a:pt x="4047685" y="1898517"/>
                </a:cubicBezTo>
                <a:cubicBezTo>
                  <a:pt x="4043190" y="1900454"/>
                  <a:pt x="4040339" y="1903597"/>
                  <a:pt x="4039133" y="1907946"/>
                </a:cubicBezTo>
                <a:lnTo>
                  <a:pt x="4014575" y="1911454"/>
                </a:lnTo>
                <a:lnTo>
                  <a:pt x="4004049" y="1918471"/>
                </a:lnTo>
                <a:lnTo>
                  <a:pt x="3974228" y="1923734"/>
                </a:lnTo>
                <a:lnTo>
                  <a:pt x="3967212" y="1932505"/>
                </a:lnTo>
                <a:cubicBezTo>
                  <a:pt x="3962789" y="1934332"/>
                  <a:pt x="3958039" y="1935940"/>
                  <a:pt x="3952959" y="1937329"/>
                </a:cubicBezTo>
                <a:cubicBezTo>
                  <a:pt x="3947879" y="1938717"/>
                  <a:pt x="3942689" y="1939448"/>
                  <a:pt x="3937390" y="1939521"/>
                </a:cubicBezTo>
                <a:lnTo>
                  <a:pt x="3930374" y="1946538"/>
                </a:lnTo>
                <a:cubicBezTo>
                  <a:pt x="3927267" y="1945369"/>
                  <a:pt x="3923393" y="1944638"/>
                  <a:pt x="3918752" y="1944345"/>
                </a:cubicBezTo>
                <a:cubicBezTo>
                  <a:pt x="3914111" y="1944053"/>
                  <a:pt x="3911553" y="1945953"/>
                  <a:pt x="3911078" y="1950046"/>
                </a:cubicBezTo>
                <a:cubicBezTo>
                  <a:pt x="3904865" y="1952641"/>
                  <a:pt x="3898433" y="1954468"/>
                  <a:pt x="3891781" y="1955528"/>
                </a:cubicBezTo>
                <a:cubicBezTo>
                  <a:pt x="3885130" y="1956588"/>
                  <a:pt x="3878698" y="1957100"/>
                  <a:pt x="3872485" y="1957063"/>
                </a:cubicBezTo>
                <a:cubicBezTo>
                  <a:pt x="3865432" y="1962179"/>
                  <a:pt x="3858050" y="1966419"/>
                  <a:pt x="3850339" y="1969781"/>
                </a:cubicBezTo>
                <a:cubicBezTo>
                  <a:pt x="3842628" y="1973143"/>
                  <a:pt x="3834807" y="1976505"/>
                  <a:pt x="3826877" y="1979868"/>
                </a:cubicBezTo>
                <a:lnTo>
                  <a:pt x="3804072" y="1978113"/>
                </a:lnTo>
                <a:cubicBezTo>
                  <a:pt x="3798334" y="1981549"/>
                  <a:pt x="3790952" y="1983888"/>
                  <a:pt x="3781925" y="1985130"/>
                </a:cubicBezTo>
                <a:cubicBezTo>
                  <a:pt x="3772899" y="1986373"/>
                  <a:pt x="3765078" y="1986957"/>
                  <a:pt x="3758463" y="1986884"/>
                </a:cubicBezTo>
                <a:cubicBezTo>
                  <a:pt x="3754845" y="1989552"/>
                  <a:pt x="3750679" y="1991672"/>
                  <a:pt x="3745965" y="1993243"/>
                </a:cubicBezTo>
                <a:cubicBezTo>
                  <a:pt x="3741250" y="1994815"/>
                  <a:pt x="3736646" y="1995619"/>
                  <a:pt x="3732150" y="1995655"/>
                </a:cubicBezTo>
                <a:lnTo>
                  <a:pt x="3723379" y="1993901"/>
                </a:lnTo>
                <a:cubicBezTo>
                  <a:pt x="3719944" y="1995801"/>
                  <a:pt x="3716728" y="1997702"/>
                  <a:pt x="3713731" y="1999602"/>
                </a:cubicBezTo>
                <a:cubicBezTo>
                  <a:pt x="3710735" y="2001503"/>
                  <a:pt x="3707519" y="2002526"/>
                  <a:pt x="3704083" y="2002672"/>
                </a:cubicBezTo>
                <a:lnTo>
                  <a:pt x="3695312" y="2007935"/>
                </a:lnTo>
                <a:cubicBezTo>
                  <a:pt x="3694618" y="2012064"/>
                  <a:pt x="3691183" y="2014330"/>
                  <a:pt x="3685007" y="2014732"/>
                </a:cubicBezTo>
                <a:cubicBezTo>
                  <a:pt x="3678830" y="2015134"/>
                  <a:pt x="3674080" y="2015207"/>
                  <a:pt x="3670754" y="2014951"/>
                </a:cubicBezTo>
                <a:lnTo>
                  <a:pt x="3665491" y="2020214"/>
                </a:lnTo>
                <a:cubicBezTo>
                  <a:pt x="3661691" y="2019775"/>
                  <a:pt x="3657890" y="2019337"/>
                  <a:pt x="3654089" y="2018898"/>
                </a:cubicBezTo>
                <a:lnTo>
                  <a:pt x="3653060" y="2020001"/>
                </a:lnTo>
                <a:lnTo>
                  <a:pt x="3645415" y="2040419"/>
                </a:lnTo>
                <a:cubicBezTo>
                  <a:pt x="3635598" y="2063156"/>
                  <a:pt x="3623311" y="2089123"/>
                  <a:pt x="3608554" y="2118320"/>
                </a:cubicBezTo>
                <a:lnTo>
                  <a:pt x="3596394" y="2127441"/>
                </a:lnTo>
                <a:cubicBezTo>
                  <a:pt x="3584233" y="2121867"/>
                  <a:pt x="3572073" y="2114774"/>
                  <a:pt x="3559913" y="2106160"/>
                </a:cubicBezTo>
                <a:lnTo>
                  <a:pt x="3544713" y="2133521"/>
                </a:lnTo>
                <a:cubicBezTo>
                  <a:pt x="3539519" y="2137447"/>
                  <a:pt x="3532426" y="2143274"/>
                  <a:pt x="3523432" y="2151001"/>
                </a:cubicBezTo>
                <a:cubicBezTo>
                  <a:pt x="3514439" y="2158728"/>
                  <a:pt x="3507345" y="2163035"/>
                  <a:pt x="3502152" y="2163921"/>
                </a:cubicBezTo>
                <a:cubicBezTo>
                  <a:pt x="3499175" y="2164048"/>
                  <a:pt x="3496768" y="2163794"/>
                  <a:pt x="3494931" y="2163161"/>
                </a:cubicBezTo>
                <a:cubicBezTo>
                  <a:pt x="3493095" y="2162528"/>
                  <a:pt x="3491448" y="2160755"/>
                  <a:pt x="3489991" y="2157841"/>
                </a:cubicBezTo>
                <a:lnTo>
                  <a:pt x="3489991" y="2182162"/>
                </a:lnTo>
                <a:lnTo>
                  <a:pt x="3502152" y="2191282"/>
                </a:lnTo>
                <a:cubicBezTo>
                  <a:pt x="3511018" y="2184568"/>
                  <a:pt x="3519885" y="2177475"/>
                  <a:pt x="3528752" y="2170001"/>
                </a:cubicBezTo>
                <a:cubicBezTo>
                  <a:pt x="3537619" y="2162528"/>
                  <a:pt x="3548006" y="2158474"/>
                  <a:pt x="3559913" y="2157841"/>
                </a:cubicBezTo>
                <a:cubicBezTo>
                  <a:pt x="3566500" y="2157841"/>
                  <a:pt x="3571566" y="2160881"/>
                  <a:pt x="3575113" y="2166961"/>
                </a:cubicBezTo>
                <a:lnTo>
                  <a:pt x="3505192" y="2224722"/>
                </a:lnTo>
                <a:cubicBezTo>
                  <a:pt x="3468268" y="2218832"/>
                  <a:pt x="3445594" y="2218452"/>
                  <a:pt x="3437170" y="2223582"/>
                </a:cubicBezTo>
                <a:cubicBezTo>
                  <a:pt x="3428747" y="2228713"/>
                  <a:pt x="3409873" y="2238213"/>
                  <a:pt x="3380549" y="2252083"/>
                </a:cubicBezTo>
                <a:lnTo>
                  <a:pt x="3362309" y="2246003"/>
                </a:lnTo>
                <a:lnTo>
                  <a:pt x="3374469" y="2224722"/>
                </a:lnTo>
                <a:lnTo>
                  <a:pt x="3365349" y="2212562"/>
                </a:lnTo>
                <a:lnTo>
                  <a:pt x="3316708" y="2246003"/>
                </a:lnTo>
                <a:lnTo>
                  <a:pt x="3310628" y="2288564"/>
                </a:lnTo>
                <a:lnTo>
                  <a:pt x="3347108" y="2273364"/>
                </a:lnTo>
                <a:lnTo>
                  <a:pt x="3347108" y="2279444"/>
                </a:lnTo>
                <a:cubicBezTo>
                  <a:pt x="3347298" y="2284700"/>
                  <a:pt x="3346158" y="2290907"/>
                  <a:pt x="3343688" y="2298064"/>
                </a:cubicBezTo>
                <a:cubicBezTo>
                  <a:pt x="3341218" y="2305221"/>
                  <a:pt x="3336278" y="2309147"/>
                  <a:pt x="3328868" y="2309844"/>
                </a:cubicBezTo>
                <a:cubicBezTo>
                  <a:pt x="3324118" y="2309654"/>
                  <a:pt x="3319178" y="2308514"/>
                  <a:pt x="3314048" y="2306424"/>
                </a:cubicBezTo>
                <a:cubicBezTo>
                  <a:pt x="3308918" y="2304334"/>
                  <a:pt x="3304738" y="2302434"/>
                  <a:pt x="3301507" y="2300724"/>
                </a:cubicBezTo>
                <a:lnTo>
                  <a:pt x="3301507" y="2325044"/>
                </a:lnTo>
                <a:lnTo>
                  <a:pt x="3280227" y="2325044"/>
                </a:lnTo>
                <a:lnTo>
                  <a:pt x="3252867" y="2343285"/>
                </a:lnTo>
                <a:lnTo>
                  <a:pt x="3222466" y="2349365"/>
                </a:lnTo>
                <a:lnTo>
                  <a:pt x="3170785" y="2401046"/>
                </a:lnTo>
                <a:lnTo>
                  <a:pt x="3182945" y="2422327"/>
                </a:lnTo>
                <a:lnTo>
                  <a:pt x="3231586" y="2434487"/>
                </a:lnTo>
                <a:lnTo>
                  <a:pt x="3201185" y="2446647"/>
                </a:lnTo>
                <a:cubicBezTo>
                  <a:pt x="3193522" y="2445317"/>
                  <a:pt x="3186048" y="2444177"/>
                  <a:pt x="3178765" y="2443227"/>
                </a:cubicBezTo>
                <a:cubicBezTo>
                  <a:pt x="3171482" y="2442277"/>
                  <a:pt x="3164768" y="2440377"/>
                  <a:pt x="3158625" y="2437527"/>
                </a:cubicBezTo>
                <a:lnTo>
                  <a:pt x="3140384" y="2449687"/>
                </a:lnTo>
                <a:lnTo>
                  <a:pt x="3119104" y="2428407"/>
                </a:lnTo>
                <a:cubicBezTo>
                  <a:pt x="3111314" y="2434740"/>
                  <a:pt x="3104093" y="2442594"/>
                  <a:pt x="3097443" y="2451967"/>
                </a:cubicBezTo>
                <a:cubicBezTo>
                  <a:pt x="3090793" y="2461341"/>
                  <a:pt x="3085853" y="2470714"/>
                  <a:pt x="3082623" y="2480088"/>
                </a:cubicBezTo>
                <a:lnTo>
                  <a:pt x="3064383" y="2467928"/>
                </a:lnTo>
                <a:cubicBezTo>
                  <a:pt x="3053552" y="2472551"/>
                  <a:pt x="3041772" y="2476224"/>
                  <a:pt x="3029042" y="2478948"/>
                </a:cubicBezTo>
                <a:cubicBezTo>
                  <a:pt x="3016312" y="2481671"/>
                  <a:pt x="3003771" y="2483064"/>
                  <a:pt x="2991421" y="2483128"/>
                </a:cubicBezTo>
                <a:lnTo>
                  <a:pt x="2982301" y="2504408"/>
                </a:lnTo>
                <a:lnTo>
                  <a:pt x="2945820" y="2531769"/>
                </a:lnTo>
                <a:lnTo>
                  <a:pt x="2961021" y="2543929"/>
                </a:lnTo>
                <a:lnTo>
                  <a:pt x="2933660" y="2571290"/>
                </a:lnTo>
                <a:lnTo>
                  <a:pt x="2894139" y="2562170"/>
                </a:lnTo>
                <a:cubicBezTo>
                  <a:pt x="2875899" y="2571796"/>
                  <a:pt x="2857658" y="2579903"/>
                  <a:pt x="2839418" y="2586490"/>
                </a:cubicBezTo>
                <a:lnTo>
                  <a:pt x="2848538" y="2574330"/>
                </a:lnTo>
                <a:lnTo>
                  <a:pt x="2836378" y="2543929"/>
                </a:lnTo>
                <a:cubicBezTo>
                  <a:pt x="2842458" y="2537722"/>
                  <a:pt x="2849298" y="2532655"/>
                  <a:pt x="2856898" y="2528729"/>
                </a:cubicBezTo>
                <a:cubicBezTo>
                  <a:pt x="2864499" y="2524802"/>
                  <a:pt x="2872859" y="2522775"/>
                  <a:pt x="2881979" y="2522649"/>
                </a:cubicBezTo>
                <a:lnTo>
                  <a:pt x="2915420" y="2495288"/>
                </a:lnTo>
                <a:lnTo>
                  <a:pt x="2961021" y="2486168"/>
                </a:lnTo>
                <a:cubicBezTo>
                  <a:pt x="2966151" y="2477744"/>
                  <a:pt x="2974131" y="2467991"/>
                  <a:pt x="2984961" y="2456907"/>
                </a:cubicBezTo>
                <a:cubicBezTo>
                  <a:pt x="2995791" y="2445824"/>
                  <a:pt x="3006051" y="2438350"/>
                  <a:pt x="3015742" y="2434487"/>
                </a:cubicBezTo>
                <a:lnTo>
                  <a:pt x="3006621" y="2410166"/>
                </a:lnTo>
                <a:lnTo>
                  <a:pt x="2973181" y="2422327"/>
                </a:lnTo>
                <a:lnTo>
                  <a:pt x="2948860" y="2446647"/>
                </a:lnTo>
                <a:lnTo>
                  <a:pt x="2951900" y="2449687"/>
                </a:lnTo>
                <a:cubicBezTo>
                  <a:pt x="2941134" y="2449624"/>
                  <a:pt x="2929987" y="2449751"/>
                  <a:pt x="2918460" y="2450067"/>
                </a:cubicBezTo>
                <a:cubicBezTo>
                  <a:pt x="2906933" y="2450384"/>
                  <a:pt x="2895786" y="2451270"/>
                  <a:pt x="2885019" y="2452727"/>
                </a:cubicBezTo>
                <a:lnTo>
                  <a:pt x="2912379" y="2458807"/>
                </a:lnTo>
                <a:lnTo>
                  <a:pt x="2891099" y="2486168"/>
                </a:lnTo>
                <a:cubicBezTo>
                  <a:pt x="2877419" y="2490918"/>
                  <a:pt x="2863739" y="2495858"/>
                  <a:pt x="2850058" y="2500988"/>
                </a:cubicBezTo>
                <a:cubicBezTo>
                  <a:pt x="2836378" y="2506118"/>
                  <a:pt x="2822698" y="2510298"/>
                  <a:pt x="2809017" y="2513528"/>
                </a:cubicBezTo>
                <a:lnTo>
                  <a:pt x="2787737" y="2537849"/>
                </a:lnTo>
                <a:cubicBezTo>
                  <a:pt x="2776970" y="2537786"/>
                  <a:pt x="2767343" y="2540192"/>
                  <a:pt x="2758856" y="2545069"/>
                </a:cubicBezTo>
                <a:cubicBezTo>
                  <a:pt x="2750370" y="2549946"/>
                  <a:pt x="2743783" y="2557673"/>
                  <a:pt x="2739096" y="2568250"/>
                </a:cubicBezTo>
                <a:lnTo>
                  <a:pt x="2763416" y="2577370"/>
                </a:lnTo>
                <a:cubicBezTo>
                  <a:pt x="2769433" y="2572620"/>
                  <a:pt x="2775640" y="2567680"/>
                  <a:pt x="2782037" y="2562549"/>
                </a:cubicBezTo>
                <a:cubicBezTo>
                  <a:pt x="2788434" y="2557419"/>
                  <a:pt x="2795400" y="2553239"/>
                  <a:pt x="2802937" y="2550009"/>
                </a:cubicBezTo>
                <a:lnTo>
                  <a:pt x="2839418" y="2586490"/>
                </a:lnTo>
                <a:cubicBezTo>
                  <a:pt x="2827258" y="2592063"/>
                  <a:pt x="2815097" y="2596117"/>
                  <a:pt x="2802937" y="2598650"/>
                </a:cubicBezTo>
                <a:cubicBezTo>
                  <a:pt x="2803064" y="2607897"/>
                  <a:pt x="2804331" y="2617524"/>
                  <a:pt x="2806737" y="2627531"/>
                </a:cubicBezTo>
                <a:cubicBezTo>
                  <a:pt x="2809144" y="2637538"/>
                  <a:pt x="2811931" y="2647165"/>
                  <a:pt x="2815097" y="2656411"/>
                </a:cubicBezTo>
                <a:lnTo>
                  <a:pt x="2793817" y="2671612"/>
                </a:lnTo>
                <a:lnTo>
                  <a:pt x="2729976" y="2686812"/>
                </a:lnTo>
                <a:cubicBezTo>
                  <a:pt x="2730482" y="2671612"/>
                  <a:pt x="2729469" y="2656411"/>
                  <a:pt x="2726936" y="2641211"/>
                </a:cubicBezTo>
                <a:cubicBezTo>
                  <a:pt x="2717689" y="2645771"/>
                  <a:pt x="2708062" y="2649571"/>
                  <a:pt x="2698055" y="2652611"/>
                </a:cubicBezTo>
                <a:cubicBezTo>
                  <a:pt x="2688048" y="2655651"/>
                  <a:pt x="2678421" y="2657931"/>
                  <a:pt x="2669174" y="2659451"/>
                </a:cubicBezTo>
                <a:lnTo>
                  <a:pt x="2666134" y="2671612"/>
                </a:lnTo>
                <a:lnTo>
                  <a:pt x="2672214" y="2689852"/>
                </a:lnTo>
                <a:lnTo>
                  <a:pt x="2644854" y="2705052"/>
                </a:lnTo>
                <a:lnTo>
                  <a:pt x="2632694" y="2680732"/>
                </a:lnTo>
                <a:lnTo>
                  <a:pt x="2635734" y="2668571"/>
                </a:lnTo>
                <a:lnTo>
                  <a:pt x="2614453" y="2692892"/>
                </a:lnTo>
                <a:lnTo>
                  <a:pt x="2581013" y="2695932"/>
                </a:lnTo>
                <a:lnTo>
                  <a:pt x="2574932" y="2702012"/>
                </a:lnTo>
                <a:lnTo>
                  <a:pt x="2544532" y="2711133"/>
                </a:lnTo>
                <a:lnTo>
                  <a:pt x="2538452" y="2723293"/>
                </a:lnTo>
                <a:lnTo>
                  <a:pt x="2495891" y="2732413"/>
                </a:lnTo>
                <a:lnTo>
                  <a:pt x="2477650" y="2750653"/>
                </a:lnTo>
                <a:lnTo>
                  <a:pt x="2432050" y="2765854"/>
                </a:lnTo>
                <a:cubicBezTo>
                  <a:pt x="2425273" y="2773644"/>
                  <a:pt x="2415266" y="2780104"/>
                  <a:pt x="2402029" y="2785234"/>
                </a:cubicBezTo>
                <a:cubicBezTo>
                  <a:pt x="2388792" y="2790364"/>
                  <a:pt x="2376505" y="2793024"/>
                  <a:pt x="2365168" y="2793214"/>
                </a:cubicBezTo>
                <a:lnTo>
                  <a:pt x="2353008" y="2805374"/>
                </a:lnTo>
                <a:cubicBezTo>
                  <a:pt x="2337871" y="2810378"/>
                  <a:pt x="2322544" y="2815571"/>
                  <a:pt x="2307027" y="2820955"/>
                </a:cubicBezTo>
                <a:cubicBezTo>
                  <a:pt x="2291510" y="2826338"/>
                  <a:pt x="2275423" y="2829251"/>
                  <a:pt x="2258766" y="2829695"/>
                </a:cubicBezTo>
                <a:cubicBezTo>
                  <a:pt x="2246542" y="2839955"/>
                  <a:pt x="2233749" y="2848315"/>
                  <a:pt x="2220385" y="2854776"/>
                </a:cubicBezTo>
                <a:cubicBezTo>
                  <a:pt x="2207022" y="2861236"/>
                  <a:pt x="2193468" y="2868076"/>
                  <a:pt x="2179724" y="2875296"/>
                </a:cubicBezTo>
                <a:lnTo>
                  <a:pt x="2140204" y="2875296"/>
                </a:lnTo>
                <a:lnTo>
                  <a:pt x="2112843" y="2887456"/>
                </a:lnTo>
                <a:lnTo>
                  <a:pt x="2106763" y="2887456"/>
                </a:lnTo>
                <a:cubicBezTo>
                  <a:pt x="2107143" y="2887710"/>
                  <a:pt x="2107903" y="2888723"/>
                  <a:pt x="2109043" y="2890496"/>
                </a:cubicBezTo>
                <a:cubicBezTo>
                  <a:pt x="2110183" y="2892269"/>
                  <a:pt x="2109423" y="2893283"/>
                  <a:pt x="2106763" y="2893536"/>
                </a:cubicBezTo>
                <a:cubicBezTo>
                  <a:pt x="2100113" y="2893473"/>
                  <a:pt x="2092893" y="2895120"/>
                  <a:pt x="2085102" y="2898476"/>
                </a:cubicBezTo>
                <a:cubicBezTo>
                  <a:pt x="2077312" y="2901833"/>
                  <a:pt x="2072372" y="2907280"/>
                  <a:pt x="2070282" y="2914817"/>
                </a:cubicBezTo>
                <a:lnTo>
                  <a:pt x="2027721" y="2920897"/>
                </a:lnTo>
                <a:lnTo>
                  <a:pt x="2009481" y="2933057"/>
                </a:lnTo>
                <a:lnTo>
                  <a:pt x="1957800" y="2942177"/>
                </a:lnTo>
                <a:lnTo>
                  <a:pt x="1945640" y="2957378"/>
                </a:lnTo>
                <a:cubicBezTo>
                  <a:pt x="1937976" y="2960544"/>
                  <a:pt x="1929743" y="2963331"/>
                  <a:pt x="1920939" y="2965738"/>
                </a:cubicBezTo>
                <a:cubicBezTo>
                  <a:pt x="1912136" y="2968144"/>
                  <a:pt x="1903142" y="2969411"/>
                  <a:pt x="1893959" y="2969538"/>
                </a:cubicBezTo>
                <a:lnTo>
                  <a:pt x="1881798" y="2981698"/>
                </a:lnTo>
                <a:cubicBezTo>
                  <a:pt x="1876415" y="2979671"/>
                  <a:pt x="1869701" y="2978405"/>
                  <a:pt x="1861658" y="2977898"/>
                </a:cubicBezTo>
                <a:cubicBezTo>
                  <a:pt x="1853614" y="2977391"/>
                  <a:pt x="1849181" y="2980685"/>
                  <a:pt x="1848358" y="2987778"/>
                </a:cubicBezTo>
                <a:cubicBezTo>
                  <a:pt x="1837591" y="2992275"/>
                  <a:pt x="1826444" y="2995442"/>
                  <a:pt x="1814917" y="2997278"/>
                </a:cubicBezTo>
                <a:cubicBezTo>
                  <a:pt x="1803390" y="2999115"/>
                  <a:pt x="1792243" y="3000002"/>
                  <a:pt x="1781476" y="2999938"/>
                </a:cubicBezTo>
                <a:cubicBezTo>
                  <a:pt x="1769253" y="3008805"/>
                  <a:pt x="1756459" y="3016152"/>
                  <a:pt x="1743095" y="3021979"/>
                </a:cubicBezTo>
                <a:cubicBezTo>
                  <a:pt x="1729732" y="3027806"/>
                  <a:pt x="1716178" y="3033633"/>
                  <a:pt x="1702435" y="3039459"/>
                </a:cubicBezTo>
                <a:lnTo>
                  <a:pt x="1662914" y="3036419"/>
                </a:lnTo>
                <a:cubicBezTo>
                  <a:pt x="1652970" y="3042372"/>
                  <a:pt x="1640177" y="3046426"/>
                  <a:pt x="1624533" y="3048579"/>
                </a:cubicBezTo>
                <a:cubicBezTo>
                  <a:pt x="1608889" y="3050733"/>
                  <a:pt x="1595336" y="3051746"/>
                  <a:pt x="1583872" y="3051620"/>
                </a:cubicBezTo>
                <a:cubicBezTo>
                  <a:pt x="1577602" y="3056243"/>
                  <a:pt x="1570382" y="3059916"/>
                  <a:pt x="1562212" y="3062640"/>
                </a:cubicBezTo>
                <a:cubicBezTo>
                  <a:pt x="1554042" y="3065363"/>
                  <a:pt x="1546061" y="3066756"/>
                  <a:pt x="1538271" y="3066820"/>
                </a:cubicBezTo>
                <a:lnTo>
                  <a:pt x="1523071" y="3063780"/>
                </a:lnTo>
                <a:cubicBezTo>
                  <a:pt x="1517118" y="3067073"/>
                  <a:pt x="1511544" y="3070366"/>
                  <a:pt x="1506351" y="3073660"/>
                </a:cubicBezTo>
                <a:cubicBezTo>
                  <a:pt x="1501157" y="3076953"/>
                  <a:pt x="1495584" y="3078727"/>
                  <a:pt x="1489630" y="3078980"/>
                </a:cubicBezTo>
                <a:lnTo>
                  <a:pt x="1474430" y="3088100"/>
                </a:lnTo>
                <a:cubicBezTo>
                  <a:pt x="1473227" y="3095257"/>
                  <a:pt x="1467273" y="3099184"/>
                  <a:pt x="1456570" y="3099880"/>
                </a:cubicBezTo>
                <a:cubicBezTo>
                  <a:pt x="1445866" y="3100577"/>
                  <a:pt x="1437633" y="3100704"/>
                  <a:pt x="1431869" y="3100261"/>
                </a:cubicBezTo>
                <a:lnTo>
                  <a:pt x="1422749" y="3109381"/>
                </a:lnTo>
                <a:cubicBezTo>
                  <a:pt x="1416162" y="3108621"/>
                  <a:pt x="1409575" y="3107861"/>
                  <a:pt x="1402989" y="3107101"/>
                </a:cubicBezTo>
                <a:cubicBezTo>
                  <a:pt x="1396402" y="3106341"/>
                  <a:pt x="1392855" y="3110141"/>
                  <a:pt x="1392348" y="3118501"/>
                </a:cubicBezTo>
                <a:lnTo>
                  <a:pt x="1331547" y="3130661"/>
                </a:lnTo>
                <a:lnTo>
                  <a:pt x="1292027" y="3154982"/>
                </a:lnTo>
                <a:cubicBezTo>
                  <a:pt x="1290190" y="3157895"/>
                  <a:pt x="1287024" y="3159669"/>
                  <a:pt x="1282527" y="3160302"/>
                </a:cubicBezTo>
                <a:cubicBezTo>
                  <a:pt x="1278030" y="3160935"/>
                  <a:pt x="1274103" y="3161188"/>
                  <a:pt x="1270747" y="3161062"/>
                </a:cubicBezTo>
                <a:lnTo>
                  <a:pt x="1228185" y="3164102"/>
                </a:lnTo>
                <a:lnTo>
                  <a:pt x="1203865" y="3176262"/>
                </a:lnTo>
                <a:lnTo>
                  <a:pt x="1161304" y="3176262"/>
                </a:lnTo>
                <a:lnTo>
                  <a:pt x="1124823" y="3191463"/>
                </a:lnTo>
                <a:lnTo>
                  <a:pt x="1097463" y="3188422"/>
                </a:lnTo>
                <a:lnTo>
                  <a:pt x="1067062" y="3200583"/>
                </a:lnTo>
                <a:cubicBezTo>
                  <a:pt x="1049329" y="3200899"/>
                  <a:pt x="1033115" y="3202546"/>
                  <a:pt x="1018421" y="3205523"/>
                </a:cubicBezTo>
                <a:cubicBezTo>
                  <a:pt x="1003728" y="3208499"/>
                  <a:pt x="987514" y="3210906"/>
                  <a:pt x="969780" y="3212743"/>
                </a:cubicBezTo>
                <a:cubicBezTo>
                  <a:pt x="969464" y="3215656"/>
                  <a:pt x="967817" y="3217430"/>
                  <a:pt x="964840" y="3218063"/>
                </a:cubicBezTo>
                <a:cubicBezTo>
                  <a:pt x="961863" y="3218696"/>
                  <a:pt x="959457" y="3218950"/>
                  <a:pt x="957620" y="3218823"/>
                </a:cubicBezTo>
                <a:cubicBezTo>
                  <a:pt x="948626" y="3218633"/>
                  <a:pt x="940013" y="3218253"/>
                  <a:pt x="931779" y="3217683"/>
                </a:cubicBezTo>
                <a:cubicBezTo>
                  <a:pt x="923546" y="3217113"/>
                  <a:pt x="914932" y="3217493"/>
                  <a:pt x="905939" y="3218823"/>
                </a:cubicBezTo>
                <a:cubicBezTo>
                  <a:pt x="902392" y="3225030"/>
                  <a:pt x="891245" y="3230097"/>
                  <a:pt x="872498" y="3234023"/>
                </a:cubicBezTo>
                <a:cubicBezTo>
                  <a:pt x="853751" y="3237950"/>
                  <a:pt x="839564" y="3239977"/>
                  <a:pt x="829937" y="3240103"/>
                </a:cubicBezTo>
                <a:cubicBezTo>
                  <a:pt x="791810" y="3239977"/>
                  <a:pt x="753303" y="3238710"/>
                  <a:pt x="714415" y="3236303"/>
                </a:cubicBezTo>
                <a:cubicBezTo>
                  <a:pt x="675527" y="3233897"/>
                  <a:pt x="637020" y="3231110"/>
                  <a:pt x="598892" y="3227943"/>
                </a:cubicBezTo>
                <a:cubicBezTo>
                  <a:pt x="598576" y="3234087"/>
                  <a:pt x="596169" y="3238520"/>
                  <a:pt x="591672" y="3241243"/>
                </a:cubicBezTo>
                <a:cubicBezTo>
                  <a:pt x="587176" y="3243967"/>
                  <a:pt x="582489" y="3244600"/>
                  <a:pt x="577612" y="3243143"/>
                </a:cubicBezTo>
                <a:cubicBezTo>
                  <a:pt x="571405" y="3246184"/>
                  <a:pt x="564818" y="3248464"/>
                  <a:pt x="557852" y="3249984"/>
                </a:cubicBezTo>
                <a:cubicBezTo>
                  <a:pt x="550885" y="3251504"/>
                  <a:pt x="544298" y="3252264"/>
                  <a:pt x="538091" y="3252264"/>
                </a:cubicBezTo>
                <a:cubicBezTo>
                  <a:pt x="528464" y="3252770"/>
                  <a:pt x="523397" y="3248717"/>
                  <a:pt x="522891" y="3240103"/>
                </a:cubicBezTo>
                <a:cubicBezTo>
                  <a:pt x="523271" y="3236810"/>
                  <a:pt x="523271" y="3233517"/>
                  <a:pt x="522891" y="3230223"/>
                </a:cubicBezTo>
                <a:cubicBezTo>
                  <a:pt x="522511" y="3226930"/>
                  <a:pt x="519471" y="3225156"/>
                  <a:pt x="513771" y="3224903"/>
                </a:cubicBezTo>
                <a:cubicBezTo>
                  <a:pt x="509590" y="3225790"/>
                  <a:pt x="502750" y="3227816"/>
                  <a:pt x="493250" y="3230983"/>
                </a:cubicBezTo>
                <a:cubicBezTo>
                  <a:pt x="483750" y="3234150"/>
                  <a:pt x="478430" y="3233136"/>
                  <a:pt x="477290" y="3227943"/>
                </a:cubicBezTo>
                <a:cubicBezTo>
                  <a:pt x="477480" y="3223193"/>
                  <a:pt x="478620" y="3218253"/>
                  <a:pt x="480710" y="3213123"/>
                </a:cubicBezTo>
                <a:cubicBezTo>
                  <a:pt x="482800" y="3207993"/>
                  <a:pt x="484700" y="3203813"/>
                  <a:pt x="486410" y="3200583"/>
                </a:cubicBezTo>
                <a:lnTo>
                  <a:pt x="528971" y="3200583"/>
                </a:lnTo>
                <a:lnTo>
                  <a:pt x="559372" y="3188422"/>
                </a:lnTo>
                <a:cubicBezTo>
                  <a:pt x="574065" y="3188739"/>
                  <a:pt x="581159" y="3185066"/>
                  <a:pt x="580652" y="3177402"/>
                </a:cubicBezTo>
                <a:cubicBezTo>
                  <a:pt x="580146" y="3169739"/>
                  <a:pt x="584199" y="3165305"/>
                  <a:pt x="592812" y="3164102"/>
                </a:cubicBezTo>
                <a:cubicBezTo>
                  <a:pt x="602313" y="3164419"/>
                  <a:pt x="612953" y="3166065"/>
                  <a:pt x="624733" y="3169042"/>
                </a:cubicBezTo>
                <a:cubicBezTo>
                  <a:pt x="636513" y="3172019"/>
                  <a:pt x="647153" y="3174425"/>
                  <a:pt x="656654" y="3176262"/>
                </a:cubicBezTo>
                <a:lnTo>
                  <a:pt x="720495" y="3151942"/>
                </a:lnTo>
                <a:lnTo>
                  <a:pt x="723535" y="3139781"/>
                </a:lnTo>
                <a:lnTo>
                  <a:pt x="744816" y="3142821"/>
                </a:lnTo>
                <a:cubicBezTo>
                  <a:pt x="753999" y="3136678"/>
                  <a:pt x="773633" y="3131484"/>
                  <a:pt x="803717" y="3127241"/>
                </a:cubicBezTo>
                <a:cubicBezTo>
                  <a:pt x="833801" y="3122998"/>
                  <a:pt x="855715" y="3120084"/>
                  <a:pt x="869458" y="3118501"/>
                </a:cubicBezTo>
                <a:cubicBezTo>
                  <a:pt x="872688" y="3115588"/>
                  <a:pt x="876868" y="3113814"/>
                  <a:pt x="881999" y="3113181"/>
                </a:cubicBezTo>
                <a:cubicBezTo>
                  <a:pt x="887128" y="3112547"/>
                  <a:pt x="892069" y="3112294"/>
                  <a:pt x="896819" y="3112421"/>
                </a:cubicBezTo>
                <a:cubicBezTo>
                  <a:pt x="897705" y="3101337"/>
                  <a:pt x="901252" y="3095384"/>
                  <a:pt x="907459" y="3094560"/>
                </a:cubicBezTo>
                <a:cubicBezTo>
                  <a:pt x="913666" y="3093737"/>
                  <a:pt x="917212" y="3091584"/>
                  <a:pt x="918099" y="3088100"/>
                </a:cubicBezTo>
                <a:cubicBezTo>
                  <a:pt x="892449" y="3097410"/>
                  <a:pt x="860908" y="3103111"/>
                  <a:pt x="823477" y="3105201"/>
                </a:cubicBezTo>
                <a:cubicBezTo>
                  <a:pt x="786046" y="3107291"/>
                  <a:pt x="759826" y="3113751"/>
                  <a:pt x="744816" y="3124581"/>
                </a:cubicBezTo>
                <a:cubicBezTo>
                  <a:pt x="741395" y="3124328"/>
                  <a:pt x="736835" y="3124074"/>
                  <a:pt x="731135" y="3123821"/>
                </a:cubicBezTo>
                <a:cubicBezTo>
                  <a:pt x="725435" y="3123568"/>
                  <a:pt x="720875" y="3124834"/>
                  <a:pt x="717455" y="3127621"/>
                </a:cubicBezTo>
                <a:cubicBezTo>
                  <a:pt x="706308" y="3125848"/>
                  <a:pt x="681481" y="3127114"/>
                  <a:pt x="642973" y="3131421"/>
                </a:cubicBezTo>
                <a:cubicBezTo>
                  <a:pt x="604466" y="3135728"/>
                  <a:pt x="582679" y="3144595"/>
                  <a:pt x="577612" y="3158022"/>
                </a:cubicBezTo>
                <a:cubicBezTo>
                  <a:pt x="548985" y="3157452"/>
                  <a:pt x="521117" y="3160112"/>
                  <a:pt x="494010" y="3166002"/>
                </a:cubicBezTo>
                <a:cubicBezTo>
                  <a:pt x="466903" y="3171892"/>
                  <a:pt x="439036" y="3175312"/>
                  <a:pt x="410408" y="3176262"/>
                </a:cubicBezTo>
                <a:cubicBezTo>
                  <a:pt x="405975" y="3189056"/>
                  <a:pt x="395841" y="3195389"/>
                  <a:pt x="380008" y="3195263"/>
                </a:cubicBezTo>
                <a:cubicBezTo>
                  <a:pt x="364174" y="3195136"/>
                  <a:pt x="351001" y="3193869"/>
                  <a:pt x="340487" y="3191463"/>
                </a:cubicBezTo>
                <a:cubicBezTo>
                  <a:pt x="340994" y="3195833"/>
                  <a:pt x="337700" y="3198493"/>
                  <a:pt x="330607" y="3199443"/>
                </a:cubicBezTo>
                <a:cubicBezTo>
                  <a:pt x="323513" y="3200393"/>
                  <a:pt x="318700" y="3200773"/>
                  <a:pt x="316166" y="3200583"/>
                </a:cubicBezTo>
                <a:cubicBezTo>
                  <a:pt x="309896" y="3200329"/>
                  <a:pt x="304196" y="3200836"/>
                  <a:pt x="299066" y="3202103"/>
                </a:cubicBezTo>
                <a:cubicBezTo>
                  <a:pt x="293936" y="3203369"/>
                  <a:pt x="290516" y="3206916"/>
                  <a:pt x="288806" y="3212743"/>
                </a:cubicBezTo>
                <a:lnTo>
                  <a:pt x="63841" y="3224903"/>
                </a:lnTo>
                <a:cubicBezTo>
                  <a:pt x="63778" y="3226613"/>
                  <a:pt x="63145" y="3228513"/>
                  <a:pt x="61942" y="3230603"/>
                </a:cubicBezTo>
                <a:cubicBezTo>
                  <a:pt x="60738" y="3232693"/>
                  <a:pt x="59345" y="3233833"/>
                  <a:pt x="57761" y="3234023"/>
                </a:cubicBezTo>
                <a:cubicBezTo>
                  <a:pt x="53011" y="3233706"/>
                  <a:pt x="48831" y="3231300"/>
                  <a:pt x="45221" y="3226803"/>
                </a:cubicBezTo>
                <a:cubicBezTo>
                  <a:pt x="41611" y="3222306"/>
                  <a:pt x="39711" y="3217620"/>
                  <a:pt x="39521" y="3212743"/>
                </a:cubicBezTo>
                <a:cubicBezTo>
                  <a:pt x="39648" y="3209703"/>
                  <a:pt x="40914" y="3207423"/>
                  <a:pt x="43321" y="3205903"/>
                </a:cubicBezTo>
                <a:cubicBezTo>
                  <a:pt x="45728" y="3204383"/>
                  <a:pt x="48515" y="3203623"/>
                  <a:pt x="51681" y="3203623"/>
                </a:cubicBezTo>
                <a:lnTo>
                  <a:pt x="94242" y="3203623"/>
                </a:lnTo>
                <a:cubicBezTo>
                  <a:pt x="98676" y="3194756"/>
                  <a:pt x="120209" y="3187409"/>
                  <a:pt x="158843" y="3181582"/>
                </a:cubicBezTo>
                <a:cubicBezTo>
                  <a:pt x="197478" y="3175755"/>
                  <a:pt x="226611" y="3169929"/>
                  <a:pt x="246245" y="3164102"/>
                </a:cubicBezTo>
                <a:cubicBezTo>
                  <a:pt x="248589" y="3164355"/>
                  <a:pt x="253022" y="3164609"/>
                  <a:pt x="259545" y="3164862"/>
                </a:cubicBezTo>
                <a:cubicBezTo>
                  <a:pt x="266069" y="3165115"/>
                  <a:pt x="269742" y="3163849"/>
                  <a:pt x="270565" y="3161062"/>
                </a:cubicBezTo>
                <a:cubicBezTo>
                  <a:pt x="269932" y="3156565"/>
                  <a:pt x="267399" y="3151878"/>
                  <a:pt x="262966" y="3147002"/>
                </a:cubicBezTo>
                <a:cubicBezTo>
                  <a:pt x="258532" y="3142125"/>
                  <a:pt x="255999" y="3136678"/>
                  <a:pt x="255365" y="3130661"/>
                </a:cubicBezTo>
                <a:cubicBezTo>
                  <a:pt x="255872" y="3127621"/>
                  <a:pt x="257899" y="3124581"/>
                  <a:pt x="261446" y="3121541"/>
                </a:cubicBezTo>
                <a:cubicBezTo>
                  <a:pt x="291656" y="3123188"/>
                  <a:pt x="325477" y="3121414"/>
                  <a:pt x="362908" y="3116221"/>
                </a:cubicBezTo>
                <a:cubicBezTo>
                  <a:pt x="400338" y="3111027"/>
                  <a:pt x="433399" y="3101654"/>
                  <a:pt x="462090" y="3088100"/>
                </a:cubicBezTo>
                <a:lnTo>
                  <a:pt x="489450" y="3091140"/>
                </a:lnTo>
                <a:lnTo>
                  <a:pt x="541131" y="3072900"/>
                </a:lnTo>
                <a:lnTo>
                  <a:pt x="550252" y="3057700"/>
                </a:lnTo>
                <a:cubicBezTo>
                  <a:pt x="559498" y="3058966"/>
                  <a:pt x="569125" y="3058713"/>
                  <a:pt x="579132" y="3056940"/>
                </a:cubicBezTo>
                <a:cubicBezTo>
                  <a:pt x="589139" y="3055166"/>
                  <a:pt x="598766" y="3053393"/>
                  <a:pt x="608012" y="3051620"/>
                </a:cubicBezTo>
                <a:cubicBezTo>
                  <a:pt x="604529" y="3057129"/>
                  <a:pt x="605416" y="3059030"/>
                  <a:pt x="610673" y="3057320"/>
                </a:cubicBezTo>
                <a:cubicBezTo>
                  <a:pt x="615929" y="3055609"/>
                  <a:pt x="619096" y="3053710"/>
                  <a:pt x="620173" y="3051620"/>
                </a:cubicBezTo>
                <a:lnTo>
                  <a:pt x="617133" y="3030339"/>
                </a:lnTo>
                <a:cubicBezTo>
                  <a:pt x="653677" y="3036673"/>
                  <a:pt x="674831" y="3038446"/>
                  <a:pt x="680594" y="3035659"/>
                </a:cubicBezTo>
                <a:cubicBezTo>
                  <a:pt x="686358" y="3032872"/>
                  <a:pt x="703711" y="3024006"/>
                  <a:pt x="732655" y="3009059"/>
                </a:cubicBezTo>
                <a:cubicBezTo>
                  <a:pt x="749692" y="3007665"/>
                  <a:pt x="767299" y="3002092"/>
                  <a:pt x="785476" y="2992338"/>
                </a:cubicBezTo>
                <a:cubicBezTo>
                  <a:pt x="803653" y="2982585"/>
                  <a:pt x="820500" y="2977011"/>
                  <a:pt x="836017" y="2975618"/>
                </a:cubicBezTo>
                <a:lnTo>
                  <a:pt x="839057" y="2969538"/>
                </a:lnTo>
                <a:cubicBezTo>
                  <a:pt x="837601" y="2967954"/>
                  <a:pt x="830634" y="2966561"/>
                  <a:pt x="818157" y="2965358"/>
                </a:cubicBezTo>
                <a:cubicBezTo>
                  <a:pt x="805680" y="2964154"/>
                  <a:pt x="796433" y="2963521"/>
                  <a:pt x="790416" y="2963458"/>
                </a:cubicBezTo>
                <a:cubicBezTo>
                  <a:pt x="787503" y="2975871"/>
                  <a:pt x="775849" y="2982965"/>
                  <a:pt x="755456" y="2984738"/>
                </a:cubicBezTo>
                <a:cubicBezTo>
                  <a:pt x="735062" y="2986511"/>
                  <a:pt x="723408" y="2990565"/>
                  <a:pt x="720495" y="2996899"/>
                </a:cubicBezTo>
                <a:cubicBezTo>
                  <a:pt x="711375" y="2996329"/>
                  <a:pt x="703015" y="2995948"/>
                  <a:pt x="695414" y="2995758"/>
                </a:cubicBezTo>
                <a:cubicBezTo>
                  <a:pt x="687814" y="2995568"/>
                  <a:pt x="680974" y="2998989"/>
                  <a:pt x="674894" y="3006019"/>
                </a:cubicBezTo>
                <a:cubicBezTo>
                  <a:pt x="638603" y="3006778"/>
                  <a:pt x="613903" y="3008299"/>
                  <a:pt x="600793" y="3010579"/>
                </a:cubicBezTo>
                <a:cubicBezTo>
                  <a:pt x="587682" y="3012859"/>
                  <a:pt x="566782" y="3020459"/>
                  <a:pt x="538091" y="3033379"/>
                </a:cubicBezTo>
                <a:lnTo>
                  <a:pt x="504650" y="3015139"/>
                </a:lnTo>
                <a:cubicBezTo>
                  <a:pt x="493440" y="3017482"/>
                  <a:pt x="485460" y="3021916"/>
                  <a:pt x="480710" y="3028439"/>
                </a:cubicBezTo>
                <a:cubicBezTo>
                  <a:pt x="475960" y="3034962"/>
                  <a:pt x="468740" y="3038636"/>
                  <a:pt x="459050" y="3039459"/>
                </a:cubicBezTo>
                <a:cubicBezTo>
                  <a:pt x="453983" y="3039142"/>
                  <a:pt x="447396" y="3037496"/>
                  <a:pt x="439289" y="3034519"/>
                </a:cubicBezTo>
                <a:cubicBezTo>
                  <a:pt x="431182" y="3031542"/>
                  <a:pt x="424595" y="3029136"/>
                  <a:pt x="419529" y="3027299"/>
                </a:cubicBezTo>
                <a:cubicBezTo>
                  <a:pt x="408635" y="3025969"/>
                  <a:pt x="403062" y="3031669"/>
                  <a:pt x="402808" y="3044399"/>
                </a:cubicBezTo>
                <a:cubicBezTo>
                  <a:pt x="402555" y="3057129"/>
                  <a:pt x="381781" y="3057510"/>
                  <a:pt x="340487" y="3045539"/>
                </a:cubicBezTo>
                <a:cubicBezTo>
                  <a:pt x="339031" y="3047250"/>
                  <a:pt x="337384" y="3049149"/>
                  <a:pt x="335547" y="3051239"/>
                </a:cubicBezTo>
                <a:cubicBezTo>
                  <a:pt x="333710" y="3053330"/>
                  <a:pt x="331304" y="3054469"/>
                  <a:pt x="328327" y="3054660"/>
                </a:cubicBezTo>
                <a:lnTo>
                  <a:pt x="328327" y="3042499"/>
                </a:lnTo>
                <a:cubicBezTo>
                  <a:pt x="314773" y="3041993"/>
                  <a:pt x="301600" y="3039966"/>
                  <a:pt x="288806" y="3036419"/>
                </a:cubicBezTo>
                <a:cubicBezTo>
                  <a:pt x="276012" y="3032872"/>
                  <a:pt x="262839" y="3030846"/>
                  <a:pt x="249285" y="3030339"/>
                </a:cubicBezTo>
                <a:lnTo>
                  <a:pt x="267525" y="3015139"/>
                </a:lnTo>
                <a:cubicBezTo>
                  <a:pt x="273542" y="3015202"/>
                  <a:pt x="282789" y="3014315"/>
                  <a:pt x="295266" y="3012479"/>
                </a:cubicBezTo>
                <a:cubicBezTo>
                  <a:pt x="307743" y="3010642"/>
                  <a:pt x="314710" y="3007475"/>
                  <a:pt x="316166" y="3002978"/>
                </a:cubicBezTo>
                <a:lnTo>
                  <a:pt x="352648" y="3009059"/>
                </a:lnTo>
                <a:cubicBezTo>
                  <a:pt x="369684" y="3006145"/>
                  <a:pt x="387291" y="3002852"/>
                  <a:pt x="405468" y="2999178"/>
                </a:cubicBezTo>
                <a:cubicBezTo>
                  <a:pt x="423645" y="2995505"/>
                  <a:pt x="440493" y="2990692"/>
                  <a:pt x="456010" y="2984738"/>
                </a:cubicBezTo>
                <a:lnTo>
                  <a:pt x="456010" y="2972578"/>
                </a:lnTo>
                <a:cubicBezTo>
                  <a:pt x="456073" y="2969285"/>
                  <a:pt x="455186" y="2965991"/>
                  <a:pt x="453350" y="2962698"/>
                </a:cubicBezTo>
                <a:cubicBezTo>
                  <a:pt x="451513" y="2959404"/>
                  <a:pt x="448346" y="2957631"/>
                  <a:pt x="443849" y="2957378"/>
                </a:cubicBezTo>
                <a:cubicBezTo>
                  <a:pt x="441506" y="2948384"/>
                  <a:pt x="437073" y="2944331"/>
                  <a:pt x="430549" y="2945217"/>
                </a:cubicBezTo>
                <a:cubicBezTo>
                  <a:pt x="424025" y="2946104"/>
                  <a:pt x="420352" y="2942051"/>
                  <a:pt x="419529" y="2933057"/>
                </a:cubicBezTo>
                <a:lnTo>
                  <a:pt x="370888" y="2933057"/>
                </a:lnTo>
                <a:lnTo>
                  <a:pt x="383048" y="2911777"/>
                </a:lnTo>
                <a:cubicBezTo>
                  <a:pt x="393055" y="2910890"/>
                  <a:pt x="396601" y="2907343"/>
                  <a:pt x="393688" y="2901136"/>
                </a:cubicBezTo>
                <a:cubicBezTo>
                  <a:pt x="390775" y="2894929"/>
                  <a:pt x="403442" y="2891383"/>
                  <a:pt x="431689" y="2890496"/>
                </a:cubicBezTo>
                <a:lnTo>
                  <a:pt x="446889" y="2878336"/>
                </a:lnTo>
                <a:cubicBezTo>
                  <a:pt x="452970" y="2877006"/>
                  <a:pt x="459050" y="2875866"/>
                  <a:pt x="465130" y="2874916"/>
                </a:cubicBezTo>
                <a:cubicBezTo>
                  <a:pt x="471210" y="2873966"/>
                  <a:pt x="477290" y="2872066"/>
                  <a:pt x="483370" y="2869216"/>
                </a:cubicBezTo>
                <a:cubicBezTo>
                  <a:pt x="494707" y="2869786"/>
                  <a:pt x="502434" y="2867126"/>
                  <a:pt x="506550" y="2861236"/>
                </a:cubicBezTo>
                <a:cubicBezTo>
                  <a:pt x="510667" y="2855346"/>
                  <a:pt x="516114" y="2851925"/>
                  <a:pt x="522891" y="2850975"/>
                </a:cubicBezTo>
                <a:cubicBezTo>
                  <a:pt x="544108" y="2849455"/>
                  <a:pt x="566275" y="2843375"/>
                  <a:pt x="589392" y="2832735"/>
                </a:cubicBezTo>
                <a:cubicBezTo>
                  <a:pt x="612509" y="2822095"/>
                  <a:pt x="636957" y="2816015"/>
                  <a:pt x="662734" y="2814495"/>
                </a:cubicBezTo>
                <a:lnTo>
                  <a:pt x="662734" y="2802334"/>
                </a:lnTo>
                <a:cubicBezTo>
                  <a:pt x="667547" y="2802588"/>
                  <a:pt x="676921" y="2802081"/>
                  <a:pt x="690854" y="2800814"/>
                </a:cubicBezTo>
                <a:cubicBezTo>
                  <a:pt x="704788" y="2799548"/>
                  <a:pt x="712641" y="2796001"/>
                  <a:pt x="714415" y="2790174"/>
                </a:cubicBezTo>
                <a:cubicBezTo>
                  <a:pt x="716632" y="2790491"/>
                  <a:pt x="720558" y="2790618"/>
                  <a:pt x="726195" y="2790554"/>
                </a:cubicBezTo>
                <a:cubicBezTo>
                  <a:pt x="731832" y="2790491"/>
                  <a:pt x="734999" y="2788337"/>
                  <a:pt x="735695" y="2784094"/>
                </a:cubicBezTo>
                <a:lnTo>
                  <a:pt x="763056" y="2784094"/>
                </a:lnTo>
                <a:lnTo>
                  <a:pt x="772176" y="2774974"/>
                </a:lnTo>
                <a:lnTo>
                  <a:pt x="796496" y="2774974"/>
                </a:lnTo>
                <a:lnTo>
                  <a:pt x="799537" y="2765854"/>
                </a:lnTo>
                <a:cubicBezTo>
                  <a:pt x="808530" y="2763510"/>
                  <a:pt x="812584" y="2759077"/>
                  <a:pt x="811697" y="2752553"/>
                </a:cubicBezTo>
                <a:cubicBezTo>
                  <a:pt x="810810" y="2746030"/>
                  <a:pt x="814864" y="2742357"/>
                  <a:pt x="823857" y="2741533"/>
                </a:cubicBezTo>
                <a:cubicBezTo>
                  <a:pt x="832407" y="2734250"/>
                  <a:pt x="844188" y="2729056"/>
                  <a:pt x="859198" y="2725953"/>
                </a:cubicBezTo>
                <a:cubicBezTo>
                  <a:pt x="874208" y="2722849"/>
                  <a:pt x="886748" y="2719936"/>
                  <a:pt x="896819" y="2717213"/>
                </a:cubicBezTo>
                <a:cubicBezTo>
                  <a:pt x="902835" y="2718606"/>
                  <a:pt x="908282" y="2720379"/>
                  <a:pt x="913159" y="2722533"/>
                </a:cubicBezTo>
                <a:cubicBezTo>
                  <a:pt x="918036" y="2724686"/>
                  <a:pt x="922722" y="2727979"/>
                  <a:pt x="927219" y="2732413"/>
                </a:cubicBezTo>
                <a:lnTo>
                  <a:pt x="951540" y="2717213"/>
                </a:lnTo>
                <a:cubicBezTo>
                  <a:pt x="950147" y="2712716"/>
                  <a:pt x="950653" y="2709549"/>
                  <a:pt x="953060" y="2707712"/>
                </a:cubicBezTo>
                <a:cubicBezTo>
                  <a:pt x="955467" y="2705876"/>
                  <a:pt x="959013" y="2704989"/>
                  <a:pt x="963700" y="2705052"/>
                </a:cubicBezTo>
                <a:lnTo>
                  <a:pt x="972820" y="2708092"/>
                </a:lnTo>
                <a:cubicBezTo>
                  <a:pt x="972630" y="2705876"/>
                  <a:pt x="973010" y="2701949"/>
                  <a:pt x="973960" y="2696312"/>
                </a:cubicBezTo>
                <a:cubicBezTo>
                  <a:pt x="974910" y="2690675"/>
                  <a:pt x="977570" y="2687509"/>
                  <a:pt x="981941" y="2686812"/>
                </a:cubicBezTo>
                <a:cubicBezTo>
                  <a:pt x="983461" y="2687129"/>
                  <a:pt x="984980" y="2688775"/>
                  <a:pt x="986500" y="2691752"/>
                </a:cubicBezTo>
                <a:cubicBezTo>
                  <a:pt x="988021" y="2694729"/>
                  <a:pt x="989541" y="2697135"/>
                  <a:pt x="991061" y="2698972"/>
                </a:cubicBezTo>
                <a:cubicBezTo>
                  <a:pt x="1004488" y="2699669"/>
                  <a:pt x="1017154" y="2697516"/>
                  <a:pt x="1029061" y="2692512"/>
                </a:cubicBezTo>
                <a:cubicBezTo>
                  <a:pt x="1040968" y="2687509"/>
                  <a:pt x="1053635" y="2684595"/>
                  <a:pt x="1067062" y="2683772"/>
                </a:cubicBezTo>
                <a:cubicBezTo>
                  <a:pt x="1072383" y="2675285"/>
                  <a:pt x="1080743" y="2670978"/>
                  <a:pt x="1092143" y="2670852"/>
                </a:cubicBezTo>
                <a:cubicBezTo>
                  <a:pt x="1103543" y="2670725"/>
                  <a:pt x="1113423" y="2670978"/>
                  <a:pt x="1121783" y="2671612"/>
                </a:cubicBezTo>
                <a:lnTo>
                  <a:pt x="1121783" y="2662492"/>
                </a:lnTo>
                <a:cubicBezTo>
                  <a:pt x="1125330" y="2662681"/>
                  <a:pt x="1129637" y="2662302"/>
                  <a:pt x="1134704" y="2661352"/>
                </a:cubicBezTo>
                <a:cubicBezTo>
                  <a:pt x="1139770" y="2660401"/>
                  <a:pt x="1142557" y="2657741"/>
                  <a:pt x="1143064" y="2653371"/>
                </a:cubicBezTo>
                <a:cubicBezTo>
                  <a:pt x="1150537" y="2652991"/>
                  <a:pt x="1156871" y="2651471"/>
                  <a:pt x="1162064" y="2648811"/>
                </a:cubicBezTo>
                <a:cubicBezTo>
                  <a:pt x="1167258" y="2646151"/>
                  <a:pt x="1172071" y="2644631"/>
                  <a:pt x="1176505" y="2644251"/>
                </a:cubicBezTo>
                <a:lnTo>
                  <a:pt x="1182585" y="2644251"/>
                </a:lnTo>
                <a:lnTo>
                  <a:pt x="1212985" y="2629051"/>
                </a:lnTo>
                <a:lnTo>
                  <a:pt x="1222105" y="2616891"/>
                </a:lnTo>
                <a:cubicBezTo>
                  <a:pt x="1228059" y="2616574"/>
                  <a:pt x="1233632" y="2614927"/>
                  <a:pt x="1238826" y="2611951"/>
                </a:cubicBezTo>
                <a:cubicBezTo>
                  <a:pt x="1244019" y="2608974"/>
                  <a:pt x="1249593" y="2606567"/>
                  <a:pt x="1255546" y="2604730"/>
                </a:cubicBezTo>
                <a:cubicBezTo>
                  <a:pt x="1260296" y="2600297"/>
                  <a:pt x="1265997" y="2597003"/>
                  <a:pt x="1272647" y="2594850"/>
                </a:cubicBezTo>
                <a:cubicBezTo>
                  <a:pt x="1279297" y="2592697"/>
                  <a:pt x="1285757" y="2590923"/>
                  <a:pt x="1292027" y="2589530"/>
                </a:cubicBezTo>
                <a:lnTo>
                  <a:pt x="1310267" y="2592570"/>
                </a:lnTo>
                <a:lnTo>
                  <a:pt x="1319387" y="2589530"/>
                </a:lnTo>
                <a:lnTo>
                  <a:pt x="1325467" y="2577370"/>
                </a:lnTo>
                <a:lnTo>
                  <a:pt x="1346747" y="2580410"/>
                </a:lnTo>
                <a:lnTo>
                  <a:pt x="1346747" y="2571290"/>
                </a:lnTo>
                <a:lnTo>
                  <a:pt x="1357489" y="2566686"/>
                </a:lnTo>
                <a:lnTo>
                  <a:pt x="1310230" y="2571197"/>
                </a:lnTo>
                <a:cubicBezTo>
                  <a:pt x="1287652" y="2576103"/>
                  <a:pt x="1264441" y="2578952"/>
                  <a:pt x="1240598" y="2579743"/>
                </a:cubicBezTo>
                <a:cubicBezTo>
                  <a:pt x="1236905" y="2590399"/>
                  <a:pt x="1228465" y="2595674"/>
                  <a:pt x="1215277" y="2595568"/>
                </a:cubicBezTo>
                <a:cubicBezTo>
                  <a:pt x="1202089" y="2595463"/>
                  <a:pt x="1191117" y="2594408"/>
                  <a:pt x="1182360" y="2592403"/>
                </a:cubicBezTo>
                <a:cubicBezTo>
                  <a:pt x="1182782" y="2596043"/>
                  <a:pt x="1180039" y="2598259"/>
                  <a:pt x="1174131" y="2599050"/>
                </a:cubicBezTo>
                <a:cubicBezTo>
                  <a:pt x="1168223" y="2599841"/>
                  <a:pt x="1164214" y="2600158"/>
                  <a:pt x="1162104" y="2599999"/>
                </a:cubicBezTo>
                <a:cubicBezTo>
                  <a:pt x="1156881" y="2599788"/>
                  <a:pt x="1152134" y="2600211"/>
                  <a:pt x="1147861" y="2601266"/>
                </a:cubicBezTo>
                <a:cubicBezTo>
                  <a:pt x="1143588" y="2602321"/>
                  <a:pt x="1140739" y="2605275"/>
                  <a:pt x="1139315" y="2610128"/>
                </a:cubicBezTo>
                <a:lnTo>
                  <a:pt x="951942" y="2620256"/>
                </a:lnTo>
                <a:cubicBezTo>
                  <a:pt x="951890" y="2621680"/>
                  <a:pt x="951362" y="2623263"/>
                  <a:pt x="950360" y="2625004"/>
                </a:cubicBezTo>
                <a:cubicBezTo>
                  <a:pt x="949358" y="2626744"/>
                  <a:pt x="948197" y="2627694"/>
                  <a:pt x="946878" y="2627852"/>
                </a:cubicBezTo>
                <a:cubicBezTo>
                  <a:pt x="942922" y="2627589"/>
                  <a:pt x="939440" y="2625584"/>
                  <a:pt x="936434" y="2621839"/>
                </a:cubicBezTo>
                <a:cubicBezTo>
                  <a:pt x="933427" y="2618093"/>
                  <a:pt x="931844" y="2614190"/>
                  <a:pt x="931686" y="2610128"/>
                </a:cubicBezTo>
                <a:cubicBezTo>
                  <a:pt x="931791" y="2607596"/>
                  <a:pt x="932847" y="2605697"/>
                  <a:pt x="934851" y="2604431"/>
                </a:cubicBezTo>
                <a:cubicBezTo>
                  <a:pt x="936855" y="2603165"/>
                  <a:pt x="939176" y="2602532"/>
                  <a:pt x="941814" y="2602532"/>
                </a:cubicBezTo>
                <a:lnTo>
                  <a:pt x="977263" y="2602532"/>
                </a:lnTo>
                <a:cubicBezTo>
                  <a:pt x="980956" y="2595146"/>
                  <a:pt x="998891" y="2589027"/>
                  <a:pt x="1031069" y="2584174"/>
                </a:cubicBezTo>
                <a:cubicBezTo>
                  <a:pt x="1063248" y="2579321"/>
                  <a:pt x="1087513" y="2574468"/>
                  <a:pt x="1103867" y="2569615"/>
                </a:cubicBezTo>
                <a:cubicBezTo>
                  <a:pt x="1105818" y="2569826"/>
                  <a:pt x="1109511" y="2570037"/>
                  <a:pt x="1114944" y="2570248"/>
                </a:cubicBezTo>
                <a:cubicBezTo>
                  <a:pt x="1120378" y="2570459"/>
                  <a:pt x="1123437" y="2569404"/>
                  <a:pt x="1124123" y="2567083"/>
                </a:cubicBezTo>
                <a:cubicBezTo>
                  <a:pt x="1123595" y="2563337"/>
                  <a:pt x="1121485" y="2559434"/>
                  <a:pt x="1117793" y="2555372"/>
                </a:cubicBezTo>
                <a:cubicBezTo>
                  <a:pt x="1114100" y="2551310"/>
                  <a:pt x="1111990" y="2546773"/>
                  <a:pt x="1111462" y="2541762"/>
                </a:cubicBezTo>
                <a:cubicBezTo>
                  <a:pt x="1111884" y="2539230"/>
                  <a:pt x="1113573" y="2536698"/>
                  <a:pt x="1116527" y="2534166"/>
                </a:cubicBezTo>
                <a:cubicBezTo>
                  <a:pt x="1141689" y="2535537"/>
                  <a:pt x="1169858" y="2534060"/>
                  <a:pt x="1201034" y="2529735"/>
                </a:cubicBezTo>
                <a:cubicBezTo>
                  <a:pt x="1232210" y="2525409"/>
                  <a:pt x="1259747" y="2517602"/>
                  <a:pt x="1283643" y="2506313"/>
                </a:cubicBezTo>
                <a:lnTo>
                  <a:pt x="1306431" y="2508845"/>
                </a:lnTo>
                <a:lnTo>
                  <a:pt x="1349476" y="2493653"/>
                </a:lnTo>
                <a:lnTo>
                  <a:pt x="1357072" y="2480993"/>
                </a:lnTo>
                <a:cubicBezTo>
                  <a:pt x="1364774" y="2482048"/>
                  <a:pt x="1372792" y="2481837"/>
                  <a:pt x="1381127" y="2480360"/>
                </a:cubicBezTo>
                <a:cubicBezTo>
                  <a:pt x="1389461" y="2478882"/>
                  <a:pt x="1397479" y="2477406"/>
                  <a:pt x="1405181" y="2475929"/>
                </a:cubicBezTo>
                <a:cubicBezTo>
                  <a:pt x="1402280" y="2480518"/>
                  <a:pt x="1403018" y="2482100"/>
                  <a:pt x="1407397" y="2480676"/>
                </a:cubicBezTo>
                <a:cubicBezTo>
                  <a:pt x="1411775" y="2479252"/>
                  <a:pt x="1414413" y="2477669"/>
                  <a:pt x="1415309" y="2475929"/>
                </a:cubicBezTo>
                <a:lnTo>
                  <a:pt x="1412777" y="2458204"/>
                </a:lnTo>
                <a:cubicBezTo>
                  <a:pt x="1443215" y="2463479"/>
                  <a:pt x="1460834" y="2464956"/>
                  <a:pt x="1465634" y="2462635"/>
                </a:cubicBezTo>
                <a:cubicBezTo>
                  <a:pt x="1470435" y="2460314"/>
                  <a:pt x="1484888" y="2452929"/>
                  <a:pt x="1508996" y="2440480"/>
                </a:cubicBezTo>
                <a:cubicBezTo>
                  <a:pt x="1523186" y="2439319"/>
                  <a:pt x="1537851" y="2434677"/>
                  <a:pt x="1552990" y="2426553"/>
                </a:cubicBezTo>
                <a:cubicBezTo>
                  <a:pt x="1568130" y="2418429"/>
                  <a:pt x="1582162" y="2413787"/>
                  <a:pt x="1595086" y="2412627"/>
                </a:cubicBezTo>
                <a:lnTo>
                  <a:pt x="1597618" y="2407563"/>
                </a:lnTo>
                <a:cubicBezTo>
                  <a:pt x="1596405" y="2406244"/>
                  <a:pt x="1590602" y="2405083"/>
                  <a:pt x="1580210" y="2404081"/>
                </a:cubicBezTo>
                <a:cubicBezTo>
                  <a:pt x="1569818" y="2403079"/>
                  <a:pt x="1562116" y="2402551"/>
                  <a:pt x="1557105" y="2402499"/>
                </a:cubicBezTo>
                <a:cubicBezTo>
                  <a:pt x="1554678" y="2412838"/>
                  <a:pt x="1544972" y="2418746"/>
                  <a:pt x="1527986" y="2420223"/>
                </a:cubicBezTo>
                <a:cubicBezTo>
                  <a:pt x="1511000" y="2421700"/>
                  <a:pt x="1501294" y="2425076"/>
                  <a:pt x="1498867" y="2430351"/>
                </a:cubicBezTo>
                <a:cubicBezTo>
                  <a:pt x="1491271" y="2429877"/>
                  <a:pt x="1484308" y="2429560"/>
                  <a:pt x="1477978" y="2429402"/>
                </a:cubicBezTo>
                <a:cubicBezTo>
                  <a:pt x="1471648" y="2429244"/>
                  <a:pt x="1465951" y="2432092"/>
                  <a:pt x="1460887" y="2437947"/>
                </a:cubicBezTo>
                <a:cubicBezTo>
                  <a:pt x="1430660" y="2438581"/>
                  <a:pt x="1410087" y="2439846"/>
                  <a:pt x="1399167" y="2441746"/>
                </a:cubicBezTo>
                <a:cubicBezTo>
                  <a:pt x="1388248" y="2443645"/>
                  <a:pt x="1370840" y="2449975"/>
                  <a:pt x="1346944" y="2460736"/>
                </a:cubicBezTo>
                <a:lnTo>
                  <a:pt x="1319091" y="2445544"/>
                </a:lnTo>
                <a:cubicBezTo>
                  <a:pt x="1309755" y="2447495"/>
                  <a:pt x="1303108" y="2451188"/>
                  <a:pt x="1299152" y="2456622"/>
                </a:cubicBezTo>
                <a:cubicBezTo>
                  <a:pt x="1295195" y="2462055"/>
                  <a:pt x="1289182" y="2465114"/>
                  <a:pt x="1281111" y="2465800"/>
                </a:cubicBezTo>
                <a:cubicBezTo>
                  <a:pt x="1276891" y="2465536"/>
                  <a:pt x="1271404" y="2464165"/>
                  <a:pt x="1264652" y="2461686"/>
                </a:cubicBezTo>
                <a:cubicBezTo>
                  <a:pt x="1257900" y="2459206"/>
                  <a:pt x="1252414" y="2457202"/>
                  <a:pt x="1248194" y="2455672"/>
                </a:cubicBezTo>
                <a:cubicBezTo>
                  <a:pt x="1239121" y="2454564"/>
                  <a:pt x="1234479" y="2459312"/>
                  <a:pt x="1234267" y="2469915"/>
                </a:cubicBezTo>
                <a:cubicBezTo>
                  <a:pt x="1234056" y="2480518"/>
                  <a:pt x="1216754" y="2480834"/>
                  <a:pt x="1182360" y="2470864"/>
                </a:cubicBezTo>
                <a:cubicBezTo>
                  <a:pt x="1181147" y="2472289"/>
                  <a:pt x="1179775" y="2473871"/>
                  <a:pt x="1178246" y="2475612"/>
                </a:cubicBezTo>
                <a:cubicBezTo>
                  <a:pt x="1176716" y="2477353"/>
                  <a:pt x="1174711" y="2478302"/>
                  <a:pt x="1172232" y="2478460"/>
                </a:cubicBezTo>
                <a:lnTo>
                  <a:pt x="1172232" y="2468332"/>
                </a:lnTo>
                <a:cubicBezTo>
                  <a:pt x="1160943" y="2467910"/>
                  <a:pt x="1149971" y="2466222"/>
                  <a:pt x="1139315" y="2463268"/>
                </a:cubicBezTo>
                <a:cubicBezTo>
                  <a:pt x="1128659" y="2460314"/>
                  <a:pt x="1117687" y="2458626"/>
                  <a:pt x="1106398" y="2458204"/>
                </a:cubicBezTo>
                <a:lnTo>
                  <a:pt x="1121591" y="2445544"/>
                </a:lnTo>
                <a:cubicBezTo>
                  <a:pt x="1126602" y="2445596"/>
                  <a:pt x="1134304" y="2444858"/>
                  <a:pt x="1144696" y="2443328"/>
                </a:cubicBezTo>
                <a:cubicBezTo>
                  <a:pt x="1155088" y="2441798"/>
                  <a:pt x="1160890" y="2439161"/>
                  <a:pt x="1162104" y="2435416"/>
                </a:cubicBezTo>
                <a:lnTo>
                  <a:pt x="1192489" y="2440480"/>
                </a:lnTo>
                <a:cubicBezTo>
                  <a:pt x="1206679" y="2438053"/>
                  <a:pt x="1221343" y="2435310"/>
                  <a:pt x="1236483" y="2432250"/>
                </a:cubicBezTo>
                <a:cubicBezTo>
                  <a:pt x="1251623" y="2429191"/>
                  <a:pt x="1265655" y="2425182"/>
                  <a:pt x="1278579" y="2420223"/>
                </a:cubicBezTo>
                <a:lnTo>
                  <a:pt x="1278579" y="2410095"/>
                </a:lnTo>
                <a:cubicBezTo>
                  <a:pt x="1278631" y="2407352"/>
                  <a:pt x="1277893" y="2404609"/>
                  <a:pt x="1276363" y="2401866"/>
                </a:cubicBezTo>
                <a:cubicBezTo>
                  <a:pt x="1274833" y="2399123"/>
                  <a:pt x="1272196" y="2397646"/>
                  <a:pt x="1268450" y="2397435"/>
                </a:cubicBezTo>
                <a:cubicBezTo>
                  <a:pt x="1266499" y="2389944"/>
                  <a:pt x="1262806" y="2386568"/>
                  <a:pt x="1257373" y="2387306"/>
                </a:cubicBezTo>
                <a:cubicBezTo>
                  <a:pt x="1251939" y="2388045"/>
                  <a:pt x="1248880" y="2384669"/>
                  <a:pt x="1248194" y="2377178"/>
                </a:cubicBezTo>
                <a:lnTo>
                  <a:pt x="1207681" y="2377178"/>
                </a:lnTo>
                <a:lnTo>
                  <a:pt x="1217809" y="2359454"/>
                </a:lnTo>
                <a:cubicBezTo>
                  <a:pt x="1226144" y="2358715"/>
                  <a:pt x="1229098" y="2355761"/>
                  <a:pt x="1226671" y="2350591"/>
                </a:cubicBezTo>
                <a:cubicBezTo>
                  <a:pt x="1224245" y="2345422"/>
                  <a:pt x="1234795" y="2342468"/>
                  <a:pt x="1258322" y="2341729"/>
                </a:cubicBezTo>
                <a:lnTo>
                  <a:pt x="1270982" y="2331601"/>
                </a:lnTo>
                <a:cubicBezTo>
                  <a:pt x="1276046" y="2330493"/>
                  <a:pt x="1281111" y="2329544"/>
                  <a:pt x="1286175" y="2328752"/>
                </a:cubicBezTo>
                <a:cubicBezTo>
                  <a:pt x="1291239" y="2327961"/>
                  <a:pt x="1296303" y="2326379"/>
                  <a:pt x="1301367" y="2324005"/>
                </a:cubicBezTo>
                <a:cubicBezTo>
                  <a:pt x="1310810" y="2324479"/>
                  <a:pt x="1317245" y="2322264"/>
                  <a:pt x="1320674" y="2317358"/>
                </a:cubicBezTo>
                <a:cubicBezTo>
                  <a:pt x="1324102" y="2312452"/>
                  <a:pt x="1328639" y="2309604"/>
                  <a:pt x="1334283" y="2308812"/>
                </a:cubicBezTo>
                <a:cubicBezTo>
                  <a:pt x="1351955" y="2307546"/>
                  <a:pt x="1370418" y="2302482"/>
                  <a:pt x="1389672" y="2293620"/>
                </a:cubicBezTo>
                <a:cubicBezTo>
                  <a:pt x="1408926" y="2284758"/>
                  <a:pt x="1429289" y="2279694"/>
                  <a:pt x="1450758" y="2278428"/>
                </a:cubicBezTo>
                <a:lnTo>
                  <a:pt x="1450758" y="2268299"/>
                </a:lnTo>
                <a:cubicBezTo>
                  <a:pt x="1454767" y="2268510"/>
                  <a:pt x="1462575" y="2268088"/>
                  <a:pt x="1474180" y="2267033"/>
                </a:cubicBezTo>
                <a:cubicBezTo>
                  <a:pt x="1485785" y="2265978"/>
                  <a:pt x="1492326" y="2263024"/>
                  <a:pt x="1493803" y="2258171"/>
                </a:cubicBezTo>
                <a:cubicBezTo>
                  <a:pt x="1495650" y="2258435"/>
                  <a:pt x="1498920" y="2258540"/>
                  <a:pt x="1503615" y="2258487"/>
                </a:cubicBezTo>
                <a:cubicBezTo>
                  <a:pt x="1508310" y="2258435"/>
                  <a:pt x="1510948" y="2256641"/>
                  <a:pt x="1511528" y="2253107"/>
                </a:cubicBezTo>
                <a:lnTo>
                  <a:pt x="1534316" y="2253107"/>
                </a:lnTo>
                <a:lnTo>
                  <a:pt x="1541913" y="2245511"/>
                </a:lnTo>
                <a:lnTo>
                  <a:pt x="1562169" y="2245511"/>
                </a:lnTo>
                <a:lnTo>
                  <a:pt x="1564701" y="2237915"/>
                </a:lnTo>
                <a:cubicBezTo>
                  <a:pt x="1572192" y="2235963"/>
                  <a:pt x="1575568" y="2232270"/>
                  <a:pt x="1574829" y="2226837"/>
                </a:cubicBezTo>
                <a:lnTo>
                  <a:pt x="1577958" y="2224002"/>
                </a:lnTo>
                <a:lnTo>
                  <a:pt x="1557651" y="2226494"/>
                </a:lnTo>
                <a:cubicBezTo>
                  <a:pt x="1554584" y="2235346"/>
                  <a:pt x="1547572" y="2239728"/>
                  <a:pt x="1536617" y="2239640"/>
                </a:cubicBezTo>
                <a:cubicBezTo>
                  <a:pt x="1525661" y="2239553"/>
                  <a:pt x="1516546" y="2238676"/>
                  <a:pt x="1509272" y="2237011"/>
                </a:cubicBezTo>
                <a:cubicBezTo>
                  <a:pt x="1509623" y="2240035"/>
                  <a:pt x="1507344" y="2241875"/>
                  <a:pt x="1502436" y="2242532"/>
                </a:cubicBezTo>
                <a:cubicBezTo>
                  <a:pt x="1497528" y="2243190"/>
                  <a:pt x="1494197" y="2243453"/>
                  <a:pt x="1492445" y="2243321"/>
                </a:cubicBezTo>
                <a:cubicBezTo>
                  <a:pt x="1488106" y="2243146"/>
                  <a:pt x="1484162" y="2243497"/>
                  <a:pt x="1480613" y="2244373"/>
                </a:cubicBezTo>
                <a:cubicBezTo>
                  <a:pt x="1477063" y="2245249"/>
                  <a:pt x="1474697" y="2247703"/>
                  <a:pt x="1473514" y="2251735"/>
                </a:cubicBezTo>
                <a:lnTo>
                  <a:pt x="1317859" y="2260149"/>
                </a:lnTo>
                <a:cubicBezTo>
                  <a:pt x="1317815" y="2261332"/>
                  <a:pt x="1317377" y="2262647"/>
                  <a:pt x="1316545" y="2264093"/>
                </a:cubicBezTo>
                <a:cubicBezTo>
                  <a:pt x="1315713" y="2265539"/>
                  <a:pt x="1314749" y="2266327"/>
                  <a:pt x="1313653" y="2266459"/>
                </a:cubicBezTo>
                <a:cubicBezTo>
                  <a:pt x="1310366" y="2266240"/>
                  <a:pt x="1307474" y="2264575"/>
                  <a:pt x="1304976" y="2261463"/>
                </a:cubicBezTo>
                <a:cubicBezTo>
                  <a:pt x="1302478" y="2258352"/>
                  <a:pt x="1301164" y="2255109"/>
                  <a:pt x="1301032" y="2251735"/>
                </a:cubicBezTo>
                <a:cubicBezTo>
                  <a:pt x="1301120" y="2249632"/>
                  <a:pt x="1301996" y="2248054"/>
                  <a:pt x="1303661" y="2247002"/>
                </a:cubicBezTo>
                <a:cubicBezTo>
                  <a:pt x="1305327" y="2245950"/>
                  <a:pt x="1307255" y="2245425"/>
                  <a:pt x="1309446" y="2245425"/>
                </a:cubicBezTo>
                <a:lnTo>
                  <a:pt x="1338894" y="2245425"/>
                </a:lnTo>
                <a:cubicBezTo>
                  <a:pt x="1341961" y="2239290"/>
                  <a:pt x="1356861" y="2234206"/>
                  <a:pt x="1383592" y="2230175"/>
                </a:cubicBezTo>
                <a:cubicBezTo>
                  <a:pt x="1410323" y="2226143"/>
                  <a:pt x="1430481" y="2222112"/>
                  <a:pt x="1444066" y="2218080"/>
                </a:cubicBezTo>
                <a:cubicBezTo>
                  <a:pt x="1445687" y="2218255"/>
                  <a:pt x="1448754" y="2218431"/>
                  <a:pt x="1453268" y="2218606"/>
                </a:cubicBezTo>
                <a:cubicBezTo>
                  <a:pt x="1457782" y="2218781"/>
                  <a:pt x="1460323" y="2217905"/>
                  <a:pt x="1460893" y="2215976"/>
                </a:cubicBezTo>
                <a:cubicBezTo>
                  <a:pt x="1460455" y="2212865"/>
                  <a:pt x="1458702" y="2209622"/>
                  <a:pt x="1455635" y="2206248"/>
                </a:cubicBezTo>
                <a:cubicBezTo>
                  <a:pt x="1452567" y="2202874"/>
                  <a:pt x="1450814" y="2199105"/>
                  <a:pt x="1450376" y="2194942"/>
                </a:cubicBezTo>
                <a:cubicBezTo>
                  <a:pt x="1450726" y="2192839"/>
                  <a:pt x="1452129" y="2190735"/>
                  <a:pt x="1454583" y="2188632"/>
                </a:cubicBezTo>
                <a:cubicBezTo>
                  <a:pt x="1475486" y="2189771"/>
                  <a:pt x="1498886" y="2188544"/>
                  <a:pt x="1524785" y="2184951"/>
                </a:cubicBezTo>
                <a:cubicBezTo>
                  <a:pt x="1550683" y="2181357"/>
                  <a:pt x="1573558" y="2174872"/>
                  <a:pt x="1593410" y="2165494"/>
                </a:cubicBezTo>
                <a:lnTo>
                  <a:pt x="1612341" y="2167597"/>
                </a:lnTo>
                <a:lnTo>
                  <a:pt x="1648099" y="2154977"/>
                </a:lnTo>
                <a:lnTo>
                  <a:pt x="1654409" y="2144460"/>
                </a:lnTo>
                <a:cubicBezTo>
                  <a:pt x="1660807" y="2145336"/>
                  <a:pt x="1667468" y="2145161"/>
                  <a:pt x="1674392" y="2143934"/>
                </a:cubicBezTo>
                <a:cubicBezTo>
                  <a:pt x="1681316" y="2142707"/>
                  <a:pt x="1687977" y="2141480"/>
                  <a:pt x="1694375" y="2140253"/>
                </a:cubicBezTo>
                <a:cubicBezTo>
                  <a:pt x="1691964" y="2144065"/>
                  <a:pt x="1692578" y="2145380"/>
                  <a:pt x="1696215" y="2144197"/>
                </a:cubicBezTo>
                <a:cubicBezTo>
                  <a:pt x="1699852" y="2143014"/>
                  <a:pt x="1702043" y="2141699"/>
                  <a:pt x="1702788" y="2140253"/>
                </a:cubicBezTo>
                <a:lnTo>
                  <a:pt x="1700685" y="2125529"/>
                </a:lnTo>
                <a:cubicBezTo>
                  <a:pt x="1725970" y="2129911"/>
                  <a:pt x="1740606" y="2131138"/>
                  <a:pt x="1744594" y="2129210"/>
                </a:cubicBezTo>
                <a:cubicBezTo>
                  <a:pt x="1746588" y="2128246"/>
                  <a:pt x="1750587" y="2126230"/>
                  <a:pt x="1756590" y="2123162"/>
                </a:cubicBezTo>
                <a:lnTo>
                  <a:pt x="1768816" y="2116874"/>
                </a:lnTo>
                <a:lnTo>
                  <a:pt x="1764533" y="2116058"/>
                </a:lnTo>
                <a:cubicBezTo>
                  <a:pt x="1764664" y="2112771"/>
                  <a:pt x="1765453" y="2109354"/>
                  <a:pt x="1766899" y="2105804"/>
                </a:cubicBezTo>
                <a:lnTo>
                  <a:pt x="1768527" y="2102224"/>
                </a:lnTo>
                <a:lnTo>
                  <a:pt x="1754848" y="2101602"/>
                </a:lnTo>
                <a:cubicBezTo>
                  <a:pt x="1749590" y="2101471"/>
                  <a:pt x="1744857" y="2103837"/>
                  <a:pt x="1740650" y="2108701"/>
                </a:cubicBezTo>
                <a:cubicBezTo>
                  <a:pt x="1715541" y="2109227"/>
                  <a:pt x="1698450" y="2110279"/>
                  <a:pt x="1689379" y="2111856"/>
                </a:cubicBezTo>
                <a:cubicBezTo>
                  <a:pt x="1680308" y="2113434"/>
                  <a:pt x="1665847" y="2118693"/>
                  <a:pt x="1645995" y="2127632"/>
                </a:cubicBezTo>
                <a:lnTo>
                  <a:pt x="1622858" y="2115012"/>
                </a:lnTo>
                <a:cubicBezTo>
                  <a:pt x="1615101" y="2116633"/>
                  <a:pt x="1609580" y="2119700"/>
                  <a:pt x="1606293" y="2124214"/>
                </a:cubicBezTo>
                <a:cubicBezTo>
                  <a:pt x="1603007" y="2128728"/>
                  <a:pt x="1598011" y="2131269"/>
                  <a:pt x="1591306" y="2131839"/>
                </a:cubicBezTo>
                <a:cubicBezTo>
                  <a:pt x="1587800" y="2131620"/>
                  <a:pt x="1583243" y="2130480"/>
                  <a:pt x="1577634" y="2128421"/>
                </a:cubicBezTo>
                <a:cubicBezTo>
                  <a:pt x="1572025" y="2126361"/>
                  <a:pt x="1567467" y="2124696"/>
                  <a:pt x="1563961" y="2123425"/>
                </a:cubicBezTo>
                <a:cubicBezTo>
                  <a:pt x="1556424" y="2122505"/>
                  <a:pt x="1552568" y="2126449"/>
                  <a:pt x="1552393" y="2135257"/>
                </a:cubicBezTo>
                <a:cubicBezTo>
                  <a:pt x="1552217" y="2144065"/>
                  <a:pt x="1537844" y="2144328"/>
                  <a:pt x="1509272" y="2136046"/>
                </a:cubicBezTo>
                <a:cubicBezTo>
                  <a:pt x="1508264" y="2137229"/>
                  <a:pt x="1507125" y="2138544"/>
                  <a:pt x="1505854" y="2139990"/>
                </a:cubicBezTo>
                <a:cubicBezTo>
                  <a:pt x="1504583" y="2141436"/>
                  <a:pt x="1502918" y="2142225"/>
                  <a:pt x="1500858" y="2142356"/>
                </a:cubicBezTo>
                <a:lnTo>
                  <a:pt x="1500858" y="2133942"/>
                </a:lnTo>
                <a:cubicBezTo>
                  <a:pt x="1491480" y="2133592"/>
                  <a:pt x="1482366" y="2132190"/>
                  <a:pt x="1473514" y="2129735"/>
                </a:cubicBezTo>
                <a:cubicBezTo>
                  <a:pt x="1464662" y="2127282"/>
                  <a:pt x="1455547" y="2125879"/>
                  <a:pt x="1446169" y="2125529"/>
                </a:cubicBezTo>
                <a:lnTo>
                  <a:pt x="1458790" y="2115012"/>
                </a:lnTo>
                <a:lnTo>
                  <a:pt x="1465227" y="2114394"/>
                </a:lnTo>
                <a:lnTo>
                  <a:pt x="1461638" y="2105541"/>
                </a:lnTo>
                <a:cubicBezTo>
                  <a:pt x="1461725" y="2103438"/>
                  <a:pt x="1462602" y="2101860"/>
                  <a:pt x="1464267" y="2100808"/>
                </a:cubicBezTo>
                <a:cubicBezTo>
                  <a:pt x="1465932" y="2099756"/>
                  <a:pt x="1467860" y="2099231"/>
                  <a:pt x="1470052" y="2099231"/>
                </a:cubicBezTo>
                <a:lnTo>
                  <a:pt x="1499500" y="2099231"/>
                </a:lnTo>
                <a:cubicBezTo>
                  <a:pt x="1502567" y="2093096"/>
                  <a:pt x="1517467" y="2088012"/>
                  <a:pt x="1544198" y="2083981"/>
                </a:cubicBezTo>
                <a:lnTo>
                  <a:pt x="1582916" y="2076237"/>
                </a:lnTo>
                <a:lnTo>
                  <a:pt x="1580789" y="2075046"/>
                </a:lnTo>
                <a:cubicBezTo>
                  <a:pt x="1579168" y="2068824"/>
                  <a:pt x="1576100" y="2066019"/>
                  <a:pt x="1571586" y="2066632"/>
                </a:cubicBezTo>
                <a:cubicBezTo>
                  <a:pt x="1567073" y="2067246"/>
                  <a:pt x="1564531" y="2064441"/>
                  <a:pt x="1563961" y="2058219"/>
                </a:cubicBezTo>
                <a:lnTo>
                  <a:pt x="1530307" y="2058219"/>
                </a:lnTo>
                <a:lnTo>
                  <a:pt x="1538720" y="2043495"/>
                </a:lnTo>
                <a:cubicBezTo>
                  <a:pt x="1545644" y="2042881"/>
                  <a:pt x="1548098" y="2040427"/>
                  <a:pt x="1546082" y="2036133"/>
                </a:cubicBezTo>
                <a:cubicBezTo>
                  <a:pt x="1544066" y="2031838"/>
                  <a:pt x="1552831" y="2029384"/>
                  <a:pt x="1572375" y="2028771"/>
                </a:cubicBezTo>
                <a:lnTo>
                  <a:pt x="1582892" y="2020357"/>
                </a:lnTo>
                <a:cubicBezTo>
                  <a:pt x="1587099" y="2019437"/>
                  <a:pt x="1591306" y="2018648"/>
                  <a:pt x="1595513" y="2017990"/>
                </a:cubicBezTo>
                <a:cubicBezTo>
                  <a:pt x="1599720" y="2017333"/>
                  <a:pt x="1603927" y="2016018"/>
                  <a:pt x="1608134" y="2014046"/>
                </a:cubicBezTo>
                <a:cubicBezTo>
                  <a:pt x="1615978" y="2014441"/>
                  <a:pt x="1621324" y="2012600"/>
                  <a:pt x="1624172" y="2008525"/>
                </a:cubicBezTo>
                <a:cubicBezTo>
                  <a:pt x="1627021" y="2004450"/>
                  <a:pt x="1630790" y="2002083"/>
                  <a:pt x="1635478" y="2001426"/>
                </a:cubicBezTo>
                <a:lnTo>
                  <a:pt x="1661464" y="1994298"/>
                </a:lnTo>
                <a:lnTo>
                  <a:pt x="1661464" y="1987748"/>
                </a:lnTo>
                <a:cubicBezTo>
                  <a:pt x="1652086" y="1987398"/>
                  <a:pt x="1642972" y="1985996"/>
                  <a:pt x="1634120" y="1983541"/>
                </a:cubicBezTo>
                <a:cubicBezTo>
                  <a:pt x="1625268" y="1981088"/>
                  <a:pt x="1616153" y="1979685"/>
                  <a:pt x="1606775" y="1979335"/>
                </a:cubicBezTo>
                <a:lnTo>
                  <a:pt x="1619396" y="1968818"/>
                </a:lnTo>
                <a:cubicBezTo>
                  <a:pt x="1623559" y="1968861"/>
                  <a:pt x="1629957" y="1968248"/>
                  <a:pt x="1638589" y="1966977"/>
                </a:cubicBezTo>
                <a:cubicBezTo>
                  <a:pt x="1647222" y="1965706"/>
                  <a:pt x="1652043" y="1963515"/>
                  <a:pt x="1653051" y="1960404"/>
                </a:cubicBezTo>
                <a:lnTo>
                  <a:pt x="1678292" y="1964611"/>
                </a:lnTo>
                <a:cubicBezTo>
                  <a:pt x="1690080" y="1962595"/>
                  <a:pt x="1702262" y="1960316"/>
                  <a:pt x="1714839" y="1957774"/>
                </a:cubicBezTo>
                <a:cubicBezTo>
                  <a:pt x="1727416" y="1955233"/>
                  <a:pt x="1739073" y="1951902"/>
                  <a:pt x="1749809" y="1947783"/>
                </a:cubicBezTo>
                <a:lnTo>
                  <a:pt x="1749809" y="1939369"/>
                </a:lnTo>
                <a:cubicBezTo>
                  <a:pt x="1749853" y="1937091"/>
                  <a:pt x="1749239" y="1934812"/>
                  <a:pt x="1747968" y="1932533"/>
                </a:cubicBezTo>
                <a:cubicBezTo>
                  <a:pt x="1746697" y="1930254"/>
                  <a:pt x="1744506" y="1929028"/>
                  <a:pt x="1741395" y="1928852"/>
                </a:cubicBezTo>
                <a:cubicBezTo>
                  <a:pt x="1739774" y="1922630"/>
                  <a:pt x="1736706" y="1919825"/>
                  <a:pt x="1732192" y="1920438"/>
                </a:cubicBezTo>
                <a:cubicBezTo>
                  <a:pt x="1727679" y="1921052"/>
                  <a:pt x="1725137" y="1918247"/>
                  <a:pt x="1724567" y="1912025"/>
                </a:cubicBezTo>
                <a:lnTo>
                  <a:pt x="1690913" y="1912025"/>
                </a:lnTo>
                <a:lnTo>
                  <a:pt x="1699326" y="1897301"/>
                </a:lnTo>
                <a:cubicBezTo>
                  <a:pt x="1706250" y="1896687"/>
                  <a:pt x="1708704" y="1894233"/>
                  <a:pt x="1706688" y="1889939"/>
                </a:cubicBezTo>
                <a:cubicBezTo>
                  <a:pt x="1704672" y="1885644"/>
                  <a:pt x="1713437" y="1883190"/>
                  <a:pt x="1732981" y="1882577"/>
                </a:cubicBezTo>
                <a:lnTo>
                  <a:pt x="1743498" y="1874163"/>
                </a:lnTo>
                <a:cubicBezTo>
                  <a:pt x="1747705" y="1873243"/>
                  <a:pt x="1751912" y="1872454"/>
                  <a:pt x="1756119" y="1871796"/>
                </a:cubicBezTo>
                <a:cubicBezTo>
                  <a:pt x="1760326" y="1871139"/>
                  <a:pt x="1764533" y="1869824"/>
                  <a:pt x="1768740" y="1867852"/>
                </a:cubicBezTo>
                <a:cubicBezTo>
                  <a:pt x="1776584" y="1868247"/>
                  <a:pt x="1781930" y="1866406"/>
                  <a:pt x="1784778" y="1862331"/>
                </a:cubicBezTo>
                <a:cubicBezTo>
                  <a:pt x="1787627" y="1858256"/>
                  <a:pt x="1791396" y="1855889"/>
                  <a:pt x="1796084" y="1855232"/>
                </a:cubicBezTo>
                <a:cubicBezTo>
                  <a:pt x="1810765" y="1854180"/>
                  <a:pt x="1826102" y="1849973"/>
                  <a:pt x="1842097" y="1842611"/>
                </a:cubicBezTo>
                <a:cubicBezTo>
                  <a:pt x="1858092" y="1835249"/>
                  <a:pt x="1875007" y="1831042"/>
                  <a:pt x="1892842" y="1829991"/>
                </a:cubicBezTo>
                <a:lnTo>
                  <a:pt x="1892842" y="1821577"/>
                </a:lnTo>
                <a:cubicBezTo>
                  <a:pt x="1896173" y="1821752"/>
                  <a:pt x="1902659" y="1821402"/>
                  <a:pt x="1912299" y="1820525"/>
                </a:cubicBezTo>
                <a:cubicBezTo>
                  <a:pt x="1921940" y="1819649"/>
                  <a:pt x="1927374" y="1817195"/>
                  <a:pt x="1928601" y="1813163"/>
                </a:cubicBezTo>
                <a:cubicBezTo>
                  <a:pt x="1930135" y="1813382"/>
                  <a:pt x="1932852" y="1813470"/>
                  <a:pt x="1936752" y="1813426"/>
                </a:cubicBezTo>
                <a:cubicBezTo>
                  <a:pt x="1940652" y="1813382"/>
                  <a:pt x="1942843" y="1811892"/>
                  <a:pt x="1943325" y="1808956"/>
                </a:cubicBezTo>
                <a:lnTo>
                  <a:pt x="1962256" y="1808956"/>
                </a:lnTo>
                <a:lnTo>
                  <a:pt x="1968566" y="1802646"/>
                </a:lnTo>
                <a:lnTo>
                  <a:pt x="1985394" y="1802646"/>
                </a:lnTo>
                <a:lnTo>
                  <a:pt x="1987497" y="1796336"/>
                </a:lnTo>
                <a:cubicBezTo>
                  <a:pt x="1993720" y="1794714"/>
                  <a:pt x="1996524" y="1791647"/>
                  <a:pt x="1995911" y="1787133"/>
                </a:cubicBezTo>
                <a:cubicBezTo>
                  <a:pt x="1995297" y="1782619"/>
                  <a:pt x="1998102" y="1780078"/>
                  <a:pt x="2004325" y="1779508"/>
                </a:cubicBezTo>
                <a:cubicBezTo>
                  <a:pt x="2010241" y="1774469"/>
                  <a:pt x="2018391" y="1770875"/>
                  <a:pt x="2028777" y="1768728"/>
                </a:cubicBezTo>
                <a:cubicBezTo>
                  <a:pt x="2039163" y="1766581"/>
                  <a:pt x="2047840" y="1764565"/>
                  <a:pt x="2054807" y="1762681"/>
                </a:cubicBezTo>
                <a:cubicBezTo>
                  <a:pt x="2058970" y="1763645"/>
                  <a:pt x="2062739" y="1764872"/>
                  <a:pt x="2066113" y="1766362"/>
                </a:cubicBezTo>
                <a:cubicBezTo>
                  <a:pt x="2069487" y="1767852"/>
                  <a:pt x="2072730" y="1770130"/>
                  <a:pt x="2075842" y="1773198"/>
                </a:cubicBezTo>
                <a:lnTo>
                  <a:pt x="2092669" y="1762681"/>
                </a:lnTo>
                <a:cubicBezTo>
                  <a:pt x="2091705" y="1759569"/>
                  <a:pt x="2092056" y="1757378"/>
                  <a:pt x="2093721" y="1756107"/>
                </a:cubicBezTo>
                <a:cubicBezTo>
                  <a:pt x="2095386" y="1754837"/>
                  <a:pt x="2097840" y="1754223"/>
                  <a:pt x="2101083" y="1754267"/>
                </a:cubicBezTo>
                <a:lnTo>
                  <a:pt x="2107393" y="1756370"/>
                </a:lnTo>
                <a:cubicBezTo>
                  <a:pt x="2107262" y="1754837"/>
                  <a:pt x="2107525" y="1752120"/>
                  <a:pt x="2108182" y="1748220"/>
                </a:cubicBezTo>
                <a:cubicBezTo>
                  <a:pt x="2108839" y="1744319"/>
                  <a:pt x="2110680" y="1742128"/>
                  <a:pt x="2113703" y="1741646"/>
                </a:cubicBezTo>
                <a:cubicBezTo>
                  <a:pt x="2114755" y="1741865"/>
                  <a:pt x="2115807" y="1743005"/>
                  <a:pt x="2116859" y="1745064"/>
                </a:cubicBezTo>
                <a:cubicBezTo>
                  <a:pt x="2117910" y="1747124"/>
                  <a:pt x="2118962" y="1748789"/>
                  <a:pt x="2120014" y="1750060"/>
                </a:cubicBezTo>
                <a:cubicBezTo>
                  <a:pt x="2129304" y="1750542"/>
                  <a:pt x="2138068" y="1749052"/>
                  <a:pt x="2146307" y="1745590"/>
                </a:cubicBezTo>
                <a:cubicBezTo>
                  <a:pt x="2154545" y="1742128"/>
                  <a:pt x="2163310" y="1740112"/>
                  <a:pt x="2172600" y="1739543"/>
                </a:cubicBezTo>
                <a:cubicBezTo>
                  <a:pt x="2176281" y="1733671"/>
                  <a:pt x="2182065" y="1730691"/>
                  <a:pt x="2189953" y="1730603"/>
                </a:cubicBezTo>
                <a:cubicBezTo>
                  <a:pt x="2197841" y="1730516"/>
                  <a:pt x="2204677" y="1730691"/>
                  <a:pt x="2210462" y="1731129"/>
                </a:cubicBezTo>
                <a:lnTo>
                  <a:pt x="2210462" y="1724819"/>
                </a:lnTo>
                <a:cubicBezTo>
                  <a:pt x="2212916" y="1724950"/>
                  <a:pt x="2215895" y="1724687"/>
                  <a:pt x="2219401" y="1724030"/>
                </a:cubicBezTo>
                <a:cubicBezTo>
                  <a:pt x="2222907" y="1723373"/>
                  <a:pt x="2224835" y="1721532"/>
                  <a:pt x="2225186" y="1718508"/>
                </a:cubicBezTo>
                <a:cubicBezTo>
                  <a:pt x="2230357" y="1718245"/>
                  <a:pt x="2234739" y="1717194"/>
                  <a:pt x="2238332" y="1715353"/>
                </a:cubicBezTo>
                <a:cubicBezTo>
                  <a:pt x="2241925" y="1713513"/>
                  <a:pt x="2245256" y="1712461"/>
                  <a:pt x="2248323" y="1712198"/>
                </a:cubicBezTo>
                <a:lnTo>
                  <a:pt x="2252530" y="1712198"/>
                </a:lnTo>
                <a:lnTo>
                  <a:pt x="2273565" y="1701681"/>
                </a:lnTo>
                <a:lnTo>
                  <a:pt x="2279875" y="1693267"/>
                </a:lnTo>
                <a:cubicBezTo>
                  <a:pt x="2283994" y="1693048"/>
                  <a:pt x="2287851" y="1691909"/>
                  <a:pt x="2291444" y="1689849"/>
                </a:cubicBezTo>
                <a:cubicBezTo>
                  <a:pt x="2295037" y="1687789"/>
                  <a:pt x="2298894" y="1686124"/>
                  <a:pt x="2303013" y="1684853"/>
                </a:cubicBezTo>
                <a:cubicBezTo>
                  <a:pt x="2306299" y="1681786"/>
                  <a:pt x="2310243" y="1679507"/>
                  <a:pt x="2314845" y="1678017"/>
                </a:cubicBezTo>
                <a:cubicBezTo>
                  <a:pt x="2319446" y="1676527"/>
                  <a:pt x="2323916" y="1675300"/>
                  <a:pt x="2328254" y="1674336"/>
                </a:cubicBezTo>
                <a:lnTo>
                  <a:pt x="2340875" y="1676440"/>
                </a:lnTo>
                <a:lnTo>
                  <a:pt x="2347185" y="1674336"/>
                </a:lnTo>
                <a:lnTo>
                  <a:pt x="2351392" y="1665923"/>
                </a:lnTo>
                <a:lnTo>
                  <a:pt x="2366116" y="1668026"/>
                </a:lnTo>
                <a:lnTo>
                  <a:pt x="2366116" y="1661716"/>
                </a:lnTo>
                <a:lnTo>
                  <a:pt x="2380840" y="1655405"/>
                </a:lnTo>
                <a:cubicBezTo>
                  <a:pt x="2380884" y="1653214"/>
                  <a:pt x="2381322" y="1651286"/>
                  <a:pt x="2382155" y="1649621"/>
                </a:cubicBezTo>
                <a:cubicBezTo>
                  <a:pt x="2382987" y="1647956"/>
                  <a:pt x="2383951" y="1647079"/>
                  <a:pt x="2385047" y="1646992"/>
                </a:cubicBezTo>
                <a:cubicBezTo>
                  <a:pt x="2386142" y="1647079"/>
                  <a:pt x="2387107" y="1647430"/>
                  <a:pt x="2387939" y="1648043"/>
                </a:cubicBezTo>
                <a:cubicBezTo>
                  <a:pt x="2388772" y="1648657"/>
                  <a:pt x="2389210" y="1649007"/>
                  <a:pt x="2389254" y="1649095"/>
                </a:cubicBezTo>
                <a:cubicBezTo>
                  <a:pt x="2407177" y="1641163"/>
                  <a:pt x="2426546" y="1633363"/>
                  <a:pt x="2447361" y="1625694"/>
                </a:cubicBezTo>
                <a:cubicBezTo>
                  <a:pt x="2468177" y="1618025"/>
                  <a:pt x="2483865" y="1613906"/>
                  <a:pt x="2494426" y="1613337"/>
                </a:cubicBezTo>
                <a:lnTo>
                  <a:pt x="2494426" y="1607026"/>
                </a:lnTo>
                <a:cubicBezTo>
                  <a:pt x="2519229" y="1599883"/>
                  <a:pt x="2542717" y="1590506"/>
                  <a:pt x="2564891" y="1578893"/>
                </a:cubicBezTo>
                <a:cubicBezTo>
                  <a:pt x="2587065" y="1567280"/>
                  <a:pt x="2610553" y="1558428"/>
                  <a:pt x="2635356" y="1552337"/>
                </a:cubicBezTo>
                <a:lnTo>
                  <a:pt x="2647977" y="1556544"/>
                </a:lnTo>
                <a:lnTo>
                  <a:pt x="2656390" y="1552337"/>
                </a:lnTo>
                <a:lnTo>
                  <a:pt x="2660597" y="1543923"/>
                </a:lnTo>
                <a:lnTo>
                  <a:pt x="2679528" y="1546027"/>
                </a:lnTo>
                <a:lnTo>
                  <a:pt x="2686394" y="1540409"/>
                </a:lnTo>
                <a:lnTo>
                  <a:pt x="2590133" y="1485987"/>
                </a:lnTo>
                <a:lnTo>
                  <a:pt x="2559732" y="1485987"/>
                </a:lnTo>
                <a:cubicBezTo>
                  <a:pt x="2550105" y="1480414"/>
                  <a:pt x="2538958" y="1476361"/>
                  <a:pt x="2526291" y="1473827"/>
                </a:cubicBezTo>
                <a:lnTo>
                  <a:pt x="2511091" y="1452547"/>
                </a:lnTo>
                <a:lnTo>
                  <a:pt x="2508051" y="1452547"/>
                </a:lnTo>
                <a:lnTo>
                  <a:pt x="2486771" y="1434306"/>
                </a:lnTo>
                <a:lnTo>
                  <a:pt x="2501971" y="1416066"/>
                </a:lnTo>
                <a:cubicBezTo>
                  <a:pt x="2508241" y="1417586"/>
                  <a:pt x="2514701" y="1419866"/>
                  <a:pt x="2521351" y="1422906"/>
                </a:cubicBezTo>
                <a:cubicBezTo>
                  <a:pt x="2528002" y="1425946"/>
                  <a:pt x="2533702" y="1429746"/>
                  <a:pt x="2538452" y="1434306"/>
                </a:cubicBezTo>
                <a:lnTo>
                  <a:pt x="2584053" y="1434306"/>
                </a:lnTo>
                <a:lnTo>
                  <a:pt x="2599253" y="1406946"/>
                </a:lnTo>
                <a:lnTo>
                  <a:pt x="2577973" y="1397826"/>
                </a:lnTo>
                <a:lnTo>
                  <a:pt x="2526291" y="1400866"/>
                </a:lnTo>
                <a:cubicBezTo>
                  <a:pt x="2504504" y="1379079"/>
                  <a:pt x="2484237" y="1355771"/>
                  <a:pt x="2465490" y="1330944"/>
                </a:cubicBezTo>
                <a:lnTo>
                  <a:pt x="2432050" y="1321824"/>
                </a:lnTo>
                <a:cubicBezTo>
                  <a:pt x="2413746" y="1304724"/>
                  <a:pt x="2394112" y="1294083"/>
                  <a:pt x="2373148" y="1289903"/>
                </a:cubicBezTo>
                <a:cubicBezTo>
                  <a:pt x="2352185" y="1285723"/>
                  <a:pt x="2330271" y="1281163"/>
                  <a:pt x="2307407" y="1276223"/>
                </a:cubicBezTo>
                <a:lnTo>
                  <a:pt x="2301327" y="1264063"/>
                </a:lnTo>
                <a:lnTo>
                  <a:pt x="2295247" y="1276223"/>
                </a:lnTo>
                <a:lnTo>
                  <a:pt x="2322607" y="1288383"/>
                </a:lnTo>
                <a:lnTo>
                  <a:pt x="2343888" y="1312704"/>
                </a:lnTo>
                <a:lnTo>
                  <a:pt x="2353008" y="1312704"/>
                </a:lnTo>
                <a:lnTo>
                  <a:pt x="2377328" y="1321824"/>
                </a:lnTo>
                <a:lnTo>
                  <a:pt x="2407729" y="1318784"/>
                </a:lnTo>
                <a:lnTo>
                  <a:pt x="2435090" y="1346145"/>
                </a:lnTo>
                <a:lnTo>
                  <a:pt x="2465490" y="1343104"/>
                </a:lnTo>
                <a:lnTo>
                  <a:pt x="2468530" y="1373505"/>
                </a:lnTo>
                <a:lnTo>
                  <a:pt x="2468530" y="1376545"/>
                </a:lnTo>
                <a:lnTo>
                  <a:pt x="2438130" y="1367425"/>
                </a:lnTo>
                <a:lnTo>
                  <a:pt x="2432050" y="1397826"/>
                </a:lnTo>
                <a:lnTo>
                  <a:pt x="2422929" y="1403906"/>
                </a:lnTo>
                <a:cubicBezTo>
                  <a:pt x="2413809" y="1401499"/>
                  <a:pt x="2400889" y="1397192"/>
                  <a:pt x="2384169" y="1390985"/>
                </a:cubicBezTo>
                <a:cubicBezTo>
                  <a:pt x="2367448" y="1384779"/>
                  <a:pt x="2356048" y="1381992"/>
                  <a:pt x="2349968" y="1382625"/>
                </a:cubicBezTo>
                <a:lnTo>
                  <a:pt x="2337808" y="1358305"/>
                </a:lnTo>
                <a:lnTo>
                  <a:pt x="2316527" y="1358305"/>
                </a:lnTo>
                <a:cubicBezTo>
                  <a:pt x="2304430" y="1353428"/>
                  <a:pt x="2292903" y="1347221"/>
                  <a:pt x="2281946" y="1339684"/>
                </a:cubicBezTo>
                <a:cubicBezTo>
                  <a:pt x="2270990" y="1332148"/>
                  <a:pt x="2260223" y="1325181"/>
                  <a:pt x="2249646" y="1318784"/>
                </a:cubicBezTo>
                <a:cubicBezTo>
                  <a:pt x="2254523" y="1314287"/>
                  <a:pt x="2259969" y="1309600"/>
                  <a:pt x="2265986" y="1304724"/>
                </a:cubicBezTo>
                <a:cubicBezTo>
                  <a:pt x="2272003" y="1299847"/>
                  <a:pt x="2276690" y="1294400"/>
                  <a:pt x="2280046" y="1288383"/>
                </a:cubicBezTo>
                <a:cubicBezTo>
                  <a:pt x="2267823" y="1282683"/>
                  <a:pt x="2255029" y="1278883"/>
                  <a:pt x="2241666" y="1276983"/>
                </a:cubicBezTo>
                <a:cubicBezTo>
                  <a:pt x="2228302" y="1275083"/>
                  <a:pt x="2214748" y="1272803"/>
                  <a:pt x="2201005" y="1270143"/>
                </a:cubicBezTo>
                <a:cubicBezTo>
                  <a:pt x="2197711" y="1270206"/>
                  <a:pt x="2193658" y="1270840"/>
                  <a:pt x="2188845" y="1272043"/>
                </a:cubicBezTo>
                <a:cubicBezTo>
                  <a:pt x="2184031" y="1273246"/>
                  <a:pt x="2179978" y="1274640"/>
                  <a:pt x="2176684" y="1276223"/>
                </a:cubicBezTo>
                <a:cubicBezTo>
                  <a:pt x="2170351" y="1271156"/>
                  <a:pt x="2163257" y="1265330"/>
                  <a:pt x="2155404" y="1258743"/>
                </a:cubicBezTo>
                <a:cubicBezTo>
                  <a:pt x="2147550" y="1252156"/>
                  <a:pt x="2140457" y="1247849"/>
                  <a:pt x="2134123" y="1245822"/>
                </a:cubicBezTo>
                <a:lnTo>
                  <a:pt x="2115883" y="1224542"/>
                </a:lnTo>
                <a:lnTo>
                  <a:pt x="2094603" y="1239742"/>
                </a:lnTo>
                <a:lnTo>
                  <a:pt x="2070282" y="1212382"/>
                </a:lnTo>
                <a:lnTo>
                  <a:pt x="2073322" y="1188061"/>
                </a:lnTo>
                <a:cubicBezTo>
                  <a:pt x="2064202" y="1166274"/>
                  <a:pt x="2052042" y="1146007"/>
                  <a:pt x="2036842" y="1127260"/>
                </a:cubicBezTo>
                <a:lnTo>
                  <a:pt x="2036842" y="1121180"/>
                </a:lnTo>
                <a:lnTo>
                  <a:pt x="2027721" y="1148540"/>
                </a:lnTo>
                <a:lnTo>
                  <a:pt x="2052042" y="1169821"/>
                </a:lnTo>
                <a:lnTo>
                  <a:pt x="2052042" y="1197181"/>
                </a:lnTo>
                <a:cubicBezTo>
                  <a:pt x="2042605" y="1185401"/>
                  <a:pt x="2031838" y="1174761"/>
                  <a:pt x="2019741" y="1165261"/>
                </a:cubicBezTo>
                <a:cubicBezTo>
                  <a:pt x="2007644" y="1155761"/>
                  <a:pt x="1996117" y="1145120"/>
                  <a:pt x="1985160" y="1133340"/>
                </a:cubicBezTo>
                <a:cubicBezTo>
                  <a:pt x="1980474" y="1125297"/>
                  <a:pt x="1976927" y="1115543"/>
                  <a:pt x="1974520" y="1104080"/>
                </a:cubicBezTo>
                <a:cubicBezTo>
                  <a:pt x="1972113" y="1092616"/>
                  <a:pt x="1971607" y="1082102"/>
                  <a:pt x="1973000" y="1072539"/>
                </a:cubicBezTo>
                <a:lnTo>
                  <a:pt x="1948680" y="1063419"/>
                </a:lnTo>
                <a:cubicBezTo>
                  <a:pt x="1945133" y="1041632"/>
                  <a:pt x="1937026" y="1021365"/>
                  <a:pt x="1924359" y="1002617"/>
                </a:cubicBezTo>
                <a:lnTo>
                  <a:pt x="1921319" y="972217"/>
                </a:lnTo>
                <a:cubicBezTo>
                  <a:pt x="1922206" y="969303"/>
                  <a:pt x="1920432" y="967530"/>
                  <a:pt x="1915999" y="966897"/>
                </a:cubicBezTo>
                <a:cubicBezTo>
                  <a:pt x="1911566" y="966263"/>
                  <a:pt x="1908272" y="966010"/>
                  <a:pt x="1906119" y="966137"/>
                </a:cubicBezTo>
                <a:lnTo>
                  <a:pt x="1906119" y="941816"/>
                </a:lnTo>
                <a:cubicBezTo>
                  <a:pt x="1914542" y="926616"/>
                  <a:pt x="1922776" y="910656"/>
                  <a:pt x="1930819" y="893935"/>
                </a:cubicBezTo>
                <a:cubicBezTo>
                  <a:pt x="1938863" y="877215"/>
                  <a:pt x="1941776" y="859735"/>
                  <a:pt x="1939560" y="841494"/>
                </a:cubicBezTo>
                <a:lnTo>
                  <a:pt x="1954760" y="814134"/>
                </a:lnTo>
                <a:cubicBezTo>
                  <a:pt x="1953746" y="810334"/>
                  <a:pt x="1955013" y="804253"/>
                  <a:pt x="1958560" y="795893"/>
                </a:cubicBezTo>
                <a:cubicBezTo>
                  <a:pt x="1962107" y="787533"/>
                  <a:pt x="1964893" y="781453"/>
                  <a:pt x="1966920" y="777653"/>
                </a:cubicBezTo>
                <a:lnTo>
                  <a:pt x="1997321" y="765493"/>
                </a:lnTo>
                <a:lnTo>
                  <a:pt x="2000361" y="765493"/>
                </a:lnTo>
                <a:lnTo>
                  <a:pt x="1994281" y="750292"/>
                </a:lnTo>
                <a:lnTo>
                  <a:pt x="2012521" y="738132"/>
                </a:lnTo>
                <a:lnTo>
                  <a:pt x="2021641" y="716852"/>
                </a:lnTo>
                <a:cubicBezTo>
                  <a:pt x="2029431" y="712291"/>
                  <a:pt x="2037411" y="706971"/>
                  <a:pt x="2045582" y="700891"/>
                </a:cubicBezTo>
                <a:cubicBezTo>
                  <a:pt x="2053752" y="694811"/>
                  <a:pt x="2060972" y="687971"/>
                  <a:pt x="2067242" y="680371"/>
                </a:cubicBezTo>
                <a:lnTo>
                  <a:pt x="2079402" y="643890"/>
                </a:lnTo>
                <a:lnTo>
                  <a:pt x="2134123" y="619569"/>
                </a:lnTo>
                <a:cubicBezTo>
                  <a:pt x="2141534" y="606269"/>
                  <a:pt x="2151034" y="592589"/>
                  <a:pt x="2162624" y="578529"/>
                </a:cubicBezTo>
                <a:cubicBezTo>
                  <a:pt x="2174214" y="564468"/>
                  <a:pt x="2189035" y="556868"/>
                  <a:pt x="2207085" y="555728"/>
                </a:cubicBezTo>
                <a:cubicBezTo>
                  <a:pt x="2219372" y="539388"/>
                  <a:pt x="2233559" y="526468"/>
                  <a:pt x="2249646" y="516967"/>
                </a:cubicBezTo>
                <a:cubicBezTo>
                  <a:pt x="2265733" y="507467"/>
                  <a:pt x="2282960" y="499107"/>
                  <a:pt x="2301327" y="491887"/>
                </a:cubicBezTo>
                <a:lnTo>
                  <a:pt x="2298287" y="488847"/>
                </a:lnTo>
                <a:cubicBezTo>
                  <a:pt x="2321214" y="474977"/>
                  <a:pt x="2344521" y="460916"/>
                  <a:pt x="2368208" y="446666"/>
                </a:cubicBezTo>
                <a:cubicBezTo>
                  <a:pt x="2391895" y="432416"/>
                  <a:pt x="2415203" y="419115"/>
                  <a:pt x="2438130" y="406765"/>
                </a:cubicBezTo>
                <a:lnTo>
                  <a:pt x="2471570" y="403725"/>
                </a:lnTo>
                <a:lnTo>
                  <a:pt x="2498931" y="385485"/>
                </a:lnTo>
                <a:cubicBezTo>
                  <a:pt x="2502858" y="386498"/>
                  <a:pt x="2509445" y="385232"/>
                  <a:pt x="2518691" y="381685"/>
                </a:cubicBezTo>
                <a:cubicBezTo>
                  <a:pt x="2527938" y="378138"/>
                  <a:pt x="2534525" y="375351"/>
                  <a:pt x="2538452" y="373325"/>
                </a:cubicBezTo>
                <a:lnTo>
                  <a:pt x="2553652" y="358124"/>
                </a:lnTo>
                <a:cubicBezTo>
                  <a:pt x="2600456" y="349257"/>
                  <a:pt x="2640610" y="338110"/>
                  <a:pt x="2674114" y="324683"/>
                </a:cubicBezTo>
                <a:cubicBezTo>
                  <a:pt x="2707619" y="311257"/>
                  <a:pt x="2745493" y="294030"/>
                  <a:pt x="2787737" y="273002"/>
                </a:cubicBezTo>
                <a:lnTo>
                  <a:pt x="2830298" y="273002"/>
                </a:lnTo>
                <a:lnTo>
                  <a:pt x="2857658" y="251722"/>
                </a:lnTo>
                <a:cubicBezTo>
                  <a:pt x="2865385" y="253052"/>
                  <a:pt x="2873492" y="252672"/>
                  <a:pt x="2881979" y="250582"/>
                </a:cubicBezTo>
                <a:cubicBezTo>
                  <a:pt x="2890466" y="248492"/>
                  <a:pt x="2898573" y="245832"/>
                  <a:pt x="2906299" y="242602"/>
                </a:cubicBezTo>
                <a:lnTo>
                  <a:pt x="2939740" y="248682"/>
                </a:lnTo>
                <a:lnTo>
                  <a:pt x="2961021" y="233482"/>
                </a:lnTo>
                <a:lnTo>
                  <a:pt x="2976221" y="248682"/>
                </a:lnTo>
                <a:lnTo>
                  <a:pt x="2984789" y="245826"/>
                </a:lnTo>
                <a:lnTo>
                  <a:pt x="2990837" y="240318"/>
                </a:lnTo>
                <a:cubicBezTo>
                  <a:pt x="3001968" y="233744"/>
                  <a:pt x="3013887" y="227960"/>
                  <a:pt x="3026595" y="222964"/>
                </a:cubicBezTo>
                <a:lnTo>
                  <a:pt x="3024492" y="220861"/>
                </a:lnTo>
                <a:cubicBezTo>
                  <a:pt x="3040355" y="211264"/>
                  <a:pt x="3056482" y="201536"/>
                  <a:pt x="3072871" y="191676"/>
                </a:cubicBezTo>
                <a:cubicBezTo>
                  <a:pt x="3089260" y="181816"/>
                  <a:pt x="3105387" y="172613"/>
                  <a:pt x="3121250" y="164068"/>
                </a:cubicBezTo>
                <a:lnTo>
                  <a:pt x="3144388" y="161965"/>
                </a:lnTo>
                <a:lnTo>
                  <a:pt x="3163319" y="149344"/>
                </a:lnTo>
                <a:cubicBezTo>
                  <a:pt x="3166036" y="150045"/>
                  <a:pt x="3170593" y="149169"/>
                  <a:pt x="3176991" y="146715"/>
                </a:cubicBezTo>
                <a:cubicBezTo>
                  <a:pt x="3183389" y="144261"/>
                  <a:pt x="3187946" y="142333"/>
                  <a:pt x="3190663" y="140930"/>
                </a:cubicBezTo>
                <a:lnTo>
                  <a:pt x="3201181" y="130413"/>
                </a:lnTo>
                <a:cubicBezTo>
                  <a:pt x="3233565" y="124278"/>
                  <a:pt x="3261348" y="116566"/>
                  <a:pt x="3284529" y="107275"/>
                </a:cubicBezTo>
                <a:cubicBezTo>
                  <a:pt x="3307711" y="97985"/>
                  <a:pt x="3333916" y="86066"/>
                  <a:pt x="3363145" y="71517"/>
                </a:cubicBezTo>
                <a:lnTo>
                  <a:pt x="3392593" y="71517"/>
                </a:lnTo>
                <a:lnTo>
                  <a:pt x="3411524" y="56793"/>
                </a:lnTo>
                <a:cubicBezTo>
                  <a:pt x="3416871" y="57713"/>
                  <a:pt x="3422480" y="57450"/>
                  <a:pt x="3428352" y="56004"/>
                </a:cubicBezTo>
                <a:cubicBezTo>
                  <a:pt x="3434224" y="54558"/>
                  <a:pt x="3439833" y="52717"/>
                  <a:pt x="3445179" y="50483"/>
                </a:cubicBezTo>
                <a:lnTo>
                  <a:pt x="3468317" y="54689"/>
                </a:lnTo>
                <a:lnTo>
                  <a:pt x="3483041" y="44172"/>
                </a:lnTo>
                <a:lnTo>
                  <a:pt x="3493558" y="54689"/>
                </a:lnTo>
                <a:cubicBezTo>
                  <a:pt x="3499474" y="54032"/>
                  <a:pt x="3508151" y="51140"/>
                  <a:pt x="3519588" y="46013"/>
                </a:cubicBezTo>
                <a:cubicBezTo>
                  <a:pt x="3531026" y="40886"/>
                  <a:pt x="3541280" y="37467"/>
                  <a:pt x="3550351" y="35758"/>
                </a:cubicBezTo>
                <a:cubicBezTo>
                  <a:pt x="3611570" y="26030"/>
                  <a:pt x="3673709" y="19720"/>
                  <a:pt x="3736769" y="16827"/>
                </a:cubicBezTo>
                <a:cubicBezTo>
                  <a:pt x="3799828" y="13935"/>
                  <a:pt x="3862493" y="9728"/>
                  <a:pt x="3924764" y="4207"/>
                </a:cubicBezTo>
                <a:lnTo>
                  <a:pt x="3926867" y="10517"/>
                </a:lnTo>
                <a:cubicBezTo>
                  <a:pt x="3947901" y="7713"/>
                  <a:pt x="3968936" y="5960"/>
                  <a:pt x="3989970" y="5259"/>
                </a:cubicBezTo>
                <a:cubicBezTo>
                  <a:pt x="4011004" y="4557"/>
                  <a:pt x="4032039" y="2804"/>
                  <a:pt x="4053073"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600">
              <a:latin typeface="Road rage" pitchFamily="50" charset="0"/>
            </a:endParaRPr>
          </a:p>
        </p:txBody>
      </p:sp>
      <p:sp>
        <p:nvSpPr>
          <p:cNvPr id="2" name="Rectangle 1"/>
          <p:cNvSpPr/>
          <p:nvPr/>
        </p:nvSpPr>
        <p:spPr>
          <a:xfrm>
            <a:off x="3773423" y="1477545"/>
            <a:ext cx="8667570" cy="6555641"/>
          </a:xfrm>
          <a:prstGeom prst="rect">
            <a:avLst/>
          </a:prstGeom>
        </p:spPr>
        <p:txBody>
          <a:bodyPr wrap="square">
            <a:spAutoFit/>
          </a:bodyPr>
          <a:lstStyle/>
          <a:p>
            <a:pPr algn="just">
              <a:lnSpc>
                <a:spcPct val="150000"/>
              </a:lnSpc>
              <a:spcAft>
                <a:spcPts val="0"/>
              </a:spcAft>
            </a:pP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Phương </a:t>
            </a:r>
            <a:r>
              <a:rPr lang="en-US" sz="2400" b="1">
                <a:latin typeface="Times New Roman" panose="02020603050405020304" pitchFamily="18" charset="0"/>
                <a:ea typeface="Times New Roman" panose="02020603050405020304" pitchFamily="18" charset="0"/>
                <a:cs typeface="Times New Roman" panose="02020603050405020304" pitchFamily="18" charset="0"/>
              </a:rPr>
              <a:t>thức biểu đạt:</a:t>
            </a:r>
            <a:r>
              <a:rPr lang="en-US" sz="2400">
                <a:latin typeface="Times New Roman" panose="02020603050405020304" pitchFamily="18" charset="0"/>
                <a:ea typeface="Times New Roman" panose="02020603050405020304" pitchFamily="18" charset="0"/>
                <a:cs typeface="Times New Roman" panose="02020603050405020304" pitchFamily="18" charset="0"/>
              </a:rPr>
              <a:t> Tự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sự</a:t>
            </a:r>
          </a:p>
          <a:p>
            <a:pPr algn="just">
              <a:lnSpc>
                <a:spcPct val="150000"/>
              </a:lnSpc>
              <a:spcAft>
                <a:spcPts val="0"/>
              </a:spcAft>
            </a:pPr>
            <a:r>
              <a:rPr lang="en-US" sz="2400" b="1" smtClean="0">
                <a:latin typeface="Times New Roman" panose="02020603050405020304" pitchFamily="18" charset="0"/>
                <a:ea typeface="Times New Roman" panose="02020603050405020304" pitchFamily="18" charset="0"/>
                <a:cs typeface="Times New Roman" panose="02020603050405020304" pitchFamily="18" charset="0"/>
              </a:rPr>
              <a:t>* Tóm tắt:</a:t>
            </a:r>
          </a:p>
          <a:p>
            <a:pPr marL="285750" indent="-285750">
              <a:buFontTx/>
              <a:buChar char="-"/>
            </a:pPr>
            <a:r>
              <a:rPr lang="vi-VN" sz="2400">
                <a:latin typeface="Times New Roman" panose="02020603050405020304" pitchFamily="18" charset="0"/>
                <a:cs typeface="Times New Roman" panose="02020603050405020304" pitchFamily="18" charset="0"/>
              </a:rPr>
              <a:t>Truyện kể về nhân vật chính là An-tư-nai, một cô bé mồ côi, phải sống với gia đình chú thím, bị đối xử tàn nhẫn,...</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Thầy </a:t>
            </a:r>
            <a:r>
              <a:rPr lang="vi-VN" sz="2400">
                <a:latin typeface="Times New Roman" panose="02020603050405020304" pitchFamily="18" charset="0"/>
                <a:cs typeface="Times New Roman" panose="02020603050405020304" pitchFamily="18" charset="0"/>
              </a:rPr>
              <a:t>Đuy-sen đã kiên trì dạy An-tư-nai học chữ; hết lòng bảo vệ và giúp An-tư-nai có cơ hội lên thành phố tiếp tục việc học hành.</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smtClean="0">
                <a:latin typeface="Times New Roman" panose="02020603050405020304" pitchFamily="18" charset="0"/>
                <a:cs typeface="Times New Roman" panose="02020603050405020304" pitchFamily="18" charset="0"/>
              </a:rPr>
              <a:t>An-tư-nai </a:t>
            </a:r>
            <a:r>
              <a:rPr lang="vi-VN" sz="2400">
                <a:latin typeface="Times New Roman" panose="02020603050405020304" pitchFamily="18" charset="0"/>
                <a:cs typeface="Times New Roman" panose="02020603050405020304" pitchFamily="18" charset="0"/>
              </a:rPr>
              <a:t>rất yêu quý thầy Đuy-sen nhưng do hoàn cảnh, thầy trò phải xa cách rồi bặt tin nhau.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Mấy chục năm sau, An-tư-nai đã là một viện sĩ, trở về thăm làng và gặp lại người thầy đầu tiên của mình trong một tình huống rất éo le. </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a:latin typeface="Times New Roman" panose="02020603050405020304" pitchFamily="18" charset="0"/>
                <a:cs typeface="Times New Roman" panose="02020603050405020304" pitchFamily="18" charset="0"/>
              </a:rPr>
              <a:t>Bà đã viết thư nhờ người họa sĩ đồng hương kể lại câu chuyện về thầy Đuy-sen như một hành động chuộc lỗi.</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a:r>
            <a:br>
              <a:rPr lang="vi-VN" sz="2400">
                <a:latin typeface="Times New Roman" panose="02020603050405020304" pitchFamily="18" charset="0"/>
                <a:cs typeface="Times New Roman" panose="02020603050405020304" pitchFamily="18" charset="0"/>
              </a:rPr>
            </a:br>
            <a:endParaRPr lang="en-US" sz="240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40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079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015663"/>
          </a:xfrm>
          <a:prstGeom prst="rect">
            <a:avLst/>
          </a:prstGeom>
          <a:noFill/>
        </p:spPr>
        <p:txBody>
          <a:bodyPr wrap="square" rtlCol="0">
            <a:spAutoFit/>
          </a:bodyPr>
          <a:lstStyle/>
          <a:p>
            <a:pPr marL="514350" indent="-514350">
              <a:buAutoNum type="romanUcPeriod"/>
            </a:pPr>
            <a:r>
              <a:rPr lang="en-US" sz="2000" b="1" smtClean="0">
                <a:solidFill>
                  <a:srgbClr val="FF0000"/>
                </a:solidFill>
                <a:latin typeface="Times New Roman" panose="02020603050405020304" pitchFamily="18" charset="0"/>
                <a:cs typeface="Times New Roman" panose="02020603050405020304" pitchFamily="18" charset="0"/>
              </a:rPr>
              <a:t>TRẢI </a:t>
            </a:r>
            <a:r>
              <a:rPr lang="en-US" sz="2000" b="1" dirty="0">
                <a:solidFill>
                  <a:srgbClr val="FF0000"/>
                </a:solidFill>
                <a:latin typeface="Times New Roman" panose="02020603050405020304" pitchFamily="18" charset="0"/>
                <a:cs typeface="Times New Roman" panose="02020603050405020304" pitchFamily="18" charset="0"/>
              </a:rPr>
              <a:t>NGHIỆM CÙNG </a:t>
            </a:r>
            <a:r>
              <a:rPr lang="en-US" sz="2000" b="1">
                <a:solidFill>
                  <a:srgbClr val="FF0000"/>
                </a:solidFill>
                <a:latin typeface="Times New Roman" panose="02020603050405020304" pitchFamily="18" charset="0"/>
                <a:cs typeface="Times New Roman" panose="02020603050405020304" pitchFamily="18" charset="0"/>
              </a:rPr>
              <a:t>VĂN </a:t>
            </a:r>
            <a:r>
              <a:rPr lang="en-US" sz="20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000" b="1" smtClean="0">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1. Thầy Đuy-sen: </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139" y="242996"/>
            <a:ext cx="5987685" cy="830997"/>
          </a:xfrm>
          <a:prstGeom prst="rect">
            <a:avLst/>
          </a:prstGeom>
          <a:noFill/>
        </p:spPr>
        <p:txBody>
          <a:bodyPr wrap="square" rtlCol="0">
            <a:spAutoFit/>
          </a:bodyPr>
          <a:lstStyle/>
          <a:p>
            <a:pPr algn="ctr"/>
            <a:r>
              <a:rPr lang="en-US" sz="24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400">
              <a:solidFill>
                <a:srgbClr val="0070C0"/>
              </a:solidFill>
              <a:latin typeface="Times New Roman" panose="02020603050405020304" pitchFamily="18" charset="0"/>
              <a:cs typeface="Times New Roman" panose="02020603050405020304" pitchFamily="18" charset="0"/>
            </a:endParaRPr>
          </a:p>
          <a:p>
            <a:pPr algn="ctr"/>
            <a:r>
              <a:rPr lang="vi-VN" sz="2400" i="1">
                <a:solidFill>
                  <a:srgbClr val="0070C0"/>
                </a:solidFill>
                <a:latin typeface="Times New Roman" panose="02020603050405020304" pitchFamily="18" charset="0"/>
                <a:cs typeface="Times New Roman" panose="02020603050405020304" pitchFamily="18" charset="0"/>
              </a:rPr>
              <a:t>(</a:t>
            </a:r>
            <a:r>
              <a:rPr lang="en-US" sz="2400" i="1">
                <a:solidFill>
                  <a:srgbClr val="0070C0"/>
                </a:solidFill>
                <a:latin typeface="Times New Roman" panose="02020603050405020304" pitchFamily="18" charset="0"/>
                <a:cs typeface="Times New Roman" panose="02020603050405020304" pitchFamily="18" charset="0"/>
              </a:rPr>
              <a:t>Trích, Trin-ghi-dơ Ai-tơ-ma-tốp</a:t>
            </a:r>
            <a:r>
              <a:rPr lang="vi-VN" sz="2400" i="1">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23394" y="2435931"/>
            <a:ext cx="4006359" cy="4121833"/>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4" name="Group 2"/>
          <p:cNvGrpSpPr>
            <a:grpSpLocks/>
          </p:cNvGrpSpPr>
          <p:nvPr/>
        </p:nvGrpSpPr>
        <p:grpSpPr bwMode="auto">
          <a:xfrm>
            <a:off x="5975797" y="242996"/>
            <a:ext cx="6216202" cy="6516710"/>
            <a:chOff x="209" y="324"/>
            <a:chExt cx="11910" cy="16845"/>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19"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27"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35"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945583" y="388317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4" name="TextBox 3"/>
          <p:cNvSpPr txBox="1"/>
          <p:nvPr/>
        </p:nvSpPr>
        <p:spPr>
          <a:xfrm>
            <a:off x="9911813" y="3920424"/>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177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23274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extLst/>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1. Nhân</a:t>
                      </a:r>
                      <a:r>
                        <a:rPr lang="en-US" sz="2000" baseline="0" smtClean="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smtClean="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Ngôn</a:t>
                      </a:r>
                      <a:r>
                        <a:rPr lang="en-US" sz="2000" baseline="0" smtClean="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Hành</a:t>
                      </a:r>
                      <a:r>
                        <a:rPr lang="en-US" sz="2000" baseline="0" smtClean="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52921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extLst/>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1. Nhân</a:t>
                      </a:r>
                      <a:r>
                        <a:rPr lang="en-US" sz="2000" baseline="0" smtClean="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smtClean="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Ngôn</a:t>
                      </a:r>
                      <a:r>
                        <a:rPr lang="en-US" sz="2000" baseline="0" smtClean="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Hành</a:t>
                      </a:r>
                      <a:r>
                        <a:rPr lang="en-US" sz="2000" baseline="0" smtClean="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286947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2631582" y="1698612"/>
            <a:ext cx="6928835" cy="2554354"/>
          </a:xfrm>
          <a:prstGeom prst="rect">
            <a:avLst/>
          </a:prstGeom>
          <a:noFill/>
        </p:spPr>
        <p:txBody>
          <a:bodyPr wrap="square" rtlCol="0">
            <a:spAutoFit/>
          </a:bodyPr>
          <a:lstStyle/>
          <a:p>
            <a:pPr algn="ctr"/>
            <a:r>
              <a:rPr lang="en-US" sz="5333" smtClean="0">
                <a:solidFill>
                  <a:srgbClr val="002060"/>
                </a:solidFill>
                <a:latin typeface="Times New Roman" panose="02020603050405020304" pitchFamily="18" charset="0"/>
                <a:cs typeface="Times New Roman" panose="02020603050405020304" pitchFamily="18" charset="0"/>
              </a:rPr>
              <a:t>Trích đoạn bộ phim “ Người thầy đầu tiên”, Phần 2</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64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ownload Old Television PNG Image for F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263"/>
            <a:ext cx="12192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01" y="721216"/>
            <a:ext cx="8937938" cy="5447763"/>
          </a:xfrm>
          <a:prstGeom prst="rect">
            <a:avLst/>
          </a:prstGeom>
        </p:spPr>
      </p:pic>
    </p:spTree>
    <p:extLst>
      <p:ext uri="{BB962C8B-B14F-4D97-AF65-F5344CB8AC3E}">
        <p14:creationId xmlns:p14="http://schemas.microsoft.com/office/powerpoint/2010/main" val="39554617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6606862"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0" y="321971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3"/>
          <a:stretch>
            <a:fillRect/>
          </a:stretch>
        </p:blipFill>
        <p:spPr>
          <a:xfrm>
            <a:off x="3111981" y="3219717"/>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loud Callout 7"/>
          <p:cNvSpPr/>
          <p:nvPr/>
        </p:nvSpPr>
        <p:spPr>
          <a:xfrm>
            <a:off x="8834907" y="801858"/>
            <a:ext cx="3541690" cy="1967099"/>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anose="02020603050405020304" pitchFamily="18" charset="0"/>
                <a:cs typeface="Times New Roman" panose="02020603050405020304" pitchFamily="18" charset="0"/>
              </a:rPr>
              <a:t>Thảo luận cặp đôi</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800045" y="2893375"/>
            <a:ext cx="5391955" cy="3539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63685" y="3116143"/>
            <a:ext cx="4765183" cy="3108543"/>
          </a:xfrm>
          <a:prstGeom prst="rect">
            <a:avLst/>
          </a:prstGeom>
          <a:noFill/>
        </p:spPr>
        <p:txBody>
          <a:bodyPr wrap="square" rtlCol="0">
            <a:spAutoFit/>
          </a:bodyPr>
          <a:lstStyle/>
          <a:p>
            <a:pPr marL="342900" indent="-342900">
              <a:buAutoNum type="arabicPeriod"/>
            </a:pPr>
            <a:r>
              <a:rPr lang="en-US" sz="2800" smtClean="0">
                <a:latin typeface="Times New Roman" panose="02020603050405020304" pitchFamily="18" charset="0"/>
                <a:cs typeface="Times New Roman" panose="02020603050405020304" pitchFamily="18" charset="0"/>
              </a:rPr>
              <a:t>Qua cuộc trò chuyện của các bạn nhỏ và thầy Đuy-sen, em hình dung như thế nào về hoàn cảnh của An-tư-nai?</a:t>
            </a:r>
          </a:p>
          <a:p>
            <a:pPr marL="342900" indent="-342900">
              <a:buAutoNum type="arabicPeriod"/>
            </a:pPr>
            <a:r>
              <a:rPr lang="en-US" sz="2800" smtClean="0">
                <a:latin typeface="Times New Roman" panose="02020603050405020304" pitchFamily="18" charset="0"/>
                <a:cs typeface="Times New Roman" panose="02020603050405020304" pitchFamily="18" charset="0"/>
              </a:rPr>
              <a:t>An-tư-nai đã dành tình cảm cho thầy Đuy-sen như thế nào?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4571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423264" y="2534213"/>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636686" y="3274258"/>
            <a:ext cx="2686063"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5562416" y="2716033"/>
            <a:ext cx="6096000" cy="3970318"/>
          </a:xfrm>
          <a:prstGeom prst="rect">
            <a:avLst/>
          </a:prstGeom>
        </p:spPr>
        <p:txBody>
          <a:bodyPr>
            <a:spAutoFit/>
          </a:bodyPr>
          <a:lstStyle/>
          <a:p>
            <a:pPr>
              <a:lnSpc>
                <a:spcPct val="150000"/>
              </a:lnSpc>
              <a:spcAft>
                <a:spcPts val="0"/>
              </a:spcAft>
            </a:pP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Hoàn cảnh: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là một đứa trẻ mồ côi.</a:t>
            </a:r>
          </a:p>
          <a:p>
            <a:pPr>
              <a:lnSpc>
                <a:spcPct val="150000"/>
              </a:lnSpc>
              <a:spcAft>
                <a:spcPts val="0"/>
              </a:spcAft>
            </a:pPr>
            <a:r>
              <a:rPr lang="en-US" sz="2800">
                <a:latin typeface="Times New Roman" panose="02020603050405020304" pitchFamily="18" charset="0"/>
                <a:ea typeface="Times New Roman" panose="02020603050405020304" pitchFamily="18" charset="0"/>
              </a:rPr>
              <a:t>- Cô sống với chú thím khắc nghiệt.</a:t>
            </a:r>
          </a:p>
          <a:p>
            <a:pPr>
              <a:lnSpc>
                <a:spcPct val="150000"/>
              </a:lnSpc>
              <a:spcAft>
                <a:spcPts val="0"/>
              </a:spcAft>
            </a:pPr>
            <a:r>
              <a:rPr lang="en-US" sz="2800">
                <a:latin typeface="Times New Roman" panose="02020603050405020304" pitchFamily="18" charset="0"/>
                <a:ea typeface="Times New Roman" panose="02020603050405020304" pitchFamily="18" charset="0"/>
              </a:rPr>
              <a:t>=&gt; Cuộc sống thiếu thốn cả vật chất và tình cảm; không được chăm sóc và yêu thương.</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2587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67205" y="746974"/>
            <a:ext cx="5799909" cy="4636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latin typeface="Times New Roman" panose="02020603050405020304" pitchFamily="18" charset="0"/>
                <a:cs typeface="Times New Roman" panose="02020603050405020304" pitchFamily="18" charset="0"/>
              </a:rPr>
              <a:t>Bài học bao gồm các phần:</a:t>
            </a:r>
            <a:endParaRPr lang="en-US" sz="2800">
              <a:solidFill>
                <a:srgbClr val="FFFF00"/>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nvPr>
        </p:nvGraphicFramePr>
        <p:xfrm>
          <a:off x="518656" y="1210615"/>
          <a:ext cx="11152052" cy="338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
          <p:cNvSpPr txBox="1"/>
          <p:nvPr/>
        </p:nvSpPr>
        <p:spPr>
          <a:xfrm>
            <a:off x="2125874" y="3953814"/>
            <a:ext cx="3464147"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2" name="TextBox 11"/>
          <p:cNvSpPr txBox="1"/>
          <p:nvPr/>
        </p:nvSpPr>
        <p:spPr>
          <a:xfrm>
            <a:off x="6761679" y="3953814"/>
            <a:ext cx="3333053"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custDataLst>
      <p:tags r:id="rId1"/>
    </p:custDataLst>
    <p:extLst>
      <p:ext uri="{BB962C8B-B14F-4D97-AF65-F5344CB8AC3E}">
        <p14:creationId xmlns:p14="http://schemas.microsoft.com/office/powerpoint/2010/main" val="2808988886"/>
      </p:ext>
    </p:extLst>
  </p:cSld>
  <p:clrMapOvr>
    <a:masterClrMapping/>
  </p:clrMapOvr>
  <mc:AlternateContent xmlns:mc="http://schemas.openxmlformats.org/markup-compatibility/2006" xmlns:p14="http://schemas.microsoft.com/office/powerpoint/2010/main">
    <mc:Choice Requires="p14">
      <p:transition spd="slow" p14:dur="1500" advTm="12047">
        <p:split orient="vert"/>
      </p:transition>
    </mc:Choice>
    <mc:Fallback xmlns="">
      <p:transition spd="slow" advTm="120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814528" y="255933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5082862" y="2756212"/>
            <a:ext cx="7018985" cy="3323987"/>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Diễn biến tâm trạng khi gặp thầy Đuy-sen: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Ban đầu thấy xấu hổ, rụt rè. </a:t>
            </a:r>
          </a:p>
          <a:p>
            <a:pPr>
              <a:lnSpc>
                <a:spcPct val="150000"/>
              </a:lnSpc>
              <a:spcAft>
                <a:spcPts val="0"/>
              </a:spcAft>
            </a:pPr>
            <a:r>
              <a:rPr lang="en-US" sz="2800">
                <a:latin typeface="Times New Roman" panose="02020603050405020304" pitchFamily="18" charset="0"/>
                <a:ea typeface="Times New Roman" panose="02020603050405020304" pitchFamily="18" charset="0"/>
              </a:rPr>
              <a:t>- Sau thấy lòng ấm hẳn.</a:t>
            </a:r>
          </a:p>
          <a:p>
            <a:pPr>
              <a:lnSpc>
                <a:spcPct val="150000"/>
              </a:lnSpc>
              <a:spcAft>
                <a:spcPts val="0"/>
              </a:spcAft>
            </a:pPr>
            <a:r>
              <a:rPr lang="en-US" sz="2800">
                <a:latin typeface="Times New Roman" panose="02020603050405020304" pitchFamily="18" charset="0"/>
                <a:ea typeface="Times New Roman" panose="02020603050405020304" pitchFamily="18" charset="0"/>
              </a:rPr>
              <a:t>- Cuối cùng căm uất với những người đã nhạo báng thầy Đuy-sen.</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076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5751406" cy="1692771"/>
          </a:xfrm>
          <a:prstGeom prst="rect">
            <a:avLst/>
          </a:prstGeom>
          <a:noFill/>
        </p:spPr>
        <p:txBody>
          <a:bodyPr wrap="square" rtlCol="0">
            <a:spAutoFit/>
          </a:bodyPr>
          <a:lstStyle/>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TRẢI </a:t>
            </a:r>
            <a:r>
              <a:rPr lang="en-US" sz="2400" b="1" dirty="0">
                <a:solidFill>
                  <a:srgbClr val="FF0000"/>
                </a:solidFill>
                <a:latin typeface="Times New Roman" panose="02020603050405020304" pitchFamily="18" charset="0"/>
                <a:cs typeface="Times New Roman" panose="02020603050405020304" pitchFamily="18" charset="0"/>
              </a:rPr>
              <a:t>NGHIỆM CÙNG </a:t>
            </a:r>
            <a:r>
              <a:rPr lang="en-US" sz="2400" b="1">
                <a:solidFill>
                  <a:srgbClr val="FF0000"/>
                </a:solidFill>
                <a:latin typeface="Times New Roman" panose="02020603050405020304" pitchFamily="18" charset="0"/>
                <a:cs typeface="Times New Roman" panose="02020603050405020304" pitchFamily="18" charset="0"/>
              </a:rPr>
              <a:t>VĂN </a:t>
            </a:r>
            <a:r>
              <a:rPr lang="en-US" sz="2400" b="1" smtClean="0">
                <a:solidFill>
                  <a:srgbClr val="FF0000"/>
                </a:solidFill>
                <a:latin typeface="Times New Roman" panose="02020603050405020304" pitchFamily="18" charset="0"/>
                <a:cs typeface="Times New Roman" panose="02020603050405020304" pitchFamily="18" charset="0"/>
              </a:rPr>
              <a:t>BẢN</a:t>
            </a:r>
          </a:p>
          <a:p>
            <a:pPr marL="514350" indent="-514350">
              <a:buAutoNum type="romanUcPeriod"/>
            </a:pPr>
            <a:r>
              <a:rPr lang="en-US" sz="2400" b="1" smtClean="0">
                <a:solidFill>
                  <a:srgbClr val="FF0000"/>
                </a:solidFill>
                <a:latin typeface="Times New Roman" panose="02020603050405020304" pitchFamily="18" charset="0"/>
                <a:cs typeface="Times New Roman" panose="02020603050405020304" pitchFamily="18" charset="0"/>
              </a:rPr>
              <a:t>SUY NGẪM VÀ PHẢN HỒI</a:t>
            </a:r>
          </a:p>
          <a:p>
            <a:r>
              <a:rPr lang="en-US" sz="2000" b="1">
                <a:solidFill>
                  <a:srgbClr val="002060"/>
                </a:solidFill>
                <a:latin typeface="Times New Roman" panose="02020603050405020304" pitchFamily="18" charset="0"/>
                <a:cs typeface="Times New Roman" panose="02020603050405020304" pitchFamily="18" charset="0"/>
              </a:rPr>
              <a:t> </a:t>
            </a:r>
            <a:r>
              <a:rPr lang="en-US" sz="20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1. Nhân vật thầy Đuy-sen: </a:t>
            </a:r>
          </a:p>
          <a:p>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   2. Nhân vật An-tư-nai: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56545" y="83324"/>
            <a:ext cx="8858436"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621345"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4840609" y="2241352"/>
            <a:ext cx="7134896" cy="4616648"/>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Tình cảm của An-tư-nai dành cho thầy:</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đã dành cho thầy Đuy-sen tình cảm yêu mến, ngưỡng mộ và biết ơn vì tấm lòng nhân từ, những ý nghĩ tốt lành và những ước mơ của thầy về tương lai cô và những đứa trẻ. </a:t>
            </a:r>
          </a:p>
          <a:p>
            <a:pPr>
              <a:lnSpc>
                <a:spcPct val="150000"/>
              </a:lnSpc>
              <a:spcAft>
                <a:spcPts val="0"/>
              </a:spcAft>
            </a:pPr>
            <a:r>
              <a:rPr lang="en-US" sz="2800">
                <a:latin typeface="Times New Roman" panose="02020603050405020304" pitchFamily="18" charset="0"/>
                <a:ea typeface="Times New Roman" panose="02020603050405020304" pitchFamily="18" charset="0"/>
              </a:rPr>
              <a:t>- Cô ước thầy là anh ruột của mình, tình cảm thân thương như ruột thịt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4795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474" y="146863"/>
            <a:ext cx="9440214" cy="1307537"/>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2800" i="1">
                <a:solidFill>
                  <a:srgbClr val="7030A0"/>
                </a:solidFill>
                <a:latin typeface="Times New Roman" panose="02020603050405020304" pitchFamily="18" charset="0"/>
                <a:ea typeface="Times New Roman" panose="02020603050405020304" pitchFamily="18" charset="0"/>
              </a:rPr>
              <a:t>=&gt; Vì vậy, khi trở về thành phố An-tư-nai đã khẩn khoản người họa sĩ kể về thầy Đuy-sen.</a:t>
            </a:r>
            <a:endParaRPr lang="en-US" sz="2800">
              <a:solidFill>
                <a:srgbClr val="7030A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61932" y="2653048"/>
            <a:ext cx="2691686" cy="35102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3"/>
          <a:stretch>
            <a:fillRect/>
          </a:stretch>
        </p:blipFill>
        <p:spPr>
          <a:xfrm>
            <a:off x="218906" y="310380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4553085" y="2033711"/>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TextBox 5"/>
          <p:cNvSpPr txBox="1"/>
          <p:nvPr/>
        </p:nvSpPr>
        <p:spPr>
          <a:xfrm>
            <a:off x="7942217" y="6244046"/>
            <a:ext cx="3618412" cy="369332"/>
          </a:xfrm>
          <a:prstGeom prst="rect">
            <a:avLst/>
          </a:prstGeom>
          <a:solidFill>
            <a:srgbClr val="FF0000"/>
          </a:solidFill>
        </p:spPr>
        <p:txBody>
          <a:bodyPr wrap="square" rtlCol="0">
            <a:spAutoFit/>
          </a:bodyPr>
          <a:lstStyle/>
          <a:p>
            <a:r>
              <a:rPr lang="en-US" dirty="0" err="1" smtClean="0">
                <a:solidFill>
                  <a:schemeClr val="bg1"/>
                </a:solidFill>
              </a:rPr>
              <a:t>Trần</a:t>
            </a:r>
            <a:r>
              <a:rPr lang="en-US" dirty="0" smtClean="0">
                <a:solidFill>
                  <a:schemeClr val="bg1"/>
                </a:solidFill>
              </a:rPr>
              <a:t> </a:t>
            </a:r>
            <a:r>
              <a:rPr lang="en-US" dirty="0" err="1" smtClean="0">
                <a:solidFill>
                  <a:schemeClr val="bg1"/>
                </a:solidFill>
              </a:rPr>
              <a:t>Thị</a:t>
            </a:r>
            <a:r>
              <a:rPr lang="en-US" dirty="0" smtClean="0">
                <a:solidFill>
                  <a:schemeClr val="bg1"/>
                </a:solidFill>
              </a:rPr>
              <a:t> Kim Chi </a:t>
            </a:r>
            <a:endParaRPr lang="en-US" dirty="0">
              <a:solidFill>
                <a:schemeClr val="bg1"/>
              </a:solidFill>
            </a:endParaRPr>
          </a:p>
        </p:txBody>
      </p:sp>
    </p:spTree>
    <p:extLst>
      <p:ext uri="{BB962C8B-B14F-4D97-AF65-F5344CB8AC3E}">
        <p14:creationId xmlns:p14="http://schemas.microsoft.com/office/powerpoint/2010/main" val="2260423012"/>
      </p:ext>
    </p:extLst>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561" y="2279561"/>
            <a:ext cx="4682622" cy="4263596"/>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4" name="TextBox 3"/>
          <p:cNvSpPr txBox="1"/>
          <p:nvPr/>
        </p:nvSpPr>
        <p:spPr>
          <a:xfrm rot="21442127">
            <a:off x="6712984" y="2174422"/>
            <a:ext cx="5077267" cy="4254434"/>
          </a:xfrm>
          <a:custGeom>
            <a:avLst/>
            <a:gdLst/>
            <a:ahLst/>
            <a:cxnLst/>
            <a:rect l="l" t="t" r="r" b="b"/>
            <a:pathLst>
              <a:path w="3932050" h="3400785">
                <a:moveTo>
                  <a:pt x="2067330" y="458346"/>
                </a:moveTo>
                <a:lnTo>
                  <a:pt x="2072186" y="456009"/>
                </a:lnTo>
                <a:lnTo>
                  <a:pt x="2064527" y="456009"/>
                </a:lnTo>
                <a:close/>
                <a:moveTo>
                  <a:pt x="705619" y="753935"/>
                </a:moveTo>
                <a:cubicBezTo>
                  <a:pt x="707076" y="753618"/>
                  <a:pt x="707963" y="751972"/>
                  <a:pt x="708279" y="748995"/>
                </a:cubicBezTo>
                <a:cubicBezTo>
                  <a:pt x="708596" y="746018"/>
                  <a:pt x="708722" y="743612"/>
                  <a:pt x="708659" y="741775"/>
                </a:cubicBezTo>
                <a:cubicBezTo>
                  <a:pt x="713409" y="741902"/>
                  <a:pt x="717590" y="740888"/>
                  <a:pt x="721199" y="738735"/>
                </a:cubicBezTo>
                <a:cubicBezTo>
                  <a:pt x="724809" y="736582"/>
                  <a:pt x="726709" y="732528"/>
                  <a:pt x="726900" y="726575"/>
                </a:cubicBezTo>
                <a:cubicBezTo>
                  <a:pt x="726963" y="726322"/>
                  <a:pt x="726836" y="725308"/>
                  <a:pt x="726519" y="723535"/>
                </a:cubicBezTo>
                <a:cubicBezTo>
                  <a:pt x="726203" y="721761"/>
                  <a:pt x="725317" y="720748"/>
                  <a:pt x="723859" y="720495"/>
                </a:cubicBezTo>
                <a:cubicBezTo>
                  <a:pt x="722403" y="721001"/>
                  <a:pt x="721516" y="723028"/>
                  <a:pt x="721200" y="726574"/>
                </a:cubicBezTo>
                <a:cubicBezTo>
                  <a:pt x="720883" y="730121"/>
                  <a:pt x="720756" y="732148"/>
                  <a:pt x="720819" y="732655"/>
                </a:cubicBezTo>
                <a:cubicBezTo>
                  <a:pt x="716070" y="732528"/>
                  <a:pt x="711889" y="733541"/>
                  <a:pt x="708279" y="735695"/>
                </a:cubicBezTo>
                <a:cubicBezTo>
                  <a:pt x="704669" y="737848"/>
                  <a:pt x="702769" y="741902"/>
                  <a:pt x="702579" y="747855"/>
                </a:cubicBezTo>
                <a:cubicBezTo>
                  <a:pt x="702515" y="748108"/>
                  <a:pt x="702643" y="749122"/>
                  <a:pt x="702959" y="750895"/>
                </a:cubicBezTo>
                <a:cubicBezTo>
                  <a:pt x="703276" y="752668"/>
                  <a:pt x="704162" y="753682"/>
                  <a:pt x="705619" y="753935"/>
                </a:cubicBezTo>
                <a:close/>
                <a:moveTo>
                  <a:pt x="3175403" y="435673"/>
                </a:moveTo>
                <a:lnTo>
                  <a:pt x="3182828" y="433979"/>
                </a:lnTo>
                <a:cubicBezTo>
                  <a:pt x="3186568" y="432822"/>
                  <a:pt x="3188458" y="430770"/>
                  <a:pt x="3188497" y="427823"/>
                </a:cubicBezTo>
                <a:cubicBezTo>
                  <a:pt x="3187900" y="423047"/>
                  <a:pt x="3186362" y="418400"/>
                  <a:pt x="3183882" y="413884"/>
                </a:cubicBezTo>
                <a:cubicBezTo>
                  <a:pt x="3181403" y="409368"/>
                  <a:pt x="3177814" y="406540"/>
                  <a:pt x="3173117" y="405400"/>
                </a:cubicBezTo>
                <a:lnTo>
                  <a:pt x="3151320" y="414266"/>
                </a:lnTo>
                <a:close/>
                <a:moveTo>
                  <a:pt x="3393593" y="423981"/>
                </a:moveTo>
                <a:cubicBezTo>
                  <a:pt x="3393284" y="420827"/>
                  <a:pt x="3392651" y="418101"/>
                  <a:pt x="3391693" y="415804"/>
                </a:cubicBezTo>
                <a:cubicBezTo>
                  <a:pt x="3390736" y="413507"/>
                  <a:pt x="3388805" y="412496"/>
                  <a:pt x="3385902" y="412770"/>
                </a:cubicBezTo>
                <a:lnTo>
                  <a:pt x="3368251" y="418282"/>
                </a:lnTo>
                <a:cubicBezTo>
                  <a:pt x="3368794" y="421277"/>
                  <a:pt x="3370361" y="423361"/>
                  <a:pt x="3372953" y="424537"/>
                </a:cubicBezTo>
                <a:cubicBezTo>
                  <a:pt x="3375546" y="425713"/>
                  <a:pt x="3378411" y="426083"/>
                  <a:pt x="3381547" y="425649"/>
                </a:cubicBezTo>
                <a:close/>
                <a:moveTo>
                  <a:pt x="611377" y="842097"/>
                </a:moveTo>
                <a:lnTo>
                  <a:pt x="626578" y="829937"/>
                </a:lnTo>
                <a:cubicBezTo>
                  <a:pt x="632657" y="829937"/>
                  <a:pt x="635698" y="826897"/>
                  <a:pt x="635698" y="820816"/>
                </a:cubicBezTo>
                <a:cubicBezTo>
                  <a:pt x="635697" y="818727"/>
                  <a:pt x="634937" y="815306"/>
                  <a:pt x="633418" y="810557"/>
                </a:cubicBezTo>
                <a:cubicBezTo>
                  <a:pt x="631898" y="805806"/>
                  <a:pt x="629617" y="803146"/>
                  <a:pt x="626577" y="802576"/>
                </a:cubicBezTo>
                <a:cubicBezTo>
                  <a:pt x="624044" y="803083"/>
                  <a:pt x="623030" y="805110"/>
                  <a:pt x="623538" y="808656"/>
                </a:cubicBezTo>
                <a:cubicBezTo>
                  <a:pt x="619041" y="811950"/>
                  <a:pt x="615874" y="816763"/>
                  <a:pt x="614037" y="823097"/>
                </a:cubicBezTo>
                <a:cubicBezTo>
                  <a:pt x="612200" y="829430"/>
                  <a:pt x="611314" y="835763"/>
                  <a:pt x="611377" y="842097"/>
                </a:cubicBezTo>
                <a:close/>
                <a:moveTo>
                  <a:pt x="1762262" y="706335"/>
                </a:moveTo>
                <a:lnTo>
                  <a:pt x="1763747" y="699655"/>
                </a:lnTo>
                <a:lnTo>
                  <a:pt x="1757481" y="696174"/>
                </a:lnTo>
                <a:cubicBezTo>
                  <a:pt x="1754947" y="695667"/>
                  <a:pt x="1753934" y="696681"/>
                  <a:pt x="1754441" y="699214"/>
                </a:cubicBezTo>
                <a:lnTo>
                  <a:pt x="1756814" y="706335"/>
                </a:lnTo>
                <a:close/>
                <a:moveTo>
                  <a:pt x="3468180" y="475036"/>
                </a:moveTo>
                <a:cubicBezTo>
                  <a:pt x="3471040" y="474448"/>
                  <a:pt x="3472640" y="473076"/>
                  <a:pt x="3472981" y="470919"/>
                </a:cubicBezTo>
                <a:cubicBezTo>
                  <a:pt x="3473322" y="468762"/>
                  <a:pt x="3473312" y="466845"/>
                  <a:pt x="3472952" y="465168"/>
                </a:cubicBezTo>
                <a:lnTo>
                  <a:pt x="3437743" y="454698"/>
                </a:lnTo>
                <a:cubicBezTo>
                  <a:pt x="3441635" y="457867"/>
                  <a:pt x="3446812" y="462010"/>
                  <a:pt x="3453274" y="467125"/>
                </a:cubicBezTo>
                <a:cubicBezTo>
                  <a:pt x="3459737" y="472241"/>
                  <a:pt x="3464706" y="474878"/>
                  <a:pt x="3468180" y="475036"/>
                </a:cubicBezTo>
                <a:close/>
                <a:moveTo>
                  <a:pt x="1719527" y="722061"/>
                </a:moveTo>
                <a:lnTo>
                  <a:pt x="1719701" y="721535"/>
                </a:lnTo>
                <a:lnTo>
                  <a:pt x="1719701" y="721286"/>
                </a:lnTo>
                <a:lnTo>
                  <a:pt x="1717960" y="720494"/>
                </a:lnTo>
                <a:close/>
                <a:moveTo>
                  <a:pt x="1392673" y="908978"/>
                </a:moveTo>
                <a:cubicBezTo>
                  <a:pt x="1410090" y="897958"/>
                  <a:pt x="1429978" y="889598"/>
                  <a:pt x="1452335" y="883898"/>
                </a:cubicBezTo>
                <a:cubicBezTo>
                  <a:pt x="1474692" y="878198"/>
                  <a:pt x="1495339" y="868317"/>
                  <a:pt x="1514276" y="854257"/>
                </a:cubicBezTo>
                <a:cubicBezTo>
                  <a:pt x="1515922" y="849760"/>
                  <a:pt x="1518709" y="846594"/>
                  <a:pt x="1522636" y="844757"/>
                </a:cubicBezTo>
                <a:cubicBezTo>
                  <a:pt x="1526562" y="842920"/>
                  <a:pt x="1530870" y="842034"/>
                  <a:pt x="1535556" y="842097"/>
                </a:cubicBezTo>
                <a:cubicBezTo>
                  <a:pt x="1535746" y="836017"/>
                  <a:pt x="1537646" y="831457"/>
                  <a:pt x="1541256" y="828417"/>
                </a:cubicBezTo>
                <a:cubicBezTo>
                  <a:pt x="1544866" y="825377"/>
                  <a:pt x="1549046" y="823856"/>
                  <a:pt x="1553796" y="823857"/>
                </a:cubicBezTo>
                <a:lnTo>
                  <a:pt x="1562917" y="823857"/>
                </a:lnTo>
                <a:lnTo>
                  <a:pt x="1604354" y="807282"/>
                </a:lnTo>
                <a:lnTo>
                  <a:pt x="1610259" y="800577"/>
                </a:lnTo>
                <a:lnTo>
                  <a:pt x="1611333" y="800550"/>
                </a:lnTo>
                <a:lnTo>
                  <a:pt x="1623718" y="778256"/>
                </a:lnTo>
                <a:lnTo>
                  <a:pt x="1657159" y="769136"/>
                </a:lnTo>
                <a:lnTo>
                  <a:pt x="1683709" y="755491"/>
                </a:lnTo>
                <a:lnTo>
                  <a:pt x="1686356" y="746758"/>
                </a:lnTo>
                <a:lnTo>
                  <a:pt x="1698493" y="743575"/>
                </a:lnTo>
                <a:lnTo>
                  <a:pt x="1702760" y="729615"/>
                </a:lnTo>
                <a:cubicBezTo>
                  <a:pt x="1702253" y="723535"/>
                  <a:pt x="1700226" y="720494"/>
                  <a:pt x="1696679" y="720494"/>
                </a:cubicBezTo>
                <a:cubicBezTo>
                  <a:pt x="1675843" y="721888"/>
                  <a:pt x="1656715" y="729741"/>
                  <a:pt x="1639298" y="744055"/>
                </a:cubicBezTo>
                <a:cubicBezTo>
                  <a:pt x="1621881" y="758369"/>
                  <a:pt x="1603515" y="770782"/>
                  <a:pt x="1584197" y="781296"/>
                </a:cubicBezTo>
                <a:cubicBezTo>
                  <a:pt x="1582171" y="794723"/>
                  <a:pt x="1574064" y="802829"/>
                  <a:pt x="1559877" y="805616"/>
                </a:cubicBezTo>
                <a:cubicBezTo>
                  <a:pt x="1545689" y="808403"/>
                  <a:pt x="1537583" y="816510"/>
                  <a:pt x="1535556" y="829937"/>
                </a:cubicBezTo>
                <a:cubicBezTo>
                  <a:pt x="1518583" y="832280"/>
                  <a:pt x="1493249" y="843554"/>
                  <a:pt x="1459555" y="863758"/>
                </a:cubicBezTo>
                <a:cubicBezTo>
                  <a:pt x="1425861" y="883961"/>
                  <a:pt x="1403567" y="899035"/>
                  <a:pt x="1392673" y="908978"/>
                </a:cubicBezTo>
                <a:close/>
                <a:moveTo>
                  <a:pt x="1515276" y="901851"/>
                </a:moveTo>
                <a:lnTo>
                  <a:pt x="1516017" y="900899"/>
                </a:lnTo>
                <a:lnTo>
                  <a:pt x="1516017" y="897859"/>
                </a:lnTo>
                <a:lnTo>
                  <a:pt x="1539912" y="875434"/>
                </a:lnTo>
                <a:lnTo>
                  <a:pt x="1523396" y="882378"/>
                </a:lnTo>
                <a:cubicBezTo>
                  <a:pt x="1512059" y="886874"/>
                  <a:pt x="1501577" y="892606"/>
                  <a:pt x="1491951" y="899573"/>
                </a:cubicBezTo>
                <a:lnTo>
                  <a:pt x="1489514" y="901851"/>
                </a:lnTo>
                <a:close/>
                <a:moveTo>
                  <a:pt x="1365313" y="939379"/>
                </a:moveTo>
                <a:cubicBezTo>
                  <a:pt x="1374940" y="939886"/>
                  <a:pt x="1380007" y="935832"/>
                  <a:pt x="1380513" y="927219"/>
                </a:cubicBezTo>
                <a:lnTo>
                  <a:pt x="1353153" y="924179"/>
                </a:lnTo>
                <a:cubicBezTo>
                  <a:pt x="1353279" y="927472"/>
                  <a:pt x="1354546" y="930765"/>
                  <a:pt x="1356953" y="934059"/>
                </a:cubicBezTo>
                <a:cubicBezTo>
                  <a:pt x="1359359" y="937352"/>
                  <a:pt x="1362146" y="939125"/>
                  <a:pt x="1365313" y="939379"/>
                </a:cubicBezTo>
                <a:close/>
                <a:moveTo>
                  <a:pt x="1228510" y="984980"/>
                </a:moveTo>
                <a:cubicBezTo>
                  <a:pt x="1231613" y="984663"/>
                  <a:pt x="1234527" y="983016"/>
                  <a:pt x="1237250" y="980040"/>
                </a:cubicBezTo>
                <a:cubicBezTo>
                  <a:pt x="1239974" y="977063"/>
                  <a:pt x="1242127" y="974656"/>
                  <a:pt x="1243710" y="972820"/>
                </a:cubicBezTo>
                <a:lnTo>
                  <a:pt x="1283231" y="948499"/>
                </a:lnTo>
                <a:cubicBezTo>
                  <a:pt x="1283991" y="940899"/>
                  <a:pt x="1288551" y="934819"/>
                  <a:pt x="1296911" y="930259"/>
                </a:cubicBezTo>
                <a:cubicBezTo>
                  <a:pt x="1305272" y="925699"/>
                  <a:pt x="1312872" y="922659"/>
                  <a:pt x="1319712" y="921139"/>
                </a:cubicBezTo>
                <a:cubicBezTo>
                  <a:pt x="1324462" y="913095"/>
                  <a:pt x="1330922" y="905622"/>
                  <a:pt x="1339092" y="898718"/>
                </a:cubicBezTo>
                <a:cubicBezTo>
                  <a:pt x="1347263" y="891815"/>
                  <a:pt x="1356002" y="888141"/>
                  <a:pt x="1365313" y="887698"/>
                </a:cubicBezTo>
                <a:cubicBezTo>
                  <a:pt x="1364236" y="883201"/>
                  <a:pt x="1365630" y="880035"/>
                  <a:pt x="1369493" y="878198"/>
                </a:cubicBezTo>
                <a:cubicBezTo>
                  <a:pt x="1373356" y="876361"/>
                  <a:pt x="1377029" y="875474"/>
                  <a:pt x="1380513" y="875538"/>
                </a:cubicBezTo>
                <a:lnTo>
                  <a:pt x="1353152" y="872498"/>
                </a:lnTo>
                <a:cubicBezTo>
                  <a:pt x="1346439" y="872688"/>
                  <a:pt x="1339346" y="875348"/>
                  <a:pt x="1331873" y="880478"/>
                </a:cubicBezTo>
                <a:cubicBezTo>
                  <a:pt x="1324398" y="885608"/>
                  <a:pt x="1320345" y="892068"/>
                  <a:pt x="1319711" y="899858"/>
                </a:cubicBezTo>
                <a:cubicBezTo>
                  <a:pt x="1314202" y="900365"/>
                  <a:pt x="1310021" y="902391"/>
                  <a:pt x="1307172" y="905938"/>
                </a:cubicBezTo>
                <a:cubicBezTo>
                  <a:pt x="1304321" y="909485"/>
                  <a:pt x="1299381" y="911512"/>
                  <a:pt x="1292352" y="912019"/>
                </a:cubicBezTo>
                <a:lnTo>
                  <a:pt x="1283231" y="936339"/>
                </a:lnTo>
                <a:lnTo>
                  <a:pt x="1234590" y="957619"/>
                </a:lnTo>
                <a:lnTo>
                  <a:pt x="1225470" y="978900"/>
                </a:lnTo>
                <a:cubicBezTo>
                  <a:pt x="1225407" y="979153"/>
                  <a:pt x="1225533" y="980167"/>
                  <a:pt x="1225850" y="981940"/>
                </a:cubicBezTo>
                <a:cubicBezTo>
                  <a:pt x="1226166" y="983713"/>
                  <a:pt x="1227053" y="984726"/>
                  <a:pt x="1228510" y="984980"/>
                </a:cubicBezTo>
                <a:close/>
                <a:moveTo>
                  <a:pt x="1292706" y="989233"/>
                </a:moveTo>
                <a:lnTo>
                  <a:pt x="1322491" y="983933"/>
                </a:lnTo>
                <a:lnTo>
                  <a:pt x="1337950" y="955590"/>
                </a:lnTo>
                <a:lnTo>
                  <a:pt x="1334912" y="951539"/>
                </a:lnTo>
                <a:cubicBezTo>
                  <a:pt x="1335103" y="950083"/>
                  <a:pt x="1336242" y="949196"/>
                  <a:pt x="1338332" y="948879"/>
                </a:cubicBezTo>
                <a:cubicBezTo>
                  <a:pt x="1340422" y="948562"/>
                  <a:pt x="1342322" y="948436"/>
                  <a:pt x="1344032" y="948499"/>
                </a:cubicBezTo>
                <a:cubicBezTo>
                  <a:pt x="1343526" y="939886"/>
                  <a:pt x="1338459" y="935832"/>
                  <a:pt x="1328832" y="936339"/>
                </a:cubicBezTo>
                <a:lnTo>
                  <a:pt x="1319711" y="936339"/>
                </a:lnTo>
                <a:cubicBezTo>
                  <a:pt x="1318192" y="951476"/>
                  <a:pt x="1312111" y="960723"/>
                  <a:pt x="1301471" y="964080"/>
                </a:cubicBezTo>
                <a:cubicBezTo>
                  <a:pt x="1290831" y="967436"/>
                  <a:pt x="1284751" y="974403"/>
                  <a:pt x="1283231" y="984980"/>
                </a:cubicBezTo>
                <a:close/>
                <a:moveTo>
                  <a:pt x="2789744" y="872800"/>
                </a:moveTo>
                <a:lnTo>
                  <a:pt x="2778282" y="864126"/>
                </a:lnTo>
                <a:lnTo>
                  <a:pt x="2767227" y="867984"/>
                </a:lnTo>
                <a:lnTo>
                  <a:pt x="2765237" y="873124"/>
                </a:lnTo>
                <a:close/>
                <a:moveTo>
                  <a:pt x="1056346" y="1148575"/>
                </a:moveTo>
                <a:lnTo>
                  <a:pt x="1077005" y="1143536"/>
                </a:lnTo>
                <a:lnTo>
                  <a:pt x="1080543" y="1138306"/>
                </a:lnTo>
                <a:lnTo>
                  <a:pt x="1061307" y="1143063"/>
                </a:lnTo>
                <a:close/>
                <a:moveTo>
                  <a:pt x="3017817" y="924089"/>
                </a:moveTo>
                <a:cubicBezTo>
                  <a:pt x="3017833" y="920506"/>
                  <a:pt x="3016551" y="918637"/>
                  <a:pt x="3013972" y="918483"/>
                </a:cubicBezTo>
                <a:lnTo>
                  <a:pt x="3004938" y="919734"/>
                </a:lnTo>
                <a:cubicBezTo>
                  <a:pt x="3005337" y="922619"/>
                  <a:pt x="3006333" y="924272"/>
                  <a:pt x="3007926" y="924691"/>
                </a:cubicBezTo>
                <a:cubicBezTo>
                  <a:pt x="3009518" y="925110"/>
                  <a:pt x="3011812" y="925048"/>
                  <a:pt x="3014806" y="924506"/>
                </a:cubicBezTo>
                <a:close/>
                <a:moveTo>
                  <a:pt x="3418742" y="871651"/>
                </a:moveTo>
                <a:lnTo>
                  <a:pt x="3438571" y="859699"/>
                </a:lnTo>
                <a:cubicBezTo>
                  <a:pt x="3435670" y="855369"/>
                  <a:pt x="3425420" y="847836"/>
                  <a:pt x="3407821" y="837101"/>
                </a:cubicBezTo>
                <a:cubicBezTo>
                  <a:pt x="3390222" y="826367"/>
                  <a:pt x="3380180" y="820340"/>
                  <a:pt x="3377696" y="819021"/>
                </a:cubicBezTo>
                <a:cubicBezTo>
                  <a:pt x="3376280" y="819410"/>
                  <a:pt x="3375557" y="820660"/>
                  <a:pt x="3375530" y="822774"/>
                </a:cubicBezTo>
                <a:cubicBezTo>
                  <a:pt x="3375503" y="824888"/>
                  <a:pt x="3375638" y="826787"/>
                  <a:pt x="3375936" y="828473"/>
                </a:cubicBezTo>
                <a:lnTo>
                  <a:pt x="3389231" y="835839"/>
                </a:lnTo>
                <a:cubicBezTo>
                  <a:pt x="3391399" y="844107"/>
                  <a:pt x="3396318" y="850075"/>
                  <a:pt x="3403987" y="853745"/>
                </a:cubicBezTo>
                <a:cubicBezTo>
                  <a:pt x="3411656" y="857415"/>
                  <a:pt x="3416575" y="863384"/>
                  <a:pt x="3418742" y="871651"/>
                </a:cubicBezTo>
                <a:close/>
                <a:moveTo>
                  <a:pt x="2783581" y="1005623"/>
                </a:moveTo>
                <a:cubicBezTo>
                  <a:pt x="2783146" y="1002486"/>
                  <a:pt x="2782011" y="999830"/>
                  <a:pt x="2780176" y="997654"/>
                </a:cubicBezTo>
                <a:cubicBezTo>
                  <a:pt x="2778339" y="995479"/>
                  <a:pt x="2775907" y="994537"/>
                  <a:pt x="2772879" y="994828"/>
                </a:cubicBezTo>
                <a:cubicBezTo>
                  <a:pt x="2770439" y="995677"/>
                  <a:pt x="2769713" y="997824"/>
                  <a:pt x="2770701" y="1001268"/>
                </a:cubicBezTo>
                <a:cubicBezTo>
                  <a:pt x="2771101" y="1004153"/>
                  <a:pt x="2772097" y="1005806"/>
                  <a:pt x="2773689" y="1006225"/>
                </a:cubicBezTo>
                <a:cubicBezTo>
                  <a:pt x="2775282" y="1006644"/>
                  <a:pt x="2777575" y="1006582"/>
                  <a:pt x="2780569" y="1006040"/>
                </a:cubicBezTo>
                <a:close/>
                <a:moveTo>
                  <a:pt x="3511536" y="987705"/>
                </a:moveTo>
                <a:lnTo>
                  <a:pt x="3507783" y="960603"/>
                </a:lnTo>
                <a:lnTo>
                  <a:pt x="3495321" y="959259"/>
                </a:lnTo>
                <a:lnTo>
                  <a:pt x="3498657" y="983349"/>
                </a:lnTo>
                <a:close/>
                <a:moveTo>
                  <a:pt x="3259879" y="1120755"/>
                </a:moveTo>
                <a:lnTo>
                  <a:pt x="3251958" y="1063540"/>
                </a:lnTo>
                <a:cubicBezTo>
                  <a:pt x="3243763" y="1065314"/>
                  <a:pt x="3240555" y="1069850"/>
                  <a:pt x="3242333" y="1077149"/>
                </a:cubicBezTo>
                <a:cubicBezTo>
                  <a:pt x="3244111" y="1084447"/>
                  <a:pt x="3245836" y="1091370"/>
                  <a:pt x="3247510" y="1097915"/>
                </a:cubicBezTo>
                <a:close/>
                <a:moveTo>
                  <a:pt x="3268217" y="1180982"/>
                </a:moveTo>
                <a:lnTo>
                  <a:pt x="3264048" y="1150869"/>
                </a:lnTo>
                <a:lnTo>
                  <a:pt x="3252930" y="1137063"/>
                </a:lnTo>
                <a:lnTo>
                  <a:pt x="3256265" y="1161154"/>
                </a:lnTo>
                <a:close/>
                <a:moveTo>
                  <a:pt x="3264186" y="1218369"/>
                </a:moveTo>
                <a:lnTo>
                  <a:pt x="3262518" y="1206324"/>
                </a:lnTo>
                <a:cubicBezTo>
                  <a:pt x="3261976" y="1203330"/>
                  <a:pt x="3260409" y="1201245"/>
                  <a:pt x="3257816" y="1200069"/>
                </a:cubicBezTo>
                <a:cubicBezTo>
                  <a:pt x="3255224" y="1198894"/>
                  <a:pt x="3252359" y="1198523"/>
                  <a:pt x="3249223" y="1198957"/>
                </a:cubicBezTo>
                <a:close/>
                <a:moveTo>
                  <a:pt x="1764827" y="1486746"/>
                </a:moveTo>
                <a:lnTo>
                  <a:pt x="1782253" y="1478407"/>
                </a:lnTo>
                <a:cubicBezTo>
                  <a:pt x="1783899" y="1473911"/>
                  <a:pt x="1786686" y="1470744"/>
                  <a:pt x="1790613" y="1468907"/>
                </a:cubicBezTo>
                <a:cubicBezTo>
                  <a:pt x="1794539" y="1467071"/>
                  <a:pt x="1798846" y="1466184"/>
                  <a:pt x="1803533" y="1466247"/>
                </a:cubicBezTo>
                <a:lnTo>
                  <a:pt x="1803928" y="1465300"/>
                </a:lnTo>
                <a:lnTo>
                  <a:pt x="1790660" y="1467303"/>
                </a:lnTo>
                <a:lnTo>
                  <a:pt x="1769379" y="1479463"/>
                </a:lnTo>
                <a:close/>
                <a:moveTo>
                  <a:pt x="1810748" y="1500436"/>
                </a:moveTo>
                <a:lnTo>
                  <a:pt x="1811366" y="1498122"/>
                </a:lnTo>
                <a:lnTo>
                  <a:pt x="1810619" y="1498436"/>
                </a:lnTo>
                <a:close/>
                <a:moveTo>
                  <a:pt x="1702594" y="1515496"/>
                </a:moveTo>
                <a:lnTo>
                  <a:pt x="1720311" y="1508048"/>
                </a:lnTo>
                <a:lnTo>
                  <a:pt x="1720420" y="1507996"/>
                </a:lnTo>
                <a:lnTo>
                  <a:pt x="1721470" y="1506659"/>
                </a:lnTo>
                <a:lnTo>
                  <a:pt x="1719598" y="1506824"/>
                </a:lnTo>
                <a:cubicBezTo>
                  <a:pt x="1712600" y="1508090"/>
                  <a:pt x="1707169" y="1510497"/>
                  <a:pt x="1703305" y="1514044"/>
                </a:cubicBezTo>
                <a:close/>
                <a:moveTo>
                  <a:pt x="3276600" y="1330205"/>
                </a:moveTo>
                <a:cubicBezTo>
                  <a:pt x="3277956" y="1329378"/>
                  <a:pt x="3278487" y="1326748"/>
                  <a:pt x="3278193" y="1322312"/>
                </a:cubicBezTo>
                <a:cubicBezTo>
                  <a:pt x="3277899" y="1317877"/>
                  <a:pt x="3277676" y="1315351"/>
                  <a:pt x="3277527" y="1314732"/>
                </a:cubicBezTo>
                <a:lnTo>
                  <a:pt x="3294854" y="1284712"/>
                </a:lnTo>
                <a:lnTo>
                  <a:pt x="3291936" y="1263632"/>
                </a:lnTo>
                <a:lnTo>
                  <a:pt x="3301480" y="1243897"/>
                </a:lnTo>
                <a:lnTo>
                  <a:pt x="3294392" y="1192704"/>
                </a:lnTo>
                <a:cubicBezTo>
                  <a:pt x="3302994" y="1192024"/>
                  <a:pt x="3306453" y="1187453"/>
                  <a:pt x="3304770" y="1178991"/>
                </a:cubicBezTo>
                <a:cubicBezTo>
                  <a:pt x="3304019" y="1174491"/>
                  <a:pt x="3302139" y="1170148"/>
                  <a:pt x="3299130" y="1165961"/>
                </a:cubicBezTo>
                <a:cubicBezTo>
                  <a:pt x="3296120" y="1161774"/>
                  <a:pt x="3292735" y="1157639"/>
                  <a:pt x="3288972" y="1153556"/>
                </a:cubicBezTo>
                <a:cubicBezTo>
                  <a:pt x="3290219" y="1159330"/>
                  <a:pt x="3291293" y="1168005"/>
                  <a:pt x="3292192" y="1179581"/>
                </a:cubicBezTo>
                <a:cubicBezTo>
                  <a:pt x="3293091" y="1191157"/>
                  <a:pt x="3290087" y="1198095"/>
                  <a:pt x="3283181" y="1200394"/>
                </a:cubicBezTo>
                <a:cubicBezTo>
                  <a:pt x="3283704" y="1207866"/>
                  <a:pt x="3282669" y="1215171"/>
                  <a:pt x="3280076" y="1222307"/>
                </a:cubicBezTo>
                <a:cubicBezTo>
                  <a:pt x="3277484" y="1229444"/>
                  <a:pt x="3276449" y="1236748"/>
                  <a:pt x="3276972" y="1244220"/>
                </a:cubicBezTo>
                <a:lnTo>
                  <a:pt x="3262147" y="1292309"/>
                </a:lnTo>
                <a:cubicBezTo>
                  <a:pt x="3263113" y="1296523"/>
                  <a:pt x="3265627" y="1303592"/>
                  <a:pt x="3269686" y="1313516"/>
                </a:cubicBezTo>
                <a:cubicBezTo>
                  <a:pt x="3273746" y="1323440"/>
                  <a:pt x="3276050" y="1329003"/>
                  <a:pt x="3276600" y="1330205"/>
                </a:cubicBezTo>
                <a:close/>
                <a:moveTo>
                  <a:pt x="2505336" y="1538271"/>
                </a:moveTo>
                <a:cubicBezTo>
                  <a:pt x="2507870" y="1537765"/>
                  <a:pt x="2508883" y="1535738"/>
                  <a:pt x="2508376" y="1532191"/>
                </a:cubicBezTo>
                <a:cubicBezTo>
                  <a:pt x="2508376" y="1526111"/>
                  <a:pt x="2505336" y="1523071"/>
                  <a:pt x="2499256" y="1523071"/>
                </a:cubicBezTo>
                <a:lnTo>
                  <a:pt x="2496216" y="1523071"/>
                </a:lnTo>
                <a:cubicBezTo>
                  <a:pt x="2496216" y="1525034"/>
                  <a:pt x="2496976" y="1527948"/>
                  <a:pt x="2498496" y="1531811"/>
                </a:cubicBezTo>
                <a:cubicBezTo>
                  <a:pt x="2500016" y="1535675"/>
                  <a:pt x="2502296" y="1537828"/>
                  <a:pt x="2505336" y="1538271"/>
                </a:cubicBezTo>
                <a:close/>
                <a:moveTo>
                  <a:pt x="1533741" y="1675228"/>
                </a:moveTo>
                <a:lnTo>
                  <a:pt x="1536409" y="1673558"/>
                </a:lnTo>
                <a:lnTo>
                  <a:pt x="1538195" y="1672545"/>
                </a:lnTo>
                <a:lnTo>
                  <a:pt x="1529990" y="1668442"/>
                </a:lnTo>
                <a:lnTo>
                  <a:pt x="1528822" y="1671426"/>
                </a:lnTo>
                <a:close/>
                <a:moveTo>
                  <a:pt x="2444535" y="1562592"/>
                </a:moveTo>
                <a:cubicBezTo>
                  <a:pt x="2446118" y="1562402"/>
                  <a:pt x="2447512" y="1561261"/>
                  <a:pt x="2448715" y="1559172"/>
                </a:cubicBezTo>
                <a:cubicBezTo>
                  <a:pt x="2449918" y="1557082"/>
                  <a:pt x="2450552" y="1555181"/>
                  <a:pt x="2450615" y="1553472"/>
                </a:cubicBezTo>
                <a:lnTo>
                  <a:pt x="2435415" y="1550432"/>
                </a:lnTo>
                <a:cubicBezTo>
                  <a:pt x="2435415" y="1553598"/>
                  <a:pt x="2436175" y="1556385"/>
                  <a:pt x="2437695" y="1558792"/>
                </a:cubicBezTo>
                <a:cubicBezTo>
                  <a:pt x="2439215" y="1561198"/>
                  <a:pt x="2441495" y="1562465"/>
                  <a:pt x="2444535" y="1562592"/>
                </a:cubicBezTo>
                <a:close/>
                <a:moveTo>
                  <a:pt x="2383734" y="1586912"/>
                </a:moveTo>
                <a:cubicBezTo>
                  <a:pt x="2385191" y="1586722"/>
                  <a:pt x="2386077" y="1585582"/>
                  <a:pt x="2386394" y="1583492"/>
                </a:cubicBezTo>
                <a:cubicBezTo>
                  <a:pt x="2386710" y="1581402"/>
                  <a:pt x="2386837" y="1579502"/>
                  <a:pt x="2386774" y="1577792"/>
                </a:cubicBezTo>
                <a:lnTo>
                  <a:pt x="2377653" y="1574752"/>
                </a:lnTo>
                <a:cubicBezTo>
                  <a:pt x="2377526" y="1576589"/>
                  <a:pt x="2377780" y="1578995"/>
                  <a:pt x="2378414" y="1581972"/>
                </a:cubicBezTo>
                <a:cubicBezTo>
                  <a:pt x="2379047" y="1584949"/>
                  <a:pt x="2380820" y="1586596"/>
                  <a:pt x="2383734" y="1586912"/>
                </a:cubicBezTo>
                <a:close/>
                <a:moveTo>
                  <a:pt x="1561663" y="1711878"/>
                </a:moveTo>
                <a:lnTo>
                  <a:pt x="1559758" y="1707279"/>
                </a:lnTo>
                <a:lnTo>
                  <a:pt x="1555160" y="1709652"/>
                </a:lnTo>
                <a:lnTo>
                  <a:pt x="1558652" y="1712295"/>
                </a:lnTo>
                <a:close/>
                <a:moveTo>
                  <a:pt x="1537297" y="1776437"/>
                </a:moveTo>
                <a:cubicBezTo>
                  <a:pt x="1550724" y="1774283"/>
                  <a:pt x="1558831" y="1765670"/>
                  <a:pt x="1561618" y="1750596"/>
                </a:cubicBezTo>
                <a:cubicBezTo>
                  <a:pt x="1564405" y="1735522"/>
                  <a:pt x="1572511" y="1726909"/>
                  <a:pt x="1585938" y="1724756"/>
                </a:cubicBezTo>
                <a:lnTo>
                  <a:pt x="1589507" y="1703994"/>
                </a:lnTo>
                <a:lnTo>
                  <a:pt x="1579731" y="1709377"/>
                </a:lnTo>
                <a:cubicBezTo>
                  <a:pt x="1579971" y="1713883"/>
                  <a:pt x="1578147" y="1717332"/>
                  <a:pt x="1574258" y="1719725"/>
                </a:cubicBezTo>
                <a:cubicBezTo>
                  <a:pt x="1570370" y="1722118"/>
                  <a:pt x="1566727" y="1723517"/>
                  <a:pt x="1563331" y="1723923"/>
                </a:cubicBezTo>
                <a:lnTo>
                  <a:pt x="1527229" y="1751798"/>
                </a:lnTo>
                <a:lnTo>
                  <a:pt x="1529697" y="1758956"/>
                </a:lnTo>
                <a:cubicBezTo>
                  <a:pt x="1534131" y="1763643"/>
                  <a:pt x="1536664" y="1769470"/>
                  <a:pt x="1537297" y="1776437"/>
                </a:cubicBezTo>
                <a:close/>
                <a:moveTo>
                  <a:pt x="3220540" y="1568146"/>
                </a:moveTo>
                <a:cubicBezTo>
                  <a:pt x="3225657" y="1565392"/>
                  <a:pt x="3229564" y="1556667"/>
                  <a:pt x="3232261" y="1541971"/>
                </a:cubicBezTo>
                <a:cubicBezTo>
                  <a:pt x="3234958" y="1527276"/>
                  <a:pt x="3241876" y="1518133"/>
                  <a:pt x="3253017" y="1514545"/>
                </a:cubicBezTo>
                <a:lnTo>
                  <a:pt x="3276783" y="1486702"/>
                </a:lnTo>
                <a:cubicBezTo>
                  <a:pt x="3274784" y="1476877"/>
                  <a:pt x="3271266" y="1469947"/>
                  <a:pt x="3266233" y="1465912"/>
                </a:cubicBezTo>
                <a:cubicBezTo>
                  <a:pt x="3261198" y="1461878"/>
                  <a:pt x="3257890" y="1456454"/>
                  <a:pt x="3256307" y="1449639"/>
                </a:cubicBezTo>
                <a:cubicBezTo>
                  <a:pt x="3243302" y="1453614"/>
                  <a:pt x="3236453" y="1463257"/>
                  <a:pt x="3235760" y="1478571"/>
                </a:cubicBezTo>
                <a:cubicBezTo>
                  <a:pt x="3235067" y="1493884"/>
                  <a:pt x="3228217" y="1503528"/>
                  <a:pt x="3215213" y="1507502"/>
                </a:cubicBezTo>
                <a:cubicBezTo>
                  <a:pt x="3214704" y="1515374"/>
                  <a:pt x="3214436" y="1523595"/>
                  <a:pt x="3214407" y="1532167"/>
                </a:cubicBezTo>
                <a:cubicBezTo>
                  <a:pt x="3214379" y="1540738"/>
                  <a:pt x="3214864" y="1548856"/>
                  <a:pt x="3215861" y="1556518"/>
                </a:cubicBezTo>
                <a:cubicBezTo>
                  <a:pt x="3216050" y="1558346"/>
                  <a:pt x="3216505" y="1560713"/>
                  <a:pt x="3217227" y="1563618"/>
                </a:cubicBezTo>
                <a:cubicBezTo>
                  <a:pt x="3217949" y="1566523"/>
                  <a:pt x="3219053" y="1568032"/>
                  <a:pt x="3220540" y="1568146"/>
                </a:cubicBezTo>
                <a:close/>
                <a:moveTo>
                  <a:pt x="3272566" y="1567082"/>
                </a:moveTo>
                <a:cubicBezTo>
                  <a:pt x="3274043" y="1565279"/>
                  <a:pt x="3275630" y="1562885"/>
                  <a:pt x="3277326" y="1559901"/>
                </a:cubicBezTo>
                <a:cubicBezTo>
                  <a:pt x="3279024" y="1556916"/>
                  <a:pt x="3279753" y="1553874"/>
                  <a:pt x="3279516" y="1550774"/>
                </a:cubicBezTo>
                <a:cubicBezTo>
                  <a:pt x="3278991" y="1547906"/>
                  <a:pt x="3277493" y="1546323"/>
                  <a:pt x="3275022" y="1546025"/>
                </a:cubicBezTo>
                <a:cubicBezTo>
                  <a:pt x="3272551" y="1545728"/>
                  <a:pt x="3269756" y="1545859"/>
                  <a:pt x="3266636" y="1546419"/>
                </a:cubicBezTo>
                <a:cubicBezTo>
                  <a:pt x="3264925" y="1546528"/>
                  <a:pt x="3263078" y="1547040"/>
                  <a:pt x="3261095" y="1547954"/>
                </a:cubicBezTo>
                <a:cubicBezTo>
                  <a:pt x="3259111" y="1548868"/>
                  <a:pt x="3258225" y="1550781"/>
                  <a:pt x="3258436" y="1553692"/>
                </a:cubicBezTo>
                <a:cubicBezTo>
                  <a:pt x="3259176" y="1556723"/>
                  <a:pt x="3261206" y="1559383"/>
                  <a:pt x="3264528" y="1561672"/>
                </a:cubicBezTo>
                <a:cubicBezTo>
                  <a:pt x="3267851" y="1563962"/>
                  <a:pt x="3270530" y="1565765"/>
                  <a:pt x="3272566" y="1567082"/>
                </a:cubicBezTo>
                <a:close/>
                <a:moveTo>
                  <a:pt x="3187553" y="1640233"/>
                </a:moveTo>
                <a:cubicBezTo>
                  <a:pt x="3186287" y="1634781"/>
                  <a:pt x="3183723" y="1631044"/>
                  <a:pt x="3179862" y="1629021"/>
                </a:cubicBezTo>
                <a:cubicBezTo>
                  <a:pt x="3177003" y="1629609"/>
                  <a:pt x="3175402" y="1630981"/>
                  <a:pt x="3175062" y="1633138"/>
                </a:cubicBezTo>
                <a:cubicBezTo>
                  <a:pt x="3174721" y="1635295"/>
                  <a:pt x="3174731" y="1637212"/>
                  <a:pt x="3175091" y="1638889"/>
                </a:cubicBezTo>
                <a:close/>
                <a:moveTo>
                  <a:pt x="1842602" y="1945640"/>
                </a:moveTo>
                <a:cubicBezTo>
                  <a:pt x="1848809" y="1945386"/>
                  <a:pt x="1854636" y="1942853"/>
                  <a:pt x="1860083" y="1938040"/>
                </a:cubicBezTo>
                <a:cubicBezTo>
                  <a:pt x="1865530" y="1933226"/>
                  <a:pt x="1869837" y="1927653"/>
                  <a:pt x="1873003" y="1921319"/>
                </a:cubicBezTo>
                <a:lnTo>
                  <a:pt x="1909484" y="1912199"/>
                </a:lnTo>
                <a:lnTo>
                  <a:pt x="1897324" y="1893958"/>
                </a:lnTo>
                <a:lnTo>
                  <a:pt x="1894284" y="1900039"/>
                </a:lnTo>
                <a:cubicBezTo>
                  <a:pt x="1894854" y="1905739"/>
                  <a:pt x="1895234" y="1908779"/>
                  <a:pt x="1895424" y="1909159"/>
                </a:cubicBezTo>
                <a:cubicBezTo>
                  <a:pt x="1895613" y="1909539"/>
                  <a:pt x="1892194" y="1909539"/>
                  <a:pt x="1885164" y="1909159"/>
                </a:cubicBezTo>
                <a:lnTo>
                  <a:pt x="1873003" y="1921319"/>
                </a:lnTo>
                <a:cubicBezTo>
                  <a:pt x="1869710" y="1921129"/>
                  <a:pt x="1866416" y="1921509"/>
                  <a:pt x="1863123" y="1922459"/>
                </a:cubicBezTo>
                <a:cubicBezTo>
                  <a:pt x="1859829" y="1923409"/>
                  <a:pt x="1858056" y="1926069"/>
                  <a:pt x="1857802" y="1930440"/>
                </a:cubicBezTo>
                <a:lnTo>
                  <a:pt x="1857803" y="1933479"/>
                </a:lnTo>
                <a:cubicBezTo>
                  <a:pt x="1855459" y="1933669"/>
                  <a:pt x="1851026" y="1934809"/>
                  <a:pt x="1844503" y="1936899"/>
                </a:cubicBezTo>
                <a:cubicBezTo>
                  <a:pt x="1837979" y="1938989"/>
                  <a:pt x="1834306" y="1940889"/>
                  <a:pt x="1833482" y="1942600"/>
                </a:cubicBezTo>
                <a:cubicBezTo>
                  <a:pt x="1833672" y="1944056"/>
                  <a:pt x="1834812" y="1944943"/>
                  <a:pt x="1836902" y="1945260"/>
                </a:cubicBezTo>
                <a:cubicBezTo>
                  <a:pt x="1838993" y="1945576"/>
                  <a:pt x="1840892" y="1945703"/>
                  <a:pt x="1842602" y="1945640"/>
                </a:cubicBezTo>
                <a:close/>
                <a:moveTo>
                  <a:pt x="2292532" y="1884839"/>
                </a:moveTo>
                <a:cubicBezTo>
                  <a:pt x="2289555" y="1876605"/>
                  <a:pt x="2292469" y="1872551"/>
                  <a:pt x="2301272" y="1872678"/>
                </a:cubicBezTo>
                <a:cubicBezTo>
                  <a:pt x="2310076" y="1872805"/>
                  <a:pt x="2315269" y="1871792"/>
                  <a:pt x="2316852" y="1869638"/>
                </a:cubicBezTo>
                <a:cubicBezTo>
                  <a:pt x="2316536" y="1866598"/>
                  <a:pt x="2314889" y="1864318"/>
                  <a:pt x="2311912" y="1862798"/>
                </a:cubicBezTo>
                <a:cubicBezTo>
                  <a:pt x="2308935" y="1861278"/>
                  <a:pt x="2306529" y="1860518"/>
                  <a:pt x="2304692" y="1860518"/>
                </a:cubicBezTo>
                <a:cubicBezTo>
                  <a:pt x="2300195" y="1860644"/>
                  <a:pt x="2297029" y="1861912"/>
                  <a:pt x="2295192" y="1864318"/>
                </a:cubicBezTo>
                <a:cubicBezTo>
                  <a:pt x="2293355" y="1866724"/>
                  <a:pt x="2292469" y="1869511"/>
                  <a:pt x="2292532" y="1872678"/>
                </a:cubicBezTo>
                <a:cubicBezTo>
                  <a:pt x="2290822" y="1872615"/>
                  <a:pt x="2288922" y="1872741"/>
                  <a:pt x="2286832" y="1873058"/>
                </a:cubicBezTo>
                <a:cubicBezTo>
                  <a:pt x="2284742" y="1873375"/>
                  <a:pt x="2283602" y="1874261"/>
                  <a:pt x="2283411" y="1875718"/>
                </a:cubicBezTo>
                <a:cubicBezTo>
                  <a:pt x="2283602" y="1877428"/>
                  <a:pt x="2284741" y="1879328"/>
                  <a:pt x="2286832" y="1881418"/>
                </a:cubicBezTo>
                <a:cubicBezTo>
                  <a:pt x="2288922" y="1883508"/>
                  <a:pt x="2290822" y="1884648"/>
                  <a:pt x="2292532" y="1884839"/>
                </a:cubicBezTo>
                <a:close/>
                <a:moveTo>
                  <a:pt x="2240851" y="1909159"/>
                </a:moveTo>
                <a:cubicBezTo>
                  <a:pt x="2243764" y="1908969"/>
                  <a:pt x="2245538" y="1907829"/>
                  <a:pt x="2246171" y="1905739"/>
                </a:cubicBezTo>
                <a:cubicBezTo>
                  <a:pt x="2246804" y="1903649"/>
                  <a:pt x="2247058" y="1901749"/>
                  <a:pt x="2246931" y="1900039"/>
                </a:cubicBezTo>
                <a:lnTo>
                  <a:pt x="2234771" y="1896999"/>
                </a:lnTo>
                <a:cubicBezTo>
                  <a:pt x="2235277" y="1902572"/>
                  <a:pt x="2237304" y="1906625"/>
                  <a:pt x="2240851" y="1909159"/>
                </a:cubicBezTo>
                <a:close/>
                <a:moveTo>
                  <a:pt x="2180050" y="1945640"/>
                </a:moveTo>
                <a:cubicBezTo>
                  <a:pt x="2182583" y="1945133"/>
                  <a:pt x="2183596" y="1943106"/>
                  <a:pt x="2183090" y="1939560"/>
                </a:cubicBezTo>
                <a:cubicBezTo>
                  <a:pt x="2183596" y="1936012"/>
                  <a:pt x="2182583" y="1933986"/>
                  <a:pt x="2180049" y="1933479"/>
                </a:cubicBezTo>
                <a:cubicBezTo>
                  <a:pt x="2178656" y="1933606"/>
                  <a:pt x="2177643" y="1934113"/>
                  <a:pt x="2177010" y="1934999"/>
                </a:cubicBezTo>
                <a:cubicBezTo>
                  <a:pt x="2176376" y="1935886"/>
                  <a:pt x="2175363" y="1936393"/>
                  <a:pt x="2173969" y="1936519"/>
                </a:cubicBezTo>
                <a:cubicBezTo>
                  <a:pt x="2173843" y="1938229"/>
                  <a:pt x="2174096" y="1940129"/>
                  <a:pt x="2174729" y="1942220"/>
                </a:cubicBezTo>
                <a:cubicBezTo>
                  <a:pt x="2175363" y="1944309"/>
                  <a:pt x="2177136" y="1945449"/>
                  <a:pt x="2180050" y="1945640"/>
                </a:cubicBezTo>
                <a:close/>
                <a:moveTo>
                  <a:pt x="1657159" y="2045962"/>
                </a:moveTo>
                <a:cubicBezTo>
                  <a:pt x="1662162" y="2046089"/>
                  <a:pt x="1667356" y="2045075"/>
                  <a:pt x="1672739" y="2042922"/>
                </a:cubicBezTo>
                <a:cubicBezTo>
                  <a:pt x="1678123" y="2040768"/>
                  <a:pt x="1681036" y="2036715"/>
                  <a:pt x="1681480" y="2030762"/>
                </a:cubicBezTo>
                <a:cubicBezTo>
                  <a:pt x="1691170" y="2031268"/>
                  <a:pt x="1705230" y="2030254"/>
                  <a:pt x="1723660" y="2027721"/>
                </a:cubicBezTo>
                <a:cubicBezTo>
                  <a:pt x="1742090" y="2025188"/>
                  <a:pt x="1752351" y="2018095"/>
                  <a:pt x="1754441" y="2006441"/>
                </a:cubicBezTo>
                <a:cubicBezTo>
                  <a:pt x="1756150" y="2006504"/>
                  <a:pt x="1758051" y="2006377"/>
                  <a:pt x="1760141" y="2006061"/>
                </a:cubicBezTo>
                <a:cubicBezTo>
                  <a:pt x="1762231" y="2005744"/>
                  <a:pt x="1763371" y="2004857"/>
                  <a:pt x="1763561" y="2003401"/>
                </a:cubicBezTo>
                <a:cubicBezTo>
                  <a:pt x="1763181" y="1998714"/>
                  <a:pt x="1760901" y="1994407"/>
                  <a:pt x="1756721" y="1990481"/>
                </a:cubicBezTo>
                <a:cubicBezTo>
                  <a:pt x="1752540" y="1986554"/>
                  <a:pt x="1748740" y="1983767"/>
                  <a:pt x="1745321" y="1982120"/>
                </a:cubicBezTo>
                <a:lnTo>
                  <a:pt x="1739240" y="1994280"/>
                </a:lnTo>
                <a:lnTo>
                  <a:pt x="1693639" y="1994280"/>
                </a:lnTo>
                <a:lnTo>
                  <a:pt x="1687560" y="2006441"/>
                </a:lnTo>
                <a:cubicBezTo>
                  <a:pt x="1676729" y="2006694"/>
                  <a:pt x="1665709" y="2009228"/>
                  <a:pt x="1654499" y="2014041"/>
                </a:cubicBezTo>
                <a:cubicBezTo>
                  <a:pt x="1643288" y="2018854"/>
                  <a:pt x="1633028" y="2024428"/>
                  <a:pt x="1623718" y="2030761"/>
                </a:cubicBezTo>
                <a:cubicBezTo>
                  <a:pt x="1621755" y="2030635"/>
                  <a:pt x="1618842" y="2030888"/>
                  <a:pt x="1614978" y="2031521"/>
                </a:cubicBezTo>
                <a:cubicBezTo>
                  <a:pt x="1611114" y="2032155"/>
                  <a:pt x="1608961" y="2033928"/>
                  <a:pt x="1608518" y="2036841"/>
                </a:cubicBezTo>
                <a:cubicBezTo>
                  <a:pt x="1610164" y="2041211"/>
                  <a:pt x="1617511" y="2043872"/>
                  <a:pt x="1630558" y="2044822"/>
                </a:cubicBezTo>
                <a:cubicBezTo>
                  <a:pt x="1643605" y="2045772"/>
                  <a:pt x="1652472" y="2046152"/>
                  <a:pt x="1657159" y="2045962"/>
                </a:cubicBezTo>
                <a:close/>
                <a:moveTo>
                  <a:pt x="1529476" y="2088522"/>
                </a:moveTo>
                <a:cubicBezTo>
                  <a:pt x="1541320" y="2087509"/>
                  <a:pt x="1548033" y="2083455"/>
                  <a:pt x="1549616" y="2076362"/>
                </a:cubicBezTo>
                <a:cubicBezTo>
                  <a:pt x="1551200" y="2069269"/>
                  <a:pt x="1558673" y="2065215"/>
                  <a:pt x="1572037" y="2064202"/>
                </a:cubicBezTo>
                <a:cubicBezTo>
                  <a:pt x="1578117" y="2060655"/>
                  <a:pt x="1581157" y="2055589"/>
                  <a:pt x="1581157" y="2049002"/>
                </a:cubicBezTo>
                <a:cubicBezTo>
                  <a:pt x="1581220" y="2048748"/>
                  <a:pt x="1581094" y="2047735"/>
                  <a:pt x="1580777" y="2045962"/>
                </a:cubicBezTo>
                <a:cubicBezTo>
                  <a:pt x="1580460" y="2044188"/>
                  <a:pt x="1579574" y="2043175"/>
                  <a:pt x="1578117" y="2042921"/>
                </a:cubicBezTo>
                <a:cubicBezTo>
                  <a:pt x="1575203" y="2043238"/>
                  <a:pt x="1573431" y="2044885"/>
                  <a:pt x="1572797" y="2047862"/>
                </a:cubicBezTo>
                <a:cubicBezTo>
                  <a:pt x="1572164" y="2050838"/>
                  <a:pt x="1571911" y="2053245"/>
                  <a:pt x="1572037" y="2055082"/>
                </a:cubicBezTo>
                <a:cubicBezTo>
                  <a:pt x="1561523" y="2054069"/>
                  <a:pt x="1549110" y="2053815"/>
                  <a:pt x="1534796" y="2054322"/>
                </a:cubicBezTo>
                <a:lnTo>
                  <a:pt x="1527763" y="2056814"/>
                </a:lnTo>
                <a:lnTo>
                  <a:pt x="1521817" y="2088522"/>
                </a:lnTo>
                <a:close/>
                <a:moveTo>
                  <a:pt x="2976591" y="1923349"/>
                </a:moveTo>
                <a:lnTo>
                  <a:pt x="2985856" y="1916481"/>
                </a:lnTo>
                <a:lnTo>
                  <a:pt x="2978287" y="1919320"/>
                </a:lnTo>
                <a:close/>
                <a:moveTo>
                  <a:pt x="1927724" y="2070282"/>
                </a:moveTo>
                <a:cubicBezTo>
                  <a:pt x="1931525" y="2066292"/>
                  <a:pt x="1936844" y="2064392"/>
                  <a:pt x="1943684" y="2064582"/>
                </a:cubicBezTo>
                <a:cubicBezTo>
                  <a:pt x="1950525" y="2064772"/>
                  <a:pt x="1954325" y="2063632"/>
                  <a:pt x="1955085" y="2061162"/>
                </a:cubicBezTo>
                <a:cubicBezTo>
                  <a:pt x="1954768" y="2058122"/>
                  <a:pt x="1953121" y="2055842"/>
                  <a:pt x="1950145" y="2054322"/>
                </a:cubicBezTo>
                <a:cubicBezTo>
                  <a:pt x="1947168" y="2052802"/>
                  <a:pt x="1944761" y="2052042"/>
                  <a:pt x="1942925" y="2052042"/>
                </a:cubicBezTo>
                <a:cubicBezTo>
                  <a:pt x="1938618" y="2052169"/>
                  <a:pt x="1935831" y="2053435"/>
                  <a:pt x="1934564" y="2055842"/>
                </a:cubicBezTo>
                <a:cubicBezTo>
                  <a:pt x="1933297" y="2058249"/>
                  <a:pt x="1932031" y="2061035"/>
                  <a:pt x="1930764" y="2064202"/>
                </a:cubicBezTo>
                <a:close/>
                <a:moveTo>
                  <a:pt x="1901884" y="2088143"/>
                </a:moveTo>
                <a:cubicBezTo>
                  <a:pt x="1904037" y="2087826"/>
                  <a:pt x="1906571" y="2086939"/>
                  <a:pt x="1909484" y="2085483"/>
                </a:cubicBezTo>
                <a:cubicBezTo>
                  <a:pt x="1909484" y="2079402"/>
                  <a:pt x="1906444" y="2076362"/>
                  <a:pt x="1900364" y="2076362"/>
                </a:cubicBezTo>
                <a:cubicBezTo>
                  <a:pt x="1897450" y="2076299"/>
                  <a:pt x="1894917" y="2076426"/>
                  <a:pt x="1892764" y="2076742"/>
                </a:cubicBezTo>
                <a:cubicBezTo>
                  <a:pt x="1890610" y="2077059"/>
                  <a:pt x="1888077" y="2077946"/>
                  <a:pt x="1885164" y="2079402"/>
                </a:cubicBezTo>
                <a:cubicBezTo>
                  <a:pt x="1885163" y="2085482"/>
                  <a:pt x="1888203" y="2088522"/>
                  <a:pt x="1894283" y="2088522"/>
                </a:cubicBezTo>
                <a:cubicBezTo>
                  <a:pt x="1897197" y="2088586"/>
                  <a:pt x="1899730" y="2088459"/>
                  <a:pt x="1901884" y="2088143"/>
                </a:cubicBezTo>
                <a:close/>
                <a:moveTo>
                  <a:pt x="1970285" y="2100683"/>
                </a:moveTo>
                <a:cubicBezTo>
                  <a:pt x="1982762" y="2099669"/>
                  <a:pt x="1996569" y="2095616"/>
                  <a:pt x="2011706" y="2088522"/>
                </a:cubicBezTo>
                <a:cubicBezTo>
                  <a:pt x="2026843" y="2081429"/>
                  <a:pt x="2041410" y="2077376"/>
                  <a:pt x="2055407" y="2076362"/>
                </a:cubicBezTo>
                <a:lnTo>
                  <a:pt x="2091887" y="2055082"/>
                </a:lnTo>
                <a:cubicBezTo>
                  <a:pt x="2093724" y="2055208"/>
                  <a:pt x="2096131" y="2054955"/>
                  <a:pt x="2099108" y="2054322"/>
                </a:cubicBezTo>
                <a:cubicBezTo>
                  <a:pt x="2102085" y="2053689"/>
                  <a:pt x="2103731" y="2051915"/>
                  <a:pt x="2104048" y="2049002"/>
                </a:cubicBezTo>
                <a:cubicBezTo>
                  <a:pt x="2102464" y="2043998"/>
                  <a:pt x="2094991" y="2038805"/>
                  <a:pt x="2081627" y="2033422"/>
                </a:cubicBezTo>
                <a:cubicBezTo>
                  <a:pt x="2068264" y="2028038"/>
                  <a:pt x="2058510" y="2025125"/>
                  <a:pt x="2052367" y="2024681"/>
                </a:cubicBezTo>
                <a:cubicBezTo>
                  <a:pt x="2049644" y="2025695"/>
                  <a:pt x="2043690" y="2030508"/>
                  <a:pt x="2034506" y="2039122"/>
                </a:cubicBezTo>
                <a:cubicBezTo>
                  <a:pt x="2025323" y="2047735"/>
                  <a:pt x="2020129" y="2054068"/>
                  <a:pt x="2018926" y="2058122"/>
                </a:cubicBezTo>
                <a:cubicBezTo>
                  <a:pt x="2009680" y="2062745"/>
                  <a:pt x="2000812" y="2068699"/>
                  <a:pt x="1992325" y="2075982"/>
                </a:cubicBezTo>
                <a:cubicBezTo>
                  <a:pt x="1983839" y="2083266"/>
                  <a:pt x="1976492" y="2091499"/>
                  <a:pt x="1970285" y="2100683"/>
                </a:cubicBezTo>
                <a:close/>
                <a:moveTo>
                  <a:pt x="1812202" y="2146284"/>
                </a:moveTo>
                <a:cubicBezTo>
                  <a:pt x="1819232" y="2144827"/>
                  <a:pt x="1832532" y="2141660"/>
                  <a:pt x="1852103" y="2136783"/>
                </a:cubicBezTo>
                <a:cubicBezTo>
                  <a:pt x="1871673" y="2131907"/>
                  <a:pt x="1882693" y="2124940"/>
                  <a:pt x="1885163" y="2115883"/>
                </a:cubicBezTo>
                <a:cubicBezTo>
                  <a:pt x="1884847" y="2112970"/>
                  <a:pt x="1883200" y="2111197"/>
                  <a:pt x="1880223" y="2110563"/>
                </a:cubicBezTo>
                <a:cubicBezTo>
                  <a:pt x="1877247" y="2109930"/>
                  <a:pt x="1874840" y="2109677"/>
                  <a:pt x="1873003" y="2109803"/>
                </a:cubicBezTo>
                <a:lnTo>
                  <a:pt x="1824362" y="2112843"/>
                </a:lnTo>
                <a:cubicBezTo>
                  <a:pt x="1824362" y="2116010"/>
                  <a:pt x="1823602" y="2118796"/>
                  <a:pt x="1822082" y="2121203"/>
                </a:cubicBezTo>
                <a:cubicBezTo>
                  <a:pt x="1820562" y="2123610"/>
                  <a:pt x="1818282" y="2124877"/>
                  <a:pt x="1815242" y="2125003"/>
                </a:cubicBezTo>
                <a:cubicBezTo>
                  <a:pt x="1811949" y="2124687"/>
                  <a:pt x="1808655" y="2124560"/>
                  <a:pt x="1805362" y="2124623"/>
                </a:cubicBezTo>
                <a:cubicBezTo>
                  <a:pt x="1802069" y="2124686"/>
                  <a:pt x="1800295" y="2126840"/>
                  <a:pt x="1800042" y="2131083"/>
                </a:cubicBezTo>
                <a:close/>
                <a:moveTo>
                  <a:pt x="1754441" y="2170604"/>
                </a:moveTo>
                <a:cubicBezTo>
                  <a:pt x="1757608" y="2170604"/>
                  <a:pt x="1760394" y="2169844"/>
                  <a:pt x="1762801" y="2168324"/>
                </a:cubicBezTo>
                <a:cubicBezTo>
                  <a:pt x="1765208" y="2166804"/>
                  <a:pt x="1766475" y="2164524"/>
                  <a:pt x="1766601" y="2161484"/>
                </a:cubicBezTo>
                <a:lnTo>
                  <a:pt x="1800042" y="2152364"/>
                </a:lnTo>
                <a:lnTo>
                  <a:pt x="1766601" y="2140204"/>
                </a:lnTo>
                <a:cubicBezTo>
                  <a:pt x="1759761" y="2141724"/>
                  <a:pt x="1752160" y="2144764"/>
                  <a:pt x="1743800" y="2149324"/>
                </a:cubicBezTo>
                <a:cubicBezTo>
                  <a:pt x="1735440" y="2153884"/>
                  <a:pt x="1730880" y="2159964"/>
                  <a:pt x="1730120" y="2167564"/>
                </a:cubicBezTo>
                <a:close/>
                <a:moveTo>
                  <a:pt x="1678439" y="2185804"/>
                </a:moveTo>
                <a:cubicBezTo>
                  <a:pt x="1680973" y="2185298"/>
                  <a:pt x="1681986" y="2183271"/>
                  <a:pt x="1681479" y="2179724"/>
                </a:cubicBezTo>
                <a:cubicBezTo>
                  <a:pt x="1681480" y="2176811"/>
                  <a:pt x="1680719" y="2175038"/>
                  <a:pt x="1679199" y="2174404"/>
                </a:cubicBezTo>
                <a:cubicBezTo>
                  <a:pt x="1677679" y="2173771"/>
                  <a:pt x="1675399" y="2173518"/>
                  <a:pt x="1672359" y="2173645"/>
                </a:cubicBezTo>
                <a:lnTo>
                  <a:pt x="1669319" y="2173644"/>
                </a:lnTo>
                <a:cubicBezTo>
                  <a:pt x="1669319" y="2176811"/>
                  <a:pt x="1670079" y="2179598"/>
                  <a:pt x="1671599" y="2182004"/>
                </a:cubicBezTo>
                <a:cubicBezTo>
                  <a:pt x="1673119" y="2184411"/>
                  <a:pt x="1675399" y="2185678"/>
                  <a:pt x="1678439" y="2185804"/>
                </a:cubicBezTo>
                <a:close/>
                <a:moveTo>
                  <a:pt x="1605477" y="2213165"/>
                </a:moveTo>
                <a:cubicBezTo>
                  <a:pt x="1606935" y="2212975"/>
                  <a:pt x="1607821" y="2211835"/>
                  <a:pt x="1608138" y="2209745"/>
                </a:cubicBezTo>
                <a:cubicBezTo>
                  <a:pt x="1608454" y="2207655"/>
                  <a:pt x="1608581" y="2205755"/>
                  <a:pt x="1608518" y="2204045"/>
                </a:cubicBezTo>
                <a:cubicBezTo>
                  <a:pt x="1608644" y="2202461"/>
                  <a:pt x="1608391" y="2201068"/>
                  <a:pt x="1607758" y="2199865"/>
                </a:cubicBezTo>
                <a:cubicBezTo>
                  <a:pt x="1607125" y="2198661"/>
                  <a:pt x="1605351" y="2198028"/>
                  <a:pt x="1602438" y="2197965"/>
                </a:cubicBezTo>
                <a:cubicBezTo>
                  <a:pt x="1602374" y="2198091"/>
                  <a:pt x="1601741" y="2198598"/>
                  <a:pt x="1600537" y="2199485"/>
                </a:cubicBezTo>
                <a:cubicBezTo>
                  <a:pt x="1599334" y="2200371"/>
                  <a:pt x="1597941" y="2200878"/>
                  <a:pt x="1596357" y="2201005"/>
                </a:cubicBezTo>
                <a:cubicBezTo>
                  <a:pt x="1596357" y="2204172"/>
                  <a:pt x="1597118" y="2206958"/>
                  <a:pt x="1598637" y="2209365"/>
                </a:cubicBezTo>
                <a:cubicBezTo>
                  <a:pt x="1600158" y="2211772"/>
                  <a:pt x="1602437" y="2213038"/>
                  <a:pt x="1605477" y="2213165"/>
                </a:cubicBezTo>
                <a:close/>
                <a:moveTo>
                  <a:pt x="2868531" y="2040411"/>
                </a:moveTo>
                <a:lnTo>
                  <a:pt x="2886275" y="2013402"/>
                </a:lnTo>
                <a:cubicBezTo>
                  <a:pt x="2892957" y="2015482"/>
                  <a:pt x="2898495" y="2014843"/>
                  <a:pt x="2902890" y="2011485"/>
                </a:cubicBezTo>
                <a:cubicBezTo>
                  <a:pt x="2907284" y="2008127"/>
                  <a:pt x="2909081" y="2002636"/>
                  <a:pt x="2908281" y="1995010"/>
                </a:cubicBezTo>
                <a:lnTo>
                  <a:pt x="2922905" y="1979577"/>
                </a:lnTo>
                <a:lnTo>
                  <a:pt x="2893165" y="1995321"/>
                </a:lnTo>
                <a:cubicBezTo>
                  <a:pt x="2891898" y="2003238"/>
                  <a:pt x="2885312" y="2010965"/>
                  <a:pt x="2873405" y="2018502"/>
                </a:cubicBezTo>
                <a:lnTo>
                  <a:pt x="2859067" y="2026614"/>
                </a:lnTo>
                <a:close/>
                <a:moveTo>
                  <a:pt x="1632838" y="2222285"/>
                </a:moveTo>
                <a:cubicBezTo>
                  <a:pt x="1632522" y="2219942"/>
                  <a:pt x="1630875" y="2215508"/>
                  <a:pt x="1627898" y="2208985"/>
                </a:cubicBezTo>
                <a:cubicBezTo>
                  <a:pt x="1624921" y="2202461"/>
                  <a:pt x="1622515" y="2198788"/>
                  <a:pt x="1620678" y="2197965"/>
                </a:cubicBezTo>
                <a:lnTo>
                  <a:pt x="1620678" y="2216205"/>
                </a:lnTo>
                <a:cubicBezTo>
                  <a:pt x="1620805" y="2219119"/>
                  <a:pt x="1622071" y="2220892"/>
                  <a:pt x="1624478" y="2221525"/>
                </a:cubicBezTo>
                <a:cubicBezTo>
                  <a:pt x="1626885" y="2222159"/>
                  <a:pt x="1629672" y="2222412"/>
                  <a:pt x="1632838" y="2222285"/>
                </a:cubicBezTo>
                <a:close/>
                <a:moveTo>
                  <a:pt x="2894360" y="2079084"/>
                </a:moveTo>
                <a:lnTo>
                  <a:pt x="2895030" y="2076640"/>
                </a:lnTo>
                <a:cubicBezTo>
                  <a:pt x="2895058" y="2076380"/>
                  <a:pt x="2894794" y="2075394"/>
                  <a:pt x="2894237" y="2073681"/>
                </a:cubicBezTo>
                <a:cubicBezTo>
                  <a:pt x="2893680" y="2071967"/>
                  <a:pt x="2892663" y="2071085"/>
                  <a:pt x="2891185" y="2071034"/>
                </a:cubicBezTo>
                <a:cubicBezTo>
                  <a:pt x="2888154" y="2071773"/>
                  <a:pt x="2885494" y="2073804"/>
                  <a:pt x="2883205" y="2077126"/>
                </a:cubicBezTo>
                <a:lnTo>
                  <a:pt x="2882479" y="2078204"/>
                </a:lnTo>
                <a:lnTo>
                  <a:pt x="2885795" y="2077300"/>
                </a:lnTo>
                <a:close/>
                <a:moveTo>
                  <a:pt x="2045326" y="2203522"/>
                </a:moveTo>
                <a:lnTo>
                  <a:pt x="2051068" y="2202045"/>
                </a:lnTo>
                <a:lnTo>
                  <a:pt x="2052020" y="2197011"/>
                </a:lnTo>
                <a:lnTo>
                  <a:pt x="2049327" y="2197965"/>
                </a:lnTo>
                <a:close/>
                <a:moveTo>
                  <a:pt x="1885163" y="2231406"/>
                </a:moveTo>
                <a:cubicBezTo>
                  <a:pt x="1885163" y="2228492"/>
                  <a:pt x="1884403" y="2226718"/>
                  <a:pt x="1882883" y="2226085"/>
                </a:cubicBezTo>
                <a:cubicBezTo>
                  <a:pt x="1881364" y="2225452"/>
                  <a:pt x="1879083" y="2225199"/>
                  <a:pt x="1876043" y="2225325"/>
                </a:cubicBezTo>
                <a:lnTo>
                  <a:pt x="1873003" y="2225325"/>
                </a:lnTo>
                <a:cubicBezTo>
                  <a:pt x="1873003" y="2228239"/>
                  <a:pt x="1873763" y="2230012"/>
                  <a:pt x="1875283" y="2230646"/>
                </a:cubicBezTo>
                <a:cubicBezTo>
                  <a:pt x="1876804" y="2231279"/>
                  <a:pt x="1879083" y="2231532"/>
                  <a:pt x="1882123" y="2231406"/>
                </a:cubicBezTo>
                <a:close/>
                <a:moveTo>
                  <a:pt x="2789803" y="2119964"/>
                </a:moveTo>
                <a:lnTo>
                  <a:pt x="2801963" y="2110844"/>
                </a:lnTo>
                <a:lnTo>
                  <a:pt x="2808358" y="2109778"/>
                </a:lnTo>
                <a:lnTo>
                  <a:pt x="2816634" y="2105040"/>
                </a:lnTo>
                <a:lnTo>
                  <a:pt x="2819364" y="2104148"/>
                </a:lnTo>
                <a:lnTo>
                  <a:pt x="2821779" y="2101743"/>
                </a:lnTo>
                <a:cubicBezTo>
                  <a:pt x="2831859" y="2096959"/>
                  <a:pt x="2836926" y="2089224"/>
                  <a:pt x="2836981" y="2078539"/>
                </a:cubicBezTo>
                <a:lnTo>
                  <a:pt x="2818548" y="2073149"/>
                </a:lnTo>
                <a:lnTo>
                  <a:pt x="2814124" y="2077403"/>
                </a:lnTo>
                <a:cubicBezTo>
                  <a:pt x="2806904" y="2077783"/>
                  <a:pt x="2800823" y="2079303"/>
                  <a:pt x="2795883" y="2081963"/>
                </a:cubicBezTo>
                <a:lnTo>
                  <a:pt x="2785763" y="2084493"/>
                </a:lnTo>
                <a:lnTo>
                  <a:pt x="2775381" y="2093588"/>
                </a:lnTo>
                <a:cubicBezTo>
                  <a:pt x="2770101" y="2098859"/>
                  <a:pt x="2767377" y="2103201"/>
                  <a:pt x="2767210" y="2106612"/>
                </a:cubicBezTo>
                <a:cubicBezTo>
                  <a:pt x="2767923" y="2109455"/>
                  <a:pt x="2769797" y="2110986"/>
                  <a:pt x="2772833" y="2111205"/>
                </a:cubicBezTo>
                <a:cubicBezTo>
                  <a:pt x="2775868" y="2111424"/>
                  <a:pt x="2778287" y="2111345"/>
                  <a:pt x="2780089" y="2110967"/>
                </a:cubicBezTo>
                <a:cubicBezTo>
                  <a:pt x="2781991" y="2112238"/>
                  <a:pt x="2784082" y="2113483"/>
                  <a:pt x="2786361" y="2114703"/>
                </a:cubicBezTo>
                <a:cubicBezTo>
                  <a:pt x="2788639" y="2115922"/>
                  <a:pt x="2789978" y="2117271"/>
                  <a:pt x="2790374" y="2118751"/>
                </a:cubicBezTo>
                <a:lnTo>
                  <a:pt x="2789192" y="2119964"/>
                </a:lnTo>
                <a:close/>
                <a:moveTo>
                  <a:pt x="2689646" y="2142627"/>
                </a:moveTo>
                <a:lnTo>
                  <a:pt x="2698783" y="2122224"/>
                </a:lnTo>
                <a:lnTo>
                  <a:pt x="2717316" y="2110844"/>
                </a:lnTo>
                <a:lnTo>
                  <a:pt x="2698601" y="2110844"/>
                </a:lnTo>
                <a:lnTo>
                  <a:pt x="2677321" y="2119964"/>
                </a:lnTo>
                <a:lnTo>
                  <a:pt x="2683401" y="2119964"/>
                </a:lnTo>
                <a:cubicBezTo>
                  <a:pt x="2681628" y="2125094"/>
                  <a:pt x="2681374" y="2130794"/>
                  <a:pt x="2682641" y="2137064"/>
                </a:cubicBezTo>
                <a:close/>
                <a:moveTo>
                  <a:pt x="2598279" y="2171645"/>
                </a:moveTo>
                <a:cubicBezTo>
                  <a:pt x="2604486" y="2171391"/>
                  <a:pt x="2610313" y="2168858"/>
                  <a:pt x="2615759" y="2164045"/>
                </a:cubicBezTo>
                <a:cubicBezTo>
                  <a:pt x="2621206" y="2159231"/>
                  <a:pt x="2625513" y="2153658"/>
                  <a:pt x="2628680" y="2147324"/>
                </a:cubicBezTo>
                <a:lnTo>
                  <a:pt x="2665161" y="2138204"/>
                </a:lnTo>
                <a:lnTo>
                  <a:pt x="2653001" y="2119964"/>
                </a:lnTo>
                <a:lnTo>
                  <a:pt x="2649960" y="2126044"/>
                </a:lnTo>
                <a:cubicBezTo>
                  <a:pt x="2650530" y="2131744"/>
                  <a:pt x="2650910" y="2134784"/>
                  <a:pt x="2651100" y="2135164"/>
                </a:cubicBezTo>
                <a:cubicBezTo>
                  <a:pt x="2651290" y="2135544"/>
                  <a:pt x="2647870" y="2135544"/>
                  <a:pt x="2640840" y="2135164"/>
                </a:cubicBezTo>
                <a:lnTo>
                  <a:pt x="2628680" y="2147324"/>
                </a:lnTo>
                <a:cubicBezTo>
                  <a:pt x="2625386" y="2147134"/>
                  <a:pt x="2622093" y="2147515"/>
                  <a:pt x="2618800" y="2148464"/>
                </a:cubicBezTo>
                <a:cubicBezTo>
                  <a:pt x="2615506" y="2149414"/>
                  <a:pt x="2613733" y="2152075"/>
                  <a:pt x="2613479" y="2156445"/>
                </a:cubicBezTo>
                <a:lnTo>
                  <a:pt x="2613480" y="2159484"/>
                </a:lnTo>
                <a:cubicBezTo>
                  <a:pt x="2611136" y="2159675"/>
                  <a:pt x="2606702" y="2160815"/>
                  <a:pt x="2600179" y="2162905"/>
                </a:cubicBezTo>
                <a:cubicBezTo>
                  <a:pt x="2593656" y="2164995"/>
                  <a:pt x="2589982" y="2166894"/>
                  <a:pt x="2589159" y="2168605"/>
                </a:cubicBezTo>
                <a:cubicBezTo>
                  <a:pt x="2589349" y="2170061"/>
                  <a:pt x="2590489" y="2170948"/>
                  <a:pt x="2592579" y="2171265"/>
                </a:cubicBezTo>
                <a:cubicBezTo>
                  <a:pt x="2594669" y="2171582"/>
                  <a:pt x="2596569" y="2171708"/>
                  <a:pt x="2598279" y="2171645"/>
                </a:cubicBezTo>
                <a:close/>
                <a:moveTo>
                  <a:pt x="1908274" y="2268779"/>
                </a:moveTo>
                <a:lnTo>
                  <a:pt x="1913885" y="2259427"/>
                </a:lnTo>
                <a:cubicBezTo>
                  <a:pt x="1917495" y="2257590"/>
                  <a:pt x="1921675" y="2256703"/>
                  <a:pt x="1926425" y="2256767"/>
                </a:cubicBezTo>
                <a:lnTo>
                  <a:pt x="1932014" y="2256767"/>
                </a:lnTo>
                <a:lnTo>
                  <a:pt x="1945965" y="2234445"/>
                </a:lnTo>
                <a:cubicBezTo>
                  <a:pt x="1959075" y="2232926"/>
                  <a:pt x="1970855" y="2226845"/>
                  <a:pt x="1981305" y="2216205"/>
                </a:cubicBezTo>
                <a:cubicBezTo>
                  <a:pt x="1991755" y="2205565"/>
                  <a:pt x="2004296" y="2199485"/>
                  <a:pt x="2018926" y="2197965"/>
                </a:cubicBezTo>
                <a:lnTo>
                  <a:pt x="2043247" y="2176684"/>
                </a:lnTo>
                <a:cubicBezTo>
                  <a:pt x="2043437" y="2170604"/>
                  <a:pt x="2045337" y="2166044"/>
                  <a:pt x="2048947" y="2163004"/>
                </a:cubicBezTo>
                <a:cubicBezTo>
                  <a:pt x="2052557" y="2159964"/>
                  <a:pt x="2056737" y="2158444"/>
                  <a:pt x="2061487" y="2158444"/>
                </a:cubicBezTo>
                <a:lnTo>
                  <a:pt x="2064527" y="2158444"/>
                </a:lnTo>
                <a:lnTo>
                  <a:pt x="2088848" y="2149324"/>
                </a:lnTo>
                <a:lnTo>
                  <a:pt x="2110128" y="2125003"/>
                </a:lnTo>
                <a:cubicBezTo>
                  <a:pt x="2112218" y="2124877"/>
                  <a:pt x="2115638" y="2125130"/>
                  <a:pt x="2120388" y="2125763"/>
                </a:cubicBezTo>
                <a:cubicBezTo>
                  <a:pt x="2125139" y="2126397"/>
                  <a:pt x="2127798" y="2128170"/>
                  <a:pt x="2128368" y="2131083"/>
                </a:cubicBezTo>
                <a:cubicBezTo>
                  <a:pt x="2127545" y="2137290"/>
                  <a:pt x="2123111" y="2143117"/>
                  <a:pt x="2115068" y="2148564"/>
                </a:cubicBezTo>
                <a:cubicBezTo>
                  <a:pt x="2107025" y="2154011"/>
                  <a:pt x="2100311" y="2158318"/>
                  <a:pt x="2094928" y="2161484"/>
                </a:cubicBezTo>
                <a:cubicBezTo>
                  <a:pt x="2086758" y="2163004"/>
                  <a:pt x="2080297" y="2169084"/>
                  <a:pt x="2075547" y="2179724"/>
                </a:cubicBezTo>
                <a:lnTo>
                  <a:pt x="2070489" y="2185993"/>
                </a:lnTo>
                <a:lnTo>
                  <a:pt x="2072728" y="2187605"/>
                </a:lnTo>
                <a:cubicBezTo>
                  <a:pt x="2074565" y="2191785"/>
                  <a:pt x="2075451" y="2195585"/>
                  <a:pt x="2075388" y="2199005"/>
                </a:cubicBezTo>
                <a:cubicBezTo>
                  <a:pt x="2089702" y="2197359"/>
                  <a:pt x="2105916" y="2190772"/>
                  <a:pt x="2124030" y="2179245"/>
                </a:cubicBezTo>
                <a:cubicBezTo>
                  <a:pt x="2142143" y="2167718"/>
                  <a:pt x="2158357" y="2161131"/>
                  <a:pt x="2172670" y="2159485"/>
                </a:cubicBezTo>
                <a:lnTo>
                  <a:pt x="2190911" y="2147324"/>
                </a:lnTo>
                <a:lnTo>
                  <a:pt x="2209151" y="2119964"/>
                </a:lnTo>
                <a:cubicBezTo>
                  <a:pt x="2214155" y="2123194"/>
                  <a:pt x="2219348" y="2124334"/>
                  <a:pt x="2224731" y="2123384"/>
                </a:cubicBezTo>
                <a:cubicBezTo>
                  <a:pt x="2230115" y="2122434"/>
                  <a:pt x="2233028" y="2118254"/>
                  <a:pt x="2233472" y="2110844"/>
                </a:cubicBezTo>
                <a:cubicBezTo>
                  <a:pt x="2253106" y="2110337"/>
                  <a:pt x="2272359" y="2108310"/>
                  <a:pt x="2291233" y="2104763"/>
                </a:cubicBezTo>
                <a:cubicBezTo>
                  <a:pt x="2310107" y="2101217"/>
                  <a:pt x="2329360" y="2099190"/>
                  <a:pt x="2348994" y="2098683"/>
                </a:cubicBezTo>
                <a:cubicBezTo>
                  <a:pt x="2382435" y="2086523"/>
                  <a:pt x="2415875" y="2071323"/>
                  <a:pt x="2449316" y="2053082"/>
                </a:cubicBezTo>
                <a:cubicBezTo>
                  <a:pt x="2462617" y="2052449"/>
                  <a:pt x="2474777" y="2049916"/>
                  <a:pt x="2485797" y="2045482"/>
                </a:cubicBezTo>
                <a:cubicBezTo>
                  <a:pt x="2496817" y="2041049"/>
                  <a:pt x="2508977" y="2038516"/>
                  <a:pt x="2522278" y="2037882"/>
                </a:cubicBezTo>
                <a:lnTo>
                  <a:pt x="2561798" y="2013562"/>
                </a:lnTo>
                <a:cubicBezTo>
                  <a:pt x="2564458" y="2008178"/>
                  <a:pt x="2576619" y="2001465"/>
                  <a:pt x="2598279" y="1993421"/>
                </a:cubicBezTo>
                <a:cubicBezTo>
                  <a:pt x="2619940" y="1985378"/>
                  <a:pt x="2635140" y="1980944"/>
                  <a:pt x="2643880" y="1980121"/>
                </a:cubicBezTo>
                <a:cubicBezTo>
                  <a:pt x="2645654" y="1975624"/>
                  <a:pt x="2648947" y="1972457"/>
                  <a:pt x="2653760" y="1970621"/>
                </a:cubicBezTo>
                <a:cubicBezTo>
                  <a:pt x="2658574" y="1968784"/>
                  <a:pt x="2663388" y="1967897"/>
                  <a:pt x="2668201" y="1967960"/>
                </a:cubicBezTo>
                <a:lnTo>
                  <a:pt x="2686441" y="1955800"/>
                </a:lnTo>
                <a:cubicBezTo>
                  <a:pt x="2694991" y="1955293"/>
                  <a:pt x="2702212" y="1953267"/>
                  <a:pt x="2708101" y="1949720"/>
                </a:cubicBezTo>
                <a:cubicBezTo>
                  <a:pt x="2713992" y="1946173"/>
                  <a:pt x="2721972" y="1944147"/>
                  <a:pt x="2732042" y="1943640"/>
                </a:cubicBezTo>
                <a:lnTo>
                  <a:pt x="2774603" y="1910200"/>
                </a:lnTo>
                <a:lnTo>
                  <a:pt x="2844524" y="1894999"/>
                </a:lnTo>
                <a:cubicBezTo>
                  <a:pt x="2851871" y="1888792"/>
                  <a:pt x="2859218" y="1883726"/>
                  <a:pt x="2866565" y="1879799"/>
                </a:cubicBezTo>
                <a:cubicBezTo>
                  <a:pt x="2873912" y="1875872"/>
                  <a:pt x="2882778" y="1873845"/>
                  <a:pt x="2893165" y="1873719"/>
                </a:cubicBezTo>
                <a:cubicBezTo>
                  <a:pt x="2893039" y="1875809"/>
                  <a:pt x="2893292" y="1879229"/>
                  <a:pt x="2893925" y="1883979"/>
                </a:cubicBezTo>
                <a:cubicBezTo>
                  <a:pt x="2894559" y="1888729"/>
                  <a:pt x="2896332" y="1891389"/>
                  <a:pt x="2899246" y="1891959"/>
                </a:cubicBezTo>
                <a:cubicBezTo>
                  <a:pt x="2901019" y="1891199"/>
                  <a:pt x="2908113" y="1888159"/>
                  <a:pt x="2920526" y="1882839"/>
                </a:cubicBezTo>
                <a:cubicBezTo>
                  <a:pt x="2932940" y="1877519"/>
                  <a:pt x="2949153" y="1874479"/>
                  <a:pt x="2969167" y="1873719"/>
                </a:cubicBezTo>
                <a:cubicBezTo>
                  <a:pt x="2970940" y="1869222"/>
                  <a:pt x="2974234" y="1866055"/>
                  <a:pt x="2979047" y="1864218"/>
                </a:cubicBezTo>
                <a:cubicBezTo>
                  <a:pt x="2983860" y="1862382"/>
                  <a:pt x="2988674" y="1861495"/>
                  <a:pt x="2993487" y="1861558"/>
                </a:cubicBezTo>
                <a:lnTo>
                  <a:pt x="3036048" y="1834198"/>
                </a:lnTo>
                <a:cubicBezTo>
                  <a:pt x="3039595" y="1834261"/>
                  <a:pt x="3043902" y="1833374"/>
                  <a:pt x="3048969" y="1831538"/>
                </a:cubicBezTo>
                <a:cubicBezTo>
                  <a:pt x="3054036" y="1829701"/>
                  <a:pt x="3056822" y="1826534"/>
                  <a:pt x="3057329" y="1822038"/>
                </a:cubicBezTo>
                <a:cubicBezTo>
                  <a:pt x="3062142" y="1822101"/>
                  <a:pt x="3066956" y="1821214"/>
                  <a:pt x="3071769" y="1819378"/>
                </a:cubicBezTo>
                <a:cubicBezTo>
                  <a:pt x="3076582" y="1817541"/>
                  <a:pt x="3079876" y="1814374"/>
                  <a:pt x="3081649" y="1809877"/>
                </a:cubicBezTo>
                <a:lnTo>
                  <a:pt x="3093800" y="1804874"/>
                </a:lnTo>
                <a:lnTo>
                  <a:pt x="3103928" y="1789918"/>
                </a:lnTo>
                <a:cubicBezTo>
                  <a:pt x="3126120" y="1753469"/>
                  <a:pt x="3145625" y="1717009"/>
                  <a:pt x="3162442" y="1680538"/>
                </a:cubicBezTo>
                <a:cubicBezTo>
                  <a:pt x="3165470" y="1678392"/>
                  <a:pt x="3168368" y="1675306"/>
                  <a:pt x="3171135" y="1671278"/>
                </a:cubicBezTo>
                <a:cubicBezTo>
                  <a:pt x="3173902" y="1667250"/>
                  <a:pt x="3175190" y="1663619"/>
                  <a:pt x="3174998" y="1660385"/>
                </a:cubicBezTo>
                <a:cubicBezTo>
                  <a:pt x="3174547" y="1658977"/>
                  <a:pt x="3173421" y="1658238"/>
                  <a:pt x="3171622" y="1658167"/>
                </a:cubicBezTo>
                <a:cubicBezTo>
                  <a:pt x="3169821" y="1658097"/>
                  <a:pt x="3168800" y="1658110"/>
                  <a:pt x="3168558" y="1658208"/>
                </a:cubicBezTo>
                <a:cubicBezTo>
                  <a:pt x="3157137" y="1666694"/>
                  <a:pt x="3146425" y="1678919"/>
                  <a:pt x="3136423" y="1694882"/>
                </a:cubicBezTo>
                <a:cubicBezTo>
                  <a:pt x="3126421" y="1710845"/>
                  <a:pt x="3118384" y="1725768"/>
                  <a:pt x="3112314" y="1739652"/>
                </a:cubicBezTo>
                <a:cubicBezTo>
                  <a:pt x="3106288" y="1741381"/>
                  <a:pt x="3104014" y="1745277"/>
                  <a:pt x="3105492" y="1751338"/>
                </a:cubicBezTo>
                <a:cubicBezTo>
                  <a:pt x="3106971" y="1757399"/>
                  <a:pt x="3103191" y="1761503"/>
                  <a:pt x="3094153" y="1763650"/>
                </a:cubicBezTo>
                <a:lnTo>
                  <a:pt x="3079420" y="1790241"/>
                </a:lnTo>
                <a:lnTo>
                  <a:pt x="3069229" y="1760962"/>
                </a:lnTo>
                <a:lnTo>
                  <a:pt x="3038699" y="1762120"/>
                </a:lnTo>
                <a:cubicBezTo>
                  <a:pt x="3038780" y="1764091"/>
                  <a:pt x="3038050" y="1767133"/>
                  <a:pt x="3036510" y="1771247"/>
                </a:cubicBezTo>
                <a:cubicBezTo>
                  <a:pt x="3034969" y="1775360"/>
                  <a:pt x="3033382" y="1777753"/>
                  <a:pt x="3031749" y="1778427"/>
                </a:cubicBezTo>
                <a:cubicBezTo>
                  <a:pt x="3028768" y="1778137"/>
                  <a:pt x="3026577" y="1775243"/>
                  <a:pt x="3025176" y="1769746"/>
                </a:cubicBezTo>
                <a:cubicBezTo>
                  <a:pt x="3023776" y="1764249"/>
                  <a:pt x="3022987" y="1760395"/>
                  <a:pt x="3022808" y="1758182"/>
                </a:cubicBezTo>
                <a:cubicBezTo>
                  <a:pt x="3021905" y="1753511"/>
                  <a:pt x="3021834" y="1749301"/>
                  <a:pt x="3022594" y="1745552"/>
                </a:cubicBezTo>
                <a:cubicBezTo>
                  <a:pt x="3023353" y="1741802"/>
                  <a:pt x="3026606" y="1739433"/>
                  <a:pt x="3032352" y="1738446"/>
                </a:cubicBezTo>
                <a:lnTo>
                  <a:pt x="3044397" y="1736779"/>
                </a:lnTo>
                <a:lnTo>
                  <a:pt x="3076457" y="1680166"/>
                </a:lnTo>
                <a:cubicBezTo>
                  <a:pt x="3085966" y="1676803"/>
                  <a:pt x="3092383" y="1667731"/>
                  <a:pt x="3095707" y="1652948"/>
                </a:cubicBezTo>
                <a:cubicBezTo>
                  <a:pt x="3099031" y="1638166"/>
                  <a:pt x="3105448" y="1629093"/>
                  <a:pt x="3114957" y="1625731"/>
                </a:cubicBezTo>
                <a:lnTo>
                  <a:pt x="3134138" y="1564763"/>
                </a:lnTo>
                <a:cubicBezTo>
                  <a:pt x="3131969" y="1558798"/>
                  <a:pt x="3132403" y="1553622"/>
                  <a:pt x="3135441" y="1549238"/>
                </a:cubicBezTo>
                <a:cubicBezTo>
                  <a:pt x="3138478" y="1544852"/>
                  <a:pt x="3143094" y="1542167"/>
                  <a:pt x="3149288" y="1541182"/>
                </a:cubicBezTo>
                <a:cubicBezTo>
                  <a:pt x="3149008" y="1535467"/>
                  <a:pt x="3150390" y="1530672"/>
                  <a:pt x="3153434" y="1526798"/>
                </a:cubicBezTo>
                <a:cubicBezTo>
                  <a:pt x="3156478" y="1522923"/>
                  <a:pt x="3157860" y="1518128"/>
                  <a:pt x="3157580" y="1512413"/>
                </a:cubicBezTo>
                <a:cubicBezTo>
                  <a:pt x="3162589" y="1503791"/>
                  <a:pt x="3166448" y="1493794"/>
                  <a:pt x="3169157" y="1482421"/>
                </a:cubicBezTo>
                <a:cubicBezTo>
                  <a:pt x="3171867" y="1471048"/>
                  <a:pt x="3173258" y="1459858"/>
                  <a:pt x="3173333" y="1448851"/>
                </a:cubicBezTo>
                <a:cubicBezTo>
                  <a:pt x="3209554" y="1440767"/>
                  <a:pt x="3225704" y="1426255"/>
                  <a:pt x="3221781" y="1405314"/>
                </a:cubicBezTo>
                <a:cubicBezTo>
                  <a:pt x="3217859" y="1384374"/>
                  <a:pt x="3220458" y="1371738"/>
                  <a:pt x="3229577" y="1367406"/>
                </a:cubicBezTo>
                <a:cubicBezTo>
                  <a:pt x="3234174" y="1366898"/>
                  <a:pt x="3238739" y="1367544"/>
                  <a:pt x="3243272" y="1369347"/>
                </a:cubicBezTo>
                <a:cubicBezTo>
                  <a:pt x="3247806" y="1371149"/>
                  <a:pt x="3251827" y="1373405"/>
                  <a:pt x="3255335" y="1376117"/>
                </a:cubicBezTo>
                <a:lnTo>
                  <a:pt x="3265713" y="1362404"/>
                </a:lnTo>
                <a:cubicBezTo>
                  <a:pt x="3267424" y="1362294"/>
                  <a:pt x="3269271" y="1361783"/>
                  <a:pt x="3271255" y="1360869"/>
                </a:cubicBezTo>
                <a:cubicBezTo>
                  <a:pt x="3273238" y="1359955"/>
                  <a:pt x="3274124" y="1358042"/>
                  <a:pt x="3273913" y="1355130"/>
                </a:cubicBezTo>
                <a:cubicBezTo>
                  <a:pt x="3272076" y="1351100"/>
                  <a:pt x="3266137" y="1345145"/>
                  <a:pt x="3256094" y="1337265"/>
                </a:cubicBezTo>
                <a:cubicBezTo>
                  <a:pt x="3246052" y="1329384"/>
                  <a:pt x="3239174" y="1316653"/>
                  <a:pt x="3235461" y="1299072"/>
                </a:cubicBezTo>
                <a:cubicBezTo>
                  <a:pt x="3230955" y="1299313"/>
                  <a:pt x="3227505" y="1297488"/>
                  <a:pt x="3225113" y="1293600"/>
                </a:cubicBezTo>
                <a:cubicBezTo>
                  <a:pt x="3222720" y="1289711"/>
                  <a:pt x="3221321" y="1286068"/>
                  <a:pt x="3220915" y="1282672"/>
                </a:cubicBezTo>
                <a:cubicBezTo>
                  <a:pt x="3219367" y="1267797"/>
                  <a:pt x="3219429" y="1253466"/>
                  <a:pt x="3221100" y="1239679"/>
                </a:cubicBezTo>
                <a:cubicBezTo>
                  <a:pt x="3222773" y="1225893"/>
                  <a:pt x="3222834" y="1211562"/>
                  <a:pt x="3221286" y="1196687"/>
                </a:cubicBezTo>
                <a:cubicBezTo>
                  <a:pt x="3226504" y="1187269"/>
                  <a:pt x="3229261" y="1162846"/>
                  <a:pt x="3229557" y="1123419"/>
                </a:cubicBezTo>
                <a:cubicBezTo>
                  <a:pt x="3229853" y="1083992"/>
                  <a:pt x="3228765" y="1053963"/>
                  <a:pt x="3226293" y="1033333"/>
                </a:cubicBezTo>
                <a:cubicBezTo>
                  <a:pt x="3224331" y="1022863"/>
                  <a:pt x="3220865" y="1012602"/>
                  <a:pt x="3215892" y="1002548"/>
                </a:cubicBezTo>
                <a:cubicBezTo>
                  <a:pt x="3210920" y="992495"/>
                  <a:pt x="3207453" y="982233"/>
                  <a:pt x="3205492" y="971763"/>
                </a:cubicBezTo>
                <a:cubicBezTo>
                  <a:pt x="3195988" y="971928"/>
                  <a:pt x="3185995" y="967173"/>
                  <a:pt x="3175512" y="957499"/>
                </a:cubicBezTo>
                <a:cubicBezTo>
                  <a:pt x="3165029" y="947825"/>
                  <a:pt x="3156877" y="939747"/>
                  <a:pt x="3151057" y="933264"/>
                </a:cubicBezTo>
                <a:cubicBezTo>
                  <a:pt x="3129107" y="934512"/>
                  <a:pt x="3105483" y="937527"/>
                  <a:pt x="3080186" y="942308"/>
                </a:cubicBezTo>
                <a:cubicBezTo>
                  <a:pt x="3054889" y="947089"/>
                  <a:pt x="3031891" y="954621"/>
                  <a:pt x="3011191" y="964904"/>
                </a:cubicBezTo>
                <a:cubicBezTo>
                  <a:pt x="3012903" y="974961"/>
                  <a:pt x="3012375" y="981300"/>
                  <a:pt x="3009605" y="983922"/>
                </a:cubicBezTo>
                <a:cubicBezTo>
                  <a:pt x="3006834" y="986543"/>
                  <a:pt x="3000306" y="988342"/>
                  <a:pt x="2990019" y="989318"/>
                </a:cubicBezTo>
                <a:lnTo>
                  <a:pt x="2979318" y="978524"/>
                </a:lnTo>
                <a:lnTo>
                  <a:pt x="2949204" y="982693"/>
                </a:lnTo>
                <a:cubicBezTo>
                  <a:pt x="2945405" y="978807"/>
                  <a:pt x="2940900" y="976745"/>
                  <a:pt x="2935688" y="976508"/>
                </a:cubicBezTo>
                <a:cubicBezTo>
                  <a:pt x="2930476" y="976270"/>
                  <a:pt x="2925531" y="976571"/>
                  <a:pt x="2920852" y="977411"/>
                </a:cubicBezTo>
                <a:cubicBezTo>
                  <a:pt x="2917255" y="976374"/>
                  <a:pt x="2913178" y="974637"/>
                  <a:pt x="2908621" y="972199"/>
                </a:cubicBezTo>
                <a:cubicBezTo>
                  <a:pt x="2904063" y="969761"/>
                  <a:pt x="2901283" y="966309"/>
                  <a:pt x="2900282" y="961844"/>
                </a:cubicBezTo>
                <a:cubicBezTo>
                  <a:pt x="2900028" y="960473"/>
                  <a:pt x="2900014" y="959452"/>
                  <a:pt x="2900241" y="958781"/>
                </a:cubicBezTo>
                <a:cubicBezTo>
                  <a:pt x="2900468" y="958110"/>
                  <a:pt x="2901207" y="956985"/>
                  <a:pt x="2902459" y="955405"/>
                </a:cubicBezTo>
                <a:cubicBezTo>
                  <a:pt x="2904672" y="955226"/>
                  <a:pt x="2908528" y="954437"/>
                  <a:pt x="2914024" y="953036"/>
                </a:cubicBezTo>
                <a:cubicBezTo>
                  <a:pt x="2919521" y="951636"/>
                  <a:pt x="2922414" y="949445"/>
                  <a:pt x="2922705" y="946464"/>
                </a:cubicBezTo>
                <a:cubicBezTo>
                  <a:pt x="2921661" y="943539"/>
                  <a:pt x="2918086" y="941732"/>
                  <a:pt x="2911980" y="941043"/>
                </a:cubicBezTo>
                <a:cubicBezTo>
                  <a:pt x="2905874" y="940354"/>
                  <a:pt x="2901002" y="940261"/>
                  <a:pt x="2897363" y="940765"/>
                </a:cubicBezTo>
                <a:cubicBezTo>
                  <a:pt x="2887768" y="943500"/>
                  <a:pt x="2882069" y="952218"/>
                  <a:pt x="2880268" y="966917"/>
                </a:cubicBezTo>
                <a:cubicBezTo>
                  <a:pt x="2878467" y="981616"/>
                  <a:pt x="2874899" y="994642"/>
                  <a:pt x="2869566" y="1005995"/>
                </a:cubicBezTo>
                <a:lnTo>
                  <a:pt x="2841497" y="1009881"/>
                </a:lnTo>
                <a:lnTo>
                  <a:pt x="2850692" y="1011663"/>
                </a:lnTo>
                <a:cubicBezTo>
                  <a:pt x="2856329" y="1014196"/>
                  <a:pt x="2859923" y="1017775"/>
                  <a:pt x="2861475" y="1022398"/>
                </a:cubicBezTo>
                <a:cubicBezTo>
                  <a:pt x="2859955" y="1029428"/>
                  <a:pt x="2853114" y="1032848"/>
                  <a:pt x="2840954" y="1032658"/>
                </a:cubicBezTo>
                <a:cubicBezTo>
                  <a:pt x="2828794" y="1032468"/>
                  <a:pt x="2820434" y="1032088"/>
                  <a:pt x="2815874" y="1031518"/>
                </a:cubicBezTo>
                <a:lnTo>
                  <a:pt x="2812834" y="1043678"/>
                </a:lnTo>
                <a:lnTo>
                  <a:pt x="2791553" y="1058879"/>
                </a:lnTo>
                <a:lnTo>
                  <a:pt x="2767896" y="1062566"/>
                </a:lnTo>
                <a:lnTo>
                  <a:pt x="2751045" y="1072659"/>
                </a:lnTo>
                <a:cubicBezTo>
                  <a:pt x="2720787" y="1085480"/>
                  <a:pt x="2700113" y="1094097"/>
                  <a:pt x="2689023" y="1098509"/>
                </a:cubicBezTo>
                <a:lnTo>
                  <a:pt x="2688677" y="1105506"/>
                </a:lnTo>
                <a:lnTo>
                  <a:pt x="2691232" y="1122720"/>
                </a:lnTo>
                <a:cubicBezTo>
                  <a:pt x="2691358" y="1124430"/>
                  <a:pt x="2691104" y="1126330"/>
                  <a:pt x="2690471" y="1128420"/>
                </a:cubicBezTo>
                <a:cubicBezTo>
                  <a:pt x="2689838" y="1130510"/>
                  <a:pt x="2688064" y="1131651"/>
                  <a:pt x="2685151" y="1131840"/>
                </a:cubicBezTo>
                <a:cubicBezTo>
                  <a:pt x="2681984" y="1131587"/>
                  <a:pt x="2678437" y="1129813"/>
                  <a:pt x="2674511" y="1126520"/>
                </a:cubicBezTo>
                <a:cubicBezTo>
                  <a:pt x="2670584" y="1123227"/>
                  <a:pt x="2667037" y="1119933"/>
                  <a:pt x="2663871" y="1116640"/>
                </a:cubicBezTo>
                <a:cubicBezTo>
                  <a:pt x="2656777" y="1123543"/>
                  <a:pt x="2648164" y="1127977"/>
                  <a:pt x="2638030" y="1129940"/>
                </a:cubicBezTo>
                <a:cubicBezTo>
                  <a:pt x="2627897" y="1131903"/>
                  <a:pt x="2622323" y="1135577"/>
                  <a:pt x="2621310" y="1140961"/>
                </a:cubicBezTo>
                <a:cubicBezTo>
                  <a:pt x="2620423" y="1149954"/>
                  <a:pt x="2614596" y="1156288"/>
                  <a:pt x="2603829" y="1159961"/>
                </a:cubicBezTo>
                <a:cubicBezTo>
                  <a:pt x="2593062" y="1163634"/>
                  <a:pt x="2582676" y="1165408"/>
                  <a:pt x="2572669" y="1165281"/>
                </a:cubicBezTo>
                <a:lnTo>
                  <a:pt x="2550465" y="1187484"/>
                </a:lnTo>
                <a:lnTo>
                  <a:pt x="2543690" y="1201495"/>
                </a:lnTo>
                <a:cubicBezTo>
                  <a:pt x="2538291" y="1198981"/>
                  <a:pt x="2532990" y="1198564"/>
                  <a:pt x="2527788" y="1200244"/>
                </a:cubicBezTo>
                <a:cubicBezTo>
                  <a:pt x="2522585" y="1201923"/>
                  <a:pt x="2520273" y="1206463"/>
                  <a:pt x="2520850" y="1213864"/>
                </a:cubicBezTo>
                <a:cubicBezTo>
                  <a:pt x="2501471" y="1217059"/>
                  <a:pt x="2482678" y="1221707"/>
                  <a:pt x="2464468" y="1227808"/>
                </a:cubicBezTo>
                <a:cubicBezTo>
                  <a:pt x="2446259" y="1233910"/>
                  <a:pt x="2427465" y="1238558"/>
                  <a:pt x="2408087" y="1241752"/>
                </a:cubicBezTo>
                <a:lnTo>
                  <a:pt x="2365120" y="1268942"/>
                </a:lnTo>
                <a:lnTo>
                  <a:pt x="2365232" y="1269699"/>
                </a:lnTo>
                <a:cubicBezTo>
                  <a:pt x="2365359" y="1271409"/>
                  <a:pt x="2365105" y="1273309"/>
                  <a:pt x="2364471" y="1275399"/>
                </a:cubicBezTo>
                <a:cubicBezTo>
                  <a:pt x="2363838" y="1277489"/>
                  <a:pt x="2362065" y="1278629"/>
                  <a:pt x="2359151" y="1278819"/>
                </a:cubicBezTo>
                <a:lnTo>
                  <a:pt x="2353767" y="1276127"/>
                </a:lnTo>
                <a:lnTo>
                  <a:pt x="2314966" y="1300680"/>
                </a:lnTo>
                <a:cubicBezTo>
                  <a:pt x="2301878" y="1303132"/>
                  <a:pt x="2290181" y="1307309"/>
                  <a:pt x="2279872" y="1313211"/>
                </a:cubicBezTo>
                <a:cubicBezTo>
                  <a:pt x="2269564" y="1319114"/>
                  <a:pt x="2257866" y="1323291"/>
                  <a:pt x="2244779" y="1325743"/>
                </a:cubicBezTo>
                <a:lnTo>
                  <a:pt x="2208966" y="1355253"/>
                </a:lnTo>
                <a:cubicBezTo>
                  <a:pt x="2207070" y="1360951"/>
                  <a:pt x="2195945" y="1369268"/>
                  <a:pt x="2175592" y="1380206"/>
                </a:cubicBezTo>
                <a:cubicBezTo>
                  <a:pt x="2155240" y="1391144"/>
                  <a:pt x="2140791" y="1397620"/>
                  <a:pt x="2132246" y="1399634"/>
                </a:cubicBezTo>
                <a:cubicBezTo>
                  <a:pt x="2131106" y="1404332"/>
                  <a:pt x="2128278" y="1407920"/>
                  <a:pt x="2123762" y="1410400"/>
                </a:cubicBezTo>
                <a:cubicBezTo>
                  <a:pt x="2119246" y="1412879"/>
                  <a:pt x="2114599" y="1414418"/>
                  <a:pt x="2109823" y="1415015"/>
                </a:cubicBezTo>
                <a:lnTo>
                  <a:pt x="2093423" y="1429562"/>
                </a:lnTo>
                <a:cubicBezTo>
                  <a:pt x="2085022" y="1431236"/>
                  <a:pt x="2078149" y="1434234"/>
                  <a:pt x="2072801" y="1438555"/>
                </a:cubicBezTo>
                <a:cubicBezTo>
                  <a:pt x="2067453" y="1442876"/>
                  <a:pt x="2059826" y="1445978"/>
                  <a:pt x="2049920" y="1447861"/>
                </a:cubicBezTo>
                <a:lnTo>
                  <a:pt x="2012348" y="1486822"/>
                </a:lnTo>
                <a:lnTo>
                  <a:pt x="1945171" y="1511468"/>
                </a:lnTo>
                <a:cubicBezTo>
                  <a:pt x="1938745" y="1518624"/>
                  <a:pt x="1932163" y="1524650"/>
                  <a:pt x="1925424" y="1529547"/>
                </a:cubicBezTo>
                <a:cubicBezTo>
                  <a:pt x="1918685" y="1534444"/>
                  <a:pt x="1910179" y="1537668"/>
                  <a:pt x="1899908" y="1539218"/>
                </a:cubicBezTo>
                <a:cubicBezTo>
                  <a:pt x="1899747" y="1537130"/>
                  <a:pt x="1899027" y="1533777"/>
                  <a:pt x="1897748" y="1529159"/>
                </a:cubicBezTo>
                <a:cubicBezTo>
                  <a:pt x="1896469" y="1524540"/>
                  <a:pt x="1894348" y="1522149"/>
                  <a:pt x="1891384" y="1521984"/>
                </a:cubicBezTo>
                <a:cubicBezTo>
                  <a:pt x="1889732" y="1522980"/>
                  <a:pt x="1883122" y="1526964"/>
                  <a:pt x="1871555" y="1533936"/>
                </a:cubicBezTo>
                <a:cubicBezTo>
                  <a:pt x="1859988" y="1540908"/>
                  <a:pt x="1844345" y="1546143"/>
                  <a:pt x="1824625" y="1549641"/>
                </a:cubicBezTo>
                <a:cubicBezTo>
                  <a:pt x="1823484" y="1554338"/>
                  <a:pt x="1820657" y="1557927"/>
                  <a:pt x="1816141" y="1560406"/>
                </a:cubicBezTo>
                <a:cubicBezTo>
                  <a:pt x="1811624" y="1562885"/>
                  <a:pt x="1806978" y="1564424"/>
                  <a:pt x="1802201" y="1565021"/>
                </a:cubicBezTo>
                <a:lnTo>
                  <a:pt x="1763795" y="1597960"/>
                </a:lnTo>
                <a:cubicBezTo>
                  <a:pt x="1760273" y="1598384"/>
                  <a:pt x="1756129" y="1599852"/>
                  <a:pt x="1751361" y="1602367"/>
                </a:cubicBezTo>
                <a:cubicBezTo>
                  <a:pt x="1746594" y="1604881"/>
                  <a:pt x="1744269" y="1608400"/>
                  <a:pt x="1744383" y="1612924"/>
                </a:cubicBezTo>
                <a:cubicBezTo>
                  <a:pt x="1739607" y="1613521"/>
                  <a:pt x="1734960" y="1615060"/>
                  <a:pt x="1730444" y="1617539"/>
                </a:cubicBezTo>
                <a:cubicBezTo>
                  <a:pt x="1725928" y="1620018"/>
                  <a:pt x="1723100" y="1623607"/>
                  <a:pt x="1721960" y="1628304"/>
                </a:cubicBezTo>
                <a:cubicBezTo>
                  <a:pt x="1712044" y="1630572"/>
                  <a:pt x="1703998" y="1635267"/>
                  <a:pt x="1697823" y="1642388"/>
                </a:cubicBezTo>
                <a:lnTo>
                  <a:pt x="1689107" y="1647473"/>
                </a:lnTo>
                <a:lnTo>
                  <a:pt x="1674100" y="1679155"/>
                </a:lnTo>
                <a:cubicBezTo>
                  <a:pt x="1675430" y="1685361"/>
                  <a:pt x="1674290" y="1690428"/>
                  <a:pt x="1670680" y="1694355"/>
                </a:cubicBezTo>
                <a:cubicBezTo>
                  <a:pt x="1667070" y="1698282"/>
                  <a:pt x="1662130" y="1700308"/>
                  <a:pt x="1655860" y="1700435"/>
                </a:cubicBezTo>
                <a:cubicBezTo>
                  <a:pt x="1655353" y="1706135"/>
                  <a:pt x="1653326" y="1710695"/>
                  <a:pt x="1649780" y="1714115"/>
                </a:cubicBezTo>
                <a:cubicBezTo>
                  <a:pt x="1646233" y="1717536"/>
                  <a:pt x="1644206" y="1722096"/>
                  <a:pt x="1643699" y="1727796"/>
                </a:cubicBezTo>
                <a:cubicBezTo>
                  <a:pt x="1637556" y="1735649"/>
                  <a:pt x="1632363" y="1745023"/>
                  <a:pt x="1628119" y="1755916"/>
                </a:cubicBezTo>
                <a:cubicBezTo>
                  <a:pt x="1623876" y="1766810"/>
                  <a:pt x="1620962" y="1777704"/>
                  <a:pt x="1619379" y="1788597"/>
                </a:cubicBezTo>
                <a:cubicBezTo>
                  <a:pt x="1582392" y="1791637"/>
                  <a:pt x="1564404" y="1803797"/>
                  <a:pt x="1565418" y="1825077"/>
                </a:cubicBezTo>
                <a:cubicBezTo>
                  <a:pt x="1566431" y="1846358"/>
                  <a:pt x="1562125" y="1858518"/>
                  <a:pt x="1552498" y="1861558"/>
                </a:cubicBezTo>
                <a:cubicBezTo>
                  <a:pt x="1547874" y="1861432"/>
                  <a:pt x="1543441" y="1860165"/>
                  <a:pt x="1539197" y="1857758"/>
                </a:cubicBezTo>
                <a:cubicBezTo>
                  <a:pt x="1534954" y="1855351"/>
                  <a:pt x="1531280" y="1852565"/>
                  <a:pt x="1528177" y="1849398"/>
                </a:cubicBezTo>
                <a:lnTo>
                  <a:pt x="1516017" y="1861558"/>
                </a:lnTo>
                <a:cubicBezTo>
                  <a:pt x="1514307" y="1861432"/>
                  <a:pt x="1512407" y="1861685"/>
                  <a:pt x="1510317" y="1862319"/>
                </a:cubicBezTo>
                <a:cubicBezTo>
                  <a:pt x="1508227" y="1862952"/>
                  <a:pt x="1507087" y="1864725"/>
                  <a:pt x="1506897" y="1867639"/>
                </a:cubicBezTo>
                <a:lnTo>
                  <a:pt x="1516781" y="1880735"/>
                </a:lnTo>
                <a:lnTo>
                  <a:pt x="1535556" y="1878758"/>
                </a:lnTo>
                <a:cubicBezTo>
                  <a:pt x="1554430" y="1875211"/>
                  <a:pt x="1573684" y="1873185"/>
                  <a:pt x="1593317" y="1872678"/>
                </a:cubicBezTo>
                <a:cubicBezTo>
                  <a:pt x="1626758" y="1860517"/>
                  <a:pt x="1660199" y="1845317"/>
                  <a:pt x="1693639" y="1827077"/>
                </a:cubicBezTo>
                <a:cubicBezTo>
                  <a:pt x="1706940" y="1826444"/>
                  <a:pt x="1719100" y="1823910"/>
                  <a:pt x="1730120" y="1819477"/>
                </a:cubicBezTo>
                <a:cubicBezTo>
                  <a:pt x="1741141" y="1815043"/>
                  <a:pt x="1753301" y="1812510"/>
                  <a:pt x="1766601" y="1811877"/>
                </a:cubicBezTo>
                <a:lnTo>
                  <a:pt x="1806121" y="1787557"/>
                </a:lnTo>
                <a:cubicBezTo>
                  <a:pt x="1808782" y="1782173"/>
                  <a:pt x="1820942" y="1775459"/>
                  <a:pt x="1842603" y="1767416"/>
                </a:cubicBezTo>
                <a:cubicBezTo>
                  <a:pt x="1864263" y="1759373"/>
                  <a:pt x="1879463" y="1754939"/>
                  <a:pt x="1888203" y="1754116"/>
                </a:cubicBezTo>
                <a:cubicBezTo>
                  <a:pt x="1889977" y="1749619"/>
                  <a:pt x="1893270" y="1746452"/>
                  <a:pt x="1898083" y="1744616"/>
                </a:cubicBezTo>
                <a:cubicBezTo>
                  <a:pt x="1902897" y="1742779"/>
                  <a:pt x="1907711" y="1741892"/>
                  <a:pt x="1912524" y="1741955"/>
                </a:cubicBezTo>
                <a:lnTo>
                  <a:pt x="1930764" y="1729795"/>
                </a:lnTo>
                <a:cubicBezTo>
                  <a:pt x="1939315" y="1729288"/>
                  <a:pt x="1946535" y="1727262"/>
                  <a:pt x="1952425" y="1723715"/>
                </a:cubicBezTo>
                <a:cubicBezTo>
                  <a:pt x="1958315" y="1720168"/>
                  <a:pt x="1966295" y="1718142"/>
                  <a:pt x="1976365" y="1717635"/>
                </a:cubicBezTo>
                <a:lnTo>
                  <a:pt x="2018926" y="1684194"/>
                </a:lnTo>
                <a:lnTo>
                  <a:pt x="2088848" y="1668994"/>
                </a:lnTo>
                <a:cubicBezTo>
                  <a:pt x="2096194" y="1662787"/>
                  <a:pt x="2103541" y="1657720"/>
                  <a:pt x="2110888" y="1653794"/>
                </a:cubicBezTo>
                <a:cubicBezTo>
                  <a:pt x="2118235" y="1649867"/>
                  <a:pt x="2127102" y="1647840"/>
                  <a:pt x="2137488" y="1647713"/>
                </a:cubicBezTo>
                <a:cubicBezTo>
                  <a:pt x="2137362" y="1649804"/>
                  <a:pt x="2137615" y="1653224"/>
                  <a:pt x="2138249" y="1657973"/>
                </a:cubicBezTo>
                <a:cubicBezTo>
                  <a:pt x="2138882" y="1662724"/>
                  <a:pt x="2140656" y="1665384"/>
                  <a:pt x="2143569" y="1665954"/>
                </a:cubicBezTo>
                <a:cubicBezTo>
                  <a:pt x="2145342" y="1665194"/>
                  <a:pt x="2152436" y="1662154"/>
                  <a:pt x="2164849" y="1656834"/>
                </a:cubicBezTo>
                <a:cubicBezTo>
                  <a:pt x="2177263" y="1651514"/>
                  <a:pt x="2193477" y="1648474"/>
                  <a:pt x="2213490" y="1647713"/>
                </a:cubicBezTo>
                <a:cubicBezTo>
                  <a:pt x="2215264" y="1643217"/>
                  <a:pt x="2218557" y="1640050"/>
                  <a:pt x="2223370" y="1638213"/>
                </a:cubicBezTo>
                <a:cubicBezTo>
                  <a:pt x="2228184" y="1636376"/>
                  <a:pt x="2232997" y="1635490"/>
                  <a:pt x="2237811" y="1635553"/>
                </a:cubicBezTo>
                <a:lnTo>
                  <a:pt x="2280372" y="1608193"/>
                </a:lnTo>
                <a:cubicBezTo>
                  <a:pt x="2283918" y="1608256"/>
                  <a:pt x="2288225" y="1607369"/>
                  <a:pt x="2293292" y="1605533"/>
                </a:cubicBezTo>
                <a:cubicBezTo>
                  <a:pt x="2298359" y="1603696"/>
                  <a:pt x="2301145" y="1600529"/>
                  <a:pt x="2301652" y="1596033"/>
                </a:cubicBezTo>
                <a:cubicBezTo>
                  <a:pt x="2306465" y="1596096"/>
                  <a:pt x="2311279" y="1595209"/>
                  <a:pt x="2316092" y="1593372"/>
                </a:cubicBezTo>
                <a:cubicBezTo>
                  <a:pt x="2320906" y="1591535"/>
                  <a:pt x="2324199" y="1588369"/>
                  <a:pt x="2325973" y="1583872"/>
                </a:cubicBezTo>
                <a:cubicBezTo>
                  <a:pt x="2336106" y="1582986"/>
                  <a:pt x="2344720" y="1579439"/>
                  <a:pt x="2351813" y="1573232"/>
                </a:cubicBezTo>
                <a:cubicBezTo>
                  <a:pt x="2358906" y="1567025"/>
                  <a:pt x="2367520" y="1563478"/>
                  <a:pt x="2377653" y="1562592"/>
                </a:cubicBezTo>
                <a:cubicBezTo>
                  <a:pt x="2383037" y="1563225"/>
                  <a:pt x="2389751" y="1563478"/>
                  <a:pt x="2397794" y="1563352"/>
                </a:cubicBezTo>
                <a:cubicBezTo>
                  <a:pt x="2405837" y="1563225"/>
                  <a:pt x="2410271" y="1558918"/>
                  <a:pt x="2411094" y="1550431"/>
                </a:cubicBezTo>
                <a:cubicBezTo>
                  <a:pt x="2418061" y="1549292"/>
                  <a:pt x="2428448" y="1544731"/>
                  <a:pt x="2442255" y="1536751"/>
                </a:cubicBezTo>
                <a:cubicBezTo>
                  <a:pt x="2456062" y="1528771"/>
                  <a:pt x="2467969" y="1524211"/>
                  <a:pt x="2477976" y="1523071"/>
                </a:cubicBezTo>
                <a:cubicBezTo>
                  <a:pt x="2478356" y="1518574"/>
                  <a:pt x="2480636" y="1515408"/>
                  <a:pt x="2484816" y="1513571"/>
                </a:cubicBezTo>
                <a:cubicBezTo>
                  <a:pt x="2488996" y="1511734"/>
                  <a:pt x="2492796" y="1510847"/>
                  <a:pt x="2496216" y="1510911"/>
                </a:cubicBezTo>
                <a:cubicBezTo>
                  <a:pt x="2511796" y="1499954"/>
                  <a:pt x="2529277" y="1489947"/>
                  <a:pt x="2548657" y="1480890"/>
                </a:cubicBezTo>
                <a:cubicBezTo>
                  <a:pt x="2568037" y="1471833"/>
                  <a:pt x="2587038" y="1465626"/>
                  <a:pt x="2605658" y="1462270"/>
                </a:cubicBezTo>
                <a:cubicBezTo>
                  <a:pt x="2605785" y="1459230"/>
                  <a:pt x="2607051" y="1456950"/>
                  <a:pt x="2609458" y="1455430"/>
                </a:cubicBezTo>
                <a:cubicBezTo>
                  <a:pt x="2611865" y="1453910"/>
                  <a:pt x="2614652" y="1453150"/>
                  <a:pt x="2617819" y="1453150"/>
                </a:cubicBezTo>
                <a:cubicBezTo>
                  <a:pt x="2623898" y="1453276"/>
                  <a:pt x="2629978" y="1454543"/>
                  <a:pt x="2636059" y="1456949"/>
                </a:cubicBezTo>
                <a:cubicBezTo>
                  <a:pt x="2642139" y="1459356"/>
                  <a:pt x="2648219" y="1462143"/>
                  <a:pt x="2654299" y="1465310"/>
                </a:cubicBezTo>
                <a:cubicBezTo>
                  <a:pt x="2635045" y="1467020"/>
                  <a:pt x="2613511" y="1471960"/>
                  <a:pt x="2589698" y="1480130"/>
                </a:cubicBezTo>
                <a:cubicBezTo>
                  <a:pt x="2565884" y="1488300"/>
                  <a:pt x="2545870" y="1498560"/>
                  <a:pt x="2529657" y="1510911"/>
                </a:cubicBezTo>
                <a:lnTo>
                  <a:pt x="2526617" y="1523071"/>
                </a:lnTo>
                <a:lnTo>
                  <a:pt x="2569178" y="1498750"/>
                </a:lnTo>
                <a:cubicBezTo>
                  <a:pt x="2574054" y="1501917"/>
                  <a:pt x="2578741" y="1506224"/>
                  <a:pt x="2583237" y="1511671"/>
                </a:cubicBezTo>
                <a:cubicBezTo>
                  <a:pt x="2587735" y="1517118"/>
                  <a:pt x="2590142" y="1522944"/>
                  <a:pt x="2590458" y="1529151"/>
                </a:cubicBezTo>
                <a:cubicBezTo>
                  <a:pt x="2589951" y="1533521"/>
                  <a:pt x="2587165" y="1536181"/>
                  <a:pt x="2582098" y="1537131"/>
                </a:cubicBezTo>
                <a:cubicBezTo>
                  <a:pt x="2577031" y="1538082"/>
                  <a:pt x="2572724" y="1538461"/>
                  <a:pt x="2569177" y="1538271"/>
                </a:cubicBezTo>
                <a:cubicBezTo>
                  <a:pt x="2561324" y="1544162"/>
                  <a:pt x="2543590" y="1552901"/>
                  <a:pt x="2515977" y="1564492"/>
                </a:cubicBezTo>
                <a:cubicBezTo>
                  <a:pt x="2488363" y="1576082"/>
                  <a:pt x="2470629" y="1582542"/>
                  <a:pt x="2462776" y="1583872"/>
                </a:cubicBezTo>
                <a:lnTo>
                  <a:pt x="2411094" y="1614273"/>
                </a:lnTo>
                <a:cubicBezTo>
                  <a:pt x="2406534" y="1633653"/>
                  <a:pt x="2386774" y="1647334"/>
                  <a:pt x="2351813" y="1655314"/>
                </a:cubicBezTo>
                <a:cubicBezTo>
                  <a:pt x="2316852" y="1663294"/>
                  <a:pt x="2294052" y="1667854"/>
                  <a:pt x="2283412" y="1668994"/>
                </a:cubicBezTo>
                <a:lnTo>
                  <a:pt x="2277332" y="1684194"/>
                </a:lnTo>
                <a:lnTo>
                  <a:pt x="2246931" y="1684194"/>
                </a:lnTo>
                <a:lnTo>
                  <a:pt x="2222610" y="1693315"/>
                </a:lnTo>
                <a:cubicBezTo>
                  <a:pt x="2220837" y="1700661"/>
                  <a:pt x="2216784" y="1710288"/>
                  <a:pt x="2210450" y="1722195"/>
                </a:cubicBezTo>
                <a:cubicBezTo>
                  <a:pt x="2204117" y="1734102"/>
                  <a:pt x="2197023" y="1740689"/>
                  <a:pt x="2189170" y="1741955"/>
                </a:cubicBezTo>
                <a:lnTo>
                  <a:pt x="2137489" y="1769316"/>
                </a:lnTo>
                <a:cubicBezTo>
                  <a:pt x="2136221" y="1777233"/>
                  <a:pt x="2129635" y="1784960"/>
                  <a:pt x="2117728" y="1792497"/>
                </a:cubicBezTo>
                <a:cubicBezTo>
                  <a:pt x="2105821" y="1800033"/>
                  <a:pt x="2096195" y="1805480"/>
                  <a:pt x="2088847" y="1808837"/>
                </a:cubicBezTo>
                <a:lnTo>
                  <a:pt x="2082768" y="1839237"/>
                </a:lnTo>
                <a:cubicBezTo>
                  <a:pt x="2077954" y="1839174"/>
                  <a:pt x="2073141" y="1840061"/>
                  <a:pt x="2068327" y="1841898"/>
                </a:cubicBezTo>
                <a:cubicBezTo>
                  <a:pt x="2063513" y="1843734"/>
                  <a:pt x="2060220" y="1846901"/>
                  <a:pt x="2058447" y="1851398"/>
                </a:cubicBezTo>
                <a:cubicBezTo>
                  <a:pt x="2051227" y="1851778"/>
                  <a:pt x="2045146" y="1853298"/>
                  <a:pt x="2040207" y="1855958"/>
                </a:cubicBezTo>
                <a:cubicBezTo>
                  <a:pt x="2035267" y="1858618"/>
                  <a:pt x="2029187" y="1860138"/>
                  <a:pt x="2021966" y="1860518"/>
                </a:cubicBezTo>
                <a:lnTo>
                  <a:pt x="1991566" y="1884839"/>
                </a:lnTo>
                <a:lnTo>
                  <a:pt x="1942925" y="1884839"/>
                </a:lnTo>
                <a:lnTo>
                  <a:pt x="1921644" y="1893958"/>
                </a:lnTo>
                <a:lnTo>
                  <a:pt x="1927724" y="1893958"/>
                </a:lnTo>
                <a:cubicBezTo>
                  <a:pt x="1925951" y="1899089"/>
                  <a:pt x="1925697" y="1904789"/>
                  <a:pt x="1926964" y="1911059"/>
                </a:cubicBezTo>
                <a:cubicBezTo>
                  <a:pt x="1928231" y="1917329"/>
                  <a:pt x="1932538" y="1920749"/>
                  <a:pt x="1939884" y="1921319"/>
                </a:cubicBezTo>
                <a:cubicBezTo>
                  <a:pt x="1946661" y="1920749"/>
                  <a:pt x="1958948" y="1917329"/>
                  <a:pt x="1976745" y="1911059"/>
                </a:cubicBezTo>
                <a:cubicBezTo>
                  <a:pt x="1994543" y="1904789"/>
                  <a:pt x="2004549" y="1899089"/>
                  <a:pt x="2006766" y="1893958"/>
                </a:cubicBezTo>
                <a:lnTo>
                  <a:pt x="2034126" y="1893958"/>
                </a:lnTo>
                <a:lnTo>
                  <a:pt x="2046287" y="1884838"/>
                </a:lnTo>
                <a:cubicBezTo>
                  <a:pt x="2058447" y="1884332"/>
                  <a:pt x="2070607" y="1882305"/>
                  <a:pt x="2082768" y="1878758"/>
                </a:cubicBezTo>
                <a:cubicBezTo>
                  <a:pt x="2094928" y="1875211"/>
                  <a:pt x="2107088" y="1873185"/>
                  <a:pt x="2119248" y="1872678"/>
                </a:cubicBezTo>
                <a:cubicBezTo>
                  <a:pt x="2126278" y="1868054"/>
                  <a:pt x="2139579" y="1862862"/>
                  <a:pt x="2159149" y="1857098"/>
                </a:cubicBezTo>
                <a:cubicBezTo>
                  <a:pt x="2178719" y="1851335"/>
                  <a:pt x="2189740" y="1845381"/>
                  <a:pt x="2192210" y="1839237"/>
                </a:cubicBezTo>
                <a:cubicBezTo>
                  <a:pt x="2196897" y="1839301"/>
                  <a:pt x="2201203" y="1838414"/>
                  <a:pt x="2205130" y="1836577"/>
                </a:cubicBezTo>
                <a:cubicBezTo>
                  <a:pt x="2209057" y="1834741"/>
                  <a:pt x="2211843" y="1831574"/>
                  <a:pt x="2213490" y="1827077"/>
                </a:cubicBezTo>
                <a:cubicBezTo>
                  <a:pt x="2218430" y="1827014"/>
                  <a:pt x="2223750" y="1825620"/>
                  <a:pt x="2229451" y="1822897"/>
                </a:cubicBezTo>
                <a:cubicBezTo>
                  <a:pt x="2235151" y="1820174"/>
                  <a:pt x="2238951" y="1816500"/>
                  <a:pt x="2240851" y="1811877"/>
                </a:cubicBezTo>
                <a:cubicBezTo>
                  <a:pt x="2248514" y="1811750"/>
                  <a:pt x="2254468" y="1809724"/>
                  <a:pt x="2258711" y="1805797"/>
                </a:cubicBezTo>
                <a:cubicBezTo>
                  <a:pt x="2262955" y="1801870"/>
                  <a:pt x="2265108" y="1796803"/>
                  <a:pt x="2265171" y="1790597"/>
                </a:cubicBezTo>
                <a:lnTo>
                  <a:pt x="2265171" y="1787557"/>
                </a:lnTo>
                <a:cubicBezTo>
                  <a:pt x="2269985" y="1787620"/>
                  <a:pt x="2274798" y="1786733"/>
                  <a:pt x="2279612" y="1784896"/>
                </a:cubicBezTo>
                <a:cubicBezTo>
                  <a:pt x="2284425" y="1783059"/>
                  <a:pt x="2287719" y="1779892"/>
                  <a:pt x="2289492" y="1775396"/>
                </a:cubicBezTo>
                <a:cubicBezTo>
                  <a:pt x="2304945" y="1774636"/>
                  <a:pt x="2320399" y="1770076"/>
                  <a:pt x="2335853" y="1761716"/>
                </a:cubicBezTo>
                <a:cubicBezTo>
                  <a:pt x="2351306" y="1753356"/>
                  <a:pt x="2365240" y="1745756"/>
                  <a:pt x="2377653" y="1738915"/>
                </a:cubicBezTo>
                <a:cubicBezTo>
                  <a:pt x="2377590" y="1735749"/>
                  <a:pt x="2378477" y="1732962"/>
                  <a:pt x="2380314" y="1730555"/>
                </a:cubicBezTo>
                <a:cubicBezTo>
                  <a:pt x="2382150" y="1728149"/>
                  <a:pt x="2385317" y="1726882"/>
                  <a:pt x="2389814" y="1726755"/>
                </a:cubicBezTo>
                <a:cubicBezTo>
                  <a:pt x="2394944" y="1726882"/>
                  <a:pt x="2400644" y="1728908"/>
                  <a:pt x="2406914" y="1732835"/>
                </a:cubicBezTo>
                <a:cubicBezTo>
                  <a:pt x="2413184" y="1736762"/>
                  <a:pt x="2416604" y="1741829"/>
                  <a:pt x="2417174" y="1748035"/>
                </a:cubicBezTo>
                <a:cubicBezTo>
                  <a:pt x="2415148" y="1757662"/>
                  <a:pt x="2406281" y="1764249"/>
                  <a:pt x="2390574" y="1767796"/>
                </a:cubicBezTo>
                <a:cubicBezTo>
                  <a:pt x="2374867" y="1771343"/>
                  <a:pt x="2364480" y="1777929"/>
                  <a:pt x="2359413" y="1787556"/>
                </a:cubicBezTo>
                <a:cubicBezTo>
                  <a:pt x="2349216" y="1788506"/>
                  <a:pt x="2343010" y="1794206"/>
                  <a:pt x="2340793" y="1804657"/>
                </a:cubicBezTo>
                <a:cubicBezTo>
                  <a:pt x="2338576" y="1815107"/>
                  <a:pt x="2337690" y="1824607"/>
                  <a:pt x="2338133" y="1833157"/>
                </a:cubicBezTo>
                <a:lnTo>
                  <a:pt x="2338133" y="1851398"/>
                </a:lnTo>
                <a:cubicBezTo>
                  <a:pt x="2343770" y="1842087"/>
                  <a:pt x="2351496" y="1837907"/>
                  <a:pt x="2361313" y="1838858"/>
                </a:cubicBezTo>
                <a:cubicBezTo>
                  <a:pt x="2371130" y="1839807"/>
                  <a:pt x="2376577" y="1847028"/>
                  <a:pt x="2377653" y="1860518"/>
                </a:cubicBezTo>
                <a:lnTo>
                  <a:pt x="2377653" y="1863558"/>
                </a:lnTo>
                <a:cubicBezTo>
                  <a:pt x="2372305" y="1867968"/>
                  <a:pt x="2353277" y="1880091"/>
                  <a:pt x="2320568" y="1899926"/>
                </a:cubicBezTo>
                <a:cubicBezTo>
                  <a:pt x="2287859" y="1919762"/>
                  <a:pt x="2255319" y="1939091"/>
                  <a:pt x="2222948" y="1957912"/>
                </a:cubicBezTo>
                <a:cubicBezTo>
                  <a:pt x="2190577" y="1976735"/>
                  <a:pt x="2172224" y="1986830"/>
                  <a:pt x="2167889" y="1988200"/>
                </a:cubicBezTo>
                <a:cubicBezTo>
                  <a:pt x="2163962" y="1987441"/>
                  <a:pt x="2161936" y="1984401"/>
                  <a:pt x="2161809" y="1979080"/>
                </a:cubicBezTo>
                <a:cubicBezTo>
                  <a:pt x="2161683" y="1973760"/>
                  <a:pt x="2159655" y="1970720"/>
                  <a:pt x="2155729" y="1969960"/>
                </a:cubicBezTo>
                <a:cubicBezTo>
                  <a:pt x="2142302" y="1970784"/>
                  <a:pt x="2130395" y="1975977"/>
                  <a:pt x="2120008" y="1985540"/>
                </a:cubicBezTo>
                <a:cubicBezTo>
                  <a:pt x="2109622" y="1995104"/>
                  <a:pt x="2099235" y="2004097"/>
                  <a:pt x="2088847" y="2012521"/>
                </a:cubicBezTo>
                <a:cubicBezTo>
                  <a:pt x="2104491" y="2009797"/>
                  <a:pt x="2111965" y="2013724"/>
                  <a:pt x="2111268" y="2024301"/>
                </a:cubicBezTo>
                <a:cubicBezTo>
                  <a:pt x="2110571" y="2034878"/>
                  <a:pt x="2117285" y="2041085"/>
                  <a:pt x="2131409" y="2042922"/>
                </a:cubicBezTo>
                <a:lnTo>
                  <a:pt x="2152689" y="2042922"/>
                </a:lnTo>
                <a:cubicBezTo>
                  <a:pt x="2157122" y="2036588"/>
                  <a:pt x="2164976" y="2032535"/>
                  <a:pt x="2176249" y="2030762"/>
                </a:cubicBezTo>
                <a:cubicBezTo>
                  <a:pt x="2187523" y="2028988"/>
                  <a:pt x="2193856" y="2031015"/>
                  <a:pt x="2195249" y="2036841"/>
                </a:cubicBezTo>
                <a:cubicBezTo>
                  <a:pt x="2193033" y="2040895"/>
                  <a:pt x="2183786" y="2047229"/>
                  <a:pt x="2167509" y="2055842"/>
                </a:cubicBezTo>
                <a:cubicBezTo>
                  <a:pt x="2151232" y="2064455"/>
                  <a:pt x="2141226" y="2069269"/>
                  <a:pt x="2137489" y="2070282"/>
                </a:cubicBezTo>
                <a:cubicBezTo>
                  <a:pt x="2133752" y="2077376"/>
                  <a:pt x="2118425" y="2091309"/>
                  <a:pt x="2091508" y="2112083"/>
                </a:cubicBezTo>
                <a:cubicBezTo>
                  <a:pt x="2064590" y="2132857"/>
                  <a:pt x="2048504" y="2145271"/>
                  <a:pt x="2043247" y="2149324"/>
                </a:cubicBezTo>
                <a:cubicBezTo>
                  <a:pt x="2036406" y="2148501"/>
                  <a:pt x="2028806" y="2147867"/>
                  <a:pt x="2020446" y="2147424"/>
                </a:cubicBezTo>
                <a:cubicBezTo>
                  <a:pt x="2012086" y="2146980"/>
                  <a:pt x="2007526" y="2151667"/>
                  <a:pt x="2006766" y="2161484"/>
                </a:cubicBezTo>
                <a:cubicBezTo>
                  <a:pt x="1996696" y="2164334"/>
                  <a:pt x="1981115" y="2176114"/>
                  <a:pt x="1960025" y="2196825"/>
                </a:cubicBezTo>
                <a:cubicBezTo>
                  <a:pt x="1938934" y="2217535"/>
                  <a:pt x="1927154" y="2230076"/>
                  <a:pt x="1924684" y="2234445"/>
                </a:cubicBezTo>
                <a:cubicBezTo>
                  <a:pt x="1921138" y="2234382"/>
                  <a:pt x="1916831" y="2235269"/>
                  <a:pt x="1911764" y="2237106"/>
                </a:cubicBezTo>
                <a:cubicBezTo>
                  <a:pt x="1906697" y="2238943"/>
                  <a:pt x="1903910" y="2242109"/>
                  <a:pt x="1903404" y="2246606"/>
                </a:cubicBezTo>
                <a:cubicBezTo>
                  <a:pt x="1901314" y="2246416"/>
                  <a:pt x="1897894" y="2246796"/>
                  <a:pt x="1893143" y="2247746"/>
                </a:cubicBezTo>
                <a:cubicBezTo>
                  <a:pt x="1888394" y="2248696"/>
                  <a:pt x="1885733" y="2251356"/>
                  <a:pt x="1885163" y="2255726"/>
                </a:cubicBezTo>
                <a:cubicBezTo>
                  <a:pt x="1885354" y="2257183"/>
                  <a:pt x="1886493" y="2258069"/>
                  <a:pt x="1888583" y="2258386"/>
                </a:cubicBezTo>
                <a:cubicBezTo>
                  <a:pt x="1890673" y="2258703"/>
                  <a:pt x="1892574" y="2258829"/>
                  <a:pt x="1894283" y="2258766"/>
                </a:cubicBezTo>
                <a:cubicBezTo>
                  <a:pt x="1897831" y="2260412"/>
                  <a:pt x="1902137" y="2263199"/>
                  <a:pt x="1907204" y="2267126"/>
                </a:cubicBezTo>
                <a:close/>
                <a:moveTo>
                  <a:pt x="1819654" y="2302766"/>
                </a:moveTo>
                <a:lnTo>
                  <a:pt x="1836522" y="2283086"/>
                </a:lnTo>
                <a:lnTo>
                  <a:pt x="1824362" y="2295247"/>
                </a:lnTo>
                <a:lnTo>
                  <a:pt x="1816476" y="2297468"/>
                </a:lnTo>
                <a:close/>
                <a:moveTo>
                  <a:pt x="1953786" y="2293247"/>
                </a:moveTo>
                <a:cubicBezTo>
                  <a:pt x="1956319" y="2292741"/>
                  <a:pt x="1957333" y="2290714"/>
                  <a:pt x="1956826" y="2287167"/>
                </a:cubicBezTo>
                <a:cubicBezTo>
                  <a:pt x="1956826" y="2284254"/>
                  <a:pt x="1956066" y="2282481"/>
                  <a:pt x="1954546" y="2281847"/>
                </a:cubicBezTo>
                <a:cubicBezTo>
                  <a:pt x="1953026" y="2281214"/>
                  <a:pt x="1950746" y="2280960"/>
                  <a:pt x="1947706" y="2281087"/>
                </a:cubicBezTo>
                <a:lnTo>
                  <a:pt x="1944666" y="2281087"/>
                </a:lnTo>
                <a:cubicBezTo>
                  <a:pt x="1944666" y="2284254"/>
                  <a:pt x="1945426" y="2287040"/>
                  <a:pt x="1946946" y="2289447"/>
                </a:cubicBezTo>
                <a:cubicBezTo>
                  <a:pt x="1948466" y="2291854"/>
                  <a:pt x="1950746" y="2293121"/>
                  <a:pt x="1953786" y="2293247"/>
                </a:cubicBezTo>
                <a:close/>
                <a:moveTo>
                  <a:pt x="1802269" y="2323049"/>
                </a:moveTo>
                <a:lnTo>
                  <a:pt x="1808961" y="2315242"/>
                </a:lnTo>
                <a:lnTo>
                  <a:pt x="1808243" y="2315288"/>
                </a:lnTo>
                <a:cubicBezTo>
                  <a:pt x="1802606" y="2315921"/>
                  <a:pt x="1799440" y="2317694"/>
                  <a:pt x="1798742" y="2320608"/>
                </a:cubicBezTo>
                <a:close/>
                <a:moveTo>
                  <a:pt x="2412836" y="2271967"/>
                </a:moveTo>
                <a:cubicBezTo>
                  <a:pt x="2417839" y="2272094"/>
                  <a:pt x="2423032" y="2271080"/>
                  <a:pt x="2428416" y="2268927"/>
                </a:cubicBezTo>
                <a:cubicBezTo>
                  <a:pt x="2433799" y="2266774"/>
                  <a:pt x="2436713" y="2262720"/>
                  <a:pt x="2437156" y="2256767"/>
                </a:cubicBezTo>
                <a:cubicBezTo>
                  <a:pt x="2446846" y="2257273"/>
                  <a:pt x="2460907" y="2256260"/>
                  <a:pt x="2479337" y="2253726"/>
                </a:cubicBezTo>
                <a:cubicBezTo>
                  <a:pt x="2497767" y="2251193"/>
                  <a:pt x="2508028" y="2244100"/>
                  <a:pt x="2510117" y="2232446"/>
                </a:cubicBezTo>
                <a:cubicBezTo>
                  <a:pt x="2511827" y="2232509"/>
                  <a:pt x="2513728" y="2232383"/>
                  <a:pt x="2515818" y="2232066"/>
                </a:cubicBezTo>
                <a:cubicBezTo>
                  <a:pt x="2517907" y="2231749"/>
                  <a:pt x="2519048" y="2230863"/>
                  <a:pt x="2519238" y="2229406"/>
                </a:cubicBezTo>
                <a:cubicBezTo>
                  <a:pt x="2518858" y="2224719"/>
                  <a:pt x="2516578" y="2220412"/>
                  <a:pt x="2512398" y="2216486"/>
                </a:cubicBezTo>
                <a:cubicBezTo>
                  <a:pt x="2508217" y="2212559"/>
                  <a:pt x="2504417" y="2209772"/>
                  <a:pt x="2500997" y="2208126"/>
                </a:cubicBezTo>
                <a:lnTo>
                  <a:pt x="2494917" y="2220286"/>
                </a:lnTo>
                <a:lnTo>
                  <a:pt x="2449316" y="2220286"/>
                </a:lnTo>
                <a:lnTo>
                  <a:pt x="2443236" y="2232446"/>
                </a:lnTo>
                <a:cubicBezTo>
                  <a:pt x="2432406" y="2232699"/>
                  <a:pt x="2421386" y="2235233"/>
                  <a:pt x="2410175" y="2240046"/>
                </a:cubicBezTo>
                <a:cubicBezTo>
                  <a:pt x="2398965" y="2244860"/>
                  <a:pt x="2388705" y="2250433"/>
                  <a:pt x="2379395" y="2256767"/>
                </a:cubicBezTo>
                <a:cubicBezTo>
                  <a:pt x="2377432" y="2256640"/>
                  <a:pt x="2374518" y="2256893"/>
                  <a:pt x="2370655" y="2257526"/>
                </a:cubicBezTo>
                <a:cubicBezTo>
                  <a:pt x="2366791" y="2258160"/>
                  <a:pt x="2364638" y="2259933"/>
                  <a:pt x="2364195" y="2262847"/>
                </a:cubicBezTo>
                <a:cubicBezTo>
                  <a:pt x="2365841" y="2267217"/>
                  <a:pt x="2373188" y="2269877"/>
                  <a:pt x="2386235" y="2270827"/>
                </a:cubicBezTo>
                <a:cubicBezTo>
                  <a:pt x="2399282" y="2271777"/>
                  <a:pt x="2408149" y="2272157"/>
                  <a:pt x="2412836" y="2271967"/>
                </a:cubicBezTo>
                <a:close/>
                <a:moveTo>
                  <a:pt x="2279034" y="2314528"/>
                </a:moveTo>
                <a:lnTo>
                  <a:pt x="2286903" y="2308345"/>
                </a:lnTo>
                <a:lnTo>
                  <a:pt x="2300170" y="2305460"/>
                </a:lnTo>
                <a:lnTo>
                  <a:pt x="2305293" y="2302367"/>
                </a:lnTo>
                <a:cubicBezTo>
                  <a:pt x="2306877" y="2295274"/>
                  <a:pt x="2314350" y="2291221"/>
                  <a:pt x="2327714" y="2290207"/>
                </a:cubicBezTo>
                <a:cubicBezTo>
                  <a:pt x="2333794" y="2286661"/>
                  <a:pt x="2336834" y="2281594"/>
                  <a:pt x="2336834" y="2275007"/>
                </a:cubicBezTo>
                <a:cubicBezTo>
                  <a:pt x="2336897" y="2274754"/>
                  <a:pt x="2336770" y="2273740"/>
                  <a:pt x="2336454" y="2271967"/>
                </a:cubicBezTo>
                <a:cubicBezTo>
                  <a:pt x="2336137" y="2270194"/>
                  <a:pt x="2335250" y="2269180"/>
                  <a:pt x="2333794" y="2268927"/>
                </a:cubicBezTo>
                <a:cubicBezTo>
                  <a:pt x="2330880" y="2269244"/>
                  <a:pt x="2329107" y="2270890"/>
                  <a:pt x="2328473" y="2273867"/>
                </a:cubicBezTo>
                <a:cubicBezTo>
                  <a:pt x="2327840" y="2276844"/>
                  <a:pt x="2327587" y="2279250"/>
                  <a:pt x="2327713" y="2281087"/>
                </a:cubicBezTo>
                <a:cubicBezTo>
                  <a:pt x="2317200" y="2280074"/>
                  <a:pt x="2304787" y="2279820"/>
                  <a:pt x="2290473" y="2280327"/>
                </a:cubicBezTo>
                <a:cubicBezTo>
                  <a:pt x="2276159" y="2280834"/>
                  <a:pt x="2268306" y="2288181"/>
                  <a:pt x="2266912" y="2302367"/>
                </a:cubicBezTo>
                <a:lnTo>
                  <a:pt x="2257792" y="2314528"/>
                </a:lnTo>
                <a:close/>
                <a:moveTo>
                  <a:pt x="2239552" y="2335808"/>
                </a:moveTo>
                <a:cubicBezTo>
                  <a:pt x="2241008" y="2335682"/>
                  <a:pt x="2241895" y="2335175"/>
                  <a:pt x="2242212" y="2334288"/>
                </a:cubicBezTo>
                <a:cubicBezTo>
                  <a:pt x="2242528" y="2333402"/>
                  <a:pt x="2242656" y="2332895"/>
                  <a:pt x="2242592" y="2332768"/>
                </a:cubicBezTo>
                <a:cubicBezTo>
                  <a:pt x="2242402" y="2326815"/>
                  <a:pt x="2240502" y="2322761"/>
                  <a:pt x="2236892" y="2320608"/>
                </a:cubicBezTo>
                <a:cubicBezTo>
                  <a:pt x="2233282" y="2318454"/>
                  <a:pt x="2229102" y="2317441"/>
                  <a:pt x="2224351" y="2317568"/>
                </a:cubicBezTo>
                <a:lnTo>
                  <a:pt x="2221312" y="2317568"/>
                </a:lnTo>
                <a:cubicBezTo>
                  <a:pt x="2223021" y="2320988"/>
                  <a:pt x="2225682" y="2324788"/>
                  <a:pt x="2229292" y="2328968"/>
                </a:cubicBezTo>
                <a:cubicBezTo>
                  <a:pt x="2232902" y="2333148"/>
                  <a:pt x="2236322" y="2335428"/>
                  <a:pt x="2239552" y="2335808"/>
                </a:cubicBezTo>
                <a:close/>
                <a:moveTo>
                  <a:pt x="2127069" y="2357088"/>
                </a:moveTo>
                <a:cubicBezTo>
                  <a:pt x="2148857" y="2357595"/>
                  <a:pt x="2172164" y="2353542"/>
                  <a:pt x="2196991" y="2344928"/>
                </a:cubicBezTo>
                <a:lnTo>
                  <a:pt x="2160510" y="2329728"/>
                </a:lnTo>
                <a:cubicBezTo>
                  <a:pt x="2159877" y="2337328"/>
                  <a:pt x="2155824" y="2343408"/>
                  <a:pt x="2148350" y="2347968"/>
                </a:cubicBezTo>
                <a:cubicBezTo>
                  <a:pt x="2140877" y="2352529"/>
                  <a:pt x="2133783" y="2355568"/>
                  <a:pt x="2127069" y="2357088"/>
                </a:cubicBezTo>
                <a:close/>
                <a:moveTo>
                  <a:pt x="3512445" y="2169167"/>
                </a:moveTo>
                <a:cubicBezTo>
                  <a:pt x="3514884" y="2168317"/>
                  <a:pt x="3515610" y="2166171"/>
                  <a:pt x="3514622" y="2162727"/>
                </a:cubicBezTo>
                <a:cubicBezTo>
                  <a:pt x="3518625" y="2158848"/>
                  <a:pt x="3521102" y="2153646"/>
                  <a:pt x="3522052" y="2147120"/>
                </a:cubicBezTo>
                <a:cubicBezTo>
                  <a:pt x="3523003" y="2140595"/>
                  <a:pt x="3523013" y="2134200"/>
                  <a:pt x="3522081" y="2127935"/>
                </a:cubicBezTo>
                <a:lnTo>
                  <a:pt x="3508693" y="2142065"/>
                </a:lnTo>
                <a:cubicBezTo>
                  <a:pt x="3502670" y="2142898"/>
                  <a:pt x="3500075" y="2146327"/>
                  <a:pt x="3500909" y="2152349"/>
                </a:cubicBezTo>
                <a:cubicBezTo>
                  <a:pt x="3501196" y="2154420"/>
                  <a:pt x="3502418" y="2157703"/>
                  <a:pt x="3504575" y="2162200"/>
                </a:cubicBezTo>
                <a:cubicBezTo>
                  <a:pt x="3506732" y="2166697"/>
                  <a:pt x="3509355" y="2169019"/>
                  <a:pt x="3512445" y="2169167"/>
                </a:cubicBezTo>
                <a:close/>
                <a:moveTo>
                  <a:pt x="1932505" y="2423970"/>
                </a:moveTo>
                <a:cubicBezTo>
                  <a:pt x="1935672" y="2423970"/>
                  <a:pt x="1938459" y="2423210"/>
                  <a:pt x="1940865" y="2421690"/>
                </a:cubicBezTo>
                <a:cubicBezTo>
                  <a:pt x="1943272" y="2420170"/>
                  <a:pt x="1944539" y="2417890"/>
                  <a:pt x="1944666" y="2414850"/>
                </a:cubicBezTo>
                <a:lnTo>
                  <a:pt x="1920345" y="2411810"/>
                </a:lnTo>
                <a:close/>
                <a:moveTo>
                  <a:pt x="1996347" y="2423970"/>
                </a:moveTo>
                <a:cubicBezTo>
                  <a:pt x="1999260" y="2423780"/>
                  <a:pt x="2001033" y="2422640"/>
                  <a:pt x="2001667" y="2420550"/>
                </a:cubicBezTo>
                <a:cubicBezTo>
                  <a:pt x="2002300" y="2418460"/>
                  <a:pt x="2002553" y="2416560"/>
                  <a:pt x="2002427" y="2414850"/>
                </a:cubicBezTo>
                <a:lnTo>
                  <a:pt x="1990267" y="2411810"/>
                </a:lnTo>
                <a:cubicBezTo>
                  <a:pt x="1990773" y="2417383"/>
                  <a:pt x="1992800" y="2421436"/>
                  <a:pt x="1996347" y="2423970"/>
                </a:cubicBezTo>
                <a:close/>
                <a:moveTo>
                  <a:pt x="745591" y="2627551"/>
                </a:moveTo>
                <a:lnTo>
                  <a:pt x="745592" y="2607614"/>
                </a:lnTo>
                <a:lnTo>
                  <a:pt x="733431" y="2610814"/>
                </a:lnTo>
                <a:lnTo>
                  <a:pt x="733431" y="2624511"/>
                </a:lnTo>
                <a:close/>
                <a:moveTo>
                  <a:pt x="2490825" y="2386865"/>
                </a:moveTo>
                <a:lnTo>
                  <a:pt x="2492449" y="2386244"/>
                </a:lnTo>
                <a:lnTo>
                  <a:pt x="2512054" y="2370298"/>
                </a:lnTo>
                <a:lnTo>
                  <a:pt x="2499477" y="2375329"/>
                </a:lnTo>
                <a:close/>
                <a:moveTo>
                  <a:pt x="3427339" y="2263814"/>
                </a:moveTo>
                <a:cubicBezTo>
                  <a:pt x="3428712" y="2263112"/>
                  <a:pt x="3429312" y="2260983"/>
                  <a:pt x="3429140" y="2257426"/>
                </a:cubicBezTo>
                <a:cubicBezTo>
                  <a:pt x="3428967" y="2253870"/>
                  <a:pt x="3428814" y="2251845"/>
                  <a:pt x="3428682" y="2251352"/>
                </a:cubicBezTo>
                <a:cubicBezTo>
                  <a:pt x="3433405" y="2250826"/>
                  <a:pt x="3437406" y="2249248"/>
                  <a:pt x="3440687" y="2246620"/>
                </a:cubicBezTo>
                <a:cubicBezTo>
                  <a:pt x="3443968" y="2243992"/>
                  <a:pt x="3445294" y="2239716"/>
                  <a:pt x="3444666" y="2233793"/>
                </a:cubicBezTo>
                <a:cubicBezTo>
                  <a:pt x="3444693" y="2233534"/>
                  <a:pt x="3444429" y="2232547"/>
                  <a:pt x="3443872" y="2230834"/>
                </a:cubicBezTo>
                <a:cubicBezTo>
                  <a:pt x="3443315" y="2229121"/>
                  <a:pt x="3442298" y="2228239"/>
                  <a:pt x="3440821" y="2228188"/>
                </a:cubicBezTo>
                <a:cubicBezTo>
                  <a:pt x="3439421" y="2228701"/>
                  <a:pt x="3438769" y="2230454"/>
                  <a:pt x="3438863" y="2233446"/>
                </a:cubicBezTo>
                <a:cubicBezTo>
                  <a:pt x="3438957" y="2236438"/>
                  <a:pt x="3439162" y="2238839"/>
                  <a:pt x="3439477" y="2240650"/>
                </a:cubicBezTo>
                <a:cubicBezTo>
                  <a:pt x="3434754" y="2241176"/>
                  <a:pt x="3430753" y="2242753"/>
                  <a:pt x="3427472" y="2245381"/>
                </a:cubicBezTo>
                <a:cubicBezTo>
                  <a:pt x="3424191" y="2248009"/>
                  <a:pt x="3422865" y="2252285"/>
                  <a:pt x="3423493" y="2258208"/>
                </a:cubicBezTo>
                <a:cubicBezTo>
                  <a:pt x="3423465" y="2258468"/>
                  <a:pt x="3423730" y="2259454"/>
                  <a:pt x="3424286" y="2261167"/>
                </a:cubicBezTo>
                <a:cubicBezTo>
                  <a:pt x="3424843" y="2262880"/>
                  <a:pt x="3425861" y="2263763"/>
                  <a:pt x="3427339" y="2263814"/>
                </a:cubicBezTo>
                <a:close/>
                <a:moveTo>
                  <a:pt x="842873" y="2782594"/>
                </a:moveTo>
                <a:cubicBezTo>
                  <a:pt x="844330" y="2782404"/>
                  <a:pt x="845217" y="2781264"/>
                  <a:pt x="845533" y="2779174"/>
                </a:cubicBezTo>
                <a:cubicBezTo>
                  <a:pt x="845850" y="2777084"/>
                  <a:pt x="845976" y="2775184"/>
                  <a:pt x="845913" y="2773474"/>
                </a:cubicBezTo>
                <a:lnTo>
                  <a:pt x="833753" y="2764354"/>
                </a:lnTo>
                <a:cubicBezTo>
                  <a:pt x="832739" y="2755867"/>
                  <a:pt x="828687" y="2749280"/>
                  <a:pt x="821593" y="2744593"/>
                </a:cubicBezTo>
                <a:cubicBezTo>
                  <a:pt x="814499" y="2739906"/>
                  <a:pt x="810445" y="2733320"/>
                  <a:pt x="809432" y="2724833"/>
                </a:cubicBezTo>
                <a:lnTo>
                  <a:pt x="788152" y="2733953"/>
                </a:lnTo>
                <a:cubicBezTo>
                  <a:pt x="790432" y="2738640"/>
                  <a:pt x="799552" y="2747507"/>
                  <a:pt x="815512" y="2760554"/>
                </a:cubicBezTo>
                <a:cubicBezTo>
                  <a:pt x="831473" y="2773600"/>
                  <a:pt x="840593" y="2780948"/>
                  <a:pt x="842873" y="2782594"/>
                </a:cubicBezTo>
                <a:close/>
                <a:moveTo>
                  <a:pt x="1218152" y="2733953"/>
                </a:moveTo>
                <a:lnTo>
                  <a:pt x="1215290" y="2730932"/>
                </a:lnTo>
                <a:lnTo>
                  <a:pt x="1216801" y="2733953"/>
                </a:lnTo>
                <a:close/>
                <a:moveTo>
                  <a:pt x="407431" y="3282220"/>
                </a:moveTo>
                <a:cubicBezTo>
                  <a:pt x="404011" y="3278547"/>
                  <a:pt x="399451" y="3273733"/>
                  <a:pt x="393751" y="3267779"/>
                </a:cubicBezTo>
                <a:cubicBezTo>
                  <a:pt x="388051" y="3261826"/>
                  <a:pt x="383490" y="3258533"/>
                  <a:pt x="380070" y="3257900"/>
                </a:cubicBezTo>
                <a:cubicBezTo>
                  <a:pt x="377158" y="3258089"/>
                  <a:pt x="375384" y="3259229"/>
                  <a:pt x="374751" y="3261320"/>
                </a:cubicBezTo>
                <a:cubicBezTo>
                  <a:pt x="374118" y="3263409"/>
                  <a:pt x="373864" y="3265310"/>
                  <a:pt x="373991" y="3267020"/>
                </a:cubicBezTo>
                <a:close/>
                <a:moveTo>
                  <a:pt x="453032" y="3330861"/>
                </a:moveTo>
                <a:lnTo>
                  <a:pt x="471273" y="3327821"/>
                </a:lnTo>
                <a:cubicBezTo>
                  <a:pt x="471146" y="3324781"/>
                  <a:pt x="469879" y="3322501"/>
                  <a:pt x="467473" y="3320981"/>
                </a:cubicBezTo>
                <a:cubicBezTo>
                  <a:pt x="465066" y="3319461"/>
                  <a:pt x="462279" y="3318701"/>
                  <a:pt x="459112" y="3318701"/>
                </a:cubicBezTo>
                <a:lnTo>
                  <a:pt x="446952" y="3318701"/>
                </a:lnTo>
                <a:cubicBezTo>
                  <a:pt x="446825" y="3321867"/>
                  <a:pt x="447079" y="3324654"/>
                  <a:pt x="447712" y="3327061"/>
                </a:cubicBezTo>
                <a:cubicBezTo>
                  <a:pt x="448345" y="3329468"/>
                  <a:pt x="450119" y="3330735"/>
                  <a:pt x="453032" y="3330861"/>
                </a:cubicBezTo>
                <a:close/>
                <a:moveTo>
                  <a:pt x="899921" y="3291340"/>
                </a:moveTo>
                <a:cubicBezTo>
                  <a:pt x="899921" y="3288427"/>
                  <a:pt x="899161" y="3286654"/>
                  <a:pt x="897642" y="3286020"/>
                </a:cubicBezTo>
                <a:cubicBezTo>
                  <a:pt x="896121" y="3285387"/>
                  <a:pt x="893841" y="3285133"/>
                  <a:pt x="890801" y="3285260"/>
                </a:cubicBezTo>
                <a:lnTo>
                  <a:pt x="887761" y="3285260"/>
                </a:lnTo>
                <a:cubicBezTo>
                  <a:pt x="887761" y="3288174"/>
                  <a:pt x="888521" y="3289947"/>
                  <a:pt x="890041" y="3290580"/>
                </a:cubicBezTo>
                <a:cubicBezTo>
                  <a:pt x="891562" y="3291214"/>
                  <a:pt x="893841" y="3291467"/>
                  <a:pt x="896881" y="3291340"/>
                </a:cubicBezTo>
                <a:close/>
                <a:moveTo>
                  <a:pt x="662796" y="3367342"/>
                </a:moveTo>
                <a:cubicBezTo>
                  <a:pt x="671727" y="3366835"/>
                  <a:pt x="679707" y="3364808"/>
                  <a:pt x="686737" y="3361262"/>
                </a:cubicBezTo>
                <a:cubicBezTo>
                  <a:pt x="693768" y="3357715"/>
                  <a:pt x="700987" y="3355688"/>
                  <a:pt x="708397" y="3355182"/>
                </a:cubicBezTo>
                <a:cubicBezTo>
                  <a:pt x="710361" y="3355245"/>
                  <a:pt x="713274" y="3355118"/>
                  <a:pt x="717138" y="3354802"/>
                </a:cubicBezTo>
                <a:cubicBezTo>
                  <a:pt x="721001" y="3354485"/>
                  <a:pt x="723155" y="3353598"/>
                  <a:pt x="723598" y="3352141"/>
                </a:cubicBezTo>
                <a:cubicBezTo>
                  <a:pt x="721571" y="3348848"/>
                  <a:pt x="712704" y="3345555"/>
                  <a:pt x="696997" y="3342261"/>
                </a:cubicBezTo>
                <a:cubicBezTo>
                  <a:pt x="681290" y="3338968"/>
                  <a:pt x="670903" y="3337195"/>
                  <a:pt x="665837" y="3336941"/>
                </a:cubicBezTo>
                <a:cubicBezTo>
                  <a:pt x="663873" y="3336815"/>
                  <a:pt x="660960" y="3337068"/>
                  <a:pt x="657096" y="3337701"/>
                </a:cubicBezTo>
                <a:cubicBezTo>
                  <a:pt x="653233" y="3338335"/>
                  <a:pt x="651080" y="3340108"/>
                  <a:pt x="650636" y="3343021"/>
                </a:cubicBezTo>
                <a:cubicBezTo>
                  <a:pt x="650573" y="3347835"/>
                  <a:pt x="651459" y="3352648"/>
                  <a:pt x="653297" y="3357462"/>
                </a:cubicBezTo>
                <a:cubicBezTo>
                  <a:pt x="655133" y="3362275"/>
                  <a:pt x="658300" y="3365568"/>
                  <a:pt x="662796" y="3367342"/>
                </a:cubicBezTo>
                <a:close/>
                <a:moveTo>
                  <a:pt x="1021524" y="3343021"/>
                </a:moveTo>
                <a:cubicBezTo>
                  <a:pt x="1021017" y="3333394"/>
                  <a:pt x="1015951" y="3328328"/>
                  <a:pt x="1006323" y="3327821"/>
                </a:cubicBezTo>
                <a:cubicBezTo>
                  <a:pt x="1006197" y="3333774"/>
                  <a:pt x="1007210" y="3337828"/>
                  <a:pt x="1009363" y="3339981"/>
                </a:cubicBezTo>
                <a:cubicBezTo>
                  <a:pt x="1011517" y="3342135"/>
                  <a:pt x="1015570" y="3343148"/>
                  <a:pt x="1021524" y="3343021"/>
                </a:cubicBezTo>
                <a:close/>
                <a:moveTo>
                  <a:pt x="1112725" y="3330861"/>
                </a:moveTo>
                <a:lnTo>
                  <a:pt x="1130966" y="3327821"/>
                </a:lnTo>
                <a:cubicBezTo>
                  <a:pt x="1130840" y="3324781"/>
                  <a:pt x="1129573" y="3322501"/>
                  <a:pt x="1127166" y="3320981"/>
                </a:cubicBezTo>
                <a:cubicBezTo>
                  <a:pt x="1124760" y="3319461"/>
                  <a:pt x="1121973" y="3318701"/>
                  <a:pt x="1118806" y="3318701"/>
                </a:cubicBezTo>
                <a:lnTo>
                  <a:pt x="1106645" y="3318701"/>
                </a:lnTo>
                <a:cubicBezTo>
                  <a:pt x="1106519" y="3321868"/>
                  <a:pt x="1106772" y="3324654"/>
                  <a:pt x="1107406" y="3327061"/>
                </a:cubicBezTo>
                <a:cubicBezTo>
                  <a:pt x="1108039" y="3329468"/>
                  <a:pt x="1109812" y="3330735"/>
                  <a:pt x="1112725" y="3330861"/>
                </a:cubicBezTo>
                <a:close/>
                <a:moveTo>
                  <a:pt x="924241" y="3367342"/>
                </a:moveTo>
                <a:cubicBezTo>
                  <a:pt x="933868" y="3367342"/>
                  <a:pt x="938935" y="3364302"/>
                  <a:pt x="939442" y="3358222"/>
                </a:cubicBezTo>
                <a:lnTo>
                  <a:pt x="988083" y="3355182"/>
                </a:lnTo>
                <a:cubicBezTo>
                  <a:pt x="988463" y="3355245"/>
                  <a:pt x="989983" y="3355118"/>
                  <a:pt x="992643" y="3354802"/>
                </a:cubicBezTo>
                <a:cubicBezTo>
                  <a:pt x="995304" y="3354485"/>
                  <a:pt x="996823" y="3353598"/>
                  <a:pt x="997203" y="3352141"/>
                </a:cubicBezTo>
                <a:cubicBezTo>
                  <a:pt x="996190" y="3347328"/>
                  <a:pt x="991377" y="3342515"/>
                  <a:pt x="982763" y="3337701"/>
                </a:cubicBezTo>
                <a:cubicBezTo>
                  <a:pt x="974150" y="3332888"/>
                  <a:pt x="967816" y="3329594"/>
                  <a:pt x="963763" y="3327821"/>
                </a:cubicBezTo>
                <a:cubicBezTo>
                  <a:pt x="957619" y="3332571"/>
                  <a:pt x="950906" y="3336751"/>
                  <a:pt x="943622" y="3340361"/>
                </a:cubicBezTo>
                <a:cubicBezTo>
                  <a:pt x="936339" y="3343971"/>
                  <a:pt x="928866" y="3345871"/>
                  <a:pt x="921202" y="3346061"/>
                </a:cubicBezTo>
                <a:lnTo>
                  <a:pt x="893841" y="3343021"/>
                </a:lnTo>
                <a:cubicBezTo>
                  <a:pt x="891372" y="3343401"/>
                  <a:pt x="886431" y="3344922"/>
                  <a:pt x="879021" y="3347582"/>
                </a:cubicBezTo>
                <a:cubicBezTo>
                  <a:pt x="871611" y="3350241"/>
                  <a:pt x="867431" y="3351762"/>
                  <a:pt x="866481" y="3352141"/>
                </a:cubicBezTo>
                <a:cubicBezTo>
                  <a:pt x="866734" y="3353598"/>
                  <a:pt x="867747" y="3354485"/>
                  <a:pt x="869521" y="3354802"/>
                </a:cubicBezTo>
                <a:cubicBezTo>
                  <a:pt x="871294" y="3355118"/>
                  <a:pt x="872308" y="3355245"/>
                  <a:pt x="872560" y="3355182"/>
                </a:cubicBezTo>
                <a:cubicBezTo>
                  <a:pt x="880414" y="3358348"/>
                  <a:pt x="889027" y="3361135"/>
                  <a:pt x="898401" y="3363542"/>
                </a:cubicBezTo>
                <a:cubicBezTo>
                  <a:pt x="907775" y="3365948"/>
                  <a:pt x="916389" y="3367215"/>
                  <a:pt x="924241" y="3367342"/>
                </a:cubicBezTo>
                <a:close/>
                <a:moveTo>
                  <a:pt x="909028" y="3396363"/>
                </a:moveTo>
                <a:cubicBezTo>
                  <a:pt x="892833" y="3399047"/>
                  <a:pt x="880677" y="3400520"/>
                  <a:pt x="872561" y="3400782"/>
                </a:cubicBezTo>
                <a:cubicBezTo>
                  <a:pt x="867811" y="3400846"/>
                  <a:pt x="862871" y="3399959"/>
                  <a:pt x="857740" y="3398123"/>
                </a:cubicBezTo>
                <a:cubicBezTo>
                  <a:pt x="852611" y="3396286"/>
                  <a:pt x="848430" y="3393119"/>
                  <a:pt x="845200" y="3388622"/>
                </a:cubicBezTo>
                <a:cubicBezTo>
                  <a:pt x="843237" y="3388686"/>
                  <a:pt x="840323" y="3388559"/>
                  <a:pt x="836460" y="3388242"/>
                </a:cubicBezTo>
                <a:cubicBezTo>
                  <a:pt x="832596" y="3387925"/>
                  <a:pt x="830443" y="3387039"/>
                  <a:pt x="829999" y="3385582"/>
                </a:cubicBezTo>
                <a:cubicBezTo>
                  <a:pt x="830316" y="3382606"/>
                  <a:pt x="831964" y="3380199"/>
                  <a:pt x="834940" y="3378362"/>
                </a:cubicBezTo>
                <a:cubicBezTo>
                  <a:pt x="837917" y="3376525"/>
                  <a:pt x="840323" y="3374879"/>
                  <a:pt x="842160" y="3373422"/>
                </a:cubicBezTo>
                <a:cubicBezTo>
                  <a:pt x="841780" y="3368925"/>
                  <a:pt x="839501" y="3365758"/>
                  <a:pt x="835320" y="3363922"/>
                </a:cubicBezTo>
                <a:cubicBezTo>
                  <a:pt x="831140" y="3362085"/>
                  <a:pt x="827340" y="3361198"/>
                  <a:pt x="823920" y="3361262"/>
                </a:cubicBezTo>
                <a:cubicBezTo>
                  <a:pt x="819486" y="3361389"/>
                  <a:pt x="811633" y="3362655"/>
                  <a:pt x="800359" y="3365062"/>
                </a:cubicBezTo>
                <a:cubicBezTo>
                  <a:pt x="789086" y="3367469"/>
                  <a:pt x="782752" y="3370255"/>
                  <a:pt x="781359" y="3373422"/>
                </a:cubicBezTo>
                <a:cubicBezTo>
                  <a:pt x="781739" y="3374879"/>
                  <a:pt x="783258" y="3375765"/>
                  <a:pt x="785919" y="3376082"/>
                </a:cubicBezTo>
                <a:cubicBezTo>
                  <a:pt x="788579" y="3376399"/>
                  <a:pt x="790099" y="3376525"/>
                  <a:pt x="790479" y="3376462"/>
                </a:cubicBezTo>
                <a:lnTo>
                  <a:pt x="772239" y="3388622"/>
                </a:lnTo>
                <a:cubicBezTo>
                  <a:pt x="757102" y="3388116"/>
                  <a:pt x="743295" y="3386089"/>
                  <a:pt x="730818" y="3382542"/>
                </a:cubicBezTo>
                <a:cubicBezTo>
                  <a:pt x="718341" y="3378995"/>
                  <a:pt x="706814" y="3376969"/>
                  <a:pt x="696237" y="3376462"/>
                </a:cubicBezTo>
                <a:cubicBezTo>
                  <a:pt x="688511" y="3377095"/>
                  <a:pt x="678883" y="3379629"/>
                  <a:pt x="667356" y="3384062"/>
                </a:cubicBezTo>
                <a:cubicBezTo>
                  <a:pt x="655829" y="3388496"/>
                  <a:pt x="643163" y="3391029"/>
                  <a:pt x="629355" y="3391662"/>
                </a:cubicBezTo>
                <a:cubicBezTo>
                  <a:pt x="624099" y="3391979"/>
                  <a:pt x="617892" y="3391346"/>
                  <a:pt x="610735" y="3389762"/>
                </a:cubicBezTo>
                <a:cubicBezTo>
                  <a:pt x="603578" y="3388179"/>
                  <a:pt x="599652" y="3383745"/>
                  <a:pt x="598955" y="3376462"/>
                </a:cubicBezTo>
                <a:cubicBezTo>
                  <a:pt x="588631" y="3377032"/>
                  <a:pt x="575078" y="3377412"/>
                  <a:pt x="558294" y="3377602"/>
                </a:cubicBezTo>
                <a:cubicBezTo>
                  <a:pt x="541510" y="3377792"/>
                  <a:pt x="528717" y="3374372"/>
                  <a:pt x="519913" y="3367342"/>
                </a:cubicBezTo>
                <a:lnTo>
                  <a:pt x="459112" y="3361262"/>
                </a:lnTo>
                <a:cubicBezTo>
                  <a:pt x="451132" y="3358285"/>
                  <a:pt x="442772" y="3354358"/>
                  <a:pt x="434031" y="3349481"/>
                </a:cubicBezTo>
                <a:cubicBezTo>
                  <a:pt x="425291" y="3344605"/>
                  <a:pt x="418451" y="3338398"/>
                  <a:pt x="413511" y="3330861"/>
                </a:cubicBezTo>
                <a:lnTo>
                  <a:pt x="407431" y="3343021"/>
                </a:lnTo>
                <a:lnTo>
                  <a:pt x="367911" y="3343021"/>
                </a:lnTo>
                <a:lnTo>
                  <a:pt x="301029" y="3312621"/>
                </a:lnTo>
                <a:cubicBezTo>
                  <a:pt x="300523" y="3309074"/>
                  <a:pt x="298496" y="3307047"/>
                  <a:pt x="294949" y="3306541"/>
                </a:cubicBezTo>
                <a:cubicBezTo>
                  <a:pt x="288869" y="3306794"/>
                  <a:pt x="284308" y="3306287"/>
                  <a:pt x="281269" y="3305021"/>
                </a:cubicBezTo>
                <a:cubicBezTo>
                  <a:pt x="278228" y="3303754"/>
                  <a:pt x="276709" y="3300207"/>
                  <a:pt x="276709" y="3294380"/>
                </a:cubicBezTo>
                <a:lnTo>
                  <a:pt x="231108" y="3251819"/>
                </a:lnTo>
                <a:cubicBezTo>
                  <a:pt x="223444" y="3253213"/>
                  <a:pt x="217491" y="3251946"/>
                  <a:pt x="213247" y="3248019"/>
                </a:cubicBezTo>
                <a:cubicBezTo>
                  <a:pt x="209004" y="3244093"/>
                  <a:pt x="206850" y="3238266"/>
                  <a:pt x="206787" y="3230539"/>
                </a:cubicBezTo>
                <a:lnTo>
                  <a:pt x="173346" y="3221419"/>
                </a:lnTo>
                <a:cubicBezTo>
                  <a:pt x="175119" y="3215086"/>
                  <a:pt x="175373" y="3209512"/>
                  <a:pt x="174106" y="3204699"/>
                </a:cubicBezTo>
                <a:cubicBezTo>
                  <a:pt x="172839" y="3199885"/>
                  <a:pt x="168533" y="3197352"/>
                  <a:pt x="161186" y="3197098"/>
                </a:cubicBezTo>
                <a:cubicBezTo>
                  <a:pt x="162833" y="3190638"/>
                  <a:pt x="162579" y="3184558"/>
                  <a:pt x="160426" y="3178858"/>
                </a:cubicBezTo>
                <a:cubicBezTo>
                  <a:pt x="158272" y="3173158"/>
                  <a:pt x="153459" y="3170118"/>
                  <a:pt x="145986" y="3169738"/>
                </a:cubicBezTo>
                <a:lnTo>
                  <a:pt x="118625" y="3154537"/>
                </a:lnTo>
                <a:cubicBezTo>
                  <a:pt x="117232" y="3141934"/>
                  <a:pt x="111659" y="3132940"/>
                  <a:pt x="101905" y="3127557"/>
                </a:cubicBezTo>
                <a:cubicBezTo>
                  <a:pt x="92152" y="3122173"/>
                  <a:pt x="86578" y="3113940"/>
                  <a:pt x="85185" y="3102856"/>
                </a:cubicBezTo>
                <a:lnTo>
                  <a:pt x="73025" y="3078536"/>
                </a:lnTo>
                <a:cubicBezTo>
                  <a:pt x="67197" y="3078219"/>
                  <a:pt x="63651" y="3075813"/>
                  <a:pt x="62384" y="3071316"/>
                </a:cubicBezTo>
                <a:cubicBezTo>
                  <a:pt x="61117" y="3066819"/>
                  <a:pt x="60611" y="3062132"/>
                  <a:pt x="60864" y="3057255"/>
                </a:cubicBezTo>
                <a:lnTo>
                  <a:pt x="60864" y="3032935"/>
                </a:lnTo>
                <a:lnTo>
                  <a:pt x="39583" y="3017735"/>
                </a:lnTo>
                <a:lnTo>
                  <a:pt x="39584" y="2969094"/>
                </a:lnTo>
                <a:cubicBezTo>
                  <a:pt x="21343" y="2947813"/>
                  <a:pt x="15264" y="2923493"/>
                  <a:pt x="21343" y="2896132"/>
                </a:cubicBezTo>
                <a:cubicBezTo>
                  <a:pt x="18177" y="2889925"/>
                  <a:pt x="15390" y="2883338"/>
                  <a:pt x="12983" y="2876372"/>
                </a:cubicBezTo>
                <a:cubicBezTo>
                  <a:pt x="10577" y="2869405"/>
                  <a:pt x="9309" y="2862818"/>
                  <a:pt x="9183" y="2856611"/>
                </a:cubicBezTo>
                <a:cubicBezTo>
                  <a:pt x="9816" y="2832354"/>
                  <a:pt x="12350" y="2808667"/>
                  <a:pt x="16784" y="2785550"/>
                </a:cubicBezTo>
                <a:cubicBezTo>
                  <a:pt x="21216" y="2762433"/>
                  <a:pt x="23750" y="2739505"/>
                  <a:pt x="24383" y="2716769"/>
                </a:cubicBezTo>
                <a:lnTo>
                  <a:pt x="12223" y="2710688"/>
                </a:lnTo>
                <a:cubicBezTo>
                  <a:pt x="10893" y="2701378"/>
                  <a:pt x="11274" y="2691878"/>
                  <a:pt x="13363" y="2682188"/>
                </a:cubicBezTo>
                <a:cubicBezTo>
                  <a:pt x="15453" y="2672498"/>
                  <a:pt x="18113" y="2663757"/>
                  <a:pt x="21343" y="2655967"/>
                </a:cubicBezTo>
                <a:cubicBezTo>
                  <a:pt x="6650" y="2656474"/>
                  <a:pt x="-444" y="2649381"/>
                  <a:pt x="63" y="2634687"/>
                </a:cubicBezTo>
                <a:cubicBezTo>
                  <a:pt x="-191" y="2626770"/>
                  <a:pt x="316" y="2618283"/>
                  <a:pt x="1583" y="2609226"/>
                </a:cubicBezTo>
                <a:cubicBezTo>
                  <a:pt x="2849" y="2600169"/>
                  <a:pt x="6396" y="2592443"/>
                  <a:pt x="12223" y="2586046"/>
                </a:cubicBezTo>
                <a:cubicBezTo>
                  <a:pt x="12730" y="2570845"/>
                  <a:pt x="14757" y="2555645"/>
                  <a:pt x="18304" y="2540445"/>
                </a:cubicBezTo>
                <a:cubicBezTo>
                  <a:pt x="21850" y="2525245"/>
                  <a:pt x="23876" y="2510044"/>
                  <a:pt x="24384" y="2494844"/>
                </a:cubicBezTo>
                <a:cubicBezTo>
                  <a:pt x="29007" y="2491677"/>
                  <a:pt x="32680" y="2487370"/>
                  <a:pt x="35404" y="2481923"/>
                </a:cubicBezTo>
                <a:cubicBezTo>
                  <a:pt x="38127" y="2476477"/>
                  <a:pt x="39521" y="2470650"/>
                  <a:pt x="39584" y="2464443"/>
                </a:cubicBezTo>
                <a:cubicBezTo>
                  <a:pt x="45410" y="2463810"/>
                  <a:pt x="48957" y="2460517"/>
                  <a:pt x="50224" y="2454563"/>
                </a:cubicBezTo>
                <a:cubicBezTo>
                  <a:pt x="51490" y="2448609"/>
                  <a:pt x="51997" y="2443796"/>
                  <a:pt x="51744" y="2440123"/>
                </a:cubicBezTo>
                <a:lnTo>
                  <a:pt x="51744" y="2424922"/>
                </a:lnTo>
                <a:cubicBezTo>
                  <a:pt x="54847" y="2414092"/>
                  <a:pt x="59281" y="2403072"/>
                  <a:pt x="65044" y="2391862"/>
                </a:cubicBezTo>
                <a:cubicBezTo>
                  <a:pt x="70808" y="2380651"/>
                  <a:pt x="77521" y="2370391"/>
                  <a:pt x="85185" y="2361081"/>
                </a:cubicBezTo>
                <a:cubicBezTo>
                  <a:pt x="86135" y="2340941"/>
                  <a:pt x="91835" y="2316620"/>
                  <a:pt x="102285" y="2288120"/>
                </a:cubicBezTo>
                <a:lnTo>
                  <a:pt x="114178" y="2258443"/>
                </a:lnTo>
                <a:lnTo>
                  <a:pt x="97606" y="2246606"/>
                </a:lnTo>
                <a:lnTo>
                  <a:pt x="97607" y="2197965"/>
                </a:lnTo>
                <a:cubicBezTo>
                  <a:pt x="79366" y="2176684"/>
                  <a:pt x="73286" y="2152364"/>
                  <a:pt x="79366" y="2125004"/>
                </a:cubicBezTo>
                <a:cubicBezTo>
                  <a:pt x="76200" y="2118796"/>
                  <a:pt x="73413" y="2112210"/>
                  <a:pt x="71006" y="2105243"/>
                </a:cubicBezTo>
                <a:cubicBezTo>
                  <a:pt x="68600" y="2098276"/>
                  <a:pt x="67332" y="2091689"/>
                  <a:pt x="67206" y="2085482"/>
                </a:cubicBezTo>
                <a:cubicBezTo>
                  <a:pt x="67839" y="2061225"/>
                  <a:pt x="70373" y="2037538"/>
                  <a:pt x="74807" y="2014421"/>
                </a:cubicBezTo>
                <a:cubicBezTo>
                  <a:pt x="79239" y="1991304"/>
                  <a:pt x="81773" y="1968377"/>
                  <a:pt x="82406" y="1945640"/>
                </a:cubicBezTo>
                <a:lnTo>
                  <a:pt x="70246" y="1939560"/>
                </a:lnTo>
                <a:cubicBezTo>
                  <a:pt x="68916" y="1930249"/>
                  <a:pt x="69297" y="1920749"/>
                  <a:pt x="71386" y="1911059"/>
                </a:cubicBezTo>
                <a:cubicBezTo>
                  <a:pt x="73476" y="1901369"/>
                  <a:pt x="76136" y="1892629"/>
                  <a:pt x="79366" y="1884839"/>
                </a:cubicBezTo>
                <a:cubicBezTo>
                  <a:pt x="64673" y="1885345"/>
                  <a:pt x="57579" y="1878252"/>
                  <a:pt x="58086" y="1863558"/>
                </a:cubicBezTo>
                <a:cubicBezTo>
                  <a:pt x="57832" y="1855641"/>
                  <a:pt x="58339" y="1847155"/>
                  <a:pt x="59606" y="1838097"/>
                </a:cubicBezTo>
                <a:cubicBezTo>
                  <a:pt x="60872" y="1829040"/>
                  <a:pt x="64419" y="1821314"/>
                  <a:pt x="70246" y="1814917"/>
                </a:cubicBezTo>
                <a:cubicBezTo>
                  <a:pt x="70753" y="1799717"/>
                  <a:pt x="72780" y="1784517"/>
                  <a:pt x="76327" y="1769316"/>
                </a:cubicBezTo>
                <a:cubicBezTo>
                  <a:pt x="79873" y="1754116"/>
                  <a:pt x="81899" y="1738916"/>
                  <a:pt x="82406" y="1723715"/>
                </a:cubicBezTo>
                <a:cubicBezTo>
                  <a:pt x="87030" y="1720548"/>
                  <a:pt x="90703" y="1716242"/>
                  <a:pt x="93427" y="1710795"/>
                </a:cubicBezTo>
                <a:cubicBezTo>
                  <a:pt x="96150" y="1705348"/>
                  <a:pt x="97544" y="1699521"/>
                  <a:pt x="97607" y="1693315"/>
                </a:cubicBezTo>
                <a:cubicBezTo>
                  <a:pt x="103433" y="1692681"/>
                  <a:pt x="106980" y="1689388"/>
                  <a:pt x="108247" y="1683434"/>
                </a:cubicBezTo>
                <a:cubicBezTo>
                  <a:pt x="109513" y="1677481"/>
                  <a:pt x="110020" y="1672667"/>
                  <a:pt x="109767" y="1668994"/>
                </a:cubicBezTo>
                <a:lnTo>
                  <a:pt x="109767" y="1653794"/>
                </a:lnTo>
                <a:cubicBezTo>
                  <a:pt x="112870" y="1642963"/>
                  <a:pt x="117304" y="1631943"/>
                  <a:pt x="123067" y="1620733"/>
                </a:cubicBezTo>
                <a:cubicBezTo>
                  <a:pt x="128831" y="1609523"/>
                  <a:pt x="135544" y="1599263"/>
                  <a:pt x="143208" y="1589952"/>
                </a:cubicBezTo>
                <a:cubicBezTo>
                  <a:pt x="144158" y="1569812"/>
                  <a:pt x="149857" y="1545491"/>
                  <a:pt x="160308" y="1516991"/>
                </a:cubicBezTo>
                <a:cubicBezTo>
                  <a:pt x="170758" y="1488490"/>
                  <a:pt x="180258" y="1467210"/>
                  <a:pt x="188809" y="1453150"/>
                </a:cubicBezTo>
                <a:cubicBezTo>
                  <a:pt x="189653" y="1441477"/>
                  <a:pt x="196747" y="1422261"/>
                  <a:pt x="210089" y="1395501"/>
                </a:cubicBezTo>
                <a:cubicBezTo>
                  <a:pt x="223431" y="1368741"/>
                  <a:pt x="237956" y="1343670"/>
                  <a:pt x="253663" y="1320287"/>
                </a:cubicBezTo>
                <a:cubicBezTo>
                  <a:pt x="269370" y="1296905"/>
                  <a:pt x="281193" y="1284445"/>
                  <a:pt x="289131" y="1282906"/>
                </a:cubicBezTo>
                <a:lnTo>
                  <a:pt x="295211" y="1237305"/>
                </a:lnTo>
                <a:cubicBezTo>
                  <a:pt x="322571" y="1194744"/>
                  <a:pt x="352972" y="1155223"/>
                  <a:pt x="386413" y="1118743"/>
                </a:cubicBezTo>
                <a:cubicBezTo>
                  <a:pt x="392493" y="1118236"/>
                  <a:pt x="395533" y="1116209"/>
                  <a:pt x="395532" y="1112662"/>
                </a:cubicBezTo>
                <a:cubicBezTo>
                  <a:pt x="394962" y="1107913"/>
                  <a:pt x="394583" y="1103732"/>
                  <a:pt x="394393" y="1100122"/>
                </a:cubicBezTo>
                <a:cubicBezTo>
                  <a:pt x="394203" y="1096512"/>
                  <a:pt x="397623" y="1094612"/>
                  <a:pt x="404653" y="1094422"/>
                </a:cubicBezTo>
                <a:cubicBezTo>
                  <a:pt x="411176" y="1080615"/>
                  <a:pt x="420170" y="1067188"/>
                  <a:pt x="431634" y="1054141"/>
                </a:cubicBezTo>
                <a:cubicBezTo>
                  <a:pt x="443097" y="1041094"/>
                  <a:pt x="454371" y="1029188"/>
                  <a:pt x="465454" y="1018421"/>
                </a:cubicBezTo>
                <a:cubicBezTo>
                  <a:pt x="465961" y="1012911"/>
                  <a:pt x="467988" y="1008731"/>
                  <a:pt x="471534" y="1005880"/>
                </a:cubicBezTo>
                <a:cubicBezTo>
                  <a:pt x="475081" y="1003030"/>
                  <a:pt x="477108" y="998090"/>
                  <a:pt x="477614" y="991060"/>
                </a:cubicBezTo>
                <a:lnTo>
                  <a:pt x="504974" y="972820"/>
                </a:lnTo>
                <a:lnTo>
                  <a:pt x="529295" y="912019"/>
                </a:lnTo>
                <a:lnTo>
                  <a:pt x="553616" y="893778"/>
                </a:lnTo>
                <a:cubicBezTo>
                  <a:pt x="553553" y="888965"/>
                  <a:pt x="554439" y="884151"/>
                  <a:pt x="556276" y="879338"/>
                </a:cubicBezTo>
                <a:cubicBezTo>
                  <a:pt x="558113" y="874525"/>
                  <a:pt x="561280" y="871231"/>
                  <a:pt x="565776" y="869457"/>
                </a:cubicBezTo>
                <a:cubicBezTo>
                  <a:pt x="578443" y="851724"/>
                  <a:pt x="589590" y="832470"/>
                  <a:pt x="599217" y="811697"/>
                </a:cubicBezTo>
                <a:cubicBezTo>
                  <a:pt x="617647" y="794723"/>
                  <a:pt x="639308" y="776229"/>
                  <a:pt x="664198" y="756215"/>
                </a:cubicBezTo>
                <a:cubicBezTo>
                  <a:pt x="689089" y="736201"/>
                  <a:pt x="706949" y="716188"/>
                  <a:pt x="717779" y="696174"/>
                </a:cubicBezTo>
                <a:lnTo>
                  <a:pt x="742100" y="693134"/>
                </a:lnTo>
                <a:lnTo>
                  <a:pt x="745140" y="684014"/>
                </a:lnTo>
                <a:cubicBezTo>
                  <a:pt x="748433" y="684014"/>
                  <a:pt x="751726" y="683254"/>
                  <a:pt x="755020" y="681734"/>
                </a:cubicBezTo>
                <a:cubicBezTo>
                  <a:pt x="758314" y="680213"/>
                  <a:pt x="760087" y="677934"/>
                  <a:pt x="760340" y="674894"/>
                </a:cubicBezTo>
                <a:lnTo>
                  <a:pt x="760340" y="671854"/>
                </a:lnTo>
                <a:cubicBezTo>
                  <a:pt x="777187" y="656780"/>
                  <a:pt x="793655" y="641326"/>
                  <a:pt x="809741" y="625493"/>
                </a:cubicBezTo>
                <a:cubicBezTo>
                  <a:pt x="825829" y="609659"/>
                  <a:pt x="840775" y="592685"/>
                  <a:pt x="854583" y="574571"/>
                </a:cubicBezTo>
                <a:cubicBezTo>
                  <a:pt x="860789" y="575015"/>
                  <a:pt x="865856" y="574888"/>
                  <a:pt x="869782" y="574191"/>
                </a:cubicBezTo>
                <a:cubicBezTo>
                  <a:pt x="873710" y="573495"/>
                  <a:pt x="875736" y="569568"/>
                  <a:pt x="875863" y="562411"/>
                </a:cubicBezTo>
                <a:lnTo>
                  <a:pt x="875862" y="553291"/>
                </a:lnTo>
                <a:cubicBezTo>
                  <a:pt x="884730" y="552784"/>
                  <a:pt x="892836" y="550758"/>
                  <a:pt x="900183" y="547211"/>
                </a:cubicBezTo>
                <a:cubicBezTo>
                  <a:pt x="907530" y="543664"/>
                  <a:pt x="915637" y="541637"/>
                  <a:pt x="924503" y="541131"/>
                </a:cubicBezTo>
                <a:cubicBezTo>
                  <a:pt x="926150" y="521940"/>
                  <a:pt x="932737" y="513960"/>
                  <a:pt x="944264" y="517190"/>
                </a:cubicBezTo>
                <a:cubicBezTo>
                  <a:pt x="955791" y="520420"/>
                  <a:pt x="962378" y="513200"/>
                  <a:pt x="964025" y="495530"/>
                </a:cubicBezTo>
                <a:lnTo>
                  <a:pt x="964025" y="492490"/>
                </a:lnTo>
                <a:cubicBezTo>
                  <a:pt x="967697" y="492553"/>
                  <a:pt x="972511" y="491666"/>
                  <a:pt x="978465" y="489830"/>
                </a:cubicBezTo>
                <a:cubicBezTo>
                  <a:pt x="984418" y="487993"/>
                  <a:pt x="987712" y="484826"/>
                  <a:pt x="988345" y="480330"/>
                </a:cubicBezTo>
                <a:lnTo>
                  <a:pt x="1006586" y="480330"/>
                </a:lnTo>
                <a:lnTo>
                  <a:pt x="1012666" y="452969"/>
                </a:lnTo>
                <a:cubicBezTo>
                  <a:pt x="1019758" y="446192"/>
                  <a:pt x="1028372" y="442265"/>
                  <a:pt x="1038505" y="441189"/>
                </a:cubicBezTo>
                <a:cubicBezTo>
                  <a:pt x="1048640" y="440112"/>
                  <a:pt x="1054213" y="436945"/>
                  <a:pt x="1055227" y="431689"/>
                </a:cubicBezTo>
                <a:cubicBezTo>
                  <a:pt x="1055036" y="428522"/>
                  <a:pt x="1055416" y="425735"/>
                  <a:pt x="1056367" y="423328"/>
                </a:cubicBezTo>
                <a:cubicBezTo>
                  <a:pt x="1057317" y="420921"/>
                  <a:pt x="1059976" y="419655"/>
                  <a:pt x="1064346" y="419528"/>
                </a:cubicBezTo>
                <a:cubicBezTo>
                  <a:pt x="1072074" y="416171"/>
                  <a:pt x="1079420" y="410725"/>
                  <a:pt x="1086386" y="403188"/>
                </a:cubicBezTo>
                <a:cubicBezTo>
                  <a:pt x="1093354" y="395651"/>
                  <a:pt x="1099180" y="387924"/>
                  <a:pt x="1103868" y="380007"/>
                </a:cubicBezTo>
                <a:cubicBezTo>
                  <a:pt x="1113875" y="380134"/>
                  <a:pt x="1124261" y="377601"/>
                  <a:pt x="1135028" y="372407"/>
                </a:cubicBezTo>
                <a:cubicBezTo>
                  <a:pt x="1145794" y="367214"/>
                  <a:pt x="1151622" y="358600"/>
                  <a:pt x="1152508" y="346567"/>
                </a:cubicBezTo>
                <a:cubicBezTo>
                  <a:pt x="1154535" y="335673"/>
                  <a:pt x="1162641" y="329340"/>
                  <a:pt x="1176828" y="327566"/>
                </a:cubicBezTo>
                <a:cubicBezTo>
                  <a:pt x="1191015" y="325793"/>
                  <a:pt x="1199123" y="320980"/>
                  <a:pt x="1201150" y="313126"/>
                </a:cubicBezTo>
                <a:cubicBezTo>
                  <a:pt x="1211156" y="310086"/>
                  <a:pt x="1227623" y="297926"/>
                  <a:pt x="1250551" y="276645"/>
                </a:cubicBezTo>
                <a:cubicBezTo>
                  <a:pt x="1273478" y="255365"/>
                  <a:pt x="1288424" y="243205"/>
                  <a:pt x="1295391" y="240164"/>
                </a:cubicBezTo>
                <a:cubicBezTo>
                  <a:pt x="1306538" y="232374"/>
                  <a:pt x="1319965" y="225914"/>
                  <a:pt x="1335672" y="220784"/>
                </a:cubicBezTo>
                <a:cubicBezTo>
                  <a:pt x="1351379" y="215654"/>
                  <a:pt x="1366326" y="212994"/>
                  <a:pt x="1380513" y="212804"/>
                </a:cubicBezTo>
                <a:lnTo>
                  <a:pt x="1398753" y="179363"/>
                </a:lnTo>
                <a:cubicBezTo>
                  <a:pt x="1411547" y="180060"/>
                  <a:pt x="1425480" y="180187"/>
                  <a:pt x="1440554" y="179743"/>
                </a:cubicBezTo>
                <a:cubicBezTo>
                  <a:pt x="1455628" y="179300"/>
                  <a:pt x="1468042" y="174107"/>
                  <a:pt x="1477795" y="164163"/>
                </a:cubicBezTo>
                <a:cubicBezTo>
                  <a:pt x="1478302" y="155549"/>
                  <a:pt x="1483369" y="151496"/>
                  <a:pt x="1492996" y="152003"/>
                </a:cubicBezTo>
                <a:cubicBezTo>
                  <a:pt x="1502242" y="153016"/>
                  <a:pt x="1509589" y="153269"/>
                  <a:pt x="1515036" y="152763"/>
                </a:cubicBezTo>
                <a:cubicBezTo>
                  <a:pt x="1520482" y="152256"/>
                  <a:pt x="1523269" y="144909"/>
                  <a:pt x="1523396" y="130722"/>
                </a:cubicBezTo>
                <a:lnTo>
                  <a:pt x="1581157" y="130722"/>
                </a:lnTo>
                <a:lnTo>
                  <a:pt x="1596358" y="118562"/>
                </a:lnTo>
                <a:cubicBezTo>
                  <a:pt x="1616055" y="117169"/>
                  <a:pt x="1636702" y="111595"/>
                  <a:pt x="1658299" y="101842"/>
                </a:cubicBezTo>
                <a:cubicBezTo>
                  <a:pt x="1679896" y="92088"/>
                  <a:pt x="1702823" y="86515"/>
                  <a:pt x="1727080" y="85122"/>
                </a:cubicBezTo>
                <a:lnTo>
                  <a:pt x="1717960" y="112482"/>
                </a:lnTo>
                <a:lnTo>
                  <a:pt x="1757481" y="106402"/>
                </a:lnTo>
                <a:lnTo>
                  <a:pt x="1793962" y="85122"/>
                </a:lnTo>
                <a:cubicBezTo>
                  <a:pt x="1809162" y="85311"/>
                  <a:pt x="1830443" y="82651"/>
                  <a:pt x="1857803" y="77141"/>
                </a:cubicBezTo>
                <a:cubicBezTo>
                  <a:pt x="1885163" y="71631"/>
                  <a:pt x="1900364" y="62131"/>
                  <a:pt x="1903404" y="48641"/>
                </a:cubicBezTo>
                <a:lnTo>
                  <a:pt x="1903404" y="45600"/>
                </a:lnTo>
                <a:cubicBezTo>
                  <a:pt x="1909420" y="46234"/>
                  <a:pt x="1918668" y="46487"/>
                  <a:pt x="1931144" y="46361"/>
                </a:cubicBezTo>
                <a:cubicBezTo>
                  <a:pt x="1943622" y="46234"/>
                  <a:pt x="1950588" y="41927"/>
                  <a:pt x="1952045" y="33440"/>
                </a:cubicBezTo>
                <a:cubicBezTo>
                  <a:pt x="1964332" y="33123"/>
                  <a:pt x="1984599" y="30717"/>
                  <a:pt x="2012846" y="26220"/>
                </a:cubicBezTo>
                <a:cubicBezTo>
                  <a:pt x="2041093" y="21723"/>
                  <a:pt x="2058320" y="17037"/>
                  <a:pt x="2064527" y="12160"/>
                </a:cubicBezTo>
                <a:cubicBezTo>
                  <a:pt x="2064401" y="10323"/>
                  <a:pt x="2064654" y="7917"/>
                  <a:pt x="2065287" y="4940"/>
                </a:cubicBezTo>
                <a:cubicBezTo>
                  <a:pt x="2065920" y="1963"/>
                  <a:pt x="2067694" y="316"/>
                  <a:pt x="2070607" y="0"/>
                </a:cubicBezTo>
                <a:cubicBezTo>
                  <a:pt x="2074534" y="1013"/>
                  <a:pt x="2078841" y="5066"/>
                  <a:pt x="2083528" y="12160"/>
                </a:cubicBezTo>
                <a:cubicBezTo>
                  <a:pt x="2088214" y="19253"/>
                  <a:pt x="2097081" y="23307"/>
                  <a:pt x="2110128" y="24320"/>
                </a:cubicBezTo>
                <a:cubicBezTo>
                  <a:pt x="2138755" y="24700"/>
                  <a:pt x="2166622" y="26220"/>
                  <a:pt x="2193730" y="28880"/>
                </a:cubicBezTo>
                <a:cubicBezTo>
                  <a:pt x="2220837" y="31540"/>
                  <a:pt x="2248704" y="33060"/>
                  <a:pt x="2277332" y="33440"/>
                </a:cubicBezTo>
                <a:cubicBezTo>
                  <a:pt x="2293039" y="49148"/>
                  <a:pt x="2307226" y="66374"/>
                  <a:pt x="2319893" y="85121"/>
                </a:cubicBezTo>
                <a:lnTo>
                  <a:pt x="2319892" y="133762"/>
                </a:lnTo>
                <a:cubicBezTo>
                  <a:pt x="2316219" y="136866"/>
                  <a:pt x="2311405" y="140539"/>
                  <a:pt x="2305452" y="144783"/>
                </a:cubicBezTo>
                <a:cubicBezTo>
                  <a:pt x="2299499" y="149026"/>
                  <a:pt x="2296205" y="153460"/>
                  <a:pt x="2295572" y="158083"/>
                </a:cubicBezTo>
                <a:cubicBezTo>
                  <a:pt x="2297852" y="162326"/>
                  <a:pt x="2308492" y="164480"/>
                  <a:pt x="2327492" y="164543"/>
                </a:cubicBezTo>
                <a:cubicBezTo>
                  <a:pt x="2346493" y="164606"/>
                  <a:pt x="2360173" y="164480"/>
                  <a:pt x="2368534" y="164163"/>
                </a:cubicBezTo>
                <a:lnTo>
                  <a:pt x="2423254" y="212804"/>
                </a:lnTo>
                <a:cubicBezTo>
                  <a:pt x="2425282" y="223698"/>
                  <a:pt x="2433388" y="230791"/>
                  <a:pt x="2447575" y="234085"/>
                </a:cubicBezTo>
                <a:cubicBezTo>
                  <a:pt x="2461762" y="237378"/>
                  <a:pt x="2469869" y="244471"/>
                  <a:pt x="2471895" y="255365"/>
                </a:cubicBezTo>
                <a:cubicBezTo>
                  <a:pt x="2471262" y="270407"/>
                  <a:pt x="2469679" y="283786"/>
                  <a:pt x="2467145" y="295503"/>
                </a:cubicBezTo>
                <a:lnTo>
                  <a:pt x="2459799" y="316708"/>
                </a:lnTo>
                <a:lnTo>
                  <a:pt x="2482757" y="311127"/>
                </a:lnTo>
                <a:lnTo>
                  <a:pt x="2473637" y="338487"/>
                </a:lnTo>
                <a:lnTo>
                  <a:pt x="2513157" y="332407"/>
                </a:lnTo>
                <a:lnTo>
                  <a:pt x="2549638" y="311127"/>
                </a:lnTo>
                <a:cubicBezTo>
                  <a:pt x="2564838" y="311316"/>
                  <a:pt x="2586119" y="308656"/>
                  <a:pt x="2613480" y="303146"/>
                </a:cubicBezTo>
                <a:cubicBezTo>
                  <a:pt x="2640840" y="297636"/>
                  <a:pt x="2656041" y="288136"/>
                  <a:pt x="2659080" y="274646"/>
                </a:cubicBezTo>
                <a:lnTo>
                  <a:pt x="2659080" y="271606"/>
                </a:lnTo>
                <a:cubicBezTo>
                  <a:pt x="2665097" y="272239"/>
                  <a:pt x="2674344" y="272492"/>
                  <a:pt x="2686821" y="272366"/>
                </a:cubicBezTo>
                <a:cubicBezTo>
                  <a:pt x="2699298" y="272239"/>
                  <a:pt x="2706265" y="267932"/>
                  <a:pt x="2707721" y="259445"/>
                </a:cubicBezTo>
                <a:cubicBezTo>
                  <a:pt x="2720009" y="259129"/>
                  <a:pt x="2740276" y="256722"/>
                  <a:pt x="2768523" y="252225"/>
                </a:cubicBezTo>
                <a:cubicBezTo>
                  <a:pt x="2796770" y="247728"/>
                  <a:pt x="2813997" y="243042"/>
                  <a:pt x="2820204" y="238165"/>
                </a:cubicBezTo>
                <a:cubicBezTo>
                  <a:pt x="2820077" y="236328"/>
                  <a:pt x="2820331" y="233922"/>
                  <a:pt x="2820964" y="230945"/>
                </a:cubicBezTo>
                <a:cubicBezTo>
                  <a:pt x="2821597" y="227968"/>
                  <a:pt x="2823371" y="226321"/>
                  <a:pt x="2826284" y="226005"/>
                </a:cubicBezTo>
                <a:cubicBezTo>
                  <a:pt x="2830211" y="227018"/>
                  <a:pt x="2834517" y="231071"/>
                  <a:pt x="2839204" y="238165"/>
                </a:cubicBezTo>
                <a:cubicBezTo>
                  <a:pt x="2843891" y="245259"/>
                  <a:pt x="2852758" y="249312"/>
                  <a:pt x="2865805" y="250325"/>
                </a:cubicBezTo>
                <a:cubicBezTo>
                  <a:pt x="2894432" y="250705"/>
                  <a:pt x="2922299" y="252225"/>
                  <a:pt x="2949407" y="254885"/>
                </a:cubicBezTo>
                <a:cubicBezTo>
                  <a:pt x="2976513" y="257545"/>
                  <a:pt x="3004381" y="259065"/>
                  <a:pt x="3033008" y="259445"/>
                </a:cubicBezTo>
                <a:cubicBezTo>
                  <a:pt x="3048715" y="275153"/>
                  <a:pt x="3062902" y="292379"/>
                  <a:pt x="3075569" y="311126"/>
                </a:cubicBezTo>
                <a:lnTo>
                  <a:pt x="3075569" y="359768"/>
                </a:lnTo>
                <a:cubicBezTo>
                  <a:pt x="3071896" y="362871"/>
                  <a:pt x="3067082" y="366544"/>
                  <a:pt x="3061129" y="370788"/>
                </a:cubicBezTo>
                <a:cubicBezTo>
                  <a:pt x="3055175" y="375031"/>
                  <a:pt x="3051882" y="379465"/>
                  <a:pt x="3051248" y="384088"/>
                </a:cubicBezTo>
                <a:cubicBezTo>
                  <a:pt x="3053529" y="388331"/>
                  <a:pt x="3064169" y="390485"/>
                  <a:pt x="3083169" y="390548"/>
                </a:cubicBezTo>
                <a:cubicBezTo>
                  <a:pt x="3102170" y="390611"/>
                  <a:pt x="3115850" y="390485"/>
                  <a:pt x="3124211" y="390168"/>
                </a:cubicBezTo>
                <a:lnTo>
                  <a:pt x="3136240" y="400861"/>
                </a:lnTo>
                <a:lnTo>
                  <a:pt x="3138742" y="400952"/>
                </a:lnTo>
                <a:cubicBezTo>
                  <a:pt x="3146308" y="399265"/>
                  <a:pt x="3155497" y="395436"/>
                  <a:pt x="3166307" y="389463"/>
                </a:cubicBezTo>
                <a:cubicBezTo>
                  <a:pt x="3177117" y="383491"/>
                  <a:pt x="3189317" y="379244"/>
                  <a:pt x="3202906" y="376724"/>
                </a:cubicBezTo>
                <a:cubicBezTo>
                  <a:pt x="3208070" y="375689"/>
                  <a:pt x="3214305" y="375465"/>
                  <a:pt x="3221611" y="376052"/>
                </a:cubicBezTo>
                <a:cubicBezTo>
                  <a:pt x="3228918" y="376639"/>
                  <a:pt x="3233415" y="380492"/>
                  <a:pt x="3235105" y="387611"/>
                </a:cubicBezTo>
                <a:cubicBezTo>
                  <a:pt x="3245252" y="385631"/>
                  <a:pt x="3258626" y="383396"/>
                  <a:pt x="3275225" y="380906"/>
                </a:cubicBezTo>
                <a:cubicBezTo>
                  <a:pt x="3291823" y="378416"/>
                  <a:pt x="3304966" y="380049"/>
                  <a:pt x="3314650" y="385806"/>
                </a:cubicBezTo>
                <a:lnTo>
                  <a:pt x="3375710" y="383490"/>
                </a:lnTo>
                <a:cubicBezTo>
                  <a:pt x="3384024" y="385344"/>
                  <a:pt x="3392843" y="388087"/>
                  <a:pt x="3402169" y="391720"/>
                </a:cubicBezTo>
                <a:cubicBezTo>
                  <a:pt x="3411496" y="395352"/>
                  <a:pt x="3419123" y="400562"/>
                  <a:pt x="3425050" y="407350"/>
                </a:cubicBezTo>
                <a:lnTo>
                  <a:pt x="3429405" y="394471"/>
                </a:lnTo>
                <a:lnTo>
                  <a:pt x="3468552" y="389051"/>
                </a:lnTo>
                <a:lnTo>
                  <a:pt x="3538971" y="409992"/>
                </a:lnTo>
                <a:cubicBezTo>
                  <a:pt x="3539959" y="413436"/>
                  <a:pt x="3542244" y="415166"/>
                  <a:pt x="3545827" y="415181"/>
                </a:cubicBezTo>
                <a:cubicBezTo>
                  <a:pt x="3551815" y="414097"/>
                  <a:pt x="3556401" y="413973"/>
                  <a:pt x="3559586" y="414811"/>
                </a:cubicBezTo>
                <a:cubicBezTo>
                  <a:pt x="3562772" y="415648"/>
                  <a:pt x="3564764" y="418953"/>
                  <a:pt x="3565563" y="424725"/>
                </a:cubicBezTo>
                <a:lnTo>
                  <a:pt x="3616570" y="460630"/>
                </a:lnTo>
                <a:cubicBezTo>
                  <a:pt x="3623970" y="458199"/>
                  <a:pt x="3630040" y="458637"/>
                  <a:pt x="3634782" y="461945"/>
                </a:cubicBezTo>
                <a:cubicBezTo>
                  <a:pt x="3639524" y="465253"/>
                  <a:pt x="3642456" y="470729"/>
                  <a:pt x="3643579" y="478374"/>
                </a:cubicBezTo>
                <a:lnTo>
                  <a:pt x="3677954" y="482822"/>
                </a:lnTo>
                <a:cubicBezTo>
                  <a:pt x="3677066" y="489339"/>
                  <a:pt x="3677579" y="494895"/>
                  <a:pt x="3679494" y="499489"/>
                </a:cubicBezTo>
                <a:cubicBezTo>
                  <a:pt x="3681409" y="504083"/>
                  <a:pt x="3686023" y="506002"/>
                  <a:pt x="3693335" y="505245"/>
                </a:cubicBezTo>
                <a:cubicBezTo>
                  <a:pt x="3692590" y="511870"/>
                  <a:pt x="3693675" y="517858"/>
                  <a:pt x="3696589" y="523209"/>
                </a:cubicBezTo>
                <a:cubicBezTo>
                  <a:pt x="3699504" y="528560"/>
                  <a:pt x="3704689" y="530911"/>
                  <a:pt x="3712144" y="530263"/>
                </a:cubicBezTo>
                <a:lnTo>
                  <a:pt x="3741330" y="541567"/>
                </a:lnTo>
                <a:cubicBezTo>
                  <a:pt x="3744439" y="553861"/>
                  <a:pt x="3751193" y="562005"/>
                  <a:pt x="3761593" y="566000"/>
                </a:cubicBezTo>
                <a:cubicBezTo>
                  <a:pt x="3771992" y="569995"/>
                  <a:pt x="3778642" y="577386"/>
                  <a:pt x="3781543" y="588174"/>
                </a:cubicBezTo>
                <a:lnTo>
                  <a:pt x="3796923" y="610597"/>
                </a:lnTo>
                <a:cubicBezTo>
                  <a:pt x="3802739" y="610112"/>
                  <a:pt x="3806582" y="612009"/>
                  <a:pt x="3808453" y="616290"/>
                </a:cubicBezTo>
                <a:cubicBezTo>
                  <a:pt x="3810324" y="620571"/>
                  <a:pt x="3811469" y="625144"/>
                  <a:pt x="3811887" y="630009"/>
                </a:cubicBezTo>
                <a:lnTo>
                  <a:pt x="3815222" y="654100"/>
                </a:lnTo>
                <a:lnTo>
                  <a:pt x="3838386" y="666238"/>
                </a:lnTo>
                <a:lnTo>
                  <a:pt x="3845056" y="714420"/>
                </a:lnTo>
                <a:cubicBezTo>
                  <a:pt x="3866043" y="732998"/>
                  <a:pt x="3875401" y="756254"/>
                  <a:pt x="3873130" y="784190"/>
                </a:cubicBezTo>
                <a:cubicBezTo>
                  <a:pt x="3877119" y="789904"/>
                  <a:pt x="3880782" y="796046"/>
                  <a:pt x="3884122" y="802617"/>
                </a:cubicBezTo>
                <a:cubicBezTo>
                  <a:pt x="3887461" y="809188"/>
                  <a:pt x="3889619" y="815539"/>
                  <a:pt x="3890596" y="821670"/>
                </a:cubicBezTo>
                <a:cubicBezTo>
                  <a:pt x="3893295" y="845785"/>
                  <a:pt x="3894034" y="869596"/>
                  <a:pt x="3892812" y="893102"/>
                </a:cubicBezTo>
                <a:cubicBezTo>
                  <a:pt x="3891592" y="916609"/>
                  <a:pt x="3892226" y="939667"/>
                  <a:pt x="3894717" y="962276"/>
                </a:cubicBezTo>
                <a:lnTo>
                  <a:pt x="3907596" y="966631"/>
                </a:lnTo>
                <a:cubicBezTo>
                  <a:pt x="3910190" y="975671"/>
                  <a:pt x="3911117" y="985134"/>
                  <a:pt x="3910375" y="995019"/>
                </a:cubicBezTo>
                <a:cubicBezTo>
                  <a:pt x="3909634" y="1004904"/>
                  <a:pt x="3908197" y="1013926"/>
                  <a:pt x="3906066" y="1022086"/>
                </a:cubicBezTo>
                <a:cubicBezTo>
                  <a:pt x="3920551" y="1019569"/>
                  <a:pt x="3928551" y="1025623"/>
                  <a:pt x="3930064" y="1040247"/>
                </a:cubicBezTo>
                <a:cubicBezTo>
                  <a:pt x="3931401" y="1048054"/>
                  <a:pt x="3932062" y="1056530"/>
                  <a:pt x="3932050" y="1065675"/>
                </a:cubicBezTo>
                <a:cubicBezTo>
                  <a:pt x="3932037" y="1074821"/>
                  <a:pt x="3929584" y="1082960"/>
                  <a:pt x="3924689" y="1090096"/>
                </a:cubicBezTo>
                <a:cubicBezTo>
                  <a:pt x="3926272" y="1105222"/>
                  <a:pt x="3926349" y="1120557"/>
                  <a:pt x="3924920" y="1136100"/>
                </a:cubicBezTo>
                <a:cubicBezTo>
                  <a:pt x="3923492" y="1151643"/>
                  <a:pt x="3923568" y="1166978"/>
                  <a:pt x="3925151" y="1182104"/>
                </a:cubicBezTo>
                <a:cubicBezTo>
                  <a:pt x="3921006" y="1185875"/>
                  <a:pt x="3917957" y="1190645"/>
                  <a:pt x="3916007" y="1196414"/>
                </a:cubicBezTo>
                <a:cubicBezTo>
                  <a:pt x="3914056" y="1202182"/>
                  <a:pt x="3913475" y="1208145"/>
                  <a:pt x="3914263" y="1214302"/>
                </a:cubicBezTo>
                <a:cubicBezTo>
                  <a:pt x="3908579" y="1215728"/>
                  <a:pt x="3905517" y="1219477"/>
                  <a:pt x="3905079" y="1225548"/>
                </a:cubicBezTo>
                <a:cubicBezTo>
                  <a:pt x="3904641" y="1231619"/>
                  <a:pt x="3904799" y="1236456"/>
                  <a:pt x="3905553" y="1240060"/>
                </a:cubicBezTo>
                <a:lnTo>
                  <a:pt x="3907638" y="1255117"/>
                </a:lnTo>
                <a:cubicBezTo>
                  <a:pt x="3906049" y="1266270"/>
                  <a:pt x="3903169" y="1277795"/>
                  <a:pt x="3898997" y="1289689"/>
                </a:cubicBezTo>
                <a:cubicBezTo>
                  <a:pt x="3894825" y="1301584"/>
                  <a:pt x="3889583" y="1312668"/>
                  <a:pt x="3883269" y="1322941"/>
                </a:cubicBezTo>
                <a:cubicBezTo>
                  <a:pt x="3885089" y="1343021"/>
                  <a:pt x="3882778" y="1367894"/>
                  <a:pt x="3876335" y="1397558"/>
                </a:cubicBezTo>
                <a:cubicBezTo>
                  <a:pt x="3869892" y="1427223"/>
                  <a:pt x="3863400" y="1449605"/>
                  <a:pt x="3856859" y="1464705"/>
                </a:cubicBezTo>
                <a:cubicBezTo>
                  <a:pt x="3857623" y="1476383"/>
                  <a:pt x="3853232" y="1496390"/>
                  <a:pt x="3843686" y="1524727"/>
                </a:cubicBezTo>
                <a:cubicBezTo>
                  <a:pt x="3834139" y="1553064"/>
                  <a:pt x="3823190" y="1579891"/>
                  <a:pt x="3810838" y="1605206"/>
                </a:cubicBezTo>
                <a:cubicBezTo>
                  <a:pt x="3798485" y="1630521"/>
                  <a:pt x="3788484" y="1644485"/>
                  <a:pt x="3780832" y="1647098"/>
                </a:cubicBezTo>
                <a:lnTo>
                  <a:pt x="3781063" y="1693102"/>
                </a:lnTo>
                <a:cubicBezTo>
                  <a:pt x="3759797" y="1739013"/>
                  <a:pt x="3735104" y="1782329"/>
                  <a:pt x="3706982" y="1823051"/>
                </a:cubicBezTo>
                <a:cubicBezTo>
                  <a:pt x="3701029" y="1824387"/>
                  <a:pt x="3698295" y="1826812"/>
                  <a:pt x="3698782" y="1830325"/>
                </a:cubicBezTo>
                <a:cubicBezTo>
                  <a:pt x="3699998" y="1834952"/>
                  <a:pt x="3700947" y="1839040"/>
                  <a:pt x="3701631" y="1842590"/>
                </a:cubicBezTo>
                <a:cubicBezTo>
                  <a:pt x="3702314" y="1846140"/>
                  <a:pt x="3699187" y="1848491"/>
                  <a:pt x="3692249" y="1849644"/>
                </a:cubicBezTo>
                <a:cubicBezTo>
                  <a:pt x="3687681" y="1864215"/>
                  <a:pt x="3680614" y="1878748"/>
                  <a:pt x="3671048" y="1893244"/>
                </a:cubicBezTo>
                <a:cubicBezTo>
                  <a:pt x="3661482" y="1907740"/>
                  <a:pt x="3651947" y="1921080"/>
                  <a:pt x="3642445" y="1933265"/>
                </a:cubicBezTo>
                <a:cubicBezTo>
                  <a:pt x="3642699" y="1938793"/>
                  <a:pt x="3641264" y="1943211"/>
                  <a:pt x="3638142" y="1946521"/>
                </a:cubicBezTo>
                <a:cubicBezTo>
                  <a:pt x="3635020" y="1949830"/>
                  <a:pt x="3633690" y="1955002"/>
                  <a:pt x="3634152" y="1962035"/>
                </a:cubicBezTo>
                <a:lnTo>
                  <a:pt x="3609552" y="1983855"/>
                </a:lnTo>
                <a:lnTo>
                  <a:pt x="3593799" y="2047417"/>
                </a:lnTo>
                <a:lnTo>
                  <a:pt x="3572210" y="2068821"/>
                </a:lnTo>
                <a:cubicBezTo>
                  <a:pt x="3572932" y="2073580"/>
                  <a:pt x="3572714" y="2078469"/>
                  <a:pt x="3571555" y="2083489"/>
                </a:cubicBezTo>
                <a:cubicBezTo>
                  <a:pt x="3570396" y="2088509"/>
                  <a:pt x="3567711" y="2092206"/>
                  <a:pt x="3563499" y="2094579"/>
                </a:cubicBezTo>
                <a:cubicBezTo>
                  <a:pt x="3553384" y="2113882"/>
                  <a:pt x="3544983" y="2134483"/>
                  <a:pt x="3538296" y="2156380"/>
                </a:cubicBezTo>
                <a:cubicBezTo>
                  <a:pt x="3522367" y="2175721"/>
                  <a:pt x="3503448" y="2197011"/>
                  <a:pt x="3481537" y="2220249"/>
                </a:cubicBezTo>
                <a:cubicBezTo>
                  <a:pt x="3459626" y="2243487"/>
                  <a:pt x="3444679" y="2265761"/>
                  <a:pt x="3436696" y="2287071"/>
                </a:cubicBezTo>
                <a:lnTo>
                  <a:pt x="3413023" y="2293417"/>
                </a:lnTo>
                <a:lnTo>
                  <a:pt x="3411262" y="2302868"/>
                </a:lnTo>
                <a:cubicBezTo>
                  <a:pt x="3408000" y="2303320"/>
                  <a:pt x="3404841" y="2304524"/>
                  <a:pt x="3401787" y="2306482"/>
                </a:cubicBezTo>
                <a:cubicBezTo>
                  <a:pt x="3398734" y="2308439"/>
                  <a:pt x="3397290" y="2310941"/>
                  <a:pt x="3397456" y="2313987"/>
                </a:cubicBezTo>
                <a:lnTo>
                  <a:pt x="3397873" y="2316998"/>
                </a:lnTo>
                <a:cubicBezTo>
                  <a:pt x="3383252" y="2334240"/>
                  <a:pt x="3369060" y="2351806"/>
                  <a:pt x="3355296" y="2369696"/>
                </a:cubicBezTo>
                <a:cubicBezTo>
                  <a:pt x="3341533" y="2387586"/>
                  <a:pt x="3329055" y="2406449"/>
                  <a:pt x="3317863" y="2426285"/>
                </a:cubicBezTo>
                <a:cubicBezTo>
                  <a:pt x="3311654" y="2426697"/>
                  <a:pt x="3306652" y="2427518"/>
                  <a:pt x="3302858" y="2428746"/>
                </a:cubicBezTo>
                <a:cubicBezTo>
                  <a:pt x="3299064" y="2429975"/>
                  <a:pt x="3297595" y="2434142"/>
                  <a:pt x="3298450" y="2441249"/>
                </a:cubicBezTo>
                <a:lnTo>
                  <a:pt x="3299701" y="2450283"/>
                </a:lnTo>
                <a:cubicBezTo>
                  <a:pt x="3290988" y="2452001"/>
                  <a:pt x="3283235" y="2455120"/>
                  <a:pt x="3276445" y="2459641"/>
                </a:cubicBezTo>
                <a:cubicBezTo>
                  <a:pt x="3269654" y="2464162"/>
                  <a:pt x="3261901" y="2467281"/>
                  <a:pt x="3253187" y="2468999"/>
                </a:cubicBezTo>
                <a:cubicBezTo>
                  <a:pt x="3254188" y="2488234"/>
                  <a:pt x="3248758" y="2497042"/>
                  <a:pt x="3236897" y="2495423"/>
                </a:cubicBezTo>
                <a:cubicBezTo>
                  <a:pt x="3225036" y="2493804"/>
                  <a:pt x="3219502" y="2501860"/>
                  <a:pt x="3220294" y="2519589"/>
                </a:cubicBezTo>
                <a:lnTo>
                  <a:pt x="3220711" y="2522600"/>
                </a:lnTo>
                <a:cubicBezTo>
                  <a:pt x="3217063" y="2523041"/>
                  <a:pt x="3212417" y="2524579"/>
                  <a:pt x="3206772" y="2527215"/>
                </a:cubicBezTo>
                <a:cubicBezTo>
                  <a:pt x="3201126" y="2529851"/>
                  <a:pt x="3198298" y="2533439"/>
                  <a:pt x="3198288" y="2537981"/>
                </a:cubicBezTo>
                <a:lnTo>
                  <a:pt x="3180220" y="2540482"/>
                </a:lnTo>
                <a:lnTo>
                  <a:pt x="3177949" y="2568418"/>
                </a:lnTo>
                <a:cubicBezTo>
                  <a:pt x="3171852" y="2576104"/>
                  <a:pt x="3163858" y="2581174"/>
                  <a:pt x="3153968" y="2583631"/>
                </a:cubicBezTo>
                <a:cubicBezTo>
                  <a:pt x="3144078" y="2586087"/>
                  <a:pt x="3138992" y="2589988"/>
                  <a:pt x="3138709" y="2595334"/>
                </a:cubicBezTo>
                <a:cubicBezTo>
                  <a:pt x="3139331" y="2598445"/>
                  <a:pt x="3139337" y="2601257"/>
                  <a:pt x="3138726" y="2603771"/>
                </a:cubicBezTo>
                <a:cubicBezTo>
                  <a:pt x="3138115" y="2606286"/>
                  <a:pt x="3135654" y="2607905"/>
                  <a:pt x="3131342" y="2608630"/>
                </a:cubicBezTo>
                <a:cubicBezTo>
                  <a:pt x="3124149" y="2613015"/>
                  <a:pt x="3117618" y="2619418"/>
                  <a:pt x="3111751" y="2627839"/>
                </a:cubicBezTo>
                <a:cubicBezTo>
                  <a:pt x="3105883" y="2636260"/>
                  <a:pt x="3101171" y="2644713"/>
                  <a:pt x="3097615" y="2653197"/>
                </a:cubicBezTo>
                <a:cubicBezTo>
                  <a:pt x="3087685" y="2654444"/>
                  <a:pt x="3077744" y="2658378"/>
                  <a:pt x="3067791" y="2664999"/>
                </a:cubicBezTo>
                <a:cubicBezTo>
                  <a:pt x="3057838" y="2671620"/>
                  <a:pt x="3053247" y="2680951"/>
                  <a:pt x="3054019" y="2692993"/>
                </a:cubicBezTo>
                <a:cubicBezTo>
                  <a:pt x="3053506" y="2704061"/>
                  <a:pt x="3046344" y="2711447"/>
                  <a:pt x="3032534" y="2715149"/>
                </a:cubicBezTo>
                <a:cubicBezTo>
                  <a:pt x="3018724" y="2718851"/>
                  <a:pt x="3011354" y="2724731"/>
                  <a:pt x="3010424" y="2732788"/>
                </a:cubicBezTo>
                <a:cubicBezTo>
                  <a:pt x="3000929" y="2737172"/>
                  <a:pt x="2986284" y="2751475"/>
                  <a:pt x="2966492" y="2775699"/>
                </a:cubicBezTo>
                <a:cubicBezTo>
                  <a:pt x="2946700" y="2799922"/>
                  <a:pt x="2933562" y="2814018"/>
                  <a:pt x="2927078" y="2817984"/>
                </a:cubicBezTo>
                <a:cubicBezTo>
                  <a:pt x="2917105" y="2827229"/>
                  <a:pt x="2904691" y="2835470"/>
                  <a:pt x="2889835" y="2842706"/>
                </a:cubicBezTo>
                <a:cubicBezTo>
                  <a:pt x="2874981" y="2849941"/>
                  <a:pt x="2860540" y="2854626"/>
                  <a:pt x="2846513" y="2856760"/>
                </a:cubicBezTo>
                <a:lnTo>
                  <a:pt x="2833031" y="2892386"/>
                </a:lnTo>
                <a:cubicBezTo>
                  <a:pt x="2820263" y="2893450"/>
                  <a:pt x="2806443" y="2895236"/>
                  <a:pt x="2791573" y="2897742"/>
                </a:cubicBezTo>
                <a:cubicBezTo>
                  <a:pt x="2776702" y="2900248"/>
                  <a:pt x="2765118" y="2907095"/>
                  <a:pt x="2756821" y="2918282"/>
                </a:cubicBezTo>
                <a:cubicBezTo>
                  <a:pt x="2757500" y="2926884"/>
                  <a:pt x="2753037" y="2931594"/>
                  <a:pt x="2743431" y="2932412"/>
                </a:cubicBezTo>
                <a:cubicBezTo>
                  <a:pt x="2734133" y="2932677"/>
                  <a:pt x="2726821" y="2933433"/>
                  <a:pt x="2721495" y="2934682"/>
                </a:cubicBezTo>
                <a:cubicBezTo>
                  <a:pt x="2716169" y="2935931"/>
                  <a:pt x="2714416" y="2943590"/>
                  <a:pt x="2716236" y="2957661"/>
                </a:cubicBezTo>
                <a:lnTo>
                  <a:pt x="2659021" y="2965582"/>
                </a:lnTo>
                <a:lnTo>
                  <a:pt x="2645632" y="2979712"/>
                </a:lnTo>
                <a:cubicBezTo>
                  <a:pt x="2626312" y="2983793"/>
                  <a:pt x="2606624" y="2992146"/>
                  <a:pt x="2586569" y="3004769"/>
                </a:cubicBezTo>
                <a:cubicBezTo>
                  <a:pt x="2566513" y="3017392"/>
                  <a:pt x="2544567" y="3026057"/>
                  <a:pt x="2520730" y="3030764"/>
                </a:cubicBezTo>
                <a:lnTo>
                  <a:pt x="2526012" y="3002411"/>
                </a:lnTo>
                <a:lnTo>
                  <a:pt x="2487698" y="3013853"/>
                </a:lnTo>
                <a:lnTo>
                  <a:pt x="2454481" y="3039936"/>
                </a:lnTo>
                <a:cubicBezTo>
                  <a:pt x="2439398" y="3041832"/>
                  <a:pt x="2418683" y="3047385"/>
                  <a:pt x="2392337" y="3056596"/>
                </a:cubicBezTo>
                <a:cubicBezTo>
                  <a:pt x="2365991" y="3065806"/>
                  <a:pt x="2352237" y="3077301"/>
                  <a:pt x="2351075" y="3091081"/>
                </a:cubicBezTo>
                <a:lnTo>
                  <a:pt x="2351492" y="3094092"/>
                </a:lnTo>
                <a:cubicBezTo>
                  <a:pt x="2345445" y="3094290"/>
                  <a:pt x="2336251" y="3095307"/>
                  <a:pt x="2323910" y="3097143"/>
                </a:cubicBezTo>
                <a:cubicBezTo>
                  <a:pt x="2311568" y="3098980"/>
                  <a:pt x="2305258" y="3104201"/>
                  <a:pt x="2304978" y="3112808"/>
                </a:cubicBezTo>
                <a:cubicBezTo>
                  <a:pt x="2292851" y="3114807"/>
                  <a:pt x="2273105" y="3119970"/>
                  <a:pt x="2245742" y="3128298"/>
                </a:cubicBezTo>
                <a:cubicBezTo>
                  <a:pt x="2218378" y="3136626"/>
                  <a:pt x="2201957" y="3143631"/>
                  <a:pt x="2196477" y="3149313"/>
                </a:cubicBezTo>
                <a:cubicBezTo>
                  <a:pt x="2196855" y="3151115"/>
                  <a:pt x="2196934" y="3153533"/>
                  <a:pt x="2196715" y="3156569"/>
                </a:cubicBezTo>
                <a:cubicBezTo>
                  <a:pt x="2196496" y="3159604"/>
                  <a:pt x="2194965" y="3161479"/>
                  <a:pt x="2192122" y="3162192"/>
                </a:cubicBezTo>
                <a:cubicBezTo>
                  <a:pt x="2188094" y="3161727"/>
                  <a:pt x="2183271" y="3158302"/>
                  <a:pt x="2177656" y="3151918"/>
                </a:cubicBezTo>
                <a:cubicBezTo>
                  <a:pt x="2172041" y="3145535"/>
                  <a:pt x="2162702" y="3142735"/>
                  <a:pt x="2149640" y="3143521"/>
                </a:cubicBezTo>
                <a:cubicBezTo>
                  <a:pt x="2121231" y="3147070"/>
                  <a:pt x="2093418" y="3149386"/>
                  <a:pt x="2066202" y="3150469"/>
                </a:cubicBezTo>
                <a:cubicBezTo>
                  <a:pt x="2038986" y="3151551"/>
                  <a:pt x="2011174" y="3153867"/>
                  <a:pt x="1982765" y="3157417"/>
                </a:cubicBezTo>
                <a:cubicBezTo>
                  <a:pt x="1965052" y="3144012"/>
                  <a:pt x="1948637" y="3128894"/>
                  <a:pt x="1933519" y="3112061"/>
                </a:cubicBezTo>
                <a:lnTo>
                  <a:pt x="1926848" y="3063880"/>
                </a:lnTo>
                <a:cubicBezTo>
                  <a:pt x="1930061" y="3060302"/>
                  <a:pt x="1934325" y="3056003"/>
                  <a:pt x="1939641" y="3050983"/>
                </a:cubicBezTo>
                <a:cubicBezTo>
                  <a:pt x="1944956" y="3045963"/>
                  <a:pt x="1947611" y="3041120"/>
                  <a:pt x="1947604" y="3036453"/>
                </a:cubicBezTo>
                <a:lnTo>
                  <a:pt x="1941350" y="3034366"/>
                </a:lnTo>
                <a:lnTo>
                  <a:pt x="1922095" y="3050119"/>
                </a:lnTo>
                <a:lnTo>
                  <a:pt x="1891695" y="3050120"/>
                </a:lnTo>
                <a:lnTo>
                  <a:pt x="1873454" y="3062280"/>
                </a:lnTo>
                <a:cubicBezTo>
                  <a:pt x="1870098" y="3067283"/>
                  <a:pt x="1860091" y="3072477"/>
                  <a:pt x="1843434" y="3077860"/>
                </a:cubicBezTo>
                <a:cubicBezTo>
                  <a:pt x="1826777" y="3083243"/>
                  <a:pt x="1814490" y="3086157"/>
                  <a:pt x="1806573" y="3086600"/>
                </a:cubicBezTo>
                <a:lnTo>
                  <a:pt x="1791373" y="3110921"/>
                </a:lnTo>
                <a:cubicBezTo>
                  <a:pt x="1784532" y="3110098"/>
                  <a:pt x="1776932" y="3109464"/>
                  <a:pt x="1768573" y="3109021"/>
                </a:cubicBezTo>
                <a:lnTo>
                  <a:pt x="1768277" y="3109118"/>
                </a:lnTo>
                <a:lnTo>
                  <a:pt x="1766339" y="3111977"/>
                </a:lnTo>
                <a:lnTo>
                  <a:pt x="1757779" y="3115210"/>
                </a:lnTo>
                <a:lnTo>
                  <a:pt x="1754892" y="3123081"/>
                </a:lnTo>
                <a:lnTo>
                  <a:pt x="1744092" y="3120381"/>
                </a:lnTo>
                <a:lnTo>
                  <a:pt x="1715038" y="3131357"/>
                </a:lnTo>
                <a:cubicBezTo>
                  <a:pt x="1697748" y="3139527"/>
                  <a:pt x="1681408" y="3148267"/>
                  <a:pt x="1666017" y="3157577"/>
                </a:cubicBezTo>
                <a:cubicBezTo>
                  <a:pt x="1657658" y="3158084"/>
                  <a:pt x="1651577" y="3160111"/>
                  <a:pt x="1647777" y="3163658"/>
                </a:cubicBezTo>
                <a:cubicBezTo>
                  <a:pt x="1643977" y="3167204"/>
                  <a:pt x="1637896" y="3169231"/>
                  <a:pt x="1629536" y="3169738"/>
                </a:cubicBezTo>
                <a:cubicBezTo>
                  <a:pt x="1616870" y="3175818"/>
                  <a:pt x="1605723" y="3184938"/>
                  <a:pt x="1596096" y="3197098"/>
                </a:cubicBezTo>
                <a:lnTo>
                  <a:pt x="1565695" y="3197098"/>
                </a:lnTo>
                <a:lnTo>
                  <a:pt x="1547454" y="3209258"/>
                </a:lnTo>
                <a:cubicBezTo>
                  <a:pt x="1544098" y="3214262"/>
                  <a:pt x="1534091" y="3219455"/>
                  <a:pt x="1517434" y="3224839"/>
                </a:cubicBezTo>
                <a:cubicBezTo>
                  <a:pt x="1500777" y="3230222"/>
                  <a:pt x="1488490" y="3233136"/>
                  <a:pt x="1480574" y="3233579"/>
                </a:cubicBezTo>
                <a:lnTo>
                  <a:pt x="1465373" y="3257900"/>
                </a:lnTo>
                <a:cubicBezTo>
                  <a:pt x="1458533" y="3257076"/>
                  <a:pt x="1450933" y="3256443"/>
                  <a:pt x="1442572" y="3256000"/>
                </a:cubicBezTo>
                <a:cubicBezTo>
                  <a:pt x="1434213" y="3255556"/>
                  <a:pt x="1429652" y="3260243"/>
                  <a:pt x="1428892" y="3270060"/>
                </a:cubicBezTo>
                <a:cubicBezTo>
                  <a:pt x="1421292" y="3268730"/>
                  <a:pt x="1410652" y="3266070"/>
                  <a:pt x="1396971" y="3262080"/>
                </a:cubicBezTo>
                <a:cubicBezTo>
                  <a:pt x="1383291" y="3258090"/>
                  <a:pt x="1375691" y="3260750"/>
                  <a:pt x="1374171" y="3270060"/>
                </a:cubicBezTo>
                <a:cubicBezTo>
                  <a:pt x="1360174" y="3276394"/>
                  <a:pt x="1344847" y="3281967"/>
                  <a:pt x="1328190" y="3286780"/>
                </a:cubicBezTo>
                <a:cubicBezTo>
                  <a:pt x="1311534" y="3291594"/>
                  <a:pt x="1295446" y="3294127"/>
                  <a:pt x="1279929" y="3294380"/>
                </a:cubicBezTo>
                <a:cubicBezTo>
                  <a:pt x="1275242" y="3294317"/>
                  <a:pt x="1270175" y="3293684"/>
                  <a:pt x="1264729" y="3292480"/>
                </a:cubicBezTo>
                <a:cubicBezTo>
                  <a:pt x="1259282" y="3291277"/>
                  <a:pt x="1254216" y="3289883"/>
                  <a:pt x="1249528" y="3288300"/>
                </a:cubicBezTo>
                <a:cubicBezTo>
                  <a:pt x="1241296" y="3290074"/>
                  <a:pt x="1228122" y="3293367"/>
                  <a:pt x="1210008" y="3298180"/>
                </a:cubicBezTo>
                <a:cubicBezTo>
                  <a:pt x="1191894" y="3302994"/>
                  <a:pt x="1181760" y="3307807"/>
                  <a:pt x="1179607" y="3312621"/>
                </a:cubicBezTo>
                <a:cubicBezTo>
                  <a:pt x="1176549" y="3323280"/>
                  <a:pt x="1152941" y="3335402"/>
                  <a:pt x="1108785" y="3348989"/>
                </a:cubicBezTo>
                <a:cubicBezTo>
                  <a:pt x="1064629" y="3362575"/>
                  <a:pt x="1018278" y="3374473"/>
                  <a:pt x="969730" y="3384682"/>
                </a:cubicBezTo>
                <a:cubicBezTo>
                  <a:pt x="945457" y="3389786"/>
                  <a:pt x="925223" y="3393680"/>
                  <a:pt x="909028" y="3396363"/>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smtClean="0">
                <a:solidFill>
                  <a:schemeClr val="tx1"/>
                </a:solidFill>
                <a:latin typeface="Times New Roman" panose="02020603050405020304" pitchFamily="18" charset="0"/>
                <a:cs typeface="Times New Roman" panose="02020603050405020304" pitchFamily="18" charset="0"/>
              </a:rPr>
              <a:t>“Buổi học cuối cùng” </a:t>
            </a:r>
            <a:r>
              <a:rPr lang="en-US" altLang="zh-CN" sz="2800" smtClean="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25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0+ hình nền powerpoint màu xanh dương đẹp dễ chịu nhẹ nhàng | Background  powerpoint, Powerpoint background design, Powerpoint background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8" y="0"/>
            <a:ext cx="11912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任意多边形: 形状 19"/>
          <p:cNvSpPr/>
          <p:nvPr/>
        </p:nvSpPr>
        <p:spPr>
          <a:xfrm flipH="1">
            <a:off x="848275" y="321971"/>
            <a:ext cx="10156872" cy="120982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Times New Roman" panose="02020603050405020304" pitchFamily="18" charset="0"/>
                <a:cs typeface="Times New Roman" panose="02020603050405020304" pitchFamily="18" charset="0"/>
              </a:rPr>
              <a:t>So sánh điểm giống và khác giữa thầy Đuy-sen và Ha-men trong tác phẩm </a:t>
            </a:r>
            <a:r>
              <a:rPr lang="en-US" altLang="zh-CN" sz="2800" i="1" smtClean="0">
                <a:solidFill>
                  <a:schemeClr val="tx1"/>
                </a:solidFill>
                <a:latin typeface="Times New Roman" panose="02020603050405020304" pitchFamily="18" charset="0"/>
                <a:cs typeface="Times New Roman" panose="02020603050405020304" pitchFamily="18" charset="0"/>
              </a:rPr>
              <a:t>“Buổi học cuối cùng” </a:t>
            </a:r>
            <a:r>
              <a:rPr lang="en-US" altLang="zh-CN" sz="2800" smtClean="0">
                <a:solidFill>
                  <a:schemeClr val="tx1"/>
                </a:solidFill>
                <a:latin typeface="Times New Roman" panose="02020603050405020304" pitchFamily="18" charset="0"/>
                <a:cs typeface="Times New Roman" panose="02020603050405020304" pitchFamily="18" charset="0"/>
              </a:rPr>
              <a:t>của An-phông-xơ Đô-đê </a:t>
            </a:r>
            <a:endParaRPr lang="zh-CN" altLang="en-US" sz="280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5008" r="-160"/>
          <a:stretch/>
        </p:blipFill>
        <p:spPr>
          <a:xfrm>
            <a:off x="1510749" y="2551627"/>
            <a:ext cx="3392555" cy="3286538"/>
          </a:xfrm>
          <a:prstGeom prst="rect">
            <a:avLst/>
          </a:prstGeom>
        </p:spPr>
      </p:pic>
      <p:pic>
        <p:nvPicPr>
          <p:cNvPr id="9" name="Picture 8" descr="Tả lại hình ảnh người thầy giáo Ha-men trong buổi học cuối cùng - Luyện nói  về văn miêu tả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969" y="2551627"/>
            <a:ext cx="3392555" cy="328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210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679510" y="1508787"/>
            <a:ext cx="9434958" cy="3375026"/>
          </a:xfrm>
          <a:prstGeom prst="rect">
            <a:avLst/>
          </a:prstGeom>
          <a:noFill/>
        </p:spPr>
        <p:txBody>
          <a:bodyPr wrap="square" rtlCol="0">
            <a:spAutoFit/>
          </a:bodyPr>
          <a:lstStyle/>
          <a:p>
            <a:pPr algn="ctr"/>
            <a:r>
              <a:rPr lang="en-US" sz="5333" b="1" dirty="0">
                <a:solidFill>
                  <a:srgbClr val="002060"/>
                </a:solidFill>
                <a:latin typeface="Times New Roman" panose="02020603050405020304" pitchFamily="18" charset="0"/>
                <a:cs typeface="Times New Roman" panose="02020603050405020304" pitchFamily="18" charset="0"/>
              </a:rPr>
              <a:t>THẢO LUẬN NHÓM LỚN</a:t>
            </a:r>
          </a:p>
          <a:p>
            <a:pPr algn="ctr"/>
            <a:r>
              <a:rPr lang="en-US" sz="5333" dirty="0">
                <a:solidFill>
                  <a:srgbClr val="002060"/>
                </a:solidFill>
                <a:latin typeface="Times New Roman" panose="02020603050405020304" pitchFamily="18" charset="0"/>
                <a:cs typeface="Times New Roman" panose="02020603050405020304" pitchFamily="18" charset="0"/>
              </a:rPr>
              <a:t>Hoàn thành phiếu học tập </a:t>
            </a:r>
            <a:r>
              <a:rPr lang="en-US" sz="5333">
                <a:solidFill>
                  <a:srgbClr val="002060"/>
                </a:solidFill>
                <a:latin typeface="Times New Roman" panose="02020603050405020304" pitchFamily="18" charset="0"/>
                <a:cs typeface="Times New Roman" panose="02020603050405020304" pitchFamily="18" charset="0"/>
              </a:rPr>
              <a:t>số </a:t>
            </a:r>
            <a:r>
              <a:rPr lang="en-US" sz="5333" smtClean="0">
                <a:solidFill>
                  <a:srgbClr val="002060"/>
                </a:solidFill>
                <a:latin typeface="Times New Roman" panose="02020603050405020304" pitchFamily="18" charset="0"/>
                <a:cs typeface="Times New Roman" panose="02020603050405020304" pitchFamily="18" charset="0"/>
              </a:rPr>
              <a:t>2,3</a:t>
            </a:r>
            <a:endParaRPr lang="en-US" sz="5333" dirty="0">
              <a:solidFill>
                <a:srgbClr val="002060"/>
              </a:solidFill>
              <a:latin typeface="Times New Roman" panose="02020603050405020304" pitchFamily="18" charset="0"/>
              <a:cs typeface="Times New Roman" panose="02020603050405020304" pitchFamily="18" charset="0"/>
            </a:endParaRPr>
          </a:p>
          <a:p>
            <a:r>
              <a:rPr lang="en-US" sz="5333" dirty="0">
                <a:solidFill>
                  <a:srgbClr val="002060"/>
                </a:solidFill>
                <a:latin typeface="Times New Roman" panose="02020603050405020304" pitchFamily="18" charset="0"/>
                <a:cs typeface="Times New Roman" panose="02020603050405020304" pitchFamily="18" charset="0"/>
              </a:rPr>
              <a:t>- Hoạt động cá nhân (2 phút)</a:t>
            </a:r>
          </a:p>
          <a:p>
            <a:r>
              <a:rPr lang="en-US" sz="5333" dirty="0">
                <a:solidFill>
                  <a:srgbClr val="002060"/>
                </a:solidFill>
                <a:latin typeface="Times New Roman" panose="02020603050405020304" pitchFamily="18" charset="0"/>
                <a:cs typeface="Times New Roman" panose="02020603050405020304" pitchFamily="18" charset="0"/>
              </a:rPr>
              <a:t>- Thảo luận nhóm (5 phút)</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0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895079" y="1144591"/>
            <a:ext cx="3786389"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(2) Những ý tưởng của người học sĩ?</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53069" y="1171977"/>
            <a:ext cx="4005331"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(3) Em ủng hộ ý tưởng nào? Vì sao? </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8793" y="3936901"/>
            <a:ext cx="3618963" cy="2125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a:t>
            </a:r>
          </a:p>
          <a:p>
            <a:pPr algn="ctr"/>
            <a:r>
              <a:rPr lang="en-US" smtClean="0"/>
              <a:t>……………………………………………………………………………………………………………………………………………………………………….</a:t>
            </a:r>
            <a:endParaRPr lang="vi-VN" dirty="0"/>
          </a:p>
        </p:txBody>
      </p:sp>
      <p:sp>
        <p:nvSpPr>
          <p:cNvPr id="9" name="Rectangle 8"/>
          <p:cNvSpPr/>
          <p:nvPr/>
        </p:nvSpPr>
        <p:spPr>
          <a:xfrm>
            <a:off x="6053068" y="3825025"/>
            <a:ext cx="4005331" cy="2125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mtClean="0"/>
              <a:t>……………………………………………………………………………………………………………………………………………………………………………………………..</a:t>
            </a:r>
          </a:p>
          <a:p>
            <a:pPr algn="just"/>
            <a:r>
              <a:rPr lang="en-US" smtClean="0"/>
              <a:t>………………………………………………………………………………………………………………………………………………………………………………………………</a:t>
            </a:r>
            <a:endParaRPr lang="vi-VN" dirty="0"/>
          </a:p>
        </p:txBody>
      </p:sp>
      <p:sp>
        <p:nvSpPr>
          <p:cNvPr id="10" name="TextBox 9"/>
          <p:cNvSpPr txBox="1"/>
          <p:nvPr/>
        </p:nvSpPr>
        <p:spPr>
          <a:xfrm>
            <a:off x="3000776" y="115910"/>
            <a:ext cx="5203065" cy="523220"/>
          </a:xfrm>
          <a:prstGeom prst="rect">
            <a:avLst/>
          </a:prstGeom>
          <a:noFill/>
        </p:spPr>
        <p:txBody>
          <a:bodyPr wrap="square" rtlCol="0">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PHIẾU HỌC TẬP </a:t>
            </a:r>
            <a:r>
              <a:rPr lang="en-US" sz="2800" b="1" smtClean="0">
                <a:solidFill>
                  <a:srgbClr val="0070C0"/>
                </a:solidFill>
                <a:latin typeface="Times New Roman" panose="02020603050405020304" pitchFamily="18" charset="0"/>
                <a:cs typeface="Times New Roman" panose="02020603050405020304" pitchFamily="18" charset="0"/>
              </a:rPr>
              <a:t>SỐ 2,3</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73049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81823" y="2009103"/>
            <a:ext cx="10225825" cy="3670480"/>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smtClean="0">
              <a:solidFill>
                <a:schemeClr val="tx1"/>
              </a:solidFill>
              <a:latin typeface="Times New Roman" panose="02020603050405020304" pitchFamily="18" charset="0"/>
              <a:cs typeface="Times New Roman" panose="02020603050405020304" pitchFamily="18" charset="0"/>
            </a:endParaRPr>
          </a:p>
          <a:p>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93945" y="2439052"/>
            <a:ext cx="9427336" cy="3108543"/>
          </a:xfrm>
          <a:prstGeom prst="rect">
            <a:avLst/>
          </a:prstGeom>
          <a:noFill/>
        </p:spPr>
        <p:txBody>
          <a:bodyPr wrap="square" rtlCol="0">
            <a:spAutoFit/>
          </a:bodyPr>
          <a:lstStyle/>
          <a:p>
            <a:pPr algn="ctr"/>
            <a:r>
              <a:rPr lang="en-US" sz="2800" b="1" dirty="0" smtClean="0">
                <a:solidFill>
                  <a:srgbClr val="7030A0"/>
                </a:solidFill>
                <a:latin typeface="Times New Roman" panose="02020603050405020304" pitchFamily="18" charset="0"/>
                <a:cs typeface="Times New Roman" panose="02020603050405020304" pitchFamily="18" charset="0"/>
              </a:rPr>
              <a:t>1. </a:t>
            </a:r>
            <a:r>
              <a:rPr lang="en-US" sz="2800" b="1" dirty="0" err="1" smtClean="0">
                <a:solidFill>
                  <a:srgbClr val="7030A0"/>
                </a:solidFill>
                <a:latin typeface="Times New Roman" panose="02020603050405020304" pitchFamily="18" charset="0"/>
                <a:cs typeface="Times New Roman" panose="02020603050405020304" pitchFamily="18" charset="0"/>
              </a:rPr>
              <a:t>Nghệ</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thuật</a:t>
            </a:r>
            <a:r>
              <a:rPr lang="en-US" sz="2800" b="1" dirty="0" smtClean="0">
                <a:solidFill>
                  <a:srgbClr val="7030A0"/>
                </a:solidFill>
                <a:latin typeface="Times New Roman" panose="02020603050405020304" pitchFamily="18" charset="0"/>
                <a:cs typeface="Times New Roman" panose="02020603050405020304" pitchFamily="18" charset="0"/>
              </a:rPr>
              <a:t>:</a:t>
            </a:r>
            <a:endParaRPr lang="en-US" sz="2800" b="1" dirty="0" smtClean="0">
              <a:solidFill>
                <a:srgbClr val="7030A0"/>
              </a:solidFill>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Đuy-sen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An-</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5443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任意多边形: 形状 19"/>
          <p:cNvSpPr/>
          <p:nvPr/>
        </p:nvSpPr>
        <p:spPr>
          <a:xfrm flipH="1">
            <a:off x="4487420" y="37348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TỔNG KẾT</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6" name="任意多边形: 形状 19"/>
          <p:cNvSpPr/>
          <p:nvPr/>
        </p:nvSpPr>
        <p:spPr>
          <a:xfrm flipH="1">
            <a:off x="1094703" y="1760109"/>
            <a:ext cx="10740979" cy="4292962"/>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2">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endParaRPr lang="en-US" altLang="zh-CN" sz="2800" smtClean="0">
              <a:solidFill>
                <a:schemeClr val="tx1"/>
              </a:solidFill>
              <a:latin typeface="Times New Roman" panose="02020603050405020304" pitchFamily="18" charset="0"/>
              <a:cs typeface="Times New Roman" panose="02020603050405020304" pitchFamily="18" charset="0"/>
            </a:endParaRPr>
          </a:p>
          <a:p>
            <a:r>
              <a:rPr lang="en-US" sz="2800" smtClean="0">
                <a:solidFill>
                  <a:schemeClr val="tx1"/>
                </a:solidFill>
                <a:latin typeface="Times New Roman" panose="02020603050405020304" pitchFamily="18" charset="0"/>
                <a:cs typeface="Times New Roman" panose="02020603050405020304" pitchFamily="18" charset="0"/>
              </a:rPr>
              <a:t>  </a:t>
            </a:r>
            <a:endParaRPr lang="zh-CN" altLang="en-US" sz="280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87133" y="2136875"/>
            <a:ext cx="9337183" cy="3539430"/>
          </a:xfrm>
          <a:prstGeom prst="rect">
            <a:avLst/>
          </a:prstGeom>
          <a:noFill/>
        </p:spPr>
        <p:txBody>
          <a:bodyPr wrap="square" rtlCol="0">
            <a:spAutoFit/>
          </a:bodyPr>
          <a:lstStyle/>
          <a:p>
            <a:pPr algn="ctr"/>
            <a:r>
              <a:rPr lang="en-US" sz="2800" b="1" dirty="0" smtClean="0">
                <a:solidFill>
                  <a:srgbClr val="7030A0"/>
                </a:solidFill>
                <a:latin typeface="Times New Roman" panose="02020603050405020304" pitchFamily="18" charset="0"/>
                <a:cs typeface="Times New Roman" panose="02020603050405020304" pitchFamily="18" charset="0"/>
              </a:rPr>
              <a:t>2. </a:t>
            </a:r>
            <a:r>
              <a:rPr lang="en-US" sz="2800" b="1" dirty="0" err="1" smtClean="0">
                <a:solidFill>
                  <a:srgbClr val="7030A0"/>
                </a:solidFill>
                <a:latin typeface="Times New Roman" panose="02020603050405020304" pitchFamily="18" charset="0"/>
                <a:cs typeface="Times New Roman" panose="02020603050405020304" pitchFamily="18" charset="0"/>
              </a:rPr>
              <a:t>Nội</a:t>
            </a:r>
            <a:r>
              <a:rPr lang="en-US" sz="2800" b="1" dirty="0" smtClean="0">
                <a:solidFill>
                  <a:srgbClr val="7030A0"/>
                </a:solidFill>
                <a:latin typeface="Times New Roman" panose="02020603050405020304" pitchFamily="18" charset="0"/>
                <a:cs typeface="Times New Roman" panose="02020603050405020304" pitchFamily="18" charset="0"/>
              </a:rPr>
              <a:t> dung:</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Tác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niềm</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cuộc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của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thầy</a:t>
            </a:r>
            <a:r>
              <a:rPr lang="en-US" sz="2800" dirty="0">
                <a:latin typeface="Times New Roman" panose="02020603050405020304" pitchFamily="18" charset="0"/>
                <a:cs typeface="Times New Roman" panose="02020603050405020304" pitchFamily="18" charset="0"/>
              </a:rPr>
              <a:t> mà </a:t>
            </a:r>
            <a:r>
              <a:rPr lang="en-US" sz="2800" dirty="0" err="1">
                <a:latin typeface="Times New Roman" panose="02020603050405020304" pitchFamily="18" charset="0"/>
                <a:cs typeface="Times New Roman" panose="02020603050405020304" pitchFamily="18" charset="0"/>
              </a:rPr>
              <a:t>còn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cha có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cả.</a:t>
            </a:r>
          </a:p>
          <a:p>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lạc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535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0897" y="1917714"/>
            <a:ext cx="9031103" cy="3323987"/>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Văn bản </a:t>
            </a:r>
            <a:r>
              <a:rPr lang="en-US" sz="2800" b="1" i="1">
                <a:latin typeface="Times New Roman" panose="02020603050405020304" pitchFamily="18" charset="0"/>
                <a:ea typeface="Times New Roman" panose="02020603050405020304" pitchFamily="18" charset="0"/>
              </a:rPr>
              <a:t>“Người thầy đầu tiên”</a:t>
            </a:r>
            <a:r>
              <a:rPr lang="en-US" sz="2800" b="1">
                <a:latin typeface="Times New Roman" panose="02020603050405020304" pitchFamily="18" charset="0"/>
                <a:ea typeface="Times New Roman" panose="02020603050405020304" pitchFamily="18" charset="0"/>
              </a:rPr>
              <a:t> là của tác giả nào?</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Xéc-van-téc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An- đéc- xen</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O-hen-ri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Ai- tơ- ma- tốp</a:t>
            </a:r>
            <a:endParaRPr lang="en-US" sz="2800">
              <a:effectLst/>
              <a:latin typeface="Times New Roman" panose="02020603050405020304" pitchFamily="18" charset="0"/>
              <a:ea typeface="Times New Roman" panose="02020603050405020304" pitchFamily="18" charset="0"/>
            </a:endParaRPr>
          </a:p>
        </p:txBody>
      </p:sp>
      <p:sp>
        <p:nvSpPr>
          <p:cNvPr id="6" name="Oval 5"/>
          <p:cNvSpPr/>
          <p:nvPr/>
        </p:nvSpPr>
        <p:spPr>
          <a:xfrm>
            <a:off x="3102076" y="4739425"/>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31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ộng đẹp - Hình nền động cho slide thuyết trì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4467" y="502274"/>
            <a:ext cx="5203065" cy="707886"/>
          </a:xfrm>
          <a:prstGeom prst="rect">
            <a:avLst/>
          </a:prstGeom>
          <a:noFill/>
        </p:spPr>
        <p:txBody>
          <a:bodyPr wrap="square" rtlCol="0">
            <a:spAutoFit/>
          </a:bodyPr>
          <a:lstStyle/>
          <a:p>
            <a:pPr algn="ctr"/>
            <a:r>
              <a:rPr lang="en-US" sz="4000" b="1" smtClean="0">
                <a:solidFill>
                  <a:srgbClr val="0070C0"/>
                </a:solidFill>
                <a:latin typeface="Times New Roman" panose="02020603050405020304" pitchFamily="18" charset="0"/>
                <a:cs typeface="Times New Roman" panose="02020603050405020304" pitchFamily="18" charset="0"/>
              </a:rPr>
              <a:t>KHỞI ĐỘNG</a:t>
            </a:r>
            <a:endParaRPr lang="en-US" sz="40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107114"/>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76035" y="1854691"/>
            <a:ext cx="6096000" cy="3970318"/>
          </a:xfrm>
          <a:prstGeom prst="rect">
            <a:avLst/>
          </a:prstGeom>
        </p:spPr>
        <p:txBody>
          <a:bodyPr>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2. Nhà văn Ai – tơ - ma – tốp là người nước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Nga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Bồ Đào Nha</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Cư – rơ – gư - xtan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Phần Lan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3576035" y="4546242"/>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a:t>
            </a:r>
          </a:p>
        </p:txBody>
      </p:sp>
      <p:sp>
        <p:nvSpPr>
          <p:cNvPr id="6" name="TextBox 5"/>
          <p:cNvSpPr txBox="1"/>
          <p:nvPr/>
        </p:nvSpPr>
        <p:spPr>
          <a:xfrm>
            <a:off x="7942217" y="6244046"/>
            <a:ext cx="3618412" cy="369332"/>
          </a:xfrm>
          <a:prstGeom prst="rect">
            <a:avLst/>
          </a:prstGeom>
          <a:solidFill>
            <a:srgbClr val="FF0000"/>
          </a:solidFill>
        </p:spPr>
        <p:txBody>
          <a:bodyPr wrap="square" rtlCol="0">
            <a:spAutoFit/>
          </a:bodyPr>
          <a:lstStyle/>
          <a:p>
            <a:r>
              <a:rPr lang="en-US" dirty="0" err="1" smtClean="0">
                <a:solidFill>
                  <a:schemeClr val="bg1"/>
                </a:solidFill>
              </a:rPr>
              <a:t>Trần</a:t>
            </a:r>
            <a:r>
              <a:rPr lang="en-US" dirty="0" smtClean="0">
                <a:solidFill>
                  <a:schemeClr val="bg1"/>
                </a:solidFill>
              </a:rPr>
              <a:t> </a:t>
            </a:r>
            <a:r>
              <a:rPr lang="en-US" dirty="0" err="1" smtClean="0">
                <a:solidFill>
                  <a:schemeClr val="bg1"/>
                </a:solidFill>
              </a:rPr>
              <a:t>Thị</a:t>
            </a:r>
            <a:r>
              <a:rPr lang="en-US" dirty="0" smtClean="0">
                <a:solidFill>
                  <a:schemeClr val="bg1"/>
                </a:solidFill>
              </a:rPr>
              <a:t> Kim Chi </a:t>
            </a:r>
            <a:endParaRPr lang="en-US" dirty="0">
              <a:solidFill>
                <a:schemeClr val="bg1"/>
              </a:solidFill>
            </a:endParaRPr>
          </a:p>
        </p:txBody>
      </p:sp>
    </p:spTree>
    <p:extLst>
      <p:ext uri="{BB962C8B-B14F-4D97-AF65-F5344CB8AC3E}">
        <p14:creationId xmlns:p14="http://schemas.microsoft.com/office/powerpoint/2010/main" val="1470601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53555" y="1244322"/>
            <a:ext cx="9238445" cy="5262979"/>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3. Trong văn bản </a:t>
            </a:r>
            <a:r>
              <a:rPr lang="en-US" sz="2800" b="1" i="1">
                <a:latin typeface="Times New Roman" panose="02020603050405020304" pitchFamily="18" charset="0"/>
                <a:ea typeface="Times New Roman" panose="02020603050405020304" pitchFamily="18" charset="0"/>
              </a:rPr>
              <a:t>“ Người thầy đầu tiên”, </a:t>
            </a:r>
            <a:r>
              <a:rPr lang="en-US" sz="2800" b="1">
                <a:latin typeface="Times New Roman" panose="02020603050405020304" pitchFamily="18" charset="0"/>
                <a:ea typeface="Times New Roman" panose="02020603050405020304" pitchFamily="18" charset="0"/>
              </a:rPr>
              <a:t>thầy Đuy-sen có những hành động nào qua lời kể của An-tư-nai:</a:t>
            </a:r>
          </a:p>
          <a:p>
            <a:pPr>
              <a:lnSpc>
                <a:spcPct val="150000"/>
              </a:lnSpc>
              <a:spcAft>
                <a:spcPts val="0"/>
              </a:spcAft>
            </a:pPr>
            <a:r>
              <a:rPr lang="en-US" sz="2800">
                <a:latin typeface="Times New Roman" panose="02020603050405020304" pitchFamily="18" charset="0"/>
                <a:ea typeface="Times New Roman" panose="02020603050405020304" pitchFamily="18" charset="0"/>
              </a:rPr>
              <a:t>A. </a:t>
            </a:r>
            <a:r>
              <a:rPr lang="en-US" sz="2800">
                <a:solidFill>
                  <a:srgbClr val="000000"/>
                </a:solidFill>
                <a:latin typeface="Times New Roman" panose="02020603050405020304" pitchFamily="18" charset="0"/>
                <a:ea typeface="Times New Roman" panose="02020603050405020304" pitchFamily="18" charset="0"/>
              </a:rPr>
              <a:t>Một mình sửa sang nhà kho cũ thành lớp học.</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Bế các em nhỏ qua suối giữa mùa đông buốt giá.</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Kiên trì dạy chữ cho các em bất chấp hoàn cảnh thiếu thốn, khắc nghiệt, khắc nghiệt, sự đơn độc; mơ ước về một tương lai tươi sáng cho học trò.</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Cả ba đáp án trên.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953555" y="589852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942217" y="6244046"/>
            <a:ext cx="3618412" cy="369332"/>
          </a:xfrm>
          <a:prstGeom prst="rect">
            <a:avLst/>
          </a:prstGeom>
          <a:solidFill>
            <a:srgbClr val="FF0000"/>
          </a:solidFill>
        </p:spPr>
        <p:txBody>
          <a:bodyPr wrap="square" rtlCol="0">
            <a:spAutoFit/>
          </a:bodyPr>
          <a:lstStyle/>
          <a:p>
            <a:r>
              <a:rPr lang="en-US" dirty="0" err="1" smtClean="0">
                <a:solidFill>
                  <a:schemeClr val="bg1"/>
                </a:solidFill>
              </a:rPr>
              <a:t>Trần</a:t>
            </a:r>
            <a:r>
              <a:rPr lang="en-US" dirty="0" smtClean="0">
                <a:solidFill>
                  <a:schemeClr val="bg1"/>
                </a:solidFill>
              </a:rPr>
              <a:t> </a:t>
            </a:r>
            <a:r>
              <a:rPr lang="en-US" dirty="0" err="1" smtClean="0">
                <a:solidFill>
                  <a:schemeClr val="bg1"/>
                </a:solidFill>
              </a:rPr>
              <a:t>Thị</a:t>
            </a:r>
            <a:r>
              <a:rPr lang="en-US" dirty="0" smtClean="0">
                <a:solidFill>
                  <a:schemeClr val="bg1"/>
                </a:solidFill>
              </a:rPr>
              <a:t> Kim Chi </a:t>
            </a:r>
            <a:endParaRPr lang="en-US" dirty="0">
              <a:solidFill>
                <a:schemeClr val="bg1"/>
              </a:solidFill>
            </a:endParaRPr>
          </a:p>
        </p:txBody>
      </p:sp>
    </p:spTree>
    <p:extLst>
      <p:ext uri="{BB962C8B-B14F-4D97-AF65-F5344CB8AC3E}">
        <p14:creationId xmlns:p14="http://schemas.microsoft.com/office/powerpoint/2010/main" val="3396688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240924"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40924" y="1043190"/>
            <a:ext cx="10122794" cy="5909310"/>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4.</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Trong truyện </a:t>
            </a:r>
            <a:r>
              <a:rPr lang="en-US" sz="2800" b="1" i="1">
                <a:solidFill>
                  <a:srgbClr val="000000"/>
                </a:solidFill>
                <a:latin typeface="Times New Roman" panose="02020603050405020304" pitchFamily="18" charset="0"/>
                <a:ea typeface="Times New Roman" panose="02020603050405020304" pitchFamily="18" charset="0"/>
              </a:rPr>
              <a:t>“ Người thầy đầu tiên”, </a:t>
            </a:r>
            <a:r>
              <a:rPr lang="en-US" sz="2800" b="1">
                <a:solidFill>
                  <a:srgbClr val="000000"/>
                </a:solidFill>
                <a:latin typeface="Times New Roman" panose="02020603050405020304" pitchFamily="18" charset="0"/>
                <a:ea typeface="Times New Roman" panose="02020603050405020304" pitchFamily="18" charset="0"/>
              </a:rPr>
              <a:t>người họa sĩ đã có những ý tưởng nào khi vẽ về thầy Đuy-sen:</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Vẽ hai cây phong của Đuy-sen và An-tư-nai, hoặc vẽ một đứa bé đi chân không, da rám nắng.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Vẽ lúc Đuy-sen bế trẻ con qua suối trên những con ngựa nô nê hung dữ, những con người đần độn chế giễu ông, hoặc vẽ người thầy giáo tiễn An-tư-nai lên tỉnh.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Vẽ thầy lúc dạy học những đứa trẻ bên hai cây phong.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Đáp án A,B</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240924" y="625269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942217" y="6244046"/>
            <a:ext cx="3618412" cy="369332"/>
          </a:xfrm>
          <a:prstGeom prst="rect">
            <a:avLst/>
          </a:prstGeom>
          <a:solidFill>
            <a:srgbClr val="FF0000"/>
          </a:solidFill>
        </p:spPr>
        <p:txBody>
          <a:bodyPr wrap="square" rtlCol="0">
            <a:spAutoFit/>
          </a:bodyPr>
          <a:lstStyle/>
          <a:p>
            <a:r>
              <a:rPr lang="en-US" dirty="0" err="1" smtClean="0">
                <a:solidFill>
                  <a:schemeClr val="bg1"/>
                </a:solidFill>
              </a:rPr>
              <a:t>Trần</a:t>
            </a:r>
            <a:r>
              <a:rPr lang="en-US" dirty="0" smtClean="0">
                <a:solidFill>
                  <a:schemeClr val="bg1"/>
                </a:solidFill>
              </a:rPr>
              <a:t> </a:t>
            </a:r>
            <a:r>
              <a:rPr lang="en-US" dirty="0" err="1" smtClean="0">
                <a:solidFill>
                  <a:schemeClr val="bg1"/>
                </a:solidFill>
              </a:rPr>
              <a:t>Thị</a:t>
            </a:r>
            <a:r>
              <a:rPr lang="en-US" dirty="0" smtClean="0">
                <a:solidFill>
                  <a:schemeClr val="bg1"/>
                </a:solidFill>
              </a:rPr>
              <a:t> Kim Chi </a:t>
            </a:r>
            <a:endParaRPr lang="en-US" dirty="0">
              <a:solidFill>
                <a:schemeClr val="bg1"/>
              </a:solidFill>
            </a:endParaRPr>
          </a:p>
        </p:txBody>
      </p:sp>
    </p:spTree>
    <p:extLst>
      <p:ext uri="{BB962C8B-B14F-4D97-AF65-F5344CB8AC3E}">
        <p14:creationId xmlns:p14="http://schemas.microsoft.com/office/powerpoint/2010/main" val="1542207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84125"/>
            <a:ext cx="2781837" cy="1770844"/>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 name="Oval 4"/>
          <p:cNvSpPr/>
          <p:nvPr/>
        </p:nvSpPr>
        <p:spPr>
          <a:xfrm>
            <a:off x="3972266" y="5145111"/>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05330" y="1799600"/>
            <a:ext cx="7675808" cy="3970318"/>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rPr>
              <a:t>Nội dung chính văn bản “ Người thầy đầu tiên” là:</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Nói về tình mẫu tử</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B. Nói về tình bạn</a:t>
            </a:r>
          </a:p>
          <a:p>
            <a:pPr>
              <a:lnSpc>
                <a:spcPct val="150000"/>
              </a:lnSpc>
              <a:spcAft>
                <a:spcPts val="0"/>
              </a:spcAft>
            </a:pPr>
            <a:r>
              <a:rPr lang="en-US" sz="2800">
                <a:latin typeface="Times New Roman" panose="02020603050405020304" pitchFamily="18" charset="0"/>
                <a:ea typeface="Times New Roman" panose="02020603050405020304" pitchFamily="18" charset="0"/>
              </a:rPr>
              <a:t>C. Nói về tình cảm gia đình.</a:t>
            </a:r>
          </a:p>
          <a:p>
            <a:pPr>
              <a:lnSpc>
                <a:spcPct val="150000"/>
              </a:lnSpc>
              <a:spcAft>
                <a:spcPts val="0"/>
              </a:spcAft>
            </a:pPr>
            <a:r>
              <a:rPr lang="en-US" sz="2800">
                <a:latin typeface="Times New Roman" panose="02020603050405020304" pitchFamily="18" charset="0"/>
                <a:ea typeface="Times New Roman" panose="02020603050405020304" pitchFamily="18" charset="0"/>
              </a:rPr>
              <a:t>D. Nói về tình thầy trò.</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74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5" name="Rounded Rectangle 4"/>
          <p:cNvSpPr/>
          <p:nvPr/>
        </p:nvSpPr>
        <p:spPr>
          <a:xfrm>
            <a:off x="1777283" y="1111551"/>
            <a:ext cx="3528811"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Times New Roman" panose="02020603050405020304" pitchFamily="18" charset="0"/>
                <a:cs typeface="Times New Roman" panose="02020603050405020304" pitchFamily="18" charset="0"/>
              </a:rPr>
              <a:t>Viết kết nối với đọc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77283" y="2142818"/>
            <a:ext cx="5793616" cy="3108543"/>
          </a:xfrm>
          <a:prstGeom prst="rect">
            <a:avLst/>
          </a:prstGeom>
        </p:spPr>
        <p:txBody>
          <a:bodyPr wrap="square">
            <a:spAutoFit/>
          </a:bodyPr>
          <a:lstStyle/>
          <a:p>
            <a:r>
              <a:rPr lang="vi-VN" sz="2800">
                <a:solidFill>
                  <a:srgbClr val="002060"/>
                </a:solidFill>
                <a:latin typeface="+mj-lt"/>
              </a:rPr>
              <a:t>Em hãy viết đoạn văn (khoảng 5-7 câu) kể lại nội dung của phần (1) hoặc phần (4) văn bản Người thầy đầu tiên bằng lời của người kể chuyện ngôi thứ ba.</a:t>
            </a:r>
            <a:br>
              <a:rPr lang="vi-VN" sz="2800">
                <a:solidFill>
                  <a:srgbClr val="002060"/>
                </a:solidFill>
                <a:latin typeface="+mj-lt"/>
              </a:rPr>
            </a:br>
            <a:r>
              <a:rPr lang="vi-VN" sz="2800">
                <a:solidFill>
                  <a:srgbClr val="002060"/>
                </a:solidFill>
                <a:latin typeface="+mj-lt"/>
              </a:rPr>
              <a:t/>
            </a:r>
            <a:br>
              <a:rPr lang="vi-VN" sz="2800">
                <a:solidFill>
                  <a:srgbClr val="002060"/>
                </a:solidFill>
                <a:latin typeface="+mj-lt"/>
              </a:rPr>
            </a:br>
            <a:endParaRPr lang="en-US" sz="2800">
              <a:solidFill>
                <a:srgbClr val="002060"/>
              </a:solidFill>
              <a:latin typeface="+mj-lt"/>
            </a:endParaRPr>
          </a:p>
        </p:txBody>
      </p:sp>
    </p:spTree>
    <p:extLst>
      <p:ext uri="{BB962C8B-B14F-4D97-AF65-F5344CB8AC3E}">
        <p14:creationId xmlns:p14="http://schemas.microsoft.com/office/powerpoint/2010/main" val="1273318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34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27309" y="2044522"/>
            <a:ext cx="4906853" cy="276895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Hoàn thành đoạn văn.</a:t>
            </a:r>
          </a:p>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Soạn Thực hành tiếng Việt bài “ Phó từ”.</a:t>
            </a:r>
          </a:p>
          <a:p>
            <a:pPr marL="514350" indent="-514350">
              <a:lnSpc>
                <a:spcPct val="150000"/>
              </a:lnSpc>
              <a:buAutoNum type="arabicPeriod"/>
            </a:pP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cảm ơn: nhã nhặn, dễ thương, chân thành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08"/>
            <a:ext cx="12013324" cy="699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2967"/>
      </p:ext>
    </p:extLst>
  </p:cSld>
  <p:clrMapOvr>
    <a:masterClrMapping/>
  </p:clrMapOvr>
  <p:transition spd="slow" advTm="9333">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7" name="Picture 2" descr="101+] Hình ảnh đẹp về thầy cô giáo tri ân công lao người th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9" y="2588654"/>
            <a:ext cx="2859110" cy="32841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56" y="2588654"/>
            <a:ext cx="2865128" cy="3284112"/>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258" y="2588654"/>
            <a:ext cx="2769863"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8" descr="Tranh vẽ cô giáo và học sinh, tranh vẽ kỷ niệm 20/11"/>
          <p:cNvPicPr>
            <a:picLocks noChangeAspect="1" noChangeArrowheads="1"/>
          </p:cNvPicPr>
          <p:nvPr/>
        </p:nvPicPr>
        <p:blipFill rotWithShape="1">
          <a:blip r:embed="rId6">
            <a:extLst>
              <a:ext uri="{28A0092B-C50C-407E-A947-70E740481C1C}">
                <a14:useLocalDpi xmlns:a14="http://schemas.microsoft.com/office/drawing/2010/main" val="0"/>
              </a:ext>
            </a:extLst>
          </a:blip>
          <a:srcRect l="43250" t="5393"/>
          <a:stretch/>
        </p:blipFill>
        <p:spPr bwMode="auto">
          <a:xfrm>
            <a:off x="9415695" y="2588654"/>
            <a:ext cx="2776305"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6274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11" name="Picture 2" descr="Băng rừng, vượt suối mang con chữ cho học trò nơi miền Tây xứ Nghệ"/>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18263"/>
          <a:stretch/>
        </p:blipFill>
        <p:spPr bwMode="auto">
          <a:xfrm>
            <a:off x="115242" y="2544916"/>
            <a:ext cx="2885535"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945" y="2544916"/>
            <a:ext cx="2867617"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31" y="2551981"/>
            <a:ext cx="2833270" cy="3333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6">
            <a:extLst>
              <a:ext uri="{28A0092B-C50C-407E-A947-70E740481C1C}">
                <a14:useLocalDpi xmlns:a14="http://schemas.microsoft.com/office/drawing/2010/main" val="0"/>
              </a:ext>
            </a:extLst>
          </a:blip>
          <a:srcRect r="1140" b="8432"/>
          <a:stretch/>
        </p:blipFill>
        <p:spPr bwMode="auto">
          <a:xfrm>
            <a:off x="9382344" y="2544917"/>
            <a:ext cx="2809656" cy="334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1319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06862"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1769234"/>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015663"/>
          </a:xfrm>
          <a:prstGeom prst="rect">
            <a:avLst/>
          </a:prstGeom>
          <a:noFill/>
        </p:spPr>
        <p:txBody>
          <a:bodyPr wrap="square" rtlCol="0">
            <a:spAutoFit/>
          </a:bodyPr>
          <a:lstStyle/>
          <a:p>
            <a:pPr algn="ctr"/>
            <a:r>
              <a:rPr lang="en-US" sz="30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3000">
              <a:solidFill>
                <a:srgbClr val="0070C0"/>
              </a:solidFill>
              <a:latin typeface="Times New Roman" panose="02020603050405020304" pitchFamily="18" charset="0"/>
              <a:cs typeface="Times New Roman" panose="02020603050405020304" pitchFamily="18" charset="0"/>
            </a:endParaRPr>
          </a:p>
          <a:p>
            <a:pPr algn="ctr"/>
            <a:r>
              <a:rPr lang="vi-VN" sz="3000" i="1">
                <a:solidFill>
                  <a:srgbClr val="0070C0"/>
                </a:solidFill>
                <a:latin typeface="Times New Roman" panose="02020603050405020304" pitchFamily="18" charset="0"/>
                <a:cs typeface="Times New Roman" panose="02020603050405020304" pitchFamily="18" charset="0"/>
              </a:rPr>
              <a:t>(</a:t>
            </a:r>
            <a:r>
              <a:rPr lang="en-US" sz="3000" i="1">
                <a:solidFill>
                  <a:srgbClr val="0070C0"/>
                </a:solidFill>
                <a:latin typeface="Times New Roman" panose="02020603050405020304" pitchFamily="18" charset="0"/>
                <a:cs typeface="Times New Roman" panose="02020603050405020304" pitchFamily="18" charset="0"/>
              </a:rPr>
              <a:t>Trích, Trin-ghi-dơ Ai-tơ-ma-tốp</a:t>
            </a:r>
            <a:r>
              <a:rPr lang="vi-VN" sz="3000" i="1">
                <a:solidFill>
                  <a:srgbClr val="0070C0"/>
                </a:solidFill>
                <a:latin typeface="Times New Roman" panose="02020603050405020304" pitchFamily="18" charset="0"/>
                <a:cs typeface="Times New Roman" panose="02020603050405020304" pitchFamily="18" charset="0"/>
              </a:rPr>
              <a:t>)</a:t>
            </a:r>
            <a:endParaRPr lang="en-US" sz="30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3172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68193" y="2292439"/>
            <a:ext cx="9118242" cy="4378817"/>
          </a:xfrm>
          <a:prstGeom prst="roundRect">
            <a:avLst/>
          </a:prstGeom>
          <a:solidFill>
            <a:srgbClr val="FFFF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mtClean="0"/>
              <a:t>- Ai- tơ – ma - tốp (1928-2008) </a:t>
            </a:r>
          </a:p>
          <a:p>
            <a:r>
              <a:rPr lang="en-US" smtClean="0"/>
              <a:t>- Là nhà văn nước Cư-rơ-gư-xtan.</a:t>
            </a:r>
            <a:br>
              <a:rPr lang="en-US" smtClean="0"/>
            </a:br>
            <a:r>
              <a:rPr lang="en-US" smtClean="0"/>
              <a:t>– Tác phẩm: Cây phong non trùm khăn đỏ, Người thầy đầu tiên.</a:t>
            </a:r>
            <a:br>
              <a:rPr lang="en-US" smtClean="0"/>
            </a:br>
            <a:r>
              <a:rPr lang="en-US" smtClean="0"/>
              <a:t>– 2004: Ông được nhận danh hiệu “Giáo sư danh dự” của trường Đại học tổng hợp quốc gia Mat-xcơ-va.</a:t>
            </a:r>
            <a:endParaRPr lang="en-US"/>
          </a:p>
        </p:txBody>
      </p:sp>
      <p:sp>
        <p:nvSpPr>
          <p:cNvPr id="3" name="TextBox 2">
            <a:extLst>
              <a:ext uri="{FF2B5EF4-FFF2-40B4-BE49-F238E27FC236}">
                <a16:creationId xmlns:a16="http://schemas.microsoft.com/office/drawing/2014/main" id="{049B3FEE-9D18-4FA5-A607-9EE451E8CABB}"/>
              </a:ext>
            </a:extLst>
          </p:cNvPr>
          <p:cNvSpPr txBox="1"/>
          <p:nvPr/>
        </p:nvSpPr>
        <p:spPr>
          <a:xfrm>
            <a:off x="0" y="1088061"/>
            <a:ext cx="575140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I. TRẢI NGHIỆM CÙNG VĂN BẢN</a:t>
            </a:r>
          </a:p>
        </p:txBody>
      </p:sp>
      <p:sp>
        <p:nvSpPr>
          <p:cNvPr id="4" name="TextBox 3">
            <a:extLst>
              <a:ext uri="{FF2B5EF4-FFF2-40B4-BE49-F238E27FC236}">
                <a16:creationId xmlns:a16="http://schemas.microsoft.com/office/drawing/2014/main" id="{4CB81AD7-3E49-49D2-8DAF-0E0DF2F057B2}"/>
              </a:ext>
            </a:extLst>
          </p:cNvPr>
          <p:cNvSpPr txBox="1"/>
          <p:nvPr/>
        </p:nvSpPr>
        <p:spPr>
          <a:xfrm>
            <a:off x="360297" y="1571046"/>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Thầy đồ - Đất văn chương: Tác giả Ai-ma-tốp và tác phẩm &quot;Người thầy đầu  tiên&quot;"/>
          <p:cNvPicPr/>
          <p:nvPr/>
        </p:nvPicPr>
        <p:blipFill>
          <a:blip r:embed="rId2">
            <a:extLst>
              <a:ext uri="{28A0092B-C50C-407E-A947-70E740481C1C}">
                <a14:useLocalDpi xmlns:a14="http://schemas.microsoft.com/office/drawing/2010/main" val="0"/>
              </a:ext>
            </a:extLst>
          </a:blip>
          <a:srcRect/>
          <a:stretch>
            <a:fillRect/>
          </a:stretch>
        </p:blipFill>
        <p:spPr bwMode="auto">
          <a:xfrm>
            <a:off x="25796" y="2635992"/>
            <a:ext cx="2928730" cy="3747753"/>
          </a:xfrm>
          <a:prstGeom prst="rect">
            <a:avLst/>
          </a:prstGeom>
          <a:noFill/>
          <a:ln w="57150">
            <a:solidFill>
              <a:srgbClr val="00B0F0"/>
            </a:solidFill>
          </a:ln>
        </p:spPr>
      </p:pic>
      <p:sp>
        <p:nvSpPr>
          <p:cNvPr id="6" name="TextBox 5"/>
          <p:cNvSpPr txBox="1"/>
          <p:nvPr/>
        </p:nvSpPr>
        <p:spPr>
          <a:xfrm>
            <a:off x="3561177" y="2635992"/>
            <a:ext cx="6857831" cy="353943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Ai- tơ – ma - tốp (1928-2008) </a:t>
            </a:r>
          </a:p>
          <a:p>
            <a:r>
              <a:rPr lang="en-US" sz="3200">
                <a:latin typeface="Times New Roman" panose="02020603050405020304" pitchFamily="18" charset="0"/>
                <a:cs typeface="Times New Roman" panose="02020603050405020304" pitchFamily="18" charset="0"/>
              </a:rPr>
              <a:t>- Là nhà văn nước Cư-rơ-gư-xtan.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Tác phẩm: Cây phong non trùm khăn đỏ, Người thầy đầu tiên.</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 2004: Ông được nhận danh hiệu “Giáo sư danh dự” của trường Đại học tổng hợp quốc gia Mat-xcơ-va.</a:t>
            </a:r>
          </a:p>
        </p:txBody>
      </p:sp>
      <p:sp>
        <p:nvSpPr>
          <p:cNvPr id="7" name="TextBox 6"/>
          <p:cNvSpPr txBox="1"/>
          <p:nvPr/>
        </p:nvSpPr>
        <p:spPr>
          <a:xfrm>
            <a:off x="1468192" y="101177"/>
            <a:ext cx="9994005" cy="954107"/>
          </a:xfrm>
          <a:prstGeom prst="rect">
            <a:avLst/>
          </a:prstGeom>
          <a:noFill/>
        </p:spPr>
        <p:txBody>
          <a:bodyPr wrap="square" rtlCol="0">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ĐỌC – HIỂU: NGƯỜI THẦY ĐẦU TIÊN</a:t>
            </a:r>
            <a:endParaRPr lang="en-US" sz="2800">
              <a:solidFill>
                <a:srgbClr val="0070C0"/>
              </a:solidFill>
              <a:latin typeface="Times New Roman" panose="02020603050405020304" pitchFamily="18" charset="0"/>
              <a:cs typeface="Times New Roman" panose="02020603050405020304" pitchFamily="18" charset="0"/>
            </a:endParaRPr>
          </a:p>
          <a:p>
            <a:pPr algn="ctr"/>
            <a:r>
              <a:rPr lang="vi-VN" sz="2800" i="1">
                <a:solidFill>
                  <a:srgbClr val="0070C0"/>
                </a:solidFill>
                <a:latin typeface="Times New Roman" panose="02020603050405020304" pitchFamily="18" charset="0"/>
                <a:cs typeface="Times New Roman" panose="02020603050405020304" pitchFamily="18" charset="0"/>
              </a:rPr>
              <a:t>(</a:t>
            </a:r>
            <a:r>
              <a:rPr lang="en-US" sz="2800" i="1">
                <a:solidFill>
                  <a:srgbClr val="0070C0"/>
                </a:solidFill>
                <a:latin typeface="Times New Roman" panose="02020603050405020304" pitchFamily="18" charset="0"/>
                <a:cs typeface="Times New Roman" panose="02020603050405020304" pitchFamily="18" charset="0"/>
              </a:rPr>
              <a:t>Trích, Trin-ghi-dơ Ai-tơ-ma-tốp</a:t>
            </a:r>
            <a:r>
              <a:rPr lang="vi-VN" sz="2800" i="1">
                <a:solidFill>
                  <a:srgbClr val="0070C0"/>
                </a:solidFill>
                <a:latin typeface="Times New Roman" panose="02020603050405020304" pitchFamily="18" charset="0"/>
                <a:cs typeface="Times New Roman" panose="02020603050405020304" pitchFamily="18" charset="0"/>
              </a:rPr>
              <a:t>)</a:t>
            </a:r>
            <a:endParaRPr lang="en-US" sz="2800" i="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4770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01FD-5B6E-BB4E-84B2-9ED75122FABA}"/>
              </a:ext>
            </a:extLst>
          </p:cNvPr>
          <p:cNvSpPr txBox="1"/>
          <p:nvPr/>
        </p:nvSpPr>
        <p:spPr>
          <a:xfrm>
            <a:off x="128789" y="1523683"/>
            <a:ext cx="4114800" cy="3320668"/>
          </a:xfrm>
          <a:prstGeom prst="rect">
            <a:avLst/>
          </a:prstGeom>
        </p:spPr>
        <p:txBody>
          <a:bodyPr vert="horz" lIns="91440" tIns="45720" rIns="91440" bIns="45720" rtlCol="0">
            <a:normAutofit/>
          </a:bodyPr>
          <a:lstStyle/>
          <a:p>
            <a:pPr algn="ctr">
              <a:spcAft>
                <a:spcPts val="600"/>
              </a:spcAft>
            </a:pPr>
            <a:r>
              <a:rPr lang="en-US" sz="3200" b="1" smtClean="0">
                <a:solidFill>
                  <a:srgbClr val="438742"/>
                </a:solidFill>
                <a:latin typeface="Times New Roman" panose="02020603050405020304" pitchFamily="18" charset="0"/>
                <a:cs typeface="Times New Roman" panose="02020603050405020304" pitchFamily="18" charset="0"/>
              </a:rPr>
              <a:t>Giới thiệu thêm một số tác phẩm</a:t>
            </a:r>
            <a:endParaRPr lang="en-US" sz="3200" b="1" dirty="0">
              <a:solidFill>
                <a:srgbClr val="43874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26091" y="0"/>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6" name="TextBox 5"/>
          <p:cNvSpPr txBox="1"/>
          <p:nvPr/>
        </p:nvSpPr>
        <p:spPr>
          <a:xfrm>
            <a:off x="8552001" y="306946"/>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7" name="TextBox 6"/>
          <p:cNvSpPr txBox="1"/>
          <p:nvPr/>
        </p:nvSpPr>
        <p:spPr>
          <a:xfrm>
            <a:off x="4372378" y="3345449"/>
            <a:ext cx="3586765"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8" name="TextBox 7"/>
          <p:cNvSpPr txBox="1"/>
          <p:nvPr/>
        </p:nvSpPr>
        <p:spPr>
          <a:xfrm>
            <a:off x="8680790" y="35910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extLst>
      <p:ext uri="{BB962C8B-B14F-4D97-AF65-F5344CB8AC3E}">
        <p14:creationId xmlns:p14="http://schemas.microsoft.com/office/powerpoint/2010/main" val="3476180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84" y="509789"/>
            <a:ext cx="11074400" cy="615549"/>
          </a:xfrm>
          <a:prstGeom prst="rect">
            <a:avLst/>
          </a:prstGeom>
          <a:noFill/>
        </p:spPr>
        <p:txBody>
          <a:bodyPr wrap="square" lIns="121917" tIns="60958" rIns="121917" bIns="60958"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“Người thầy đầu tiên”</a:t>
            </a:r>
            <a:endParaRPr lang="en-US" sz="3200" dirty="0">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4451797" y="2881021"/>
            <a:ext cx="7366000" cy="2092877"/>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200" smtClean="0">
                <a:latin typeface="Times New Roman" panose="02020603050405020304" pitchFamily="18" charset="0"/>
                <a:cs typeface="Times New Roman" panose="02020603050405020304" pitchFamily="18" charset="0"/>
              </a:rPr>
              <a:t>To,rõ ràng</a:t>
            </a:r>
            <a:endParaRPr lang="en-US" sz="3200">
              <a:latin typeface="Times New Roman" panose="02020603050405020304" pitchFamily="18" charset="0"/>
              <a:cs typeface="Times New Roman" panose="02020603050405020304" pitchFamily="18" charset="0"/>
            </a:endParaRPr>
          </a:p>
          <a:p>
            <a:pPr marL="571500" indent="-571500" algn="just">
              <a:buFontTx/>
              <a:buChar char="-"/>
            </a:pPr>
            <a:r>
              <a:rPr lang="vi-VN" sz="3200" smtClean="0">
                <a:latin typeface="Times New Roman" panose="02020603050405020304" pitchFamily="18" charset="0"/>
                <a:cs typeface="Times New Roman" panose="02020603050405020304" pitchFamily="18" charset="0"/>
              </a:rPr>
              <a:t>Đúng </a:t>
            </a:r>
            <a:r>
              <a:rPr lang="vi-VN" sz="3200" dirty="0">
                <a:latin typeface="Times New Roman" panose="02020603050405020304" pitchFamily="18" charset="0"/>
                <a:cs typeface="Times New Roman" panose="02020603050405020304" pitchFamily="18" charset="0"/>
              </a:rPr>
              <a:t>diễn biến tâm lí </a:t>
            </a:r>
            <a:r>
              <a:rPr lang="vi-VN" sz="3200">
                <a:latin typeface="Times New Roman" panose="02020603050405020304" pitchFamily="18" charset="0"/>
                <a:cs typeface="Times New Roman" panose="02020603050405020304" pitchFamily="18" charset="0"/>
              </a:rPr>
              <a:t>của </a:t>
            </a:r>
            <a:endParaRPr lang="en-US" sz="3200" smtClean="0">
              <a:latin typeface="Times New Roman" panose="02020603050405020304" pitchFamily="18" charset="0"/>
              <a:cs typeface="Times New Roman" panose="02020603050405020304" pitchFamily="18" charset="0"/>
            </a:endParaRPr>
          </a:p>
          <a:p>
            <a:pPr algn="just"/>
            <a:r>
              <a:rPr lang="vi-VN" sz="3200" smtClean="0">
                <a:latin typeface="Times New Roman" panose="02020603050405020304" pitchFamily="18" charset="0"/>
                <a:cs typeface="Times New Roman" panose="02020603050405020304" pitchFamily="18" charset="0"/>
              </a:rPr>
              <a:t>nhân vật</a:t>
            </a:r>
            <a:r>
              <a:rPr lang="en-US" sz="3200" smtClean="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1641201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146</TotalTime>
  <Words>1828</Words>
  <Application>Microsoft Office PowerPoint</Application>
  <PresentationFormat>Widescreen</PresentationFormat>
  <Paragraphs>201</Paragraphs>
  <Slides>36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Road rage</vt:lpstr>
      <vt:lpstr>华文仿宋</vt:lpstr>
      <vt:lpstr>Tahoma</vt: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TechCare</cp:lastModifiedBy>
  <cp:revision>16</cp:revision>
  <dcterms:created xsi:type="dcterms:W3CDTF">2022-06-09T08:55:31Z</dcterms:created>
  <dcterms:modified xsi:type="dcterms:W3CDTF">2022-10-31T02:26:27Z</dcterms:modified>
</cp:coreProperties>
</file>